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4"/>
  </p:notesMasterIdLst>
  <p:sldIdLst>
    <p:sldId id="256" r:id="rId2"/>
    <p:sldId id="258" r:id="rId3"/>
    <p:sldId id="285" r:id="rId4"/>
    <p:sldId id="284" r:id="rId5"/>
    <p:sldId id="286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4" r:id="rId22"/>
    <p:sldId id="262" r:id="rId23"/>
  </p:sldIdLst>
  <p:sldSz cx="9144000" cy="5143500" type="screen16x9"/>
  <p:notesSz cx="6858000" cy="9144000"/>
  <p:embeddedFontLs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Gilda Display" charset="0"/>
      <p:regular r:id="rId29"/>
    </p:embeddedFont>
    <p:embeddedFont>
      <p:font typeface="Arial Black" pitchFamily="34" charset="0"/>
      <p:bold r:id="rId30"/>
    </p:embeddedFont>
    <p:embeddedFont>
      <p:font typeface="Oxygen Light" charset="0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86" y="-2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f5a57be6f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0" name="Google Shape;680;gf5a57be6f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f5a57be6f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f5a57be6f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gf5a57be6f9_0_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5" name="Google Shape;1045;gf5a57be6f9_0_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2403741" y="-1643625"/>
            <a:ext cx="13951482" cy="8591508"/>
            <a:chOff x="-2218467" y="-1643625"/>
            <a:chExt cx="13951482" cy="859150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-2218467" y="-1643625"/>
              <a:ext cx="5188482" cy="8591508"/>
              <a:chOff x="575981" y="217737"/>
              <a:chExt cx="13835952" cy="22910689"/>
            </a:xfrm>
          </p:grpSpPr>
          <p:sp>
            <p:nvSpPr>
              <p:cNvPr id="12" name="Google Shape;12;p2"/>
              <p:cNvSpPr/>
              <p:nvPr/>
            </p:nvSpPr>
            <p:spPr>
              <a:xfrm rot="1790023">
                <a:off x="4407466" y="6644054"/>
                <a:ext cx="1839110" cy="3797337"/>
              </a:xfrm>
              <a:custGeom>
                <a:avLst/>
                <a:gdLst/>
                <a:ahLst/>
                <a:cxnLst/>
                <a:rect l="l" t="t" r="r" b="b"/>
                <a:pathLst>
                  <a:path w="1839053" h="3797218" extrusionOk="0">
                    <a:moveTo>
                      <a:pt x="1838616" y="3489771"/>
                    </a:moveTo>
                    <a:cubicBezTo>
                      <a:pt x="1842703" y="3621811"/>
                      <a:pt x="1817645" y="3692339"/>
                      <a:pt x="1785275" y="3797219"/>
                    </a:cubicBezTo>
                    <a:lnTo>
                      <a:pt x="1784845" y="3781331"/>
                    </a:lnTo>
                    <a:cubicBezTo>
                      <a:pt x="1776242" y="3752669"/>
                      <a:pt x="1768929" y="3724221"/>
                      <a:pt x="1761616" y="3695667"/>
                    </a:cubicBezTo>
                    <a:lnTo>
                      <a:pt x="1661818" y="3504693"/>
                    </a:lnTo>
                    <a:cubicBezTo>
                      <a:pt x="1612994" y="3371258"/>
                      <a:pt x="1558793" y="3232993"/>
                      <a:pt x="1546426" y="3081202"/>
                    </a:cubicBezTo>
                    <a:cubicBezTo>
                      <a:pt x="1544060" y="3052647"/>
                      <a:pt x="1535672" y="2918139"/>
                      <a:pt x="1579871" y="2922540"/>
                    </a:cubicBezTo>
                    <a:cubicBezTo>
                      <a:pt x="1615898" y="2926190"/>
                      <a:pt x="1641708" y="3016363"/>
                      <a:pt x="1654505" y="3050607"/>
                    </a:cubicBezTo>
                    <a:cubicBezTo>
                      <a:pt x="1680423" y="3119955"/>
                      <a:pt x="1701608" y="3192844"/>
                      <a:pt x="1719138" y="3267452"/>
                    </a:cubicBezTo>
                    <a:cubicBezTo>
                      <a:pt x="1720643" y="3244264"/>
                      <a:pt x="1721826" y="3220970"/>
                      <a:pt x="1725697" y="3198427"/>
                    </a:cubicBezTo>
                    <a:cubicBezTo>
                      <a:pt x="1729031" y="3178674"/>
                      <a:pt x="1734516" y="3159244"/>
                      <a:pt x="1740001" y="3140351"/>
                    </a:cubicBezTo>
                    <a:cubicBezTo>
                      <a:pt x="1802267" y="2925975"/>
                      <a:pt x="1822270" y="3238253"/>
                      <a:pt x="1827432" y="3301589"/>
                    </a:cubicBezTo>
                    <a:cubicBezTo>
                      <a:pt x="1832594" y="3364066"/>
                      <a:pt x="1836680" y="3426865"/>
                      <a:pt x="1838616" y="3489771"/>
                    </a:cubicBezTo>
                    <a:close/>
                    <a:moveTo>
                      <a:pt x="1564170" y="3487410"/>
                    </a:moveTo>
                    <a:lnTo>
                      <a:pt x="1535564" y="3425040"/>
                    </a:lnTo>
                    <a:cubicBezTo>
                      <a:pt x="1542877" y="3377592"/>
                      <a:pt x="1491795" y="3295148"/>
                      <a:pt x="1475879" y="3261655"/>
                    </a:cubicBezTo>
                    <a:cubicBezTo>
                      <a:pt x="1401890" y="3105785"/>
                      <a:pt x="1306931" y="2958931"/>
                      <a:pt x="1193798" y="2851904"/>
                    </a:cubicBezTo>
                    <a:cubicBezTo>
                      <a:pt x="1160030" y="2820022"/>
                      <a:pt x="963014" y="2661897"/>
                      <a:pt x="1019151" y="2841169"/>
                    </a:cubicBezTo>
                    <a:cubicBezTo>
                      <a:pt x="1024635" y="2858560"/>
                      <a:pt x="1031195" y="2875092"/>
                      <a:pt x="1038293" y="2891301"/>
                    </a:cubicBezTo>
                    <a:cubicBezTo>
                      <a:pt x="1050660" y="2919749"/>
                      <a:pt x="1064748" y="2946693"/>
                      <a:pt x="1079481" y="2972994"/>
                    </a:cubicBezTo>
                    <a:cubicBezTo>
                      <a:pt x="1096365" y="3002837"/>
                      <a:pt x="1115293" y="3030533"/>
                      <a:pt x="1134220" y="3058229"/>
                    </a:cubicBezTo>
                    <a:cubicBezTo>
                      <a:pt x="1094322" y="3039121"/>
                      <a:pt x="1054532" y="3020979"/>
                      <a:pt x="1016462" y="3003803"/>
                    </a:cubicBezTo>
                    <a:cubicBezTo>
                      <a:pt x="1004202" y="2998221"/>
                      <a:pt x="892144" y="2935100"/>
                      <a:pt x="883756" y="2959146"/>
                    </a:cubicBezTo>
                    <a:cubicBezTo>
                      <a:pt x="868915" y="3001656"/>
                      <a:pt x="1003880" y="3144967"/>
                      <a:pt x="1021624" y="3165792"/>
                    </a:cubicBezTo>
                    <a:cubicBezTo>
                      <a:pt x="1173042" y="3344206"/>
                      <a:pt x="1379522" y="3496749"/>
                      <a:pt x="1588045" y="3524338"/>
                    </a:cubicBezTo>
                    <a:lnTo>
                      <a:pt x="1545136" y="3469697"/>
                    </a:lnTo>
                    <a:cubicBezTo>
                      <a:pt x="1551373" y="3475709"/>
                      <a:pt x="1558040" y="3481076"/>
                      <a:pt x="1564170" y="3487410"/>
                    </a:cubicBezTo>
                    <a:close/>
                    <a:moveTo>
                      <a:pt x="1285531" y="2804456"/>
                    </a:moveTo>
                    <a:cubicBezTo>
                      <a:pt x="1304888" y="2763771"/>
                      <a:pt x="1360057" y="2657281"/>
                      <a:pt x="1376188" y="2614234"/>
                    </a:cubicBezTo>
                    <a:cubicBezTo>
                      <a:pt x="1424689" y="2484879"/>
                      <a:pt x="1449746" y="2347579"/>
                      <a:pt x="1449101" y="2205557"/>
                    </a:cubicBezTo>
                    <a:cubicBezTo>
                      <a:pt x="1448993" y="2177539"/>
                      <a:pt x="1453295" y="2085219"/>
                      <a:pt x="1426625" y="2072122"/>
                    </a:cubicBezTo>
                    <a:cubicBezTo>
                      <a:pt x="1385867" y="2052263"/>
                      <a:pt x="1348980" y="2174426"/>
                      <a:pt x="1339839" y="2206308"/>
                    </a:cubicBezTo>
                    <a:cubicBezTo>
                      <a:pt x="1328225" y="2246886"/>
                      <a:pt x="1318116" y="2291758"/>
                      <a:pt x="1309297" y="2338884"/>
                    </a:cubicBezTo>
                    <a:cubicBezTo>
                      <a:pt x="1297360" y="2240230"/>
                      <a:pt x="1275744" y="2144797"/>
                      <a:pt x="1234449" y="2078348"/>
                    </a:cubicBezTo>
                    <a:cubicBezTo>
                      <a:pt x="1191539" y="2009001"/>
                      <a:pt x="1170031" y="2238620"/>
                      <a:pt x="1168848" y="2263525"/>
                    </a:cubicBezTo>
                    <a:cubicBezTo>
                      <a:pt x="1161428" y="2430775"/>
                      <a:pt x="1202831" y="2656959"/>
                      <a:pt x="1265851" y="2800162"/>
                    </a:cubicBezTo>
                    <a:cubicBezTo>
                      <a:pt x="1267786" y="2826463"/>
                      <a:pt x="1276927" y="2822598"/>
                      <a:pt x="1285531" y="2804456"/>
                    </a:cubicBezTo>
                    <a:close/>
                    <a:moveTo>
                      <a:pt x="972262" y="2340280"/>
                    </a:moveTo>
                    <a:cubicBezTo>
                      <a:pt x="984845" y="2347687"/>
                      <a:pt x="991835" y="2351122"/>
                      <a:pt x="989899" y="2348223"/>
                    </a:cubicBezTo>
                    <a:cubicBezTo>
                      <a:pt x="988071" y="2345647"/>
                      <a:pt x="985920" y="2341997"/>
                      <a:pt x="983985" y="2339206"/>
                    </a:cubicBezTo>
                    <a:cubicBezTo>
                      <a:pt x="992050" y="2338133"/>
                      <a:pt x="996029" y="2336630"/>
                      <a:pt x="994416" y="2334805"/>
                    </a:cubicBezTo>
                    <a:cubicBezTo>
                      <a:pt x="984952" y="2324177"/>
                      <a:pt x="973446" y="2314301"/>
                      <a:pt x="961508" y="2304747"/>
                    </a:cubicBezTo>
                    <a:cubicBezTo>
                      <a:pt x="885154" y="2184302"/>
                      <a:pt x="772128" y="1983881"/>
                      <a:pt x="691364" y="1911957"/>
                    </a:cubicBezTo>
                    <a:cubicBezTo>
                      <a:pt x="657812" y="1882222"/>
                      <a:pt x="607375" y="1831124"/>
                      <a:pt x="562530" y="1840141"/>
                    </a:cubicBezTo>
                    <a:cubicBezTo>
                      <a:pt x="486928" y="1855385"/>
                      <a:pt x="602858" y="2032188"/>
                      <a:pt x="615763" y="2049364"/>
                    </a:cubicBezTo>
                    <a:cubicBezTo>
                      <a:pt x="627055" y="2064393"/>
                      <a:pt x="641465" y="2080495"/>
                      <a:pt x="657812" y="2097027"/>
                    </a:cubicBezTo>
                    <a:cubicBezTo>
                      <a:pt x="632432" y="2084145"/>
                      <a:pt x="606837" y="2072337"/>
                      <a:pt x="580812" y="2062353"/>
                    </a:cubicBezTo>
                    <a:cubicBezTo>
                      <a:pt x="556292" y="2052799"/>
                      <a:pt x="478432" y="2016945"/>
                      <a:pt x="460688" y="2067291"/>
                    </a:cubicBezTo>
                    <a:cubicBezTo>
                      <a:pt x="437674" y="2132452"/>
                      <a:pt x="525321" y="2210065"/>
                      <a:pt x="555110" y="2234541"/>
                    </a:cubicBezTo>
                    <a:cubicBezTo>
                      <a:pt x="667813" y="2326968"/>
                      <a:pt x="899672" y="2344788"/>
                      <a:pt x="972262" y="2340280"/>
                    </a:cubicBezTo>
                    <a:close/>
                    <a:moveTo>
                      <a:pt x="906232" y="1971858"/>
                    </a:moveTo>
                    <a:cubicBezTo>
                      <a:pt x="906340" y="1971429"/>
                      <a:pt x="906340" y="1970999"/>
                      <a:pt x="906340" y="1970570"/>
                    </a:cubicBezTo>
                    <a:cubicBezTo>
                      <a:pt x="917847" y="1943196"/>
                      <a:pt x="942904" y="1837243"/>
                      <a:pt x="950001" y="1808151"/>
                    </a:cubicBezTo>
                    <a:cubicBezTo>
                      <a:pt x="985275" y="1660976"/>
                      <a:pt x="1026786" y="1502636"/>
                      <a:pt x="1026463" y="1348483"/>
                    </a:cubicBezTo>
                    <a:cubicBezTo>
                      <a:pt x="1026356" y="1331630"/>
                      <a:pt x="1025603" y="1314883"/>
                      <a:pt x="1023130" y="1298566"/>
                    </a:cubicBezTo>
                    <a:cubicBezTo>
                      <a:pt x="1016032" y="1253157"/>
                      <a:pt x="990867" y="1229433"/>
                      <a:pt x="961939" y="1267757"/>
                    </a:cubicBezTo>
                    <a:cubicBezTo>
                      <a:pt x="939785" y="1297170"/>
                      <a:pt x="917847" y="1615567"/>
                      <a:pt x="907200" y="1815880"/>
                    </a:cubicBezTo>
                    <a:cubicBezTo>
                      <a:pt x="895478" y="1620827"/>
                      <a:pt x="861925" y="1242315"/>
                      <a:pt x="829125" y="1243603"/>
                    </a:cubicBezTo>
                    <a:cubicBezTo>
                      <a:pt x="774386" y="1245643"/>
                      <a:pt x="768149" y="1372315"/>
                      <a:pt x="766966" y="1421051"/>
                    </a:cubicBezTo>
                    <a:cubicBezTo>
                      <a:pt x="762557" y="1606335"/>
                      <a:pt x="876658" y="1899720"/>
                      <a:pt x="899887" y="1991503"/>
                    </a:cubicBezTo>
                    <a:cubicBezTo>
                      <a:pt x="901500" y="1998051"/>
                      <a:pt x="905157" y="1978836"/>
                      <a:pt x="906232" y="1971858"/>
                    </a:cubicBezTo>
                    <a:close/>
                    <a:moveTo>
                      <a:pt x="127632" y="761822"/>
                    </a:moveTo>
                    <a:cubicBezTo>
                      <a:pt x="113867" y="750121"/>
                      <a:pt x="21167" y="665100"/>
                      <a:pt x="1702" y="710831"/>
                    </a:cubicBezTo>
                    <a:cubicBezTo>
                      <a:pt x="-5074" y="726611"/>
                      <a:pt x="10197" y="751516"/>
                      <a:pt x="15789" y="762680"/>
                    </a:cubicBezTo>
                    <a:cubicBezTo>
                      <a:pt x="43105" y="816784"/>
                      <a:pt x="75152" y="867238"/>
                      <a:pt x="107200" y="916189"/>
                    </a:cubicBezTo>
                    <a:cubicBezTo>
                      <a:pt x="244853" y="1126915"/>
                      <a:pt x="466388" y="1164702"/>
                      <a:pt x="438857" y="1124553"/>
                    </a:cubicBezTo>
                    <a:cubicBezTo>
                      <a:pt x="345834" y="988972"/>
                      <a:pt x="244100" y="861441"/>
                      <a:pt x="127632" y="761822"/>
                    </a:cubicBezTo>
                    <a:close/>
                    <a:moveTo>
                      <a:pt x="435416" y="700311"/>
                    </a:moveTo>
                    <a:cubicBezTo>
                      <a:pt x="430899" y="518462"/>
                      <a:pt x="417241" y="337364"/>
                      <a:pt x="383796" y="162707"/>
                    </a:cubicBezTo>
                    <a:cubicBezTo>
                      <a:pt x="377344" y="129322"/>
                      <a:pt x="360782" y="-5616"/>
                      <a:pt x="318949" y="181"/>
                    </a:cubicBezTo>
                    <a:cubicBezTo>
                      <a:pt x="270340" y="6837"/>
                      <a:pt x="266253" y="195342"/>
                      <a:pt x="264640" y="235919"/>
                    </a:cubicBezTo>
                    <a:cubicBezTo>
                      <a:pt x="255284" y="464465"/>
                      <a:pt x="384764" y="908997"/>
                      <a:pt x="413262" y="986395"/>
                    </a:cubicBezTo>
                    <a:cubicBezTo>
                      <a:pt x="441761" y="1063794"/>
                      <a:pt x="436169" y="729188"/>
                      <a:pt x="435416" y="7003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 rot="1790023">
                <a:off x="3584705" y="6459829"/>
                <a:ext cx="2762180" cy="6528622"/>
              </a:xfrm>
              <a:custGeom>
                <a:avLst/>
                <a:gdLst/>
                <a:ahLst/>
                <a:cxnLst/>
                <a:rect l="l" t="t" r="r" b="b"/>
                <a:pathLst>
                  <a:path w="2762094" h="6528418" extrusionOk="0">
                    <a:moveTo>
                      <a:pt x="3579" y="52095"/>
                    </a:moveTo>
                    <a:cubicBezTo>
                      <a:pt x="-5131" y="33953"/>
                      <a:pt x="2612" y="12268"/>
                      <a:pt x="20786" y="3573"/>
                    </a:cubicBezTo>
                    <a:cubicBezTo>
                      <a:pt x="38853" y="-5122"/>
                      <a:pt x="60684" y="2607"/>
                      <a:pt x="69395" y="20749"/>
                    </a:cubicBezTo>
                    <a:lnTo>
                      <a:pt x="556665" y="1020704"/>
                    </a:lnTo>
                    <a:cubicBezTo>
                      <a:pt x="837455" y="1597811"/>
                      <a:pt x="1182878" y="2329179"/>
                      <a:pt x="1465927" y="2906287"/>
                    </a:cubicBezTo>
                    <a:cubicBezTo>
                      <a:pt x="1632401" y="3245617"/>
                      <a:pt x="1776829" y="3531702"/>
                      <a:pt x="1875983" y="3699595"/>
                    </a:cubicBezTo>
                    <a:cubicBezTo>
                      <a:pt x="2153009" y="4172682"/>
                      <a:pt x="2335184" y="4635141"/>
                      <a:pt x="2459072" y="5049292"/>
                    </a:cubicBezTo>
                    <a:cubicBezTo>
                      <a:pt x="2651464" y="5692420"/>
                      <a:pt x="2703836" y="6218107"/>
                      <a:pt x="2761156" y="6482186"/>
                    </a:cubicBezTo>
                    <a:cubicBezTo>
                      <a:pt x="2765780" y="6502689"/>
                      <a:pt x="2752875" y="6522978"/>
                      <a:pt x="2732335" y="6527487"/>
                    </a:cubicBezTo>
                    <a:cubicBezTo>
                      <a:pt x="2711794" y="6532103"/>
                      <a:pt x="2691469" y="6519113"/>
                      <a:pt x="2686952" y="6498717"/>
                    </a:cubicBezTo>
                    <a:cubicBezTo>
                      <a:pt x="2626944" y="6236464"/>
                      <a:pt x="2568119" y="5714319"/>
                      <a:pt x="2370888" y="5076022"/>
                    </a:cubicBezTo>
                    <a:cubicBezTo>
                      <a:pt x="2245280" y="4669492"/>
                      <a:pt x="2063642" y="4215299"/>
                      <a:pt x="1787799" y="3751552"/>
                    </a:cubicBezTo>
                    <a:cubicBezTo>
                      <a:pt x="1687785" y="3581941"/>
                      <a:pt x="1540776" y="3293924"/>
                      <a:pt x="1374302" y="2950837"/>
                    </a:cubicBezTo>
                    <a:cubicBezTo>
                      <a:pt x="1093619" y="2372333"/>
                      <a:pt x="756154" y="1637101"/>
                      <a:pt x="479880" y="1057524"/>
                    </a:cubicBezTo>
                    <a:lnTo>
                      <a:pt x="3579" y="52095"/>
                    </a:lnTo>
                    <a:lnTo>
                      <a:pt x="3579" y="52095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 rot="1790023">
                <a:off x="3692365" y="5945896"/>
                <a:ext cx="2862177" cy="3912253"/>
              </a:xfrm>
              <a:custGeom>
                <a:avLst/>
                <a:gdLst/>
                <a:ahLst/>
                <a:cxnLst/>
                <a:rect l="l" t="t" r="r" b="b"/>
                <a:pathLst>
                  <a:path w="2862088" h="3912131" extrusionOk="0">
                    <a:moveTo>
                      <a:pt x="2267483" y="3498409"/>
                    </a:moveTo>
                    <a:cubicBezTo>
                      <a:pt x="2280173" y="3529110"/>
                      <a:pt x="2297164" y="3582248"/>
                      <a:pt x="2272430" y="3614023"/>
                    </a:cubicBezTo>
                    <a:cubicBezTo>
                      <a:pt x="2248771" y="3644296"/>
                      <a:pt x="2203711" y="3613594"/>
                      <a:pt x="2182310" y="3598458"/>
                    </a:cubicBezTo>
                    <a:cubicBezTo>
                      <a:pt x="2104880" y="3543388"/>
                      <a:pt x="2033473" y="3459548"/>
                      <a:pt x="1980670" y="3366691"/>
                    </a:cubicBezTo>
                    <a:cubicBezTo>
                      <a:pt x="1959484" y="3329656"/>
                      <a:pt x="1939374" y="3254082"/>
                      <a:pt x="1969485" y="3229714"/>
                    </a:cubicBezTo>
                    <a:cubicBezTo>
                      <a:pt x="1999597" y="3205346"/>
                      <a:pt x="2036591" y="3227352"/>
                      <a:pt x="2036914" y="3227567"/>
                    </a:cubicBezTo>
                    <a:cubicBezTo>
                      <a:pt x="2066918" y="3243240"/>
                      <a:pt x="2095201" y="3263959"/>
                      <a:pt x="2121119" y="3288756"/>
                    </a:cubicBezTo>
                    <a:cubicBezTo>
                      <a:pt x="2178976" y="3343933"/>
                      <a:pt x="2232855" y="3414462"/>
                      <a:pt x="2267483" y="3498409"/>
                    </a:cubicBezTo>
                    <a:close/>
                    <a:moveTo>
                      <a:pt x="1893454" y="3397286"/>
                    </a:moveTo>
                    <a:cubicBezTo>
                      <a:pt x="1869364" y="3381613"/>
                      <a:pt x="1860224" y="3373776"/>
                      <a:pt x="1818175" y="3359177"/>
                    </a:cubicBezTo>
                    <a:cubicBezTo>
                      <a:pt x="1776126" y="3344578"/>
                      <a:pt x="1747197" y="3364974"/>
                      <a:pt x="1747197" y="3364974"/>
                    </a:cubicBezTo>
                    <a:cubicBezTo>
                      <a:pt x="1715258" y="3422942"/>
                      <a:pt x="1770749" y="3494007"/>
                      <a:pt x="1797312" y="3530291"/>
                    </a:cubicBezTo>
                    <a:cubicBezTo>
                      <a:pt x="1868074" y="3627335"/>
                      <a:pt x="1959807" y="3705377"/>
                      <a:pt x="2058315" y="3745096"/>
                    </a:cubicBezTo>
                    <a:cubicBezTo>
                      <a:pt x="2086168" y="3756368"/>
                      <a:pt x="2145101" y="3781917"/>
                      <a:pt x="2170481" y="3744345"/>
                    </a:cubicBezTo>
                    <a:cubicBezTo>
                      <a:pt x="2197043" y="3704840"/>
                      <a:pt x="2150370" y="3643866"/>
                      <a:pt x="2132841" y="3620035"/>
                    </a:cubicBezTo>
                    <a:cubicBezTo>
                      <a:pt x="2065305" y="3528466"/>
                      <a:pt x="1980132" y="3453644"/>
                      <a:pt x="1893454" y="3397286"/>
                    </a:cubicBezTo>
                    <a:close/>
                    <a:moveTo>
                      <a:pt x="2574944" y="3323859"/>
                    </a:moveTo>
                    <a:cubicBezTo>
                      <a:pt x="2569029" y="3314198"/>
                      <a:pt x="2562791" y="3304751"/>
                      <a:pt x="2555586" y="3296593"/>
                    </a:cubicBezTo>
                    <a:cubicBezTo>
                      <a:pt x="2529454" y="3267179"/>
                      <a:pt x="2508376" y="3289293"/>
                      <a:pt x="2498267" y="3329227"/>
                    </a:cubicBezTo>
                    <a:cubicBezTo>
                      <a:pt x="2484071" y="3384941"/>
                      <a:pt x="2489986" y="3448813"/>
                      <a:pt x="2497514" y="3504098"/>
                    </a:cubicBezTo>
                    <a:cubicBezTo>
                      <a:pt x="2505042" y="3558846"/>
                      <a:pt x="2518162" y="3611876"/>
                      <a:pt x="2532895" y="3663511"/>
                    </a:cubicBezTo>
                    <a:cubicBezTo>
                      <a:pt x="2552790" y="3733610"/>
                      <a:pt x="2579998" y="3816268"/>
                      <a:pt x="2634414" y="3847937"/>
                    </a:cubicBezTo>
                    <a:lnTo>
                      <a:pt x="2695282" y="3837309"/>
                    </a:lnTo>
                    <a:cubicBezTo>
                      <a:pt x="2721092" y="3806929"/>
                      <a:pt x="2700444" y="3708705"/>
                      <a:pt x="2695175" y="3676178"/>
                    </a:cubicBezTo>
                    <a:cubicBezTo>
                      <a:pt x="2674635" y="3550687"/>
                      <a:pt x="2635489" y="3422513"/>
                      <a:pt x="2574944" y="3323859"/>
                    </a:cubicBezTo>
                    <a:close/>
                    <a:moveTo>
                      <a:pt x="2848959" y="3555626"/>
                    </a:moveTo>
                    <a:cubicBezTo>
                      <a:pt x="2841861" y="3521489"/>
                      <a:pt x="2832075" y="3488318"/>
                      <a:pt x="2820783" y="3456650"/>
                    </a:cubicBezTo>
                    <a:cubicBezTo>
                      <a:pt x="2813685" y="3436790"/>
                      <a:pt x="2805835" y="3417253"/>
                      <a:pt x="2796909" y="3398789"/>
                    </a:cubicBezTo>
                    <a:cubicBezTo>
                      <a:pt x="2791962" y="3388376"/>
                      <a:pt x="2786585" y="3378070"/>
                      <a:pt x="2780132" y="3369160"/>
                    </a:cubicBezTo>
                    <a:cubicBezTo>
                      <a:pt x="2738407" y="3311622"/>
                      <a:pt x="2716683" y="3443124"/>
                      <a:pt x="2712812" y="3478227"/>
                    </a:cubicBezTo>
                    <a:cubicBezTo>
                      <a:pt x="2711736" y="3488210"/>
                      <a:pt x="2710338" y="3503883"/>
                      <a:pt x="2709693" y="3513867"/>
                    </a:cubicBezTo>
                    <a:cubicBezTo>
                      <a:pt x="2703778" y="3605650"/>
                      <a:pt x="2705821" y="3704518"/>
                      <a:pt x="2722060" y="3792759"/>
                    </a:cubicBezTo>
                    <a:cubicBezTo>
                      <a:pt x="2729911" y="3835484"/>
                      <a:pt x="2742708" y="3877135"/>
                      <a:pt x="2769809" y="3903007"/>
                    </a:cubicBezTo>
                    <a:lnTo>
                      <a:pt x="2810889" y="3912131"/>
                    </a:lnTo>
                    <a:cubicBezTo>
                      <a:pt x="2840786" y="3847937"/>
                      <a:pt x="2858423" y="3793188"/>
                      <a:pt x="2861541" y="3714180"/>
                    </a:cubicBezTo>
                    <a:cubicBezTo>
                      <a:pt x="2863692" y="3660505"/>
                      <a:pt x="2859498" y="3606616"/>
                      <a:pt x="2848959" y="3555626"/>
                    </a:cubicBezTo>
                    <a:close/>
                    <a:moveTo>
                      <a:pt x="1197446" y="1157129"/>
                    </a:moveTo>
                    <a:cubicBezTo>
                      <a:pt x="1183251" y="1073290"/>
                      <a:pt x="764054" y="606537"/>
                      <a:pt x="433687" y="251212"/>
                    </a:cubicBezTo>
                    <a:cubicBezTo>
                      <a:pt x="220863" y="22237"/>
                      <a:pt x="8683" y="-10397"/>
                      <a:pt x="4059" y="2377"/>
                    </a:cubicBezTo>
                    <a:cubicBezTo>
                      <a:pt x="-39495" y="125292"/>
                      <a:pt x="280118" y="406975"/>
                      <a:pt x="356795" y="485340"/>
                    </a:cubicBezTo>
                    <a:cubicBezTo>
                      <a:pt x="647049" y="782160"/>
                      <a:pt x="1210458" y="1233991"/>
                      <a:pt x="1197446" y="1157129"/>
                    </a:cubicBezTo>
                    <a:lnTo>
                      <a:pt x="1197446" y="1157129"/>
                    </a:lnTo>
                    <a:close/>
                    <a:moveTo>
                      <a:pt x="1299180" y="887791"/>
                    </a:moveTo>
                    <a:cubicBezTo>
                      <a:pt x="1328109" y="941573"/>
                      <a:pt x="1430273" y="1016717"/>
                      <a:pt x="1437263" y="910120"/>
                    </a:cubicBezTo>
                    <a:cubicBezTo>
                      <a:pt x="1449630" y="718394"/>
                      <a:pt x="1408012" y="360386"/>
                      <a:pt x="1341659" y="194317"/>
                    </a:cubicBezTo>
                    <a:cubicBezTo>
                      <a:pt x="1314989" y="127654"/>
                      <a:pt x="1257239" y="232748"/>
                      <a:pt x="1240247" y="390873"/>
                    </a:cubicBezTo>
                    <a:cubicBezTo>
                      <a:pt x="1221965" y="561236"/>
                      <a:pt x="1247345" y="791499"/>
                      <a:pt x="1299180" y="887791"/>
                    </a:cubicBezTo>
                    <a:lnTo>
                      <a:pt x="1299180" y="887791"/>
                    </a:lnTo>
                    <a:close/>
                    <a:moveTo>
                      <a:pt x="850087" y="1098410"/>
                    </a:moveTo>
                    <a:cubicBezTo>
                      <a:pt x="643608" y="1134586"/>
                      <a:pt x="1201425" y="1638589"/>
                      <a:pt x="1260358" y="1527376"/>
                    </a:cubicBezTo>
                    <a:cubicBezTo>
                      <a:pt x="1276274" y="1497318"/>
                      <a:pt x="1186799" y="1321695"/>
                      <a:pt x="1081086" y="1213595"/>
                    </a:cubicBezTo>
                    <a:cubicBezTo>
                      <a:pt x="1000968" y="1131473"/>
                      <a:pt x="863207" y="1096155"/>
                      <a:pt x="850087" y="1098410"/>
                    </a:cubicBezTo>
                    <a:lnTo>
                      <a:pt x="850087" y="1098410"/>
                    </a:lnTo>
                    <a:close/>
                    <a:moveTo>
                      <a:pt x="1850867" y="1521579"/>
                    </a:moveTo>
                    <a:cubicBezTo>
                      <a:pt x="1773760" y="1360770"/>
                      <a:pt x="1755908" y="1569349"/>
                      <a:pt x="1751284" y="1610356"/>
                    </a:cubicBezTo>
                    <a:cubicBezTo>
                      <a:pt x="1737304" y="1736599"/>
                      <a:pt x="1772255" y="2058216"/>
                      <a:pt x="1793978" y="2085268"/>
                    </a:cubicBezTo>
                    <a:cubicBezTo>
                      <a:pt x="1859578" y="2167604"/>
                      <a:pt x="1870978" y="2026119"/>
                      <a:pt x="1874419" y="2001858"/>
                    </a:cubicBezTo>
                    <a:cubicBezTo>
                      <a:pt x="1890335" y="1889893"/>
                      <a:pt x="1879258" y="1580835"/>
                      <a:pt x="1850867" y="1521579"/>
                    </a:cubicBezTo>
                    <a:lnTo>
                      <a:pt x="1850867" y="1521579"/>
                    </a:lnTo>
                    <a:close/>
                    <a:moveTo>
                      <a:pt x="2083372" y="1591248"/>
                    </a:moveTo>
                    <a:cubicBezTo>
                      <a:pt x="2056379" y="1356798"/>
                      <a:pt x="1952171" y="1542834"/>
                      <a:pt x="1942278" y="1629357"/>
                    </a:cubicBezTo>
                    <a:cubicBezTo>
                      <a:pt x="1927114" y="1760215"/>
                      <a:pt x="1923780" y="1885813"/>
                      <a:pt x="1930448" y="2010016"/>
                    </a:cubicBezTo>
                    <a:cubicBezTo>
                      <a:pt x="1931416" y="2027836"/>
                      <a:pt x="1933029" y="2045441"/>
                      <a:pt x="1936363" y="2062617"/>
                    </a:cubicBezTo>
                    <a:cubicBezTo>
                      <a:pt x="1962603" y="2199487"/>
                      <a:pt x="2088534" y="1901379"/>
                      <a:pt x="2083372" y="1591248"/>
                    </a:cubicBezTo>
                    <a:lnTo>
                      <a:pt x="2083372" y="1591248"/>
                    </a:lnTo>
                    <a:close/>
                    <a:moveTo>
                      <a:pt x="1474903" y="2267009"/>
                    </a:moveTo>
                    <a:cubicBezTo>
                      <a:pt x="1356607" y="2243500"/>
                      <a:pt x="1401882" y="2358793"/>
                      <a:pt x="1433284" y="2395828"/>
                    </a:cubicBezTo>
                    <a:cubicBezTo>
                      <a:pt x="1512542" y="2488900"/>
                      <a:pt x="1628472" y="2612995"/>
                      <a:pt x="1739454" y="2628131"/>
                    </a:cubicBezTo>
                    <a:cubicBezTo>
                      <a:pt x="1818390" y="2638759"/>
                      <a:pt x="1743541" y="2507256"/>
                      <a:pt x="1724829" y="2480956"/>
                    </a:cubicBezTo>
                    <a:cubicBezTo>
                      <a:pt x="1663315" y="2394003"/>
                      <a:pt x="1568571" y="2285688"/>
                      <a:pt x="1474903" y="2267009"/>
                    </a:cubicBezTo>
                    <a:lnTo>
                      <a:pt x="1474903" y="2267009"/>
                    </a:lnTo>
                    <a:close/>
                    <a:moveTo>
                      <a:pt x="1342734" y="2650567"/>
                    </a:moveTo>
                    <a:cubicBezTo>
                      <a:pt x="1445436" y="2699733"/>
                      <a:pt x="1732464" y="2824043"/>
                      <a:pt x="1750854" y="2789369"/>
                    </a:cubicBezTo>
                    <a:cubicBezTo>
                      <a:pt x="1769674" y="2754051"/>
                      <a:pt x="1721280" y="2694687"/>
                      <a:pt x="1706224" y="2675794"/>
                    </a:cubicBezTo>
                    <a:cubicBezTo>
                      <a:pt x="1634817" y="2586480"/>
                      <a:pt x="1379621" y="2452938"/>
                      <a:pt x="1356177" y="2458520"/>
                    </a:cubicBezTo>
                    <a:cubicBezTo>
                      <a:pt x="1247023" y="2484391"/>
                      <a:pt x="1280683" y="2620831"/>
                      <a:pt x="1342734" y="2650567"/>
                    </a:cubicBezTo>
                    <a:lnTo>
                      <a:pt x="1342734" y="2650567"/>
                    </a:lnTo>
                    <a:close/>
                    <a:moveTo>
                      <a:pt x="2313941" y="2796776"/>
                    </a:moveTo>
                    <a:cubicBezTo>
                      <a:pt x="2312758" y="2827478"/>
                      <a:pt x="2323189" y="2926239"/>
                      <a:pt x="2352225" y="2935686"/>
                    </a:cubicBezTo>
                    <a:cubicBezTo>
                      <a:pt x="2388359" y="2947387"/>
                      <a:pt x="2445356" y="2863762"/>
                      <a:pt x="2450196" y="2841004"/>
                    </a:cubicBezTo>
                    <a:cubicBezTo>
                      <a:pt x="2472672" y="2736661"/>
                      <a:pt x="2492890" y="2555563"/>
                      <a:pt x="2483641" y="2448644"/>
                    </a:cubicBezTo>
                    <a:cubicBezTo>
                      <a:pt x="2480737" y="2414507"/>
                      <a:pt x="2471704" y="2340329"/>
                      <a:pt x="2436645" y="2339148"/>
                    </a:cubicBezTo>
                    <a:cubicBezTo>
                      <a:pt x="2404813" y="2337967"/>
                      <a:pt x="2385348" y="2404845"/>
                      <a:pt x="2375669" y="2435547"/>
                    </a:cubicBezTo>
                    <a:cubicBezTo>
                      <a:pt x="2340396" y="2547942"/>
                      <a:pt x="2318673" y="2666991"/>
                      <a:pt x="2313941" y="2796776"/>
                    </a:cubicBezTo>
                    <a:lnTo>
                      <a:pt x="2313941" y="2796776"/>
                    </a:lnTo>
                    <a:close/>
                    <a:moveTo>
                      <a:pt x="2253395" y="2985925"/>
                    </a:moveTo>
                    <a:cubicBezTo>
                      <a:pt x="2253180" y="2990219"/>
                      <a:pt x="2300928" y="2854315"/>
                      <a:pt x="2299960" y="2758131"/>
                    </a:cubicBezTo>
                    <a:cubicBezTo>
                      <a:pt x="2298885" y="2643053"/>
                      <a:pt x="2304369" y="2592706"/>
                      <a:pt x="2276624" y="2506290"/>
                    </a:cubicBezTo>
                    <a:cubicBezTo>
                      <a:pt x="2267053" y="2476447"/>
                      <a:pt x="2249954" y="2428248"/>
                      <a:pt x="2219627" y="2433293"/>
                    </a:cubicBezTo>
                    <a:cubicBezTo>
                      <a:pt x="2184246" y="2439197"/>
                      <a:pt x="2164781" y="2490295"/>
                      <a:pt x="2155640" y="2530551"/>
                    </a:cubicBezTo>
                    <a:cubicBezTo>
                      <a:pt x="2132518" y="2632103"/>
                      <a:pt x="2142950" y="2747288"/>
                      <a:pt x="2161339" y="2845835"/>
                    </a:cubicBezTo>
                    <a:cubicBezTo>
                      <a:pt x="2168007" y="2881474"/>
                      <a:pt x="2211239" y="3018881"/>
                      <a:pt x="2253395" y="2985925"/>
                    </a:cubicBezTo>
                    <a:lnTo>
                      <a:pt x="2253395" y="2985925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 rot="1790023">
                <a:off x="3438340" y="10348556"/>
                <a:ext cx="4041774" cy="3287219"/>
              </a:xfrm>
              <a:custGeom>
                <a:avLst/>
                <a:gdLst/>
                <a:ahLst/>
                <a:cxnLst/>
                <a:rect l="l" t="t" r="r" b="b"/>
                <a:pathLst>
                  <a:path w="4041648" h="3287116" extrusionOk="0">
                    <a:moveTo>
                      <a:pt x="4041473" y="82674"/>
                    </a:moveTo>
                    <a:cubicBezTo>
                      <a:pt x="4045022" y="101568"/>
                      <a:pt x="3993510" y="151163"/>
                      <a:pt x="3983616" y="163615"/>
                    </a:cubicBezTo>
                    <a:cubicBezTo>
                      <a:pt x="3913391" y="251749"/>
                      <a:pt x="3844458" y="341707"/>
                      <a:pt x="3765845" y="422326"/>
                    </a:cubicBezTo>
                    <a:cubicBezTo>
                      <a:pt x="3452039" y="744588"/>
                      <a:pt x="2857550" y="968624"/>
                      <a:pt x="2454808" y="657742"/>
                    </a:cubicBezTo>
                    <a:cubicBezTo>
                      <a:pt x="2438139" y="647652"/>
                      <a:pt x="2469541" y="509386"/>
                      <a:pt x="2475456" y="493820"/>
                    </a:cubicBezTo>
                    <a:cubicBezTo>
                      <a:pt x="2515784" y="388726"/>
                      <a:pt x="2592783" y="303061"/>
                      <a:pt x="2675267" y="230279"/>
                    </a:cubicBezTo>
                    <a:cubicBezTo>
                      <a:pt x="2960467" y="-21132"/>
                      <a:pt x="3371598" y="-26392"/>
                      <a:pt x="3726054" y="27497"/>
                    </a:cubicBezTo>
                    <a:cubicBezTo>
                      <a:pt x="3811012" y="40486"/>
                      <a:pt x="3895862" y="53905"/>
                      <a:pt x="3980282" y="70651"/>
                    </a:cubicBezTo>
                    <a:cubicBezTo>
                      <a:pt x="3985229" y="71617"/>
                      <a:pt x="4040613" y="78058"/>
                      <a:pt x="4041473" y="82674"/>
                    </a:cubicBezTo>
                    <a:close/>
                    <a:moveTo>
                      <a:pt x="393347" y="1185255"/>
                    </a:moveTo>
                    <a:cubicBezTo>
                      <a:pt x="292150" y="1181282"/>
                      <a:pt x="190309" y="1189441"/>
                      <a:pt x="89112" y="1195560"/>
                    </a:cubicBezTo>
                    <a:cubicBezTo>
                      <a:pt x="74809" y="1196419"/>
                      <a:pt x="10607" y="1191910"/>
                      <a:pt x="176" y="1205544"/>
                    </a:cubicBezTo>
                    <a:cubicBezTo>
                      <a:pt x="-2513" y="1208979"/>
                      <a:pt x="26523" y="1249771"/>
                      <a:pt x="28781" y="1253636"/>
                    </a:cubicBezTo>
                    <a:cubicBezTo>
                      <a:pt x="68357" y="1319978"/>
                      <a:pt x="110405" y="1384816"/>
                      <a:pt x="152777" y="1449226"/>
                    </a:cubicBezTo>
                    <a:cubicBezTo>
                      <a:pt x="329790" y="1718349"/>
                      <a:pt x="580576" y="1989620"/>
                      <a:pt x="920407" y="2028802"/>
                    </a:cubicBezTo>
                    <a:cubicBezTo>
                      <a:pt x="1018700" y="2040181"/>
                      <a:pt x="1122477" y="2040074"/>
                      <a:pt x="1217114" y="2003790"/>
                    </a:cubicBezTo>
                    <a:cubicBezTo>
                      <a:pt x="1231094" y="1998315"/>
                      <a:pt x="1342615" y="1936160"/>
                      <a:pt x="1339388" y="1918984"/>
                    </a:cubicBezTo>
                    <a:cubicBezTo>
                      <a:pt x="1305513" y="1463181"/>
                      <a:pt x="797918" y="1201035"/>
                      <a:pt x="393347" y="1185255"/>
                    </a:cubicBezTo>
                    <a:close/>
                    <a:moveTo>
                      <a:pt x="3553988" y="2576711"/>
                    </a:moveTo>
                    <a:cubicBezTo>
                      <a:pt x="3234590" y="2532483"/>
                      <a:pt x="2864970" y="2542145"/>
                      <a:pt x="2611711" y="2771764"/>
                    </a:cubicBezTo>
                    <a:cubicBezTo>
                      <a:pt x="2538367" y="2838105"/>
                      <a:pt x="2470186" y="2916148"/>
                      <a:pt x="2435235" y="3011152"/>
                    </a:cubicBezTo>
                    <a:cubicBezTo>
                      <a:pt x="2429966" y="3025214"/>
                      <a:pt x="2403403" y="3149846"/>
                      <a:pt x="2418566" y="3158756"/>
                    </a:cubicBezTo>
                    <a:cubicBezTo>
                      <a:pt x="2784530" y="3433462"/>
                      <a:pt x="3316429" y="3224776"/>
                      <a:pt x="3594639" y="2931284"/>
                    </a:cubicBezTo>
                    <a:cubicBezTo>
                      <a:pt x="3664326" y="2857750"/>
                      <a:pt x="3725302" y="2775951"/>
                      <a:pt x="3787245" y="2695868"/>
                    </a:cubicBezTo>
                    <a:cubicBezTo>
                      <a:pt x="3796064" y="2684596"/>
                      <a:pt x="3841769" y="2639295"/>
                      <a:pt x="3838328" y="2622442"/>
                    </a:cubicBezTo>
                    <a:cubicBezTo>
                      <a:pt x="3837468" y="2618255"/>
                      <a:pt x="3787568" y="2613102"/>
                      <a:pt x="3783159" y="2612351"/>
                    </a:cubicBezTo>
                    <a:cubicBezTo>
                      <a:pt x="3707127" y="2598288"/>
                      <a:pt x="3630558" y="2587231"/>
                      <a:pt x="3553988" y="25767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 rot="1790023">
                <a:off x="4816163" y="13234425"/>
                <a:ext cx="1511563" cy="609706"/>
              </a:xfrm>
              <a:custGeom>
                <a:avLst/>
                <a:gdLst/>
                <a:ahLst/>
                <a:cxnLst/>
                <a:rect l="l" t="t" r="r" b="b"/>
                <a:pathLst>
                  <a:path w="1511516" h="609687" extrusionOk="0">
                    <a:moveTo>
                      <a:pt x="1508595" y="64459"/>
                    </a:moveTo>
                    <a:cubicBezTo>
                      <a:pt x="1502465" y="53294"/>
                      <a:pt x="1488377" y="49215"/>
                      <a:pt x="1477193" y="55334"/>
                    </a:cubicBezTo>
                    <a:cubicBezTo>
                      <a:pt x="1435682" y="77233"/>
                      <a:pt x="1390729" y="95268"/>
                      <a:pt x="1344164" y="111263"/>
                    </a:cubicBezTo>
                    <a:cubicBezTo>
                      <a:pt x="1234687" y="149049"/>
                      <a:pt x="1116714" y="175457"/>
                      <a:pt x="1012721" y="209379"/>
                    </a:cubicBezTo>
                    <a:cubicBezTo>
                      <a:pt x="939701" y="233748"/>
                      <a:pt x="866787" y="257794"/>
                      <a:pt x="793982" y="282055"/>
                    </a:cubicBezTo>
                    <a:cubicBezTo>
                      <a:pt x="813447" y="253178"/>
                      <a:pt x="840655" y="221832"/>
                      <a:pt x="871197" y="189842"/>
                    </a:cubicBezTo>
                    <a:cubicBezTo>
                      <a:pt x="880875" y="179644"/>
                      <a:pt x="890877" y="169446"/>
                      <a:pt x="900878" y="159248"/>
                    </a:cubicBezTo>
                    <a:cubicBezTo>
                      <a:pt x="910879" y="149049"/>
                      <a:pt x="920881" y="138959"/>
                      <a:pt x="930882" y="129083"/>
                    </a:cubicBezTo>
                    <a:cubicBezTo>
                      <a:pt x="967446" y="93228"/>
                      <a:pt x="1004656" y="61238"/>
                      <a:pt x="1040145" y="44492"/>
                    </a:cubicBezTo>
                    <a:cubicBezTo>
                      <a:pt x="1052082" y="39768"/>
                      <a:pt x="1057781" y="26350"/>
                      <a:pt x="1053049" y="14541"/>
                    </a:cubicBezTo>
                    <a:cubicBezTo>
                      <a:pt x="1048318" y="2626"/>
                      <a:pt x="1034767" y="-3064"/>
                      <a:pt x="1022938" y="1660"/>
                    </a:cubicBezTo>
                    <a:cubicBezTo>
                      <a:pt x="994977" y="10784"/>
                      <a:pt x="964758" y="26457"/>
                      <a:pt x="934646" y="46960"/>
                    </a:cubicBezTo>
                    <a:cubicBezTo>
                      <a:pt x="908944" y="64351"/>
                      <a:pt x="883241" y="84962"/>
                      <a:pt x="859690" y="108042"/>
                    </a:cubicBezTo>
                    <a:cubicBezTo>
                      <a:pt x="841193" y="126184"/>
                      <a:pt x="824201" y="145829"/>
                      <a:pt x="808930" y="165689"/>
                    </a:cubicBezTo>
                    <a:cubicBezTo>
                      <a:pt x="782905" y="199611"/>
                      <a:pt x="762150" y="234070"/>
                      <a:pt x="747524" y="264020"/>
                    </a:cubicBezTo>
                    <a:cubicBezTo>
                      <a:pt x="741395" y="274862"/>
                      <a:pt x="745373" y="287851"/>
                      <a:pt x="755160" y="294937"/>
                    </a:cubicBezTo>
                    <a:cubicBezTo>
                      <a:pt x="740642" y="299767"/>
                      <a:pt x="726123" y="304491"/>
                      <a:pt x="711713" y="309428"/>
                    </a:cubicBezTo>
                    <a:cubicBezTo>
                      <a:pt x="644930" y="332079"/>
                      <a:pt x="578362" y="355374"/>
                      <a:pt x="512008" y="378991"/>
                    </a:cubicBezTo>
                    <a:cubicBezTo>
                      <a:pt x="510933" y="379420"/>
                      <a:pt x="509750" y="379850"/>
                      <a:pt x="508675" y="380279"/>
                    </a:cubicBezTo>
                    <a:cubicBezTo>
                      <a:pt x="511579" y="376951"/>
                      <a:pt x="514697" y="373731"/>
                      <a:pt x="517601" y="370295"/>
                    </a:cubicBezTo>
                    <a:cubicBezTo>
                      <a:pt x="527602" y="358702"/>
                      <a:pt x="537496" y="347108"/>
                      <a:pt x="546959" y="335085"/>
                    </a:cubicBezTo>
                    <a:cubicBezTo>
                      <a:pt x="554918" y="325101"/>
                      <a:pt x="562446" y="314796"/>
                      <a:pt x="569758" y="304383"/>
                    </a:cubicBezTo>
                    <a:cubicBezTo>
                      <a:pt x="577071" y="293863"/>
                      <a:pt x="583739" y="283128"/>
                      <a:pt x="590729" y="272393"/>
                    </a:cubicBezTo>
                    <a:cubicBezTo>
                      <a:pt x="592557" y="269602"/>
                      <a:pt x="622884" y="223549"/>
                      <a:pt x="636219" y="206588"/>
                    </a:cubicBezTo>
                    <a:cubicBezTo>
                      <a:pt x="636756" y="205944"/>
                      <a:pt x="637079" y="205193"/>
                      <a:pt x="637402" y="204442"/>
                    </a:cubicBezTo>
                    <a:lnTo>
                      <a:pt x="637187" y="204549"/>
                    </a:lnTo>
                    <a:lnTo>
                      <a:pt x="637509" y="204334"/>
                    </a:lnTo>
                    <a:cubicBezTo>
                      <a:pt x="637832" y="203582"/>
                      <a:pt x="638155" y="203046"/>
                      <a:pt x="638585" y="203368"/>
                    </a:cubicBezTo>
                    <a:cubicBezTo>
                      <a:pt x="638585" y="203475"/>
                      <a:pt x="638692" y="203582"/>
                      <a:pt x="638692" y="203582"/>
                    </a:cubicBezTo>
                    <a:cubicBezTo>
                      <a:pt x="648801" y="196712"/>
                      <a:pt x="651920" y="182972"/>
                      <a:pt x="645467" y="172452"/>
                    </a:cubicBezTo>
                    <a:cubicBezTo>
                      <a:pt x="641381" y="164186"/>
                      <a:pt x="631379" y="156671"/>
                      <a:pt x="613743" y="164186"/>
                    </a:cubicBezTo>
                    <a:cubicBezTo>
                      <a:pt x="611485" y="165152"/>
                      <a:pt x="607075" y="168587"/>
                      <a:pt x="601268" y="173847"/>
                    </a:cubicBezTo>
                    <a:cubicBezTo>
                      <a:pt x="583846" y="189520"/>
                      <a:pt x="543841" y="233855"/>
                      <a:pt x="541583" y="236539"/>
                    </a:cubicBezTo>
                    <a:cubicBezTo>
                      <a:pt x="533517" y="246415"/>
                      <a:pt x="525236" y="255969"/>
                      <a:pt x="517493" y="265952"/>
                    </a:cubicBezTo>
                    <a:cubicBezTo>
                      <a:pt x="509750" y="275936"/>
                      <a:pt x="502115" y="286134"/>
                      <a:pt x="494909" y="296439"/>
                    </a:cubicBezTo>
                    <a:cubicBezTo>
                      <a:pt x="486091" y="308892"/>
                      <a:pt x="477811" y="321666"/>
                      <a:pt x="469530" y="334441"/>
                    </a:cubicBezTo>
                    <a:cubicBezTo>
                      <a:pt x="457163" y="353656"/>
                      <a:pt x="445333" y="373087"/>
                      <a:pt x="432966" y="392517"/>
                    </a:cubicBezTo>
                    <a:cubicBezTo>
                      <a:pt x="428987" y="397670"/>
                      <a:pt x="427696" y="404003"/>
                      <a:pt x="428449" y="410014"/>
                    </a:cubicBezTo>
                    <a:cubicBezTo>
                      <a:pt x="290581" y="459717"/>
                      <a:pt x="152928" y="510171"/>
                      <a:pt x="15813" y="562987"/>
                    </a:cubicBezTo>
                    <a:cubicBezTo>
                      <a:pt x="3230" y="567603"/>
                      <a:pt x="-3114" y="581451"/>
                      <a:pt x="1510" y="593904"/>
                    </a:cubicBezTo>
                    <a:cubicBezTo>
                      <a:pt x="6134" y="606463"/>
                      <a:pt x="20007" y="612796"/>
                      <a:pt x="32481" y="608181"/>
                    </a:cubicBezTo>
                    <a:cubicBezTo>
                      <a:pt x="172178" y="559015"/>
                      <a:pt x="312412" y="512425"/>
                      <a:pt x="452431" y="465514"/>
                    </a:cubicBezTo>
                    <a:cubicBezTo>
                      <a:pt x="452968" y="465299"/>
                      <a:pt x="453506" y="465192"/>
                      <a:pt x="454044" y="464977"/>
                    </a:cubicBezTo>
                    <a:cubicBezTo>
                      <a:pt x="454151" y="471418"/>
                      <a:pt x="456302" y="478503"/>
                      <a:pt x="464905" y="486447"/>
                    </a:cubicBezTo>
                    <a:cubicBezTo>
                      <a:pt x="472649" y="493640"/>
                      <a:pt x="496523" y="509527"/>
                      <a:pt x="498996" y="510815"/>
                    </a:cubicBezTo>
                    <a:cubicBezTo>
                      <a:pt x="509965" y="516397"/>
                      <a:pt x="521257" y="521013"/>
                      <a:pt x="532764" y="525307"/>
                    </a:cubicBezTo>
                    <a:cubicBezTo>
                      <a:pt x="543733" y="529279"/>
                      <a:pt x="554918" y="532822"/>
                      <a:pt x="566102" y="536364"/>
                    </a:cubicBezTo>
                    <a:cubicBezTo>
                      <a:pt x="580083" y="540551"/>
                      <a:pt x="594063" y="544845"/>
                      <a:pt x="608366" y="548495"/>
                    </a:cubicBezTo>
                    <a:cubicBezTo>
                      <a:pt x="622454" y="552037"/>
                      <a:pt x="636649" y="555258"/>
                      <a:pt x="650844" y="557941"/>
                    </a:cubicBezTo>
                    <a:cubicBezTo>
                      <a:pt x="667836" y="561269"/>
                      <a:pt x="684935" y="563845"/>
                      <a:pt x="702034" y="566529"/>
                    </a:cubicBezTo>
                    <a:cubicBezTo>
                      <a:pt x="727522" y="570501"/>
                      <a:pt x="752901" y="573829"/>
                      <a:pt x="778281" y="578230"/>
                    </a:cubicBezTo>
                    <a:cubicBezTo>
                      <a:pt x="791186" y="581558"/>
                      <a:pt x="804306" y="573722"/>
                      <a:pt x="807640" y="560732"/>
                    </a:cubicBezTo>
                    <a:cubicBezTo>
                      <a:pt x="810866" y="547850"/>
                      <a:pt x="803016" y="534754"/>
                      <a:pt x="790111" y="531426"/>
                    </a:cubicBezTo>
                    <a:cubicBezTo>
                      <a:pt x="755375" y="520154"/>
                      <a:pt x="720854" y="509420"/>
                      <a:pt x="685580" y="500080"/>
                    </a:cubicBezTo>
                    <a:cubicBezTo>
                      <a:pt x="671707" y="496323"/>
                      <a:pt x="657835" y="492780"/>
                      <a:pt x="643854" y="489775"/>
                    </a:cubicBezTo>
                    <a:cubicBezTo>
                      <a:pt x="622991" y="485159"/>
                      <a:pt x="602021" y="481831"/>
                      <a:pt x="581265" y="477215"/>
                    </a:cubicBezTo>
                    <a:cubicBezTo>
                      <a:pt x="568468" y="474746"/>
                      <a:pt x="555670" y="472277"/>
                      <a:pt x="543088" y="469164"/>
                    </a:cubicBezTo>
                    <a:cubicBezTo>
                      <a:pt x="535022" y="467231"/>
                      <a:pt x="527065" y="465192"/>
                      <a:pt x="519214" y="462616"/>
                    </a:cubicBezTo>
                    <a:cubicBezTo>
                      <a:pt x="518031" y="462186"/>
                      <a:pt x="505664" y="459287"/>
                      <a:pt x="498566" y="455638"/>
                    </a:cubicBezTo>
                    <a:lnTo>
                      <a:pt x="498243" y="454887"/>
                    </a:lnTo>
                    <a:lnTo>
                      <a:pt x="497921" y="454350"/>
                    </a:lnTo>
                    <a:lnTo>
                      <a:pt x="498243" y="455423"/>
                    </a:lnTo>
                    <a:cubicBezTo>
                      <a:pt x="495662" y="454027"/>
                      <a:pt x="495340" y="452632"/>
                      <a:pt x="495125" y="451129"/>
                    </a:cubicBezTo>
                    <a:cubicBezTo>
                      <a:pt x="495232" y="451129"/>
                      <a:pt x="495340" y="451022"/>
                      <a:pt x="495447" y="451022"/>
                    </a:cubicBezTo>
                    <a:cubicBezTo>
                      <a:pt x="496307" y="452095"/>
                      <a:pt x="497276" y="453061"/>
                      <a:pt x="497921" y="454350"/>
                    </a:cubicBezTo>
                    <a:cubicBezTo>
                      <a:pt x="497598" y="453061"/>
                      <a:pt x="497060" y="451773"/>
                      <a:pt x="496630" y="450700"/>
                    </a:cubicBezTo>
                    <a:cubicBezTo>
                      <a:pt x="575458" y="424399"/>
                      <a:pt x="654286" y="398206"/>
                      <a:pt x="732899" y="371261"/>
                    </a:cubicBezTo>
                    <a:cubicBezTo>
                      <a:pt x="751288" y="365035"/>
                      <a:pt x="769570" y="358380"/>
                      <a:pt x="787852" y="352046"/>
                    </a:cubicBezTo>
                    <a:cubicBezTo>
                      <a:pt x="789573" y="356018"/>
                      <a:pt x="791186" y="360312"/>
                      <a:pt x="795057" y="362888"/>
                    </a:cubicBezTo>
                    <a:cubicBezTo>
                      <a:pt x="804414" y="369007"/>
                      <a:pt x="869907" y="393912"/>
                      <a:pt x="882381" y="397562"/>
                    </a:cubicBezTo>
                    <a:cubicBezTo>
                      <a:pt x="909482" y="404862"/>
                      <a:pt x="936904" y="412054"/>
                      <a:pt x="964758" y="417314"/>
                    </a:cubicBezTo>
                    <a:cubicBezTo>
                      <a:pt x="983255" y="420750"/>
                      <a:pt x="1001859" y="423433"/>
                      <a:pt x="1020572" y="425365"/>
                    </a:cubicBezTo>
                    <a:cubicBezTo>
                      <a:pt x="1067567" y="430196"/>
                      <a:pt x="1114563" y="430947"/>
                      <a:pt x="1160913" y="431055"/>
                    </a:cubicBezTo>
                    <a:cubicBezTo>
                      <a:pt x="1174248" y="431914"/>
                      <a:pt x="1185756" y="421716"/>
                      <a:pt x="1186508" y="408512"/>
                    </a:cubicBezTo>
                    <a:cubicBezTo>
                      <a:pt x="1187369" y="395200"/>
                      <a:pt x="1177152" y="383714"/>
                      <a:pt x="1163924" y="382963"/>
                    </a:cubicBezTo>
                    <a:lnTo>
                      <a:pt x="895394" y="340882"/>
                    </a:lnTo>
                    <a:cubicBezTo>
                      <a:pt x="885930" y="339271"/>
                      <a:pt x="874853" y="332187"/>
                      <a:pt x="864099" y="326497"/>
                    </a:cubicBezTo>
                    <a:cubicBezTo>
                      <a:pt x="863669" y="326282"/>
                      <a:pt x="863239" y="326175"/>
                      <a:pt x="862809" y="325853"/>
                    </a:cubicBezTo>
                    <a:cubicBezTo>
                      <a:pt x="919268" y="306101"/>
                      <a:pt x="975834" y="286456"/>
                      <a:pt x="1032401" y="266704"/>
                    </a:cubicBezTo>
                    <a:cubicBezTo>
                      <a:pt x="1135533" y="229776"/>
                      <a:pt x="1253184" y="200362"/>
                      <a:pt x="1361586" y="159355"/>
                    </a:cubicBezTo>
                    <a:cubicBezTo>
                      <a:pt x="1410087" y="140998"/>
                      <a:pt x="1456652" y="120280"/>
                      <a:pt x="1499561" y="95804"/>
                    </a:cubicBezTo>
                    <a:cubicBezTo>
                      <a:pt x="1510746" y="89686"/>
                      <a:pt x="1514832" y="75623"/>
                      <a:pt x="1508595" y="64459"/>
                    </a:cubicBezTo>
                    <a:close/>
                    <a:moveTo>
                      <a:pt x="500502" y="461650"/>
                    </a:moveTo>
                    <a:cubicBezTo>
                      <a:pt x="500609" y="462616"/>
                      <a:pt x="500717" y="463689"/>
                      <a:pt x="500717" y="464763"/>
                    </a:cubicBezTo>
                    <a:cubicBezTo>
                      <a:pt x="500824" y="467983"/>
                      <a:pt x="500287" y="470989"/>
                      <a:pt x="499211" y="473780"/>
                    </a:cubicBezTo>
                    <a:cubicBezTo>
                      <a:pt x="500932" y="470237"/>
                      <a:pt x="501685" y="466158"/>
                      <a:pt x="500502" y="461650"/>
                    </a:cubicBezTo>
                    <a:close/>
                    <a:moveTo>
                      <a:pt x="637509" y="204334"/>
                    </a:moveTo>
                    <a:lnTo>
                      <a:pt x="638692" y="203582"/>
                    </a:lnTo>
                    <a:cubicBezTo>
                      <a:pt x="638907" y="204012"/>
                      <a:pt x="638155" y="204227"/>
                      <a:pt x="637402" y="204442"/>
                    </a:cubicBezTo>
                    <a:lnTo>
                      <a:pt x="637509" y="204334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 rot="1790023">
                <a:off x="2008703" y="8892573"/>
                <a:ext cx="5182605" cy="7140485"/>
              </a:xfrm>
              <a:custGeom>
                <a:avLst/>
                <a:gdLst/>
                <a:ahLst/>
                <a:cxnLst/>
                <a:rect l="l" t="t" r="r" b="b"/>
                <a:pathLst>
                  <a:path w="5182443" h="7140262" extrusionOk="0">
                    <a:moveTo>
                      <a:pt x="3707469" y="3755381"/>
                    </a:moveTo>
                    <a:cubicBezTo>
                      <a:pt x="4118062" y="3271560"/>
                      <a:pt x="4611247" y="2858911"/>
                      <a:pt x="5163472" y="2584634"/>
                    </a:cubicBezTo>
                    <a:cubicBezTo>
                      <a:pt x="5180249" y="2576369"/>
                      <a:pt x="5187239" y="2556079"/>
                      <a:pt x="5178958" y="2539333"/>
                    </a:cubicBezTo>
                    <a:cubicBezTo>
                      <a:pt x="5170785" y="2522587"/>
                      <a:pt x="5150460" y="2515609"/>
                      <a:pt x="5133683" y="2523875"/>
                    </a:cubicBezTo>
                    <a:cubicBezTo>
                      <a:pt x="4568984" y="2796541"/>
                      <a:pt x="4061281" y="3209190"/>
                      <a:pt x="3640041" y="3697950"/>
                    </a:cubicBezTo>
                    <a:cubicBezTo>
                      <a:pt x="3599606" y="3744861"/>
                      <a:pt x="3562504" y="3794564"/>
                      <a:pt x="3523574" y="3842871"/>
                    </a:cubicBezTo>
                    <a:cubicBezTo>
                      <a:pt x="3538629" y="3772664"/>
                      <a:pt x="3546588" y="3700955"/>
                      <a:pt x="3550029" y="3628280"/>
                    </a:cubicBezTo>
                    <a:cubicBezTo>
                      <a:pt x="3557664" y="3465647"/>
                      <a:pt x="3542393" y="3298182"/>
                      <a:pt x="3534220" y="3133402"/>
                    </a:cubicBezTo>
                    <a:cubicBezTo>
                      <a:pt x="3526047" y="2970124"/>
                      <a:pt x="3524541" y="2809423"/>
                      <a:pt x="3564655" y="2658705"/>
                    </a:cubicBezTo>
                    <a:cubicBezTo>
                      <a:pt x="3587346" y="2570572"/>
                      <a:pt x="3647999" y="2448945"/>
                      <a:pt x="3733602" y="2387005"/>
                    </a:cubicBezTo>
                    <a:cubicBezTo>
                      <a:pt x="3784361" y="2350184"/>
                      <a:pt x="3844692" y="2336337"/>
                      <a:pt x="3910938" y="2372728"/>
                    </a:cubicBezTo>
                    <a:cubicBezTo>
                      <a:pt x="3977398" y="2409012"/>
                      <a:pt x="4010198" y="2495106"/>
                      <a:pt x="4007832" y="2575724"/>
                    </a:cubicBezTo>
                    <a:cubicBezTo>
                      <a:pt x="4005467" y="2655055"/>
                      <a:pt x="3968365" y="2731810"/>
                      <a:pt x="3884590" y="2748771"/>
                    </a:cubicBezTo>
                    <a:cubicBezTo>
                      <a:pt x="3858242" y="2754245"/>
                      <a:pt x="3835766" y="2743296"/>
                      <a:pt x="3818882" y="2727301"/>
                    </a:cubicBezTo>
                    <a:cubicBezTo>
                      <a:pt x="3802966" y="2712165"/>
                      <a:pt x="3791352" y="2692842"/>
                      <a:pt x="3785760" y="2675237"/>
                    </a:cubicBezTo>
                    <a:cubicBezTo>
                      <a:pt x="3784576" y="2671372"/>
                      <a:pt x="3783716" y="2666434"/>
                      <a:pt x="3783286" y="2662248"/>
                    </a:cubicBezTo>
                    <a:cubicBezTo>
                      <a:pt x="3796729" y="2661496"/>
                      <a:pt x="3808881" y="2652157"/>
                      <a:pt x="3812645" y="2638416"/>
                    </a:cubicBezTo>
                    <a:cubicBezTo>
                      <a:pt x="3817269" y="2621133"/>
                      <a:pt x="3807053" y="2603313"/>
                      <a:pt x="3789738" y="2598697"/>
                    </a:cubicBezTo>
                    <a:cubicBezTo>
                      <a:pt x="3770704" y="2593222"/>
                      <a:pt x="3755863" y="2596443"/>
                      <a:pt x="3744571" y="2602562"/>
                    </a:cubicBezTo>
                    <a:cubicBezTo>
                      <a:pt x="3730806" y="2610076"/>
                      <a:pt x="3721020" y="2623709"/>
                      <a:pt x="3717363" y="2642710"/>
                    </a:cubicBezTo>
                    <a:cubicBezTo>
                      <a:pt x="3713492" y="2663643"/>
                      <a:pt x="3718654" y="2694452"/>
                      <a:pt x="3733602" y="2724725"/>
                    </a:cubicBezTo>
                    <a:cubicBezTo>
                      <a:pt x="3761240" y="2780761"/>
                      <a:pt x="3821463" y="2832718"/>
                      <a:pt x="3898140" y="2819084"/>
                    </a:cubicBezTo>
                    <a:cubicBezTo>
                      <a:pt x="4018802" y="2797400"/>
                      <a:pt x="4080100" y="2692627"/>
                      <a:pt x="4085908" y="2578838"/>
                    </a:cubicBezTo>
                    <a:cubicBezTo>
                      <a:pt x="4091607" y="2468053"/>
                      <a:pt x="4042353" y="2351473"/>
                      <a:pt x="3952019" y="2299731"/>
                    </a:cubicBezTo>
                    <a:cubicBezTo>
                      <a:pt x="3852435" y="2242835"/>
                      <a:pt x="3760165" y="2260870"/>
                      <a:pt x="3682412" y="2315511"/>
                    </a:cubicBezTo>
                    <a:cubicBezTo>
                      <a:pt x="3579603" y="2387971"/>
                      <a:pt x="3504109" y="2530960"/>
                      <a:pt x="3476040" y="2635518"/>
                    </a:cubicBezTo>
                    <a:cubicBezTo>
                      <a:pt x="3434744" y="2795360"/>
                      <a:pt x="3435282" y="2965616"/>
                      <a:pt x="3446144" y="3138340"/>
                    </a:cubicBezTo>
                    <a:cubicBezTo>
                      <a:pt x="3456360" y="3300651"/>
                      <a:pt x="3475610" y="3465217"/>
                      <a:pt x="3471739" y="3625596"/>
                    </a:cubicBezTo>
                    <a:cubicBezTo>
                      <a:pt x="3468727" y="3752054"/>
                      <a:pt x="3450446" y="3875612"/>
                      <a:pt x="3402697" y="3993374"/>
                    </a:cubicBezTo>
                    <a:cubicBezTo>
                      <a:pt x="3325483" y="4096536"/>
                      <a:pt x="3251924" y="4202060"/>
                      <a:pt x="3182452" y="4309731"/>
                    </a:cubicBezTo>
                    <a:cubicBezTo>
                      <a:pt x="3062114" y="4496411"/>
                      <a:pt x="2955325" y="4689317"/>
                      <a:pt x="2859613" y="4885013"/>
                    </a:cubicBezTo>
                    <a:cubicBezTo>
                      <a:pt x="2873809" y="4784535"/>
                      <a:pt x="2889832" y="4663339"/>
                      <a:pt x="2907362" y="4525288"/>
                    </a:cubicBezTo>
                    <a:cubicBezTo>
                      <a:pt x="2958981" y="4118757"/>
                      <a:pt x="3027163" y="3566233"/>
                      <a:pt x="3111690" y="2985046"/>
                    </a:cubicBezTo>
                    <a:cubicBezTo>
                      <a:pt x="3139758" y="2791925"/>
                      <a:pt x="3169655" y="2595584"/>
                      <a:pt x="3201057" y="2400424"/>
                    </a:cubicBezTo>
                    <a:cubicBezTo>
                      <a:pt x="3233104" y="2200540"/>
                      <a:pt x="3267087" y="2002374"/>
                      <a:pt x="3303006" y="1809468"/>
                    </a:cubicBezTo>
                    <a:cubicBezTo>
                      <a:pt x="3441520" y="1763093"/>
                      <a:pt x="3580356" y="1718222"/>
                      <a:pt x="3719191" y="1673565"/>
                    </a:cubicBezTo>
                    <a:cubicBezTo>
                      <a:pt x="3721234" y="1672920"/>
                      <a:pt x="3723385" y="1672276"/>
                      <a:pt x="3725429" y="1671525"/>
                    </a:cubicBezTo>
                    <a:cubicBezTo>
                      <a:pt x="3723385" y="1679039"/>
                      <a:pt x="3724461" y="1687949"/>
                      <a:pt x="3735430" y="1698255"/>
                    </a:cubicBezTo>
                    <a:cubicBezTo>
                      <a:pt x="3743926" y="1706198"/>
                      <a:pt x="3769844" y="1723804"/>
                      <a:pt x="3772532" y="1725199"/>
                    </a:cubicBezTo>
                    <a:cubicBezTo>
                      <a:pt x="3784576" y="1731425"/>
                      <a:pt x="3797051" y="1736578"/>
                      <a:pt x="3809634" y="1741409"/>
                    </a:cubicBezTo>
                    <a:cubicBezTo>
                      <a:pt x="3821786" y="1746025"/>
                      <a:pt x="3834153" y="1749997"/>
                      <a:pt x="3846413" y="1753969"/>
                    </a:cubicBezTo>
                    <a:cubicBezTo>
                      <a:pt x="3862006" y="1758799"/>
                      <a:pt x="3877492" y="1763738"/>
                      <a:pt x="3893193" y="1767924"/>
                    </a:cubicBezTo>
                    <a:cubicBezTo>
                      <a:pt x="3908787" y="1772111"/>
                      <a:pt x="3924488" y="1775761"/>
                      <a:pt x="3940297" y="1779088"/>
                    </a:cubicBezTo>
                    <a:cubicBezTo>
                      <a:pt x="3959116" y="1783060"/>
                      <a:pt x="3978043" y="1786281"/>
                      <a:pt x="3996971" y="1789608"/>
                    </a:cubicBezTo>
                    <a:cubicBezTo>
                      <a:pt x="4025254" y="1794547"/>
                      <a:pt x="4053430" y="1798948"/>
                      <a:pt x="4081498" y="1804423"/>
                    </a:cubicBezTo>
                    <a:cubicBezTo>
                      <a:pt x="4094403" y="1807858"/>
                      <a:pt x="4107631" y="1800236"/>
                      <a:pt x="4111072" y="1787354"/>
                    </a:cubicBezTo>
                    <a:cubicBezTo>
                      <a:pt x="4114513" y="1774580"/>
                      <a:pt x="4106878" y="1761268"/>
                      <a:pt x="4093973" y="1757833"/>
                    </a:cubicBezTo>
                    <a:cubicBezTo>
                      <a:pt x="4055581" y="1745059"/>
                      <a:pt x="4017189" y="1732928"/>
                      <a:pt x="3978151" y="1722193"/>
                    </a:cubicBezTo>
                    <a:cubicBezTo>
                      <a:pt x="3962773" y="1717899"/>
                      <a:pt x="3947394" y="1713820"/>
                      <a:pt x="3931801" y="1710278"/>
                    </a:cubicBezTo>
                    <a:cubicBezTo>
                      <a:pt x="3908787" y="1704803"/>
                      <a:pt x="3885450" y="1700509"/>
                      <a:pt x="3862329" y="1695034"/>
                    </a:cubicBezTo>
                    <a:cubicBezTo>
                      <a:pt x="3848241" y="1692028"/>
                      <a:pt x="3834046" y="1689022"/>
                      <a:pt x="3819958" y="1685265"/>
                    </a:cubicBezTo>
                    <a:cubicBezTo>
                      <a:pt x="3811032" y="1682796"/>
                      <a:pt x="3802106" y="1680435"/>
                      <a:pt x="3793395" y="1677214"/>
                    </a:cubicBezTo>
                    <a:cubicBezTo>
                      <a:pt x="3792104" y="1676785"/>
                      <a:pt x="3777694" y="1673028"/>
                      <a:pt x="3769736" y="1668626"/>
                    </a:cubicBezTo>
                    <a:lnTo>
                      <a:pt x="3769413" y="1667875"/>
                    </a:lnTo>
                    <a:cubicBezTo>
                      <a:pt x="3769306" y="1667445"/>
                      <a:pt x="3769091" y="1667123"/>
                      <a:pt x="3768983" y="1666802"/>
                    </a:cubicBezTo>
                    <a:lnTo>
                      <a:pt x="3768660" y="1666157"/>
                    </a:lnTo>
                    <a:lnTo>
                      <a:pt x="3769198" y="1668304"/>
                    </a:lnTo>
                    <a:cubicBezTo>
                      <a:pt x="3765649" y="1666265"/>
                      <a:pt x="3763606" y="1664010"/>
                      <a:pt x="3765111" y="1661971"/>
                    </a:cubicBezTo>
                    <a:lnTo>
                      <a:pt x="3765327" y="1661649"/>
                    </a:lnTo>
                    <a:cubicBezTo>
                      <a:pt x="3764359" y="1660575"/>
                      <a:pt x="3762638" y="1660790"/>
                      <a:pt x="3761455" y="1659931"/>
                    </a:cubicBezTo>
                    <a:cubicBezTo>
                      <a:pt x="3851790" y="1631054"/>
                      <a:pt x="3942232" y="1602285"/>
                      <a:pt x="4032352" y="1572871"/>
                    </a:cubicBezTo>
                    <a:cubicBezTo>
                      <a:pt x="4053322" y="1566001"/>
                      <a:pt x="4074293" y="1558809"/>
                      <a:pt x="4095263" y="1551831"/>
                    </a:cubicBezTo>
                    <a:cubicBezTo>
                      <a:pt x="4096554" y="1557198"/>
                      <a:pt x="4099350" y="1562243"/>
                      <a:pt x="4104297" y="1565679"/>
                    </a:cubicBezTo>
                    <a:cubicBezTo>
                      <a:pt x="4114084" y="1572442"/>
                      <a:pt x="4186566" y="1600460"/>
                      <a:pt x="4200117" y="1604539"/>
                    </a:cubicBezTo>
                    <a:cubicBezTo>
                      <a:pt x="4230121" y="1613019"/>
                      <a:pt x="4260340" y="1621178"/>
                      <a:pt x="4291312" y="1627404"/>
                    </a:cubicBezTo>
                    <a:cubicBezTo>
                      <a:pt x="4311744" y="1631484"/>
                      <a:pt x="4332393" y="1634704"/>
                      <a:pt x="4353040" y="1637173"/>
                    </a:cubicBezTo>
                    <a:cubicBezTo>
                      <a:pt x="4405090" y="1643399"/>
                      <a:pt x="4457356" y="1645332"/>
                      <a:pt x="4508760" y="1646512"/>
                    </a:cubicBezTo>
                    <a:cubicBezTo>
                      <a:pt x="4522096" y="1647479"/>
                      <a:pt x="4533602" y="1637495"/>
                      <a:pt x="4534678" y="1624184"/>
                    </a:cubicBezTo>
                    <a:cubicBezTo>
                      <a:pt x="4535646" y="1610980"/>
                      <a:pt x="4525645" y="1599386"/>
                      <a:pt x="4512309" y="1598420"/>
                    </a:cubicBezTo>
                    <a:cubicBezTo>
                      <a:pt x="4482413" y="1594341"/>
                      <a:pt x="4452516" y="1589188"/>
                      <a:pt x="4422190" y="1584250"/>
                    </a:cubicBezTo>
                    <a:cubicBezTo>
                      <a:pt x="4387454" y="1578561"/>
                      <a:pt x="4352718" y="1572012"/>
                      <a:pt x="4317982" y="1566001"/>
                    </a:cubicBezTo>
                    <a:cubicBezTo>
                      <a:pt x="4283031" y="1559989"/>
                      <a:pt x="4248080" y="1555159"/>
                      <a:pt x="4213882" y="1548073"/>
                    </a:cubicBezTo>
                    <a:cubicBezTo>
                      <a:pt x="4203128" y="1546034"/>
                      <a:pt x="4190545" y="1537661"/>
                      <a:pt x="4178501" y="1530898"/>
                    </a:cubicBezTo>
                    <a:cubicBezTo>
                      <a:pt x="4175705" y="1529395"/>
                      <a:pt x="4173124" y="1528214"/>
                      <a:pt x="4170328" y="1526819"/>
                    </a:cubicBezTo>
                    <a:cubicBezTo>
                      <a:pt x="4235821" y="1504919"/>
                      <a:pt x="4301420" y="1483127"/>
                      <a:pt x="4367021" y="1461228"/>
                    </a:cubicBezTo>
                    <a:cubicBezTo>
                      <a:pt x="4482305" y="1421939"/>
                      <a:pt x="4613613" y="1391237"/>
                      <a:pt x="4734705" y="1347331"/>
                    </a:cubicBezTo>
                    <a:cubicBezTo>
                      <a:pt x="4788798" y="1327794"/>
                      <a:pt x="4840848" y="1305572"/>
                      <a:pt x="4888812" y="1279272"/>
                    </a:cubicBezTo>
                    <a:cubicBezTo>
                      <a:pt x="4900103" y="1273261"/>
                      <a:pt x="4904405" y="1259198"/>
                      <a:pt x="4898383" y="1247926"/>
                    </a:cubicBezTo>
                    <a:cubicBezTo>
                      <a:pt x="4892361" y="1236655"/>
                      <a:pt x="4878380" y="1232468"/>
                      <a:pt x="4867088" y="1238372"/>
                    </a:cubicBezTo>
                    <a:cubicBezTo>
                      <a:pt x="4820523" y="1262311"/>
                      <a:pt x="4770086" y="1281741"/>
                      <a:pt x="4717928" y="1299024"/>
                    </a:cubicBezTo>
                    <a:cubicBezTo>
                      <a:pt x="4595869" y="1339495"/>
                      <a:pt x="4464238" y="1367298"/>
                      <a:pt x="4348094" y="1403689"/>
                    </a:cubicBezTo>
                    <a:cubicBezTo>
                      <a:pt x="4263028" y="1430956"/>
                      <a:pt x="4177963" y="1457793"/>
                      <a:pt x="4093005" y="1484845"/>
                    </a:cubicBezTo>
                    <a:cubicBezTo>
                      <a:pt x="4093650" y="1483986"/>
                      <a:pt x="4094941" y="1483879"/>
                      <a:pt x="4095586" y="1482913"/>
                    </a:cubicBezTo>
                    <a:cubicBezTo>
                      <a:pt x="4117525" y="1449313"/>
                      <a:pt x="4150755" y="1411848"/>
                      <a:pt x="4187319" y="1374276"/>
                    </a:cubicBezTo>
                    <a:cubicBezTo>
                      <a:pt x="4198288" y="1363004"/>
                      <a:pt x="4209580" y="1351732"/>
                      <a:pt x="4220872" y="1340461"/>
                    </a:cubicBezTo>
                    <a:cubicBezTo>
                      <a:pt x="4232164" y="1329297"/>
                      <a:pt x="4243563" y="1318132"/>
                      <a:pt x="4254963" y="1307290"/>
                    </a:cubicBezTo>
                    <a:cubicBezTo>
                      <a:pt x="4296581" y="1267893"/>
                      <a:pt x="4339060" y="1233005"/>
                      <a:pt x="4379173" y="1215185"/>
                    </a:cubicBezTo>
                    <a:cubicBezTo>
                      <a:pt x="4391110" y="1210569"/>
                      <a:pt x="4397025" y="1197258"/>
                      <a:pt x="4392401" y="1185342"/>
                    </a:cubicBezTo>
                    <a:cubicBezTo>
                      <a:pt x="4387884" y="1173426"/>
                      <a:pt x="4374441" y="1167415"/>
                      <a:pt x="4362504" y="1172030"/>
                    </a:cubicBezTo>
                    <a:cubicBezTo>
                      <a:pt x="4331532" y="1181906"/>
                      <a:pt x="4298087" y="1198975"/>
                      <a:pt x="4264641" y="1221304"/>
                    </a:cubicBezTo>
                    <a:cubicBezTo>
                      <a:pt x="4236035" y="1240304"/>
                      <a:pt x="4207322" y="1262848"/>
                      <a:pt x="4180974" y="1288075"/>
                    </a:cubicBezTo>
                    <a:cubicBezTo>
                      <a:pt x="4160326" y="1307934"/>
                      <a:pt x="4141184" y="1329404"/>
                      <a:pt x="4123870" y="1351088"/>
                    </a:cubicBezTo>
                    <a:cubicBezTo>
                      <a:pt x="4094296" y="1388124"/>
                      <a:pt x="4070529" y="1425803"/>
                      <a:pt x="4053753" y="1458652"/>
                    </a:cubicBezTo>
                    <a:cubicBezTo>
                      <a:pt x="4047085" y="1470138"/>
                      <a:pt x="4050957" y="1484953"/>
                      <a:pt x="4062463" y="1491608"/>
                    </a:cubicBezTo>
                    <a:cubicBezTo>
                      <a:pt x="4064507" y="1492789"/>
                      <a:pt x="4066765" y="1491930"/>
                      <a:pt x="4069023" y="1492467"/>
                    </a:cubicBezTo>
                    <a:cubicBezTo>
                      <a:pt x="4050096" y="1498586"/>
                      <a:pt x="4030954" y="1504490"/>
                      <a:pt x="4012027" y="1510609"/>
                    </a:cubicBezTo>
                    <a:cubicBezTo>
                      <a:pt x="3937500" y="1534870"/>
                      <a:pt x="3863082" y="1559667"/>
                      <a:pt x="3788878" y="1584894"/>
                    </a:cubicBezTo>
                    <a:cubicBezTo>
                      <a:pt x="3783501" y="1586719"/>
                      <a:pt x="3778124" y="1588759"/>
                      <a:pt x="3772639" y="1590584"/>
                    </a:cubicBezTo>
                    <a:cubicBezTo>
                      <a:pt x="3778877" y="1583713"/>
                      <a:pt x="3785222" y="1576950"/>
                      <a:pt x="3791459" y="1569973"/>
                    </a:cubicBezTo>
                    <a:cubicBezTo>
                      <a:pt x="3802751" y="1557091"/>
                      <a:pt x="3813828" y="1544316"/>
                      <a:pt x="3824475" y="1531005"/>
                    </a:cubicBezTo>
                    <a:cubicBezTo>
                      <a:pt x="3833400" y="1519948"/>
                      <a:pt x="3841896" y="1508676"/>
                      <a:pt x="3850177" y="1497190"/>
                    </a:cubicBezTo>
                    <a:cubicBezTo>
                      <a:pt x="3858457" y="1485704"/>
                      <a:pt x="3866201" y="1473896"/>
                      <a:pt x="3874266" y="1462194"/>
                    </a:cubicBezTo>
                    <a:cubicBezTo>
                      <a:pt x="3876309" y="1459081"/>
                      <a:pt x="3911260" y="1408413"/>
                      <a:pt x="3926639" y="1389841"/>
                    </a:cubicBezTo>
                    <a:cubicBezTo>
                      <a:pt x="3927176" y="1389090"/>
                      <a:pt x="3927714" y="1388124"/>
                      <a:pt x="3928144" y="1387265"/>
                    </a:cubicBezTo>
                    <a:cubicBezTo>
                      <a:pt x="3928682" y="1386299"/>
                      <a:pt x="3929112" y="1385762"/>
                      <a:pt x="3929435" y="1386191"/>
                    </a:cubicBezTo>
                    <a:cubicBezTo>
                      <a:pt x="3929542" y="1386299"/>
                      <a:pt x="3929650" y="1386299"/>
                      <a:pt x="3929650" y="1386406"/>
                    </a:cubicBezTo>
                    <a:cubicBezTo>
                      <a:pt x="3940082" y="1379751"/>
                      <a:pt x="3943415" y="1365903"/>
                      <a:pt x="3936963" y="1355168"/>
                    </a:cubicBezTo>
                    <a:cubicBezTo>
                      <a:pt x="3932984" y="1346902"/>
                      <a:pt x="3922982" y="1339065"/>
                      <a:pt x="3905346" y="1346472"/>
                    </a:cubicBezTo>
                    <a:cubicBezTo>
                      <a:pt x="3902980" y="1347546"/>
                      <a:pt x="3898248" y="1351088"/>
                      <a:pt x="3892010" y="1356671"/>
                    </a:cubicBezTo>
                    <a:cubicBezTo>
                      <a:pt x="3872760" y="1373846"/>
                      <a:pt x="3828131" y="1422583"/>
                      <a:pt x="3825550" y="1425588"/>
                    </a:cubicBezTo>
                    <a:cubicBezTo>
                      <a:pt x="3816516" y="1436431"/>
                      <a:pt x="3807268" y="1447058"/>
                      <a:pt x="3798449" y="1458115"/>
                    </a:cubicBezTo>
                    <a:cubicBezTo>
                      <a:pt x="3789738" y="1469172"/>
                      <a:pt x="3781135" y="1480336"/>
                      <a:pt x="3772855" y="1491715"/>
                    </a:cubicBezTo>
                    <a:cubicBezTo>
                      <a:pt x="3762961" y="1505349"/>
                      <a:pt x="3753497" y="1519411"/>
                      <a:pt x="3743926" y="1533367"/>
                    </a:cubicBezTo>
                    <a:cubicBezTo>
                      <a:pt x="3729623" y="1554514"/>
                      <a:pt x="3716073" y="1575769"/>
                      <a:pt x="3701877" y="1597025"/>
                    </a:cubicBezTo>
                    <a:cubicBezTo>
                      <a:pt x="3697253" y="1603036"/>
                      <a:pt x="3696608" y="1610121"/>
                      <a:pt x="3698221" y="1616992"/>
                    </a:cubicBezTo>
                    <a:cubicBezTo>
                      <a:pt x="3569601" y="1661219"/>
                      <a:pt x="3441305" y="1706521"/>
                      <a:pt x="3313330" y="1753110"/>
                    </a:cubicBezTo>
                    <a:cubicBezTo>
                      <a:pt x="3327741" y="1676999"/>
                      <a:pt x="3342366" y="1601748"/>
                      <a:pt x="3357422" y="1527999"/>
                    </a:cubicBezTo>
                    <a:cubicBezTo>
                      <a:pt x="3494752" y="854707"/>
                      <a:pt x="3658430" y="288442"/>
                      <a:pt x="3861684" y="56246"/>
                    </a:cubicBezTo>
                    <a:cubicBezTo>
                      <a:pt x="3874051" y="42183"/>
                      <a:pt x="3872760" y="20821"/>
                      <a:pt x="3858780" y="8476"/>
                    </a:cubicBezTo>
                    <a:cubicBezTo>
                      <a:pt x="3844800" y="-3869"/>
                      <a:pt x="3823291" y="-2581"/>
                      <a:pt x="3810924" y="11374"/>
                    </a:cubicBezTo>
                    <a:cubicBezTo>
                      <a:pt x="3599928" y="246576"/>
                      <a:pt x="3418936" y="822288"/>
                      <a:pt x="3272249" y="1510287"/>
                    </a:cubicBezTo>
                    <a:cubicBezTo>
                      <a:pt x="3219877" y="1755472"/>
                      <a:pt x="3172021" y="2015149"/>
                      <a:pt x="3128251" y="2278261"/>
                    </a:cubicBezTo>
                    <a:cubicBezTo>
                      <a:pt x="3126638" y="2229310"/>
                      <a:pt x="3124810" y="2180251"/>
                      <a:pt x="3120831" y="2131622"/>
                    </a:cubicBezTo>
                    <a:cubicBezTo>
                      <a:pt x="3107173" y="1964373"/>
                      <a:pt x="3077815" y="1800880"/>
                      <a:pt x="3025227" y="1650055"/>
                    </a:cubicBezTo>
                    <a:cubicBezTo>
                      <a:pt x="2992964" y="1560311"/>
                      <a:pt x="2923170" y="1440617"/>
                      <a:pt x="2831330" y="1377174"/>
                    </a:cubicBezTo>
                    <a:cubicBezTo>
                      <a:pt x="2761320" y="1328760"/>
                      <a:pt x="2679374" y="1310725"/>
                      <a:pt x="2591405" y="1352269"/>
                    </a:cubicBezTo>
                    <a:cubicBezTo>
                      <a:pt x="2509028" y="1391237"/>
                      <a:pt x="2455688" y="1486455"/>
                      <a:pt x="2449665" y="1582103"/>
                    </a:cubicBezTo>
                    <a:cubicBezTo>
                      <a:pt x="2443428" y="1681186"/>
                      <a:pt x="2485799" y="1778015"/>
                      <a:pt x="2586458" y="1812259"/>
                    </a:cubicBezTo>
                    <a:cubicBezTo>
                      <a:pt x="2656790" y="1836091"/>
                      <a:pt x="2713464" y="1809790"/>
                      <a:pt x="2746265" y="1762342"/>
                    </a:cubicBezTo>
                    <a:cubicBezTo>
                      <a:pt x="2776268" y="1719188"/>
                      <a:pt x="2785732" y="1657355"/>
                      <a:pt x="2764009" y="1602607"/>
                    </a:cubicBezTo>
                    <a:cubicBezTo>
                      <a:pt x="2758847" y="1589725"/>
                      <a:pt x="2723466" y="1529180"/>
                      <a:pt x="2703463" y="1513937"/>
                    </a:cubicBezTo>
                    <a:cubicBezTo>
                      <a:pt x="2682600" y="1498049"/>
                      <a:pt x="2664103" y="1502772"/>
                      <a:pt x="2652596" y="1513507"/>
                    </a:cubicBezTo>
                    <a:cubicBezTo>
                      <a:pt x="2639261" y="1525530"/>
                      <a:pt x="2638293" y="1546034"/>
                      <a:pt x="2650230" y="1559345"/>
                    </a:cubicBezTo>
                    <a:cubicBezTo>
                      <a:pt x="2653779" y="1563210"/>
                      <a:pt x="2658833" y="1563317"/>
                      <a:pt x="2663458" y="1565142"/>
                    </a:cubicBezTo>
                    <a:cubicBezTo>
                      <a:pt x="2666254" y="1562029"/>
                      <a:pt x="2669910" y="1564069"/>
                      <a:pt x="2673889" y="1569006"/>
                    </a:cubicBezTo>
                    <a:cubicBezTo>
                      <a:pt x="2673352" y="1569006"/>
                      <a:pt x="2672706" y="1568899"/>
                      <a:pt x="2672169" y="1568899"/>
                    </a:cubicBezTo>
                    <a:cubicBezTo>
                      <a:pt x="2673029" y="1569006"/>
                      <a:pt x="2673674" y="1569973"/>
                      <a:pt x="2674642" y="1569973"/>
                    </a:cubicBezTo>
                    <a:cubicBezTo>
                      <a:pt x="2685611" y="1584787"/>
                      <a:pt x="2698409" y="1620427"/>
                      <a:pt x="2700667" y="1626653"/>
                    </a:cubicBezTo>
                    <a:cubicBezTo>
                      <a:pt x="2712604" y="1659394"/>
                      <a:pt x="2706474" y="1695893"/>
                      <a:pt x="2688085" y="1721012"/>
                    </a:cubicBezTo>
                    <a:cubicBezTo>
                      <a:pt x="2671953" y="1743019"/>
                      <a:pt x="2644530" y="1753861"/>
                      <a:pt x="2611515" y="1741731"/>
                    </a:cubicBezTo>
                    <a:cubicBezTo>
                      <a:pt x="2546668" y="1717899"/>
                      <a:pt x="2524729" y="1652309"/>
                      <a:pt x="2530321" y="1588007"/>
                    </a:cubicBezTo>
                    <a:cubicBezTo>
                      <a:pt x="2535914" y="1522417"/>
                      <a:pt x="2570112" y="1455539"/>
                      <a:pt x="2627324" y="1429883"/>
                    </a:cubicBezTo>
                    <a:cubicBezTo>
                      <a:pt x="2683998" y="1404334"/>
                      <a:pt x="2735725" y="1418611"/>
                      <a:pt x="2780032" y="1450171"/>
                    </a:cubicBezTo>
                    <a:cubicBezTo>
                      <a:pt x="2856064" y="1504168"/>
                      <a:pt x="2912201" y="1605505"/>
                      <a:pt x="2938548" y="1680757"/>
                    </a:cubicBezTo>
                    <a:cubicBezTo>
                      <a:pt x="2990491" y="1824068"/>
                      <a:pt x="3019097" y="1979938"/>
                      <a:pt x="3035121" y="2139351"/>
                    </a:cubicBezTo>
                    <a:cubicBezTo>
                      <a:pt x="3057274" y="2360812"/>
                      <a:pt x="3054586" y="2588499"/>
                      <a:pt x="3048563" y="2800513"/>
                    </a:cubicBezTo>
                    <a:cubicBezTo>
                      <a:pt x="3040283" y="2857730"/>
                      <a:pt x="3030819" y="2915591"/>
                      <a:pt x="3022968" y="2972486"/>
                    </a:cubicBezTo>
                    <a:cubicBezTo>
                      <a:pt x="2926827" y="3668214"/>
                      <a:pt x="2857785" y="4323472"/>
                      <a:pt x="2808423" y="4736980"/>
                    </a:cubicBezTo>
                    <a:cubicBezTo>
                      <a:pt x="2788958" y="4900149"/>
                      <a:pt x="2773580" y="5023494"/>
                      <a:pt x="2760675" y="5096705"/>
                    </a:cubicBezTo>
                    <a:cubicBezTo>
                      <a:pt x="2726692" y="5174319"/>
                      <a:pt x="2693999" y="5252147"/>
                      <a:pt x="2664103" y="5330082"/>
                    </a:cubicBezTo>
                    <a:cubicBezTo>
                      <a:pt x="2592373" y="5517943"/>
                      <a:pt x="2526988" y="5707950"/>
                      <a:pt x="2468162" y="5899997"/>
                    </a:cubicBezTo>
                    <a:cubicBezTo>
                      <a:pt x="2409445" y="6091937"/>
                      <a:pt x="2357180" y="6285809"/>
                      <a:pt x="2310937" y="6481399"/>
                    </a:cubicBezTo>
                    <a:cubicBezTo>
                      <a:pt x="2294376" y="6551927"/>
                      <a:pt x="2278567" y="6622777"/>
                      <a:pt x="2264371" y="6693842"/>
                    </a:cubicBezTo>
                    <a:cubicBezTo>
                      <a:pt x="2250069" y="6765014"/>
                      <a:pt x="2237271" y="6836616"/>
                      <a:pt x="2226624" y="6908540"/>
                    </a:cubicBezTo>
                    <a:cubicBezTo>
                      <a:pt x="2220925" y="6947293"/>
                      <a:pt x="2220602" y="7035749"/>
                      <a:pt x="2219419" y="7079868"/>
                    </a:cubicBezTo>
                    <a:cubicBezTo>
                      <a:pt x="2216085" y="7085665"/>
                      <a:pt x="2214472" y="7092536"/>
                      <a:pt x="2215333" y="7099729"/>
                    </a:cubicBezTo>
                    <a:cubicBezTo>
                      <a:pt x="2218882" y="7133221"/>
                      <a:pt x="2242003" y="7139770"/>
                      <a:pt x="2244476" y="7140199"/>
                    </a:cubicBezTo>
                    <a:cubicBezTo>
                      <a:pt x="2248133" y="7140843"/>
                      <a:pt x="2281040" y="7137193"/>
                      <a:pt x="2283729" y="7102412"/>
                    </a:cubicBezTo>
                    <a:cubicBezTo>
                      <a:pt x="2286095" y="7072032"/>
                      <a:pt x="2286310" y="6962537"/>
                      <a:pt x="2293408" y="6918845"/>
                    </a:cubicBezTo>
                    <a:cubicBezTo>
                      <a:pt x="2304807" y="6848210"/>
                      <a:pt x="2318250" y="6777897"/>
                      <a:pt x="2333198" y="6708012"/>
                    </a:cubicBezTo>
                    <a:cubicBezTo>
                      <a:pt x="2348146" y="6637914"/>
                      <a:pt x="2364600" y="6568137"/>
                      <a:pt x="2381914" y="6498467"/>
                    </a:cubicBezTo>
                    <a:cubicBezTo>
                      <a:pt x="2429985" y="6305132"/>
                      <a:pt x="2484186" y="6113407"/>
                      <a:pt x="2544409" y="5923721"/>
                    </a:cubicBezTo>
                    <a:cubicBezTo>
                      <a:pt x="2584630" y="5797157"/>
                      <a:pt x="2628507" y="5671881"/>
                      <a:pt x="2674212" y="5547249"/>
                    </a:cubicBezTo>
                    <a:cubicBezTo>
                      <a:pt x="2703248" y="5502377"/>
                      <a:pt x="2738091" y="5460403"/>
                      <a:pt x="2776806" y="5420899"/>
                    </a:cubicBezTo>
                    <a:cubicBezTo>
                      <a:pt x="2840471" y="5355953"/>
                      <a:pt x="2912631" y="5297341"/>
                      <a:pt x="2979092" y="5242271"/>
                    </a:cubicBezTo>
                    <a:cubicBezTo>
                      <a:pt x="3210198" y="5050116"/>
                      <a:pt x="3569494" y="4827582"/>
                      <a:pt x="3917283" y="4770043"/>
                    </a:cubicBezTo>
                    <a:cubicBezTo>
                      <a:pt x="4146776" y="4732149"/>
                      <a:pt x="4371645" y="4766715"/>
                      <a:pt x="4547690" y="4939976"/>
                    </a:cubicBezTo>
                    <a:cubicBezTo>
                      <a:pt x="4665771" y="5054625"/>
                      <a:pt x="4643725" y="5219513"/>
                      <a:pt x="4558767" y="5343501"/>
                    </a:cubicBezTo>
                    <a:cubicBezTo>
                      <a:pt x="4473164" y="5468348"/>
                      <a:pt x="4322499" y="5555729"/>
                      <a:pt x="4171295" y="5510428"/>
                    </a:cubicBezTo>
                    <a:cubicBezTo>
                      <a:pt x="4152045" y="5504739"/>
                      <a:pt x="4135699" y="5494648"/>
                      <a:pt x="4122579" y="5481229"/>
                    </a:cubicBezTo>
                    <a:cubicBezTo>
                      <a:pt x="4108706" y="5467060"/>
                      <a:pt x="4098060" y="5449561"/>
                      <a:pt x="4091070" y="5430131"/>
                    </a:cubicBezTo>
                    <a:cubicBezTo>
                      <a:pt x="4073648" y="5381825"/>
                      <a:pt x="4077197" y="5316234"/>
                      <a:pt x="4100426" y="5263526"/>
                    </a:cubicBezTo>
                    <a:cubicBezTo>
                      <a:pt x="4121826" y="5215004"/>
                      <a:pt x="4160541" y="5176466"/>
                      <a:pt x="4218829" y="5180330"/>
                    </a:cubicBezTo>
                    <a:cubicBezTo>
                      <a:pt x="4246789" y="5182048"/>
                      <a:pt x="4284644" y="5194179"/>
                      <a:pt x="4311422" y="5214467"/>
                    </a:cubicBezTo>
                    <a:cubicBezTo>
                      <a:pt x="4331532" y="5229711"/>
                      <a:pt x="4345943" y="5250214"/>
                      <a:pt x="4332285" y="5275979"/>
                    </a:cubicBezTo>
                    <a:cubicBezTo>
                      <a:pt x="4323467" y="5292403"/>
                      <a:pt x="4329596" y="5312906"/>
                      <a:pt x="4346050" y="5321816"/>
                    </a:cubicBezTo>
                    <a:cubicBezTo>
                      <a:pt x="4362504" y="5330726"/>
                      <a:pt x="4383045" y="5324607"/>
                      <a:pt x="4391971" y="5308183"/>
                    </a:cubicBezTo>
                    <a:cubicBezTo>
                      <a:pt x="4419501" y="5258373"/>
                      <a:pt x="4407241" y="5214682"/>
                      <a:pt x="4376485" y="5179901"/>
                    </a:cubicBezTo>
                    <a:cubicBezTo>
                      <a:pt x="4340028" y="5138679"/>
                      <a:pt x="4272169" y="5112271"/>
                      <a:pt x="4224098" y="5108407"/>
                    </a:cubicBezTo>
                    <a:cubicBezTo>
                      <a:pt x="4149357" y="5102288"/>
                      <a:pt x="4092468" y="5137820"/>
                      <a:pt x="4054613" y="5192031"/>
                    </a:cubicBezTo>
                    <a:cubicBezTo>
                      <a:pt x="4002778" y="5266210"/>
                      <a:pt x="3989658" y="5377638"/>
                      <a:pt x="4016543" y="5456217"/>
                    </a:cubicBezTo>
                    <a:cubicBezTo>
                      <a:pt x="4026975" y="5486919"/>
                      <a:pt x="4043429" y="5514400"/>
                      <a:pt x="4064937" y="5536944"/>
                    </a:cubicBezTo>
                    <a:cubicBezTo>
                      <a:pt x="4086983" y="5560131"/>
                      <a:pt x="4114728" y="5577843"/>
                      <a:pt x="4147421" y="5588149"/>
                    </a:cubicBezTo>
                    <a:cubicBezTo>
                      <a:pt x="4333575" y="5646547"/>
                      <a:pt x="4523816" y="5546712"/>
                      <a:pt x="4631143" y="5393418"/>
                    </a:cubicBezTo>
                    <a:cubicBezTo>
                      <a:pt x="4742017" y="5235078"/>
                      <a:pt x="4762558" y="5023279"/>
                      <a:pt x="4611893" y="4874708"/>
                    </a:cubicBezTo>
                    <a:cubicBezTo>
                      <a:pt x="4412726" y="4680729"/>
                      <a:pt x="4160326" y="4638219"/>
                      <a:pt x="3902442" y="4683412"/>
                    </a:cubicBezTo>
                    <a:cubicBezTo>
                      <a:pt x="3541103" y="4746749"/>
                      <a:pt x="3169655" y="4983345"/>
                      <a:pt x="2931989" y="5186557"/>
                    </a:cubicBezTo>
                    <a:cubicBezTo>
                      <a:pt x="2870798" y="5239265"/>
                      <a:pt x="2805412" y="5295623"/>
                      <a:pt x="2745727" y="5356382"/>
                    </a:cubicBezTo>
                    <a:cubicBezTo>
                      <a:pt x="2878971" y="5016194"/>
                      <a:pt x="3052973" y="4679656"/>
                      <a:pt x="3259775" y="4359541"/>
                    </a:cubicBezTo>
                    <a:cubicBezTo>
                      <a:pt x="3395277" y="4149781"/>
                      <a:pt x="3544867" y="3946999"/>
                      <a:pt x="3707469" y="3755381"/>
                    </a:cubicBezTo>
                    <a:close/>
                    <a:moveTo>
                      <a:pt x="3771134" y="2660959"/>
                    </a:moveTo>
                    <a:cubicBezTo>
                      <a:pt x="3771134" y="2660530"/>
                      <a:pt x="3772209" y="2661067"/>
                      <a:pt x="3772747" y="2661282"/>
                    </a:cubicBezTo>
                    <a:lnTo>
                      <a:pt x="3773822" y="2661496"/>
                    </a:lnTo>
                    <a:cubicBezTo>
                      <a:pt x="3772317" y="2662355"/>
                      <a:pt x="3771026" y="2662570"/>
                      <a:pt x="3771134" y="2660959"/>
                    </a:cubicBezTo>
                    <a:close/>
                    <a:moveTo>
                      <a:pt x="3771241" y="1674745"/>
                    </a:moveTo>
                    <a:cubicBezTo>
                      <a:pt x="3771349" y="1675389"/>
                      <a:pt x="3771457" y="1676141"/>
                      <a:pt x="3771457" y="1676785"/>
                    </a:cubicBezTo>
                    <a:cubicBezTo>
                      <a:pt x="3771457" y="1679898"/>
                      <a:pt x="3770919" y="1682796"/>
                      <a:pt x="3769844" y="1685480"/>
                    </a:cubicBezTo>
                    <a:cubicBezTo>
                      <a:pt x="3771349" y="1682260"/>
                      <a:pt x="3771994" y="1678717"/>
                      <a:pt x="3771241" y="1674745"/>
                    </a:cubicBezTo>
                    <a:close/>
                    <a:moveTo>
                      <a:pt x="3923520" y="1389197"/>
                    </a:moveTo>
                    <a:lnTo>
                      <a:pt x="3922445" y="1389519"/>
                    </a:lnTo>
                    <a:lnTo>
                      <a:pt x="3921477" y="1389734"/>
                    </a:lnTo>
                    <a:cubicBezTo>
                      <a:pt x="3922122" y="1389627"/>
                      <a:pt x="3922767" y="1389412"/>
                      <a:pt x="3923520" y="1389197"/>
                    </a:cubicBezTo>
                    <a:close/>
                    <a:moveTo>
                      <a:pt x="3928897" y="1386836"/>
                    </a:moveTo>
                    <a:lnTo>
                      <a:pt x="3929650" y="1386406"/>
                    </a:lnTo>
                    <a:cubicBezTo>
                      <a:pt x="3929758" y="1386836"/>
                      <a:pt x="3929005" y="1387050"/>
                      <a:pt x="3928359" y="1387157"/>
                    </a:cubicBezTo>
                    <a:lnTo>
                      <a:pt x="3928897" y="1386836"/>
                    </a:lnTo>
                    <a:close/>
                    <a:moveTo>
                      <a:pt x="3768660" y="1666157"/>
                    </a:moveTo>
                    <a:cubicBezTo>
                      <a:pt x="3767693" y="1664547"/>
                      <a:pt x="3766617" y="1662937"/>
                      <a:pt x="3765327" y="1661649"/>
                    </a:cubicBezTo>
                    <a:cubicBezTo>
                      <a:pt x="3766940" y="1659931"/>
                      <a:pt x="3767908" y="1663366"/>
                      <a:pt x="3768660" y="1666157"/>
                    </a:cubicBezTo>
                    <a:close/>
                    <a:moveTo>
                      <a:pt x="1276927" y="2431126"/>
                    </a:moveTo>
                    <a:cubicBezTo>
                      <a:pt x="1320803" y="2447872"/>
                      <a:pt x="1363927" y="2469878"/>
                      <a:pt x="1406729" y="2494247"/>
                    </a:cubicBezTo>
                    <a:cubicBezTo>
                      <a:pt x="1507280" y="2551571"/>
                      <a:pt x="1604928" y="2622958"/>
                      <a:pt x="1698919" y="2678672"/>
                    </a:cubicBezTo>
                    <a:cubicBezTo>
                      <a:pt x="1765379" y="2717425"/>
                      <a:pt x="1831517" y="2756393"/>
                      <a:pt x="1897870" y="2795145"/>
                    </a:cubicBezTo>
                    <a:cubicBezTo>
                      <a:pt x="1863350" y="2799547"/>
                      <a:pt x="1821731" y="2799761"/>
                      <a:pt x="1777424" y="2797829"/>
                    </a:cubicBezTo>
                    <a:cubicBezTo>
                      <a:pt x="1763336" y="2797185"/>
                      <a:pt x="1749033" y="2796434"/>
                      <a:pt x="1734838" y="2795682"/>
                    </a:cubicBezTo>
                    <a:cubicBezTo>
                      <a:pt x="1720535" y="2794824"/>
                      <a:pt x="1706339" y="2794072"/>
                      <a:pt x="1692251" y="2792998"/>
                    </a:cubicBezTo>
                    <a:cubicBezTo>
                      <a:pt x="1641169" y="2789134"/>
                      <a:pt x="1592560" y="2782264"/>
                      <a:pt x="1556642" y="2766591"/>
                    </a:cubicBezTo>
                    <a:cubicBezTo>
                      <a:pt x="1545242" y="2760794"/>
                      <a:pt x="1531262" y="2765302"/>
                      <a:pt x="1525455" y="2776681"/>
                    </a:cubicBezTo>
                    <a:cubicBezTo>
                      <a:pt x="1519647" y="2788061"/>
                      <a:pt x="1524164" y="2801908"/>
                      <a:pt x="1535564" y="2807705"/>
                    </a:cubicBezTo>
                    <a:cubicBezTo>
                      <a:pt x="1560943" y="2822734"/>
                      <a:pt x="1592560" y="2835079"/>
                      <a:pt x="1627942" y="2844311"/>
                    </a:cubicBezTo>
                    <a:cubicBezTo>
                      <a:pt x="1657946" y="2852041"/>
                      <a:pt x="1690423" y="2857837"/>
                      <a:pt x="1723331" y="2860306"/>
                    </a:cubicBezTo>
                    <a:cubicBezTo>
                      <a:pt x="1749141" y="2862239"/>
                      <a:pt x="1775166" y="2862024"/>
                      <a:pt x="1800223" y="2860414"/>
                    </a:cubicBezTo>
                    <a:cubicBezTo>
                      <a:pt x="1842917" y="2857730"/>
                      <a:pt x="1882600" y="2850645"/>
                      <a:pt x="1914754" y="2841842"/>
                    </a:cubicBezTo>
                    <a:cubicBezTo>
                      <a:pt x="1927014" y="2839373"/>
                      <a:pt x="1934219" y="2827780"/>
                      <a:pt x="1933036" y="2815757"/>
                    </a:cubicBezTo>
                    <a:cubicBezTo>
                      <a:pt x="1946156" y="2823378"/>
                      <a:pt x="1959384" y="2831215"/>
                      <a:pt x="1972504" y="2838837"/>
                    </a:cubicBezTo>
                    <a:cubicBezTo>
                      <a:pt x="2033588" y="2874154"/>
                      <a:pt x="2094994" y="2908828"/>
                      <a:pt x="2156508" y="2943180"/>
                    </a:cubicBezTo>
                    <a:cubicBezTo>
                      <a:pt x="2157475" y="2943716"/>
                      <a:pt x="2158443" y="2944253"/>
                      <a:pt x="2159411" y="2944683"/>
                    </a:cubicBezTo>
                    <a:cubicBezTo>
                      <a:pt x="2155002" y="2944683"/>
                      <a:pt x="2150700" y="2944468"/>
                      <a:pt x="2146291" y="2944468"/>
                    </a:cubicBezTo>
                    <a:cubicBezTo>
                      <a:pt x="2131020" y="2944575"/>
                      <a:pt x="2115749" y="2944790"/>
                      <a:pt x="2100371" y="2945649"/>
                    </a:cubicBezTo>
                    <a:cubicBezTo>
                      <a:pt x="2087681" y="2946293"/>
                      <a:pt x="2074884" y="2947366"/>
                      <a:pt x="2062301" y="2948762"/>
                    </a:cubicBezTo>
                    <a:cubicBezTo>
                      <a:pt x="2049504" y="2950157"/>
                      <a:pt x="2037029" y="2952197"/>
                      <a:pt x="2024339" y="2954022"/>
                    </a:cubicBezTo>
                    <a:cubicBezTo>
                      <a:pt x="2021005" y="2954559"/>
                      <a:pt x="1966374" y="2962073"/>
                      <a:pt x="1944651" y="2963254"/>
                    </a:cubicBezTo>
                    <a:cubicBezTo>
                      <a:pt x="1944006" y="2963254"/>
                      <a:pt x="1943038" y="2963469"/>
                      <a:pt x="1942393" y="2963683"/>
                    </a:cubicBezTo>
                    <a:lnTo>
                      <a:pt x="1942608" y="2963790"/>
                    </a:lnTo>
                    <a:lnTo>
                      <a:pt x="1942285" y="2963683"/>
                    </a:lnTo>
                    <a:cubicBezTo>
                      <a:pt x="1941425" y="2963898"/>
                      <a:pt x="1940780" y="2964005"/>
                      <a:pt x="1940780" y="2963576"/>
                    </a:cubicBezTo>
                    <a:cubicBezTo>
                      <a:pt x="1940780" y="2963469"/>
                      <a:pt x="1940887" y="2963361"/>
                      <a:pt x="1940887" y="2963361"/>
                    </a:cubicBezTo>
                    <a:cubicBezTo>
                      <a:pt x="1929057" y="2960248"/>
                      <a:pt x="1916690" y="2967011"/>
                      <a:pt x="1912926" y="2978820"/>
                    </a:cubicBezTo>
                    <a:cubicBezTo>
                      <a:pt x="1909377" y="2987300"/>
                      <a:pt x="1910345" y="2999753"/>
                      <a:pt x="1927552" y="3008018"/>
                    </a:cubicBezTo>
                    <a:cubicBezTo>
                      <a:pt x="1929810" y="3009092"/>
                      <a:pt x="1935295" y="3010166"/>
                      <a:pt x="1943145" y="3011024"/>
                    </a:cubicBezTo>
                    <a:cubicBezTo>
                      <a:pt x="1966374" y="3013815"/>
                      <a:pt x="2026060" y="3014674"/>
                      <a:pt x="2029716" y="3014674"/>
                    </a:cubicBezTo>
                    <a:cubicBezTo>
                      <a:pt x="2042406" y="3014137"/>
                      <a:pt x="2054988" y="3014030"/>
                      <a:pt x="2067678" y="3013279"/>
                    </a:cubicBezTo>
                    <a:cubicBezTo>
                      <a:pt x="2080368" y="3012527"/>
                      <a:pt x="2092950" y="3011561"/>
                      <a:pt x="2105533" y="3010273"/>
                    </a:cubicBezTo>
                    <a:cubicBezTo>
                      <a:pt x="2120696" y="3008663"/>
                      <a:pt x="2135752" y="3006408"/>
                      <a:pt x="2150915" y="3004261"/>
                    </a:cubicBezTo>
                    <a:cubicBezTo>
                      <a:pt x="2173607" y="3000933"/>
                      <a:pt x="2195975" y="2996961"/>
                      <a:pt x="2218666" y="2993419"/>
                    </a:cubicBezTo>
                    <a:cubicBezTo>
                      <a:pt x="2225119" y="2992990"/>
                      <a:pt x="2230819" y="2989876"/>
                      <a:pt x="2234798" y="2985475"/>
                    </a:cubicBezTo>
                    <a:cubicBezTo>
                      <a:pt x="2363202" y="3056326"/>
                      <a:pt x="2491822" y="3126424"/>
                      <a:pt x="2621947" y="3194698"/>
                    </a:cubicBezTo>
                    <a:cubicBezTo>
                      <a:pt x="2633669" y="3201032"/>
                      <a:pt x="2648402" y="3196738"/>
                      <a:pt x="2654747" y="3185037"/>
                    </a:cubicBezTo>
                    <a:cubicBezTo>
                      <a:pt x="2661199" y="3173335"/>
                      <a:pt x="2656790" y="3158629"/>
                      <a:pt x="2645068" y="3152295"/>
                    </a:cubicBezTo>
                    <a:cubicBezTo>
                      <a:pt x="2516018" y="3079727"/>
                      <a:pt x="2388582" y="3005120"/>
                      <a:pt x="2260930" y="2930727"/>
                    </a:cubicBezTo>
                    <a:cubicBezTo>
                      <a:pt x="2260500" y="2930405"/>
                      <a:pt x="2259962" y="2930190"/>
                      <a:pt x="2259532" y="2929868"/>
                    </a:cubicBezTo>
                    <a:cubicBezTo>
                      <a:pt x="2264371" y="2925574"/>
                      <a:pt x="2268243" y="2919241"/>
                      <a:pt x="2268566" y="2907647"/>
                    </a:cubicBezTo>
                    <a:cubicBezTo>
                      <a:pt x="2268888" y="2897020"/>
                      <a:pt x="2265124" y="2868680"/>
                      <a:pt x="2264479" y="2865996"/>
                    </a:cubicBezTo>
                    <a:cubicBezTo>
                      <a:pt x="2261468" y="2854080"/>
                      <a:pt x="2257489" y="2842594"/>
                      <a:pt x="2253080" y="2831107"/>
                    </a:cubicBezTo>
                    <a:cubicBezTo>
                      <a:pt x="2248993" y="2820158"/>
                      <a:pt x="2244261" y="2809530"/>
                      <a:pt x="2239530" y="2798795"/>
                    </a:cubicBezTo>
                    <a:cubicBezTo>
                      <a:pt x="2233507" y="2785484"/>
                      <a:pt x="2227592" y="2772065"/>
                      <a:pt x="2220925" y="2759076"/>
                    </a:cubicBezTo>
                    <a:cubicBezTo>
                      <a:pt x="2214365" y="2746087"/>
                      <a:pt x="2207375" y="2733312"/>
                      <a:pt x="2200062" y="2720860"/>
                    </a:cubicBezTo>
                    <a:cubicBezTo>
                      <a:pt x="2191351" y="2705939"/>
                      <a:pt x="2181995" y="2691339"/>
                      <a:pt x="2172746" y="2676740"/>
                    </a:cubicBezTo>
                    <a:cubicBezTo>
                      <a:pt x="2158981" y="2655055"/>
                      <a:pt x="2144786" y="2633800"/>
                      <a:pt x="2131450" y="2611794"/>
                    </a:cubicBezTo>
                    <a:cubicBezTo>
                      <a:pt x="2125428" y="2599878"/>
                      <a:pt x="2110802" y="2595155"/>
                      <a:pt x="2098973" y="2601273"/>
                    </a:cubicBezTo>
                    <a:cubicBezTo>
                      <a:pt x="2087036" y="2607285"/>
                      <a:pt x="2082304" y="2621777"/>
                      <a:pt x="2088326" y="2633693"/>
                    </a:cubicBezTo>
                    <a:cubicBezTo>
                      <a:pt x="2102629" y="2667186"/>
                      <a:pt x="2117363" y="2700249"/>
                      <a:pt x="2133494" y="2732883"/>
                    </a:cubicBezTo>
                    <a:cubicBezTo>
                      <a:pt x="2139839" y="2745765"/>
                      <a:pt x="2146291" y="2758540"/>
                      <a:pt x="2153281" y="2771099"/>
                    </a:cubicBezTo>
                    <a:cubicBezTo>
                      <a:pt x="2163498" y="2789671"/>
                      <a:pt x="2174790" y="2807705"/>
                      <a:pt x="2185006" y="2826384"/>
                    </a:cubicBezTo>
                    <a:cubicBezTo>
                      <a:pt x="2191566" y="2837548"/>
                      <a:pt x="2198126" y="2848713"/>
                      <a:pt x="2204041" y="2860306"/>
                    </a:cubicBezTo>
                    <a:cubicBezTo>
                      <a:pt x="2207912" y="2867606"/>
                      <a:pt x="2211569" y="2874906"/>
                      <a:pt x="2214795" y="2882527"/>
                    </a:cubicBezTo>
                    <a:cubicBezTo>
                      <a:pt x="2215225" y="2883708"/>
                      <a:pt x="2221247" y="2894873"/>
                      <a:pt x="2223183" y="2902602"/>
                    </a:cubicBezTo>
                    <a:lnTo>
                      <a:pt x="2222861" y="2903460"/>
                    </a:lnTo>
                    <a:lnTo>
                      <a:pt x="2222646" y="2903997"/>
                    </a:lnTo>
                    <a:lnTo>
                      <a:pt x="2223291" y="2903031"/>
                    </a:lnTo>
                    <a:cubicBezTo>
                      <a:pt x="2223936" y="2905822"/>
                      <a:pt x="2223076" y="2907110"/>
                      <a:pt x="2222108" y="2908184"/>
                    </a:cubicBezTo>
                    <a:cubicBezTo>
                      <a:pt x="2222000" y="2908077"/>
                      <a:pt x="2221893" y="2908077"/>
                      <a:pt x="2221678" y="2907969"/>
                    </a:cubicBezTo>
                    <a:cubicBezTo>
                      <a:pt x="2221893" y="2906681"/>
                      <a:pt x="2222108" y="2905286"/>
                      <a:pt x="2222646" y="2903997"/>
                    </a:cubicBezTo>
                    <a:cubicBezTo>
                      <a:pt x="2221893" y="2905071"/>
                      <a:pt x="2221247" y="2906252"/>
                      <a:pt x="2220710" y="2907325"/>
                    </a:cubicBezTo>
                    <a:cubicBezTo>
                      <a:pt x="2148980" y="2865459"/>
                      <a:pt x="2077357" y="2823486"/>
                      <a:pt x="2005304" y="2782156"/>
                    </a:cubicBezTo>
                    <a:cubicBezTo>
                      <a:pt x="1988528" y="2772495"/>
                      <a:pt x="1971429" y="2763048"/>
                      <a:pt x="1954545" y="2753494"/>
                    </a:cubicBezTo>
                    <a:cubicBezTo>
                      <a:pt x="1956481" y="2749630"/>
                      <a:pt x="1958524" y="2745658"/>
                      <a:pt x="1957986" y="2740934"/>
                    </a:cubicBezTo>
                    <a:cubicBezTo>
                      <a:pt x="1956481" y="2729878"/>
                      <a:pt x="1932069" y="2664287"/>
                      <a:pt x="1926584" y="2652479"/>
                    </a:cubicBezTo>
                    <a:cubicBezTo>
                      <a:pt x="1914324" y="2627359"/>
                      <a:pt x="1901742" y="2602025"/>
                      <a:pt x="1887224" y="2577657"/>
                    </a:cubicBezTo>
                    <a:cubicBezTo>
                      <a:pt x="1877760" y="2561447"/>
                      <a:pt x="1867544" y="2545667"/>
                      <a:pt x="1856682" y="2530423"/>
                    </a:cubicBezTo>
                    <a:cubicBezTo>
                      <a:pt x="1829367" y="2491885"/>
                      <a:pt x="1798932" y="2456138"/>
                      <a:pt x="1768498" y="2421142"/>
                    </a:cubicBezTo>
                    <a:cubicBezTo>
                      <a:pt x="1760325" y="2410622"/>
                      <a:pt x="1745162" y="2408690"/>
                      <a:pt x="1734623" y="2416848"/>
                    </a:cubicBezTo>
                    <a:cubicBezTo>
                      <a:pt x="1724084" y="2425007"/>
                      <a:pt x="1722148" y="2440143"/>
                      <a:pt x="1730213" y="2450663"/>
                    </a:cubicBezTo>
                    <a:lnTo>
                      <a:pt x="1875287" y="2680068"/>
                    </a:lnTo>
                    <a:cubicBezTo>
                      <a:pt x="1880449" y="2688226"/>
                      <a:pt x="1882384" y="2701322"/>
                      <a:pt x="1885073" y="2713024"/>
                    </a:cubicBezTo>
                    <a:cubicBezTo>
                      <a:pt x="1885181" y="2713453"/>
                      <a:pt x="1885288" y="2713882"/>
                      <a:pt x="1885396" y="2714312"/>
                    </a:cubicBezTo>
                    <a:cubicBezTo>
                      <a:pt x="1833346" y="2684898"/>
                      <a:pt x="1781296" y="2655377"/>
                      <a:pt x="1729246" y="2625964"/>
                    </a:cubicBezTo>
                    <a:cubicBezTo>
                      <a:pt x="1633426" y="2572826"/>
                      <a:pt x="1533843" y="2503801"/>
                      <a:pt x="1431464" y="2449375"/>
                    </a:cubicBezTo>
                    <a:cubicBezTo>
                      <a:pt x="1385758" y="2425114"/>
                      <a:pt x="1339408" y="2403644"/>
                      <a:pt x="1292843" y="2387542"/>
                    </a:cubicBezTo>
                    <a:cubicBezTo>
                      <a:pt x="1280798" y="2383248"/>
                      <a:pt x="1267463" y="2389367"/>
                      <a:pt x="1263161" y="2401390"/>
                    </a:cubicBezTo>
                    <a:cubicBezTo>
                      <a:pt x="1258752" y="2413520"/>
                      <a:pt x="1264989" y="2426724"/>
                      <a:pt x="1276927" y="2431126"/>
                    </a:cubicBezTo>
                    <a:close/>
                    <a:moveTo>
                      <a:pt x="2250176" y="2889613"/>
                    </a:moveTo>
                    <a:lnTo>
                      <a:pt x="2249961" y="2889613"/>
                    </a:lnTo>
                    <a:lnTo>
                      <a:pt x="2249854" y="2889505"/>
                    </a:lnTo>
                    <a:lnTo>
                      <a:pt x="2250176" y="2889613"/>
                    </a:lnTo>
                    <a:close/>
                    <a:moveTo>
                      <a:pt x="2228668" y="2895087"/>
                    </a:moveTo>
                    <a:cubicBezTo>
                      <a:pt x="2230926" y="2892940"/>
                      <a:pt x="2233615" y="2891330"/>
                      <a:pt x="2236411" y="2890364"/>
                    </a:cubicBezTo>
                    <a:cubicBezTo>
                      <a:pt x="2232647" y="2891437"/>
                      <a:pt x="2229098" y="2893477"/>
                      <a:pt x="2226409" y="2897342"/>
                    </a:cubicBezTo>
                    <a:cubicBezTo>
                      <a:pt x="2227055" y="2896590"/>
                      <a:pt x="2227808" y="2895839"/>
                      <a:pt x="2228668" y="2895087"/>
                    </a:cubicBezTo>
                    <a:close/>
                    <a:moveTo>
                      <a:pt x="1942285" y="2963790"/>
                    </a:moveTo>
                    <a:lnTo>
                      <a:pt x="1940887" y="2963469"/>
                    </a:lnTo>
                    <a:cubicBezTo>
                      <a:pt x="1941102" y="2963039"/>
                      <a:pt x="1941747" y="2963361"/>
                      <a:pt x="1942393" y="2963790"/>
                    </a:cubicBezTo>
                    <a:lnTo>
                      <a:pt x="1942285" y="2963790"/>
                    </a:lnTo>
                    <a:close/>
                    <a:moveTo>
                      <a:pt x="2663350" y="1565142"/>
                    </a:moveTo>
                    <a:cubicBezTo>
                      <a:pt x="2666361" y="1566323"/>
                      <a:pt x="2668942" y="1568685"/>
                      <a:pt x="2672169" y="1569006"/>
                    </a:cubicBezTo>
                    <a:cubicBezTo>
                      <a:pt x="2667222" y="1569006"/>
                      <a:pt x="2660446" y="1568685"/>
                      <a:pt x="2663243" y="1565249"/>
                    </a:cubicBezTo>
                    <a:cubicBezTo>
                      <a:pt x="2663243" y="1565142"/>
                      <a:pt x="2663350" y="1565142"/>
                      <a:pt x="2663350" y="1565142"/>
                    </a:cubicBezTo>
                    <a:close/>
                    <a:moveTo>
                      <a:pt x="2252434" y="3775026"/>
                    </a:moveTo>
                    <a:cubicBezTo>
                      <a:pt x="2185651" y="3791128"/>
                      <a:pt x="2121019" y="3825158"/>
                      <a:pt x="2063699" y="3857792"/>
                    </a:cubicBezTo>
                    <a:cubicBezTo>
                      <a:pt x="2032190" y="3875504"/>
                      <a:pt x="2002401" y="3895364"/>
                      <a:pt x="1973150" y="3915975"/>
                    </a:cubicBezTo>
                    <a:cubicBezTo>
                      <a:pt x="1972289" y="3919196"/>
                      <a:pt x="1973257" y="3922631"/>
                      <a:pt x="1971321" y="3925637"/>
                    </a:cubicBezTo>
                    <a:cubicBezTo>
                      <a:pt x="1922497" y="4004967"/>
                      <a:pt x="1890343" y="4094819"/>
                      <a:pt x="1861952" y="4187568"/>
                    </a:cubicBezTo>
                    <a:cubicBezTo>
                      <a:pt x="1843024" y="4249294"/>
                      <a:pt x="1826033" y="4312307"/>
                      <a:pt x="1807536" y="4374784"/>
                    </a:cubicBezTo>
                    <a:cubicBezTo>
                      <a:pt x="1794953" y="4417402"/>
                      <a:pt x="1781941" y="4459697"/>
                      <a:pt x="1766885" y="4501027"/>
                    </a:cubicBezTo>
                    <a:cubicBezTo>
                      <a:pt x="1743333" y="4565651"/>
                      <a:pt x="1715588" y="4627806"/>
                      <a:pt x="1681067" y="4685237"/>
                    </a:cubicBezTo>
                    <a:cubicBezTo>
                      <a:pt x="1619231" y="4788077"/>
                      <a:pt x="1535886" y="4875996"/>
                      <a:pt x="1414042" y="4936434"/>
                    </a:cubicBezTo>
                    <a:cubicBezTo>
                      <a:pt x="1397588" y="4945237"/>
                      <a:pt x="1377048" y="4938902"/>
                      <a:pt x="1368229" y="4922478"/>
                    </a:cubicBezTo>
                    <a:cubicBezTo>
                      <a:pt x="1359411" y="4905946"/>
                      <a:pt x="1365756" y="4885443"/>
                      <a:pt x="1382210" y="4876748"/>
                    </a:cubicBezTo>
                    <a:cubicBezTo>
                      <a:pt x="1486847" y="4817384"/>
                      <a:pt x="1554598" y="4735048"/>
                      <a:pt x="1605573" y="4642083"/>
                    </a:cubicBezTo>
                    <a:cubicBezTo>
                      <a:pt x="1635254" y="4587765"/>
                      <a:pt x="1658914" y="4529582"/>
                      <a:pt x="1680422" y="4469788"/>
                    </a:cubicBezTo>
                    <a:cubicBezTo>
                      <a:pt x="1694832" y="4429747"/>
                      <a:pt x="1708490" y="4389169"/>
                      <a:pt x="1721933" y="4348269"/>
                    </a:cubicBezTo>
                    <a:cubicBezTo>
                      <a:pt x="1759357" y="4234694"/>
                      <a:pt x="1795921" y="4120260"/>
                      <a:pt x="1846035" y="4015702"/>
                    </a:cubicBezTo>
                    <a:cubicBezTo>
                      <a:pt x="1822807" y="4035133"/>
                      <a:pt x="1799148" y="4054026"/>
                      <a:pt x="1776026" y="4073671"/>
                    </a:cubicBezTo>
                    <a:cubicBezTo>
                      <a:pt x="1707307" y="4132176"/>
                      <a:pt x="1638050" y="4190144"/>
                      <a:pt x="1564922" y="4242960"/>
                    </a:cubicBezTo>
                    <a:cubicBezTo>
                      <a:pt x="1505344" y="4285041"/>
                      <a:pt x="1444368" y="4327873"/>
                      <a:pt x="1378230" y="4358038"/>
                    </a:cubicBezTo>
                    <a:cubicBezTo>
                      <a:pt x="1331880" y="4379078"/>
                      <a:pt x="1283271" y="4394214"/>
                      <a:pt x="1231114" y="4399260"/>
                    </a:cubicBezTo>
                    <a:cubicBezTo>
                      <a:pt x="1212617" y="4401514"/>
                      <a:pt x="1195625" y="4388310"/>
                      <a:pt x="1193367" y="4369739"/>
                    </a:cubicBezTo>
                    <a:cubicBezTo>
                      <a:pt x="1191108" y="4351167"/>
                      <a:pt x="1204336" y="4334314"/>
                      <a:pt x="1222941" y="4332059"/>
                    </a:cubicBezTo>
                    <a:cubicBezTo>
                      <a:pt x="1266710" y="4325511"/>
                      <a:pt x="1307038" y="4310161"/>
                      <a:pt x="1345323" y="4290408"/>
                    </a:cubicBezTo>
                    <a:cubicBezTo>
                      <a:pt x="1405546" y="4259277"/>
                      <a:pt x="1460500" y="4216552"/>
                      <a:pt x="1514163" y="4174686"/>
                    </a:cubicBezTo>
                    <a:cubicBezTo>
                      <a:pt x="1584387" y="4121334"/>
                      <a:pt x="1649450" y="4061648"/>
                      <a:pt x="1716341" y="4004109"/>
                    </a:cubicBezTo>
                    <a:cubicBezTo>
                      <a:pt x="1762153" y="3964712"/>
                      <a:pt x="1808826" y="3926388"/>
                      <a:pt x="1857327" y="3890641"/>
                    </a:cubicBezTo>
                    <a:cubicBezTo>
                      <a:pt x="1910130" y="3851458"/>
                      <a:pt x="1965406" y="3815819"/>
                      <a:pt x="2024447" y="3785224"/>
                    </a:cubicBezTo>
                    <a:cubicBezTo>
                      <a:pt x="2089294" y="3752161"/>
                      <a:pt x="2162530" y="3718346"/>
                      <a:pt x="2237056" y="3704176"/>
                    </a:cubicBezTo>
                    <a:cubicBezTo>
                      <a:pt x="2254585" y="3700848"/>
                      <a:pt x="2272115" y="3700419"/>
                      <a:pt x="2289644" y="3699345"/>
                    </a:cubicBezTo>
                    <a:cubicBezTo>
                      <a:pt x="2264157" y="3680345"/>
                      <a:pt x="2239960" y="3662310"/>
                      <a:pt x="2218882" y="3648032"/>
                    </a:cubicBezTo>
                    <a:cubicBezTo>
                      <a:pt x="2100694" y="3567950"/>
                      <a:pt x="1965514" y="3485291"/>
                      <a:pt x="1822376" y="3416588"/>
                    </a:cubicBezTo>
                    <a:cubicBezTo>
                      <a:pt x="1684508" y="3350461"/>
                      <a:pt x="1539112" y="3297861"/>
                      <a:pt x="1394147" y="3274673"/>
                    </a:cubicBezTo>
                    <a:cubicBezTo>
                      <a:pt x="1200034" y="3243542"/>
                      <a:pt x="1006245" y="3265441"/>
                      <a:pt x="832781" y="3385672"/>
                    </a:cubicBezTo>
                    <a:cubicBezTo>
                      <a:pt x="708785" y="3471121"/>
                      <a:pt x="657273" y="3552706"/>
                      <a:pt x="652326" y="3623986"/>
                    </a:cubicBezTo>
                    <a:cubicBezTo>
                      <a:pt x="648025" y="3686141"/>
                      <a:pt x="680502" y="3737347"/>
                      <a:pt x="722766" y="3768478"/>
                    </a:cubicBezTo>
                    <a:cubicBezTo>
                      <a:pt x="754813" y="3791987"/>
                      <a:pt x="792453" y="3804977"/>
                      <a:pt x="824607" y="3800468"/>
                    </a:cubicBezTo>
                    <a:cubicBezTo>
                      <a:pt x="890853" y="3791021"/>
                      <a:pt x="936558" y="3747867"/>
                      <a:pt x="934945" y="3707718"/>
                    </a:cubicBezTo>
                    <a:cubicBezTo>
                      <a:pt x="934407" y="3693763"/>
                      <a:pt x="925589" y="3681740"/>
                      <a:pt x="908920" y="3674225"/>
                    </a:cubicBezTo>
                    <a:cubicBezTo>
                      <a:pt x="885583" y="3663812"/>
                      <a:pt x="851170" y="3660914"/>
                      <a:pt x="804282" y="3667462"/>
                    </a:cubicBezTo>
                    <a:cubicBezTo>
                      <a:pt x="786538" y="3670146"/>
                      <a:pt x="769976" y="3658016"/>
                      <a:pt x="767288" y="3640303"/>
                    </a:cubicBezTo>
                    <a:cubicBezTo>
                      <a:pt x="764599" y="3622698"/>
                      <a:pt x="776752" y="3606166"/>
                      <a:pt x="794496" y="3603375"/>
                    </a:cubicBezTo>
                    <a:cubicBezTo>
                      <a:pt x="942258" y="3579222"/>
                      <a:pt x="1000545" y="3642558"/>
                      <a:pt x="1004309" y="3704283"/>
                    </a:cubicBezTo>
                    <a:cubicBezTo>
                      <a:pt x="1008396" y="3770625"/>
                      <a:pt x="945054" y="3855430"/>
                      <a:pt x="835792" y="3873250"/>
                    </a:cubicBezTo>
                    <a:cubicBezTo>
                      <a:pt x="786645" y="3881301"/>
                      <a:pt x="727820" y="3865414"/>
                      <a:pt x="678028" y="3830311"/>
                    </a:cubicBezTo>
                    <a:cubicBezTo>
                      <a:pt x="614902" y="3785868"/>
                      <a:pt x="567261" y="3710724"/>
                      <a:pt x="571993" y="3619156"/>
                    </a:cubicBezTo>
                    <a:cubicBezTo>
                      <a:pt x="576509" y="3530807"/>
                      <a:pt x="631571" y="3423566"/>
                      <a:pt x="783419" y="3315465"/>
                    </a:cubicBezTo>
                    <a:cubicBezTo>
                      <a:pt x="894617" y="3236779"/>
                      <a:pt x="1013773" y="3194591"/>
                      <a:pt x="1136370" y="3178918"/>
                    </a:cubicBezTo>
                    <a:cubicBezTo>
                      <a:pt x="1030119" y="3119017"/>
                      <a:pt x="932686" y="3053427"/>
                      <a:pt x="842889" y="2981933"/>
                    </a:cubicBezTo>
                    <a:cubicBezTo>
                      <a:pt x="713625" y="2878878"/>
                      <a:pt x="599416" y="2764766"/>
                      <a:pt x="497359" y="2639704"/>
                    </a:cubicBezTo>
                    <a:cubicBezTo>
                      <a:pt x="416273" y="2540514"/>
                      <a:pt x="342930" y="2434346"/>
                      <a:pt x="274318" y="2322381"/>
                    </a:cubicBezTo>
                    <a:cubicBezTo>
                      <a:pt x="176886" y="2163612"/>
                      <a:pt x="89777" y="1992605"/>
                      <a:pt x="3529" y="1812259"/>
                    </a:cubicBezTo>
                    <a:cubicBezTo>
                      <a:pt x="-4752" y="1795513"/>
                      <a:pt x="2023" y="1775224"/>
                      <a:pt x="18800" y="1766851"/>
                    </a:cubicBezTo>
                    <a:cubicBezTo>
                      <a:pt x="35576" y="1758585"/>
                      <a:pt x="55902" y="1765348"/>
                      <a:pt x="64290" y="1782094"/>
                    </a:cubicBezTo>
                    <a:cubicBezTo>
                      <a:pt x="173874" y="1993357"/>
                      <a:pt x="286255" y="2189698"/>
                      <a:pt x="410896" y="2370581"/>
                    </a:cubicBezTo>
                    <a:cubicBezTo>
                      <a:pt x="449718" y="2426831"/>
                      <a:pt x="490046" y="2481043"/>
                      <a:pt x="531450" y="2534288"/>
                    </a:cubicBezTo>
                    <a:cubicBezTo>
                      <a:pt x="529406" y="2528169"/>
                      <a:pt x="526610" y="2522265"/>
                      <a:pt x="524675" y="2516146"/>
                    </a:cubicBezTo>
                    <a:cubicBezTo>
                      <a:pt x="510909" y="2472455"/>
                      <a:pt x="499617" y="2428120"/>
                      <a:pt x="490261" y="2383784"/>
                    </a:cubicBezTo>
                    <a:cubicBezTo>
                      <a:pt x="473807" y="2302414"/>
                      <a:pt x="463376" y="2220400"/>
                      <a:pt x="458214" y="2137741"/>
                    </a:cubicBezTo>
                    <a:cubicBezTo>
                      <a:pt x="453375" y="2061953"/>
                      <a:pt x="452729" y="1985842"/>
                      <a:pt x="452084" y="1909732"/>
                    </a:cubicBezTo>
                    <a:cubicBezTo>
                      <a:pt x="451009" y="1797338"/>
                      <a:pt x="451331" y="1685051"/>
                      <a:pt x="440577" y="1573408"/>
                    </a:cubicBezTo>
                    <a:cubicBezTo>
                      <a:pt x="438319" y="1554944"/>
                      <a:pt x="451546" y="1537983"/>
                      <a:pt x="470151" y="1535729"/>
                    </a:cubicBezTo>
                    <a:cubicBezTo>
                      <a:pt x="488648" y="1533474"/>
                      <a:pt x="505640" y="1546678"/>
                      <a:pt x="507898" y="1565249"/>
                    </a:cubicBezTo>
                    <a:cubicBezTo>
                      <a:pt x="527148" y="1694283"/>
                      <a:pt x="534246" y="1825034"/>
                      <a:pt x="540268" y="1955677"/>
                    </a:cubicBezTo>
                    <a:cubicBezTo>
                      <a:pt x="544247" y="2041020"/>
                      <a:pt x="548011" y="2126362"/>
                      <a:pt x="555754" y="2211168"/>
                    </a:cubicBezTo>
                    <a:cubicBezTo>
                      <a:pt x="560486" y="2263554"/>
                      <a:pt x="565970" y="2315833"/>
                      <a:pt x="575004" y="2367790"/>
                    </a:cubicBezTo>
                    <a:cubicBezTo>
                      <a:pt x="582102" y="2409870"/>
                      <a:pt x="591243" y="2452059"/>
                      <a:pt x="602212" y="2493710"/>
                    </a:cubicBezTo>
                    <a:cubicBezTo>
                      <a:pt x="613289" y="2535361"/>
                      <a:pt x="625979" y="2576476"/>
                      <a:pt x="641034" y="2616517"/>
                    </a:cubicBezTo>
                    <a:cubicBezTo>
                      <a:pt x="646734" y="2631546"/>
                      <a:pt x="652434" y="2646575"/>
                      <a:pt x="658779" y="2661389"/>
                    </a:cubicBezTo>
                    <a:cubicBezTo>
                      <a:pt x="664801" y="2675881"/>
                      <a:pt x="671253" y="2690265"/>
                      <a:pt x="678351" y="2704221"/>
                    </a:cubicBezTo>
                    <a:cubicBezTo>
                      <a:pt x="679212" y="2705939"/>
                      <a:pt x="680072" y="2709159"/>
                      <a:pt x="681040" y="2712272"/>
                    </a:cubicBezTo>
                    <a:cubicBezTo>
                      <a:pt x="684588" y="2716137"/>
                      <a:pt x="687707" y="2720431"/>
                      <a:pt x="691256" y="2724295"/>
                    </a:cubicBezTo>
                    <a:cubicBezTo>
                      <a:pt x="849987" y="2895410"/>
                      <a:pt x="1035173" y="3046127"/>
                      <a:pt x="1263591" y="3171618"/>
                    </a:cubicBezTo>
                    <a:cubicBezTo>
                      <a:pt x="1311770" y="3172477"/>
                      <a:pt x="1360164" y="3176342"/>
                      <a:pt x="1408557" y="3184071"/>
                    </a:cubicBezTo>
                    <a:cubicBezTo>
                      <a:pt x="1562234" y="3208439"/>
                      <a:pt x="1716018" y="3265334"/>
                      <a:pt x="1861199" y="3337043"/>
                    </a:cubicBezTo>
                    <a:cubicBezTo>
                      <a:pt x="2007563" y="3409288"/>
                      <a:pt x="2145001" y="3496993"/>
                      <a:pt x="2265124" y="3581262"/>
                    </a:cubicBezTo>
                    <a:cubicBezTo>
                      <a:pt x="2343845" y="3636653"/>
                      <a:pt x="2457086" y="3737239"/>
                      <a:pt x="2574628" y="3810237"/>
                    </a:cubicBezTo>
                    <a:cubicBezTo>
                      <a:pt x="2649585" y="3856826"/>
                      <a:pt x="2725939" y="3892895"/>
                      <a:pt x="2795841" y="3893647"/>
                    </a:cubicBezTo>
                    <a:cubicBezTo>
                      <a:pt x="2814553" y="3893647"/>
                      <a:pt x="2829824" y="3908783"/>
                      <a:pt x="2829824" y="3927461"/>
                    </a:cubicBezTo>
                    <a:cubicBezTo>
                      <a:pt x="2829824" y="3946140"/>
                      <a:pt x="2814553" y="3961276"/>
                      <a:pt x="2795841" y="3961276"/>
                    </a:cubicBezTo>
                    <a:cubicBezTo>
                      <a:pt x="2732714" y="3962028"/>
                      <a:pt x="2664103" y="3939914"/>
                      <a:pt x="2595169" y="3905347"/>
                    </a:cubicBezTo>
                    <a:cubicBezTo>
                      <a:pt x="2523224" y="3869171"/>
                      <a:pt x="2451063" y="3819361"/>
                      <a:pt x="2385033" y="3770625"/>
                    </a:cubicBezTo>
                    <a:cubicBezTo>
                      <a:pt x="2383312" y="3770410"/>
                      <a:pt x="2381807" y="3771698"/>
                      <a:pt x="2380086" y="3771269"/>
                    </a:cubicBezTo>
                    <a:cubicBezTo>
                      <a:pt x="2337607" y="3761178"/>
                      <a:pt x="2294591" y="3764828"/>
                      <a:pt x="2252434" y="3775026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 rot="1790023">
                <a:off x="2173465" y="9189958"/>
                <a:ext cx="1606933" cy="3956466"/>
              </a:xfrm>
              <a:custGeom>
                <a:avLst/>
                <a:gdLst/>
                <a:ahLst/>
                <a:cxnLst/>
                <a:rect l="l" t="t" r="r" b="b"/>
                <a:pathLst>
                  <a:path w="1606883" h="3956342" extrusionOk="0">
                    <a:moveTo>
                      <a:pt x="839038" y="115185"/>
                    </a:moveTo>
                    <a:cubicBezTo>
                      <a:pt x="839038" y="178736"/>
                      <a:pt x="791505" y="230263"/>
                      <a:pt x="733002" y="230263"/>
                    </a:cubicBezTo>
                    <a:cubicBezTo>
                      <a:pt x="674500" y="230263"/>
                      <a:pt x="627074" y="178736"/>
                      <a:pt x="627074" y="115185"/>
                    </a:cubicBezTo>
                    <a:cubicBezTo>
                      <a:pt x="627074" y="51635"/>
                      <a:pt x="674500" y="0"/>
                      <a:pt x="733002" y="0"/>
                    </a:cubicBezTo>
                    <a:cubicBezTo>
                      <a:pt x="791505" y="0"/>
                      <a:pt x="839038" y="51635"/>
                      <a:pt x="839038" y="115185"/>
                    </a:cubicBezTo>
                    <a:close/>
                    <a:moveTo>
                      <a:pt x="105928" y="245077"/>
                    </a:moveTo>
                    <a:cubicBezTo>
                      <a:pt x="47533" y="245077"/>
                      <a:pt x="0" y="296605"/>
                      <a:pt x="0" y="360155"/>
                    </a:cubicBezTo>
                    <a:cubicBezTo>
                      <a:pt x="0" y="423706"/>
                      <a:pt x="47533" y="475233"/>
                      <a:pt x="105928" y="475233"/>
                    </a:cubicBezTo>
                    <a:cubicBezTo>
                      <a:pt x="164431" y="475233"/>
                      <a:pt x="211964" y="423706"/>
                      <a:pt x="211964" y="360155"/>
                    </a:cubicBezTo>
                    <a:cubicBezTo>
                      <a:pt x="211964" y="296605"/>
                      <a:pt x="164431" y="245077"/>
                      <a:pt x="105928" y="245077"/>
                    </a:cubicBezTo>
                    <a:close/>
                    <a:moveTo>
                      <a:pt x="1264041" y="3053646"/>
                    </a:moveTo>
                    <a:cubicBezTo>
                      <a:pt x="1205539" y="3053646"/>
                      <a:pt x="1158006" y="3105281"/>
                      <a:pt x="1158006" y="3168831"/>
                    </a:cubicBezTo>
                    <a:cubicBezTo>
                      <a:pt x="1158006" y="3232275"/>
                      <a:pt x="1205539" y="3283909"/>
                      <a:pt x="1264041" y="3283909"/>
                    </a:cubicBezTo>
                    <a:cubicBezTo>
                      <a:pt x="1322544" y="3283909"/>
                      <a:pt x="1370077" y="3232275"/>
                      <a:pt x="1370077" y="3168831"/>
                    </a:cubicBezTo>
                    <a:cubicBezTo>
                      <a:pt x="1370077" y="3105281"/>
                      <a:pt x="1322544" y="3053646"/>
                      <a:pt x="1264041" y="3053646"/>
                    </a:cubicBezTo>
                    <a:close/>
                    <a:moveTo>
                      <a:pt x="1500955" y="3726080"/>
                    </a:moveTo>
                    <a:cubicBezTo>
                      <a:pt x="1442453" y="3726080"/>
                      <a:pt x="1394919" y="3777715"/>
                      <a:pt x="1394919" y="3841265"/>
                    </a:cubicBezTo>
                    <a:cubicBezTo>
                      <a:pt x="1394919" y="3904708"/>
                      <a:pt x="1442453" y="3956343"/>
                      <a:pt x="1500955" y="3956343"/>
                    </a:cubicBezTo>
                    <a:cubicBezTo>
                      <a:pt x="1559458" y="3956343"/>
                      <a:pt x="1606883" y="3904708"/>
                      <a:pt x="1606883" y="3841265"/>
                    </a:cubicBezTo>
                    <a:cubicBezTo>
                      <a:pt x="1606883" y="3777715"/>
                      <a:pt x="1559458" y="3726080"/>
                      <a:pt x="1500955" y="3726080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 rot="1790023">
                <a:off x="6069583" y="7768978"/>
                <a:ext cx="3532854" cy="3394830"/>
              </a:xfrm>
              <a:custGeom>
                <a:avLst/>
                <a:gdLst/>
                <a:ahLst/>
                <a:cxnLst/>
                <a:rect l="l" t="t" r="r" b="b"/>
                <a:pathLst>
                  <a:path w="3532744" h="3394724" extrusionOk="0">
                    <a:moveTo>
                      <a:pt x="3110635" y="1485929"/>
                    </a:moveTo>
                    <a:cubicBezTo>
                      <a:pt x="2989006" y="1470578"/>
                      <a:pt x="2900500" y="1389207"/>
                      <a:pt x="2815219" y="1378365"/>
                    </a:cubicBezTo>
                    <a:cubicBezTo>
                      <a:pt x="2408282" y="1326623"/>
                      <a:pt x="2163196" y="1366664"/>
                      <a:pt x="2019628" y="1441486"/>
                    </a:cubicBezTo>
                    <a:cubicBezTo>
                      <a:pt x="2100822" y="1278101"/>
                      <a:pt x="2131686" y="1031414"/>
                      <a:pt x="2028447" y="684677"/>
                    </a:cubicBezTo>
                    <a:cubicBezTo>
                      <a:pt x="2000701" y="591605"/>
                      <a:pt x="1916066" y="499822"/>
                      <a:pt x="1893482" y="413406"/>
                    </a:cubicBezTo>
                    <a:cubicBezTo>
                      <a:pt x="1833151" y="182928"/>
                      <a:pt x="1877351" y="1401"/>
                      <a:pt x="1853369" y="5"/>
                    </a:cubicBezTo>
                    <a:cubicBezTo>
                      <a:pt x="1829495" y="-1283"/>
                      <a:pt x="1829818" y="225545"/>
                      <a:pt x="1749807" y="405462"/>
                    </a:cubicBezTo>
                    <a:cubicBezTo>
                      <a:pt x="1700337" y="516676"/>
                      <a:pt x="1596453" y="577650"/>
                      <a:pt x="1561824" y="655585"/>
                    </a:cubicBezTo>
                    <a:cubicBezTo>
                      <a:pt x="1428043" y="956269"/>
                      <a:pt x="1383306" y="1172255"/>
                      <a:pt x="1387500" y="1327696"/>
                    </a:cubicBezTo>
                    <a:cubicBezTo>
                      <a:pt x="1247696" y="1226144"/>
                      <a:pt x="1031860" y="1150141"/>
                      <a:pt x="712785" y="1149819"/>
                    </a:cubicBezTo>
                    <a:cubicBezTo>
                      <a:pt x="614707" y="1149712"/>
                      <a:pt x="501897" y="1204138"/>
                      <a:pt x="411884" y="1201132"/>
                    </a:cubicBezTo>
                    <a:cubicBezTo>
                      <a:pt x="171637" y="1193081"/>
                      <a:pt x="8282" y="1099580"/>
                      <a:pt x="216" y="1122016"/>
                    </a:cubicBezTo>
                    <a:cubicBezTo>
                      <a:pt x="-7850" y="1144345"/>
                      <a:pt x="211857" y="1208217"/>
                      <a:pt x="363491" y="1335318"/>
                    </a:cubicBezTo>
                    <a:cubicBezTo>
                      <a:pt x="457052" y="1413790"/>
                      <a:pt x="486733" y="1529727"/>
                      <a:pt x="552333" y="1584690"/>
                    </a:cubicBezTo>
                    <a:cubicBezTo>
                      <a:pt x="843555" y="1828801"/>
                      <a:pt x="1059821" y="1929816"/>
                      <a:pt x="1218875" y="1954507"/>
                    </a:cubicBezTo>
                    <a:cubicBezTo>
                      <a:pt x="1069607" y="2053268"/>
                      <a:pt x="920232" y="2241557"/>
                      <a:pt x="822262" y="2568972"/>
                    </a:cubicBezTo>
                    <a:cubicBezTo>
                      <a:pt x="794409" y="2662043"/>
                      <a:pt x="815057" y="2784635"/>
                      <a:pt x="786666" y="2869226"/>
                    </a:cubicBezTo>
                    <a:cubicBezTo>
                      <a:pt x="710742" y="3095196"/>
                      <a:pt x="573949" y="3223800"/>
                      <a:pt x="593307" y="3237863"/>
                    </a:cubicBezTo>
                    <a:cubicBezTo>
                      <a:pt x="612664" y="3251818"/>
                      <a:pt x="736874" y="3061273"/>
                      <a:pt x="902811" y="2953281"/>
                    </a:cubicBezTo>
                    <a:cubicBezTo>
                      <a:pt x="1005405" y="2886617"/>
                      <a:pt x="1126067" y="2891340"/>
                      <a:pt x="1197904" y="2844643"/>
                    </a:cubicBezTo>
                    <a:cubicBezTo>
                      <a:pt x="1458369" y="2675247"/>
                      <a:pt x="1611616" y="2526354"/>
                      <a:pt x="1697326" y="2398824"/>
                    </a:cubicBezTo>
                    <a:cubicBezTo>
                      <a:pt x="1747656" y="2553513"/>
                      <a:pt x="1862080" y="2730210"/>
                      <a:pt x="2078023" y="2913776"/>
                    </a:cubicBezTo>
                    <a:cubicBezTo>
                      <a:pt x="2152442" y="2977005"/>
                      <a:pt x="2273856" y="3008458"/>
                      <a:pt x="2340209" y="3068681"/>
                    </a:cubicBezTo>
                    <a:cubicBezTo>
                      <a:pt x="2517329" y="3229704"/>
                      <a:pt x="2579919" y="3405971"/>
                      <a:pt x="2600674" y="3394162"/>
                    </a:cubicBezTo>
                    <a:cubicBezTo>
                      <a:pt x="2621537" y="3382354"/>
                      <a:pt x="2496682" y="3192239"/>
                      <a:pt x="2465172" y="2998045"/>
                    </a:cubicBezTo>
                    <a:cubicBezTo>
                      <a:pt x="2445599" y="2878136"/>
                      <a:pt x="2499263" y="2771002"/>
                      <a:pt x="2485605" y="2686948"/>
                    </a:cubicBezTo>
                    <a:cubicBezTo>
                      <a:pt x="2434845" y="2375100"/>
                      <a:pt x="2358061" y="2173713"/>
                      <a:pt x="2273318" y="2044572"/>
                    </a:cubicBezTo>
                    <a:cubicBezTo>
                      <a:pt x="2443879" y="2049940"/>
                      <a:pt x="2660467" y="1995621"/>
                      <a:pt x="2919319" y="1829767"/>
                    </a:cubicBezTo>
                    <a:cubicBezTo>
                      <a:pt x="3001589" y="1777059"/>
                      <a:pt x="3066436" y="1670569"/>
                      <a:pt x="3143651" y="1624731"/>
                    </a:cubicBezTo>
                    <a:cubicBezTo>
                      <a:pt x="3349807" y="1502031"/>
                      <a:pt x="3538112" y="1492584"/>
                      <a:pt x="3532628" y="1469504"/>
                    </a:cubicBezTo>
                    <a:cubicBezTo>
                      <a:pt x="3527143" y="1446317"/>
                      <a:pt x="3307544" y="1511048"/>
                      <a:pt x="3110635" y="1485929"/>
                    </a:cubicBezTo>
                    <a:close/>
                    <a:moveTo>
                      <a:pt x="1729482" y="1965778"/>
                    </a:moveTo>
                    <a:cubicBezTo>
                      <a:pt x="1711522" y="1942913"/>
                      <a:pt x="1691734" y="1924019"/>
                      <a:pt x="1672269" y="1910171"/>
                    </a:cubicBezTo>
                    <a:cubicBezTo>
                      <a:pt x="1638609" y="1886233"/>
                      <a:pt x="1590646" y="1870023"/>
                      <a:pt x="1534617" y="1864978"/>
                    </a:cubicBezTo>
                    <a:cubicBezTo>
                      <a:pt x="1562362" y="1834383"/>
                      <a:pt x="1580967" y="1800676"/>
                      <a:pt x="1591613" y="1770403"/>
                    </a:cubicBezTo>
                    <a:cubicBezTo>
                      <a:pt x="1600539" y="1745069"/>
                      <a:pt x="1604303" y="1714582"/>
                      <a:pt x="1603120" y="1681411"/>
                    </a:cubicBezTo>
                    <a:cubicBezTo>
                      <a:pt x="1628930" y="1689784"/>
                      <a:pt x="1654095" y="1694186"/>
                      <a:pt x="1676571" y="1695366"/>
                    </a:cubicBezTo>
                    <a:cubicBezTo>
                      <a:pt x="1725180" y="1697728"/>
                      <a:pt x="1784542" y="1681411"/>
                      <a:pt x="1843153" y="1644805"/>
                    </a:cubicBezTo>
                    <a:cubicBezTo>
                      <a:pt x="1829818" y="1695366"/>
                      <a:pt x="1831646" y="1743995"/>
                      <a:pt x="1841002" y="1782104"/>
                    </a:cubicBezTo>
                    <a:cubicBezTo>
                      <a:pt x="1846594" y="1804862"/>
                      <a:pt x="1857456" y="1828908"/>
                      <a:pt x="1872834" y="1852740"/>
                    </a:cubicBezTo>
                    <a:cubicBezTo>
                      <a:pt x="1852724" y="1859181"/>
                      <a:pt x="1834119" y="1867017"/>
                      <a:pt x="1818526" y="1876035"/>
                    </a:cubicBezTo>
                    <a:cubicBezTo>
                      <a:pt x="1786586" y="1894391"/>
                      <a:pt x="1755399" y="1924986"/>
                      <a:pt x="1729482" y="196577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 rot="1790023">
                <a:off x="6456955" y="8067091"/>
                <a:ext cx="2806958" cy="2820814"/>
              </a:xfrm>
              <a:custGeom>
                <a:avLst/>
                <a:gdLst/>
                <a:ahLst/>
                <a:cxnLst/>
                <a:rect l="l" t="t" r="r" b="b"/>
                <a:pathLst>
                  <a:path w="2806870" h="2820726" extrusionOk="0">
                    <a:moveTo>
                      <a:pt x="1028001" y="1763516"/>
                    </a:moveTo>
                    <a:cubicBezTo>
                      <a:pt x="1002944" y="1769742"/>
                      <a:pt x="978209" y="1776612"/>
                      <a:pt x="953582" y="1783804"/>
                    </a:cubicBezTo>
                    <a:cubicBezTo>
                      <a:pt x="928848" y="1790997"/>
                      <a:pt x="904221" y="1798619"/>
                      <a:pt x="879809" y="1806562"/>
                    </a:cubicBezTo>
                    <a:cubicBezTo>
                      <a:pt x="830985" y="1822665"/>
                      <a:pt x="782806" y="1840485"/>
                      <a:pt x="735273" y="1860774"/>
                    </a:cubicBezTo>
                    <a:cubicBezTo>
                      <a:pt x="731617" y="1862384"/>
                      <a:pt x="727423" y="1860774"/>
                      <a:pt x="725809" y="1857124"/>
                    </a:cubicBezTo>
                    <a:cubicBezTo>
                      <a:pt x="724304" y="1853581"/>
                      <a:pt x="725917" y="1849287"/>
                      <a:pt x="729466" y="1847784"/>
                    </a:cubicBezTo>
                    <a:cubicBezTo>
                      <a:pt x="776892" y="1825885"/>
                      <a:pt x="824855" y="1806133"/>
                      <a:pt x="873786" y="1788957"/>
                    </a:cubicBezTo>
                    <a:cubicBezTo>
                      <a:pt x="898413" y="1780477"/>
                      <a:pt x="923148" y="1772533"/>
                      <a:pt x="948205" y="1765340"/>
                    </a:cubicBezTo>
                    <a:cubicBezTo>
                      <a:pt x="973155" y="1758148"/>
                      <a:pt x="998319" y="1751814"/>
                      <a:pt x="1023699" y="1745910"/>
                    </a:cubicBezTo>
                    <a:cubicBezTo>
                      <a:pt x="1033593" y="1743656"/>
                      <a:pt x="1043379" y="1741509"/>
                      <a:pt x="1053273" y="1739469"/>
                    </a:cubicBezTo>
                    <a:cubicBezTo>
                      <a:pt x="1076179" y="1734746"/>
                      <a:pt x="1099193" y="1730345"/>
                      <a:pt x="1122100" y="1725407"/>
                    </a:cubicBezTo>
                    <a:lnTo>
                      <a:pt x="1160492" y="1717248"/>
                    </a:lnTo>
                    <a:cubicBezTo>
                      <a:pt x="1163718" y="1716711"/>
                      <a:pt x="1169848" y="1714135"/>
                      <a:pt x="1173827" y="1713062"/>
                    </a:cubicBezTo>
                    <a:cubicBezTo>
                      <a:pt x="1177268" y="1712203"/>
                      <a:pt x="1180064" y="1712310"/>
                      <a:pt x="1181462" y="1712847"/>
                    </a:cubicBezTo>
                    <a:cubicBezTo>
                      <a:pt x="1183936" y="1713706"/>
                      <a:pt x="1185442" y="1715316"/>
                      <a:pt x="1186194" y="1717356"/>
                    </a:cubicBezTo>
                    <a:cubicBezTo>
                      <a:pt x="1186732" y="1718858"/>
                      <a:pt x="1187162" y="1721327"/>
                      <a:pt x="1185334" y="1724441"/>
                    </a:cubicBezTo>
                    <a:cubicBezTo>
                      <a:pt x="1183398" y="1727661"/>
                      <a:pt x="1179419" y="1728734"/>
                      <a:pt x="1176193" y="1727017"/>
                    </a:cubicBezTo>
                    <a:cubicBezTo>
                      <a:pt x="1172536" y="1728412"/>
                      <a:pt x="1166084" y="1730667"/>
                      <a:pt x="1163288" y="1731311"/>
                    </a:cubicBezTo>
                    <a:lnTo>
                      <a:pt x="1125541" y="1740543"/>
                    </a:lnTo>
                    <a:lnTo>
                      <a:pt x="1028001" y="1763516"/>
                    </a:lnTo>
                    <a:close/>
                    <a:moveTo>
                      <a:pt x="975951" y="1955670"/>
                    </a:moveTo>
                    <a:cubicBezTo>
                      <a:pt x="976489" y="1956207"/>
                      <a:pt x="976918" y="1956744"/>
                      <a:pt x="977134" y="1956314"/>
                    </a:cubicBezTo>
                    <a:cubicBezTo>
                      <a:pt x="976811" y="1956099"/>
                      <a:pt x="976489" y="1955885"/>
                      <a:pt x="976166" y="1955670"/>
                    </a:cubicBezTo>
                    <a:lnTo>
                      <a:pt x="975951" y="1955670"/>
                    </a:lnTo>
                    <a:close/>
                    <a:moveTo>
                      <a:pt x="850342" y="1978321"/>
                    </a:moveTo>
                    <a:cubicBezTo>
                      <a:pt x="812918" y="1989592"/>
                      <a:pt x="776031" y="2002045"/>
                      <a:pt x="739897" y="2016000"/>
                    </a:cubicBezTo>
                    <a:cubicBezTo>
                      <a:pt x="715701" y="2025447"/>
                      <a:pt x="691827" y="2035430"/>
                      <a:pt x="668167" y="2046165"/>
                    </a:cubicBezTo>
                    <a:cubicBezTo>
                      <a:pt x="609342" y="2072788"/>
                      <a:pt x="552345" y="2103167"/>
                      <a:pt x="495993" y="2135801"/>
                    </a:cubicBezTo>
                    <a:cubicBezTo>
                      <a:pt x="492660" y="2137734"/>
                      <a:pt x="491369" y="2142135"/>
                      <a:pt x="493305" y="2145570"/>
                    </a:cubicBezTo>
                    <a:cubicBezTo>
                      <a:pt x="495241" y="2149005"/>
                      <a:pt x="499650" y="2150186"/>
                      <a:pt x="503091" y="2148254"/>
                    </a:cubicBezTo>
                    <a:cubicBezTo>
                      <a:pt x="559658" y="2117230"/>
                      <a:pt x="617193" y="2088997"/>
                      <a:pt x="675910" y="2063448"/>
                    </a:cubicBezTo>
                    <a:cubicBezTo>
                      <a:pt x="699354" y="2053143"/>
                      <a:pt x="723013" y="2043267"/>
                      <a:pt x="746887" y="2033820"/>
                    </a:cubicBezTo>
                    <a:cubicBezTo>
                      <a:pt x="782484" y="2019757"/>
                      <a:pt x="818618" y="2006553"/>
                      <a:pt x="855504" y="1994745"/>
                    </a:cubicBezTo>
                    <a:cubicBezTo>
                      <a:pt x="861419" y="1992813"/>
                      <a:pt x="898413" y="1978643"/>
                      <a:pt x="930999" y="1967908"/>
                    </a:cubicBezTo>
                    <a:cubicBezTo>
                      <a:pt x="946807" y="1962648"/>
                      <a:pt x="961540" y="1958246"/>
                      <a:pt x="971004" y="1956744"/>
                    </a:cubicBezTo>
                    <a:cubicBezTo>
                      <a:pt x="972725" y="1956421"/>
                      <a:pt x="974768" y="1955777"/>
                      <a:pt x="975951" y="1955670"/>
                    </a:cubicBezTo>
                    <a:cubicBezTo>
                      <a:pt x="975736" y="1955455"/>
                      <a:pt x="975628" y="1955133"/>
                      <a:pt x="975413" y="1955026"/>
                    </a:cubicBezTo>
                    <a:cubicBezTo>
                      <a:pt x="975628" y="1955241"/>
                      <a:pt x="975843" y="1955455"/>
                      <a:pt x="976166" y="1955670"/>
                    </a:cubicBezTo>
                    <a:cubicBezTo>
                      <a:pt x="976811" y="1955563"/>
                      <a:pt x="977241" y="1955670"/>
                      <a:pt x="977134" y="1956207"/>
                    </a:cubicBezTo>
                    <a:lnTo>
                      <a:pt x="977134" y="1956314"/>
                    </a:lnTo>
                    <a:cubicBezTo>
                      <a:pt x="979715" y="1957710"/>
                      <a:pt x="982941" y="1957388"/>
                      <a:pt x="985092" y="1955348"/>
                    </a:cubicBezTo>
                    <a:cubicBezTo>
                      <a:pt x="987888" y="1952772"/>
                      <a:pt x="987995" y="1948478"/>
                      <a:pt x="985415" y="1945687"/>
                    </a:cubicBezTo>
                    <a:cubicBezTo>
                      <a:pt x="984124" y="1944291"/>
                      <a:pt x="982081" y="1943110"/>
                      <a:pt x="978962" y="1942573"/>
                    </a:cubicBezTo>
                    <a:cubicBezTo>
                      <a:pt x="974230" y="1941929"/>
                      <a:pt x="964551" y="1943218"/>
                      <a:pt x="952507" y="1946223"/>
                    </a:cubicBezTo>
                    <a:cubicBezTo>
                      <a:pt x="917126" y="1954811"/>
                      <a:pt x="858085" y="1976066"/>
                      <a:pt x="850342" y="1978321"/>
                    </a:cubicBezTo>
                    <a:close/>
                    <a:moveTo>
                      <a:pt x="1858220" y="1739040"/>
                    </a:moveTo>
                    <a:cubicBezTo>
                      <a:pt x="1855424" y="1735819"/>
                      <a:pt x="1852628" y="1732706"/>
                      <a:pt x="1849832" y="1729593"/>
                    </a:cubicBezTo>
                    <a:cubicBezTo>
                      <a:pt x="1845530" y="1724977"/>
                      <a:pt x="1841229" y="1720469"/>
                      <a:pt x="1836820" y="1716067"/>
                    </a:cubicBezTo>
                    <a:cubicBezTo>
                      <a:pt x="1826281" y="1705333"/>
                      <a:pt x="1815204" y="1695349"/>
                      <a:pt x="1803589" y="1685795"/>
                    </a:cubicBezTo>
                    <a:cubicBezTo>
                      <a:pt x="1792082" y="1676348"/>
                      <a:pt x="1780145" y="1667331"/>
                      <a:pt x="1767993" y="1658743"/>
                    </a:cubicBezTo>
                    <a:cubicBezTo>
                      <a:pt x="1748743" y="1645217"/>
                      <a:pt x="1730246" y="1633731"/>
                      <a:pt x="1711641" y="1624284"/>
                    </a:cubicBezTo>
                    <a:cubicBezTo>
                      <a:pt x="1691424" y="1613871"/>
                      <a:pt x="1671206" y="1605713"/>
                      <a:pt x="1650558" y="1598950"/>
                    </a:cubicBezTo>
                    <a:cubicBezTo>
                      <a:pt x="1611198" y="1586068"/>
                      <a:pt x="1569902" y="1578768"/>
                      <a:pt x="1522369" y="1572112"/>
                    </a:cubicBezTo>
                    <a:cubicBezTo>
                      <a:pt x="1518497" y="1571576"/>
                      <a:pt x="1514841" y="1574152"/>
                      <a:pt x="1514196" y="1578017"/>
                    </a:cubicBezTo>
                    <a:cubicBezTo>
                      <a:pt x="1513658" y="1581989"/>
                      <a:pt x="1516239" y="1585638"/>
                      <a:pt x="1520218" y="1586175"/>
                    </a:cubicBezTo>
                    <a:cubicBezTo>
                      <a:pt x="1566461" y="1594334"/>
                      <a:pt x="1606358" y="1603136"/>
                      <a:pt x="1644643" y="1616555"/>
                    </a:cubicBezTo>
                    <a:cubicBezTo>
                      <a:pt x="1664323" y="1623425"/>
                      <a:pt x="1683465" y="1631584"/>
                      <a:pt x="1702931" y="1641460"/>
                    </a:cubicBezTo>
                    <a:cubicBezTo>
                      <a:pt x="1720782" y="1650477"/>
                      <a:pt x="1738957" y="1660997"/>
                      <a:pt x="1757669" y="1673665"/>
                    </a:cubicBezTo>
                    <a:cubicBezTo>
                      <a:pt x="1769714" y="1681716"/>
                      <a:pt x="1781543" y="1690089"/>
                      <a:pt x="1793050" y="1698999"/>
                    </a:cubicBezTo>
                    <a:cubicBezTo>
                      <a:pt x="1804449" y="1707801"/>
                      <a:pt x="1815526" y="1717034"/>
                      <a:pt x="1826065" y="1727017"/>
                    </a:cubicBezTo>
                    <a:cubicBezTo>
                      <a:pt x="1830475" y="1731204"/>
                      <a:pt x="1834884" y="1735390"/>
                      <a:pt x="1839185" y="1739684"/>
                    </a:cubicBezTo>
                    <a:cubicBezTo>
                      <a:pt x="1841982" y="1742582"/>
                      <a:pt x="1844777" y="1745481"/>
                      <a:pt x="1847466" y="1748379"/>
                    </a:cubicBezTo>
                    <a:cubicBezTo>
                      <a:pt x="1849187" y="1750312"/>
                      <a:pt x="1852843" y="1755035"/>
                      <a:pt x="1854564" y="1757397"/>
                    </a:cubicBezTo>
                    <a:cubicBezTo>
                      <a:pt x="1854779" y="1757719"/>
                      <a:pt x="1854994" y="1758148"/>
                      <a:pt x="1855317" y="1758470"/>
                    </a:cubicBezTo>
                    <a:cubicBezTo>
                      <a:pt x="1855747" y="1759007"/>
                      <a:pt x="1855962" y="1759329"/>
                      <a:pt x="1856070" y="1759544"/>
                    </a:cubicBezTo>
                    <a:cubicBezTo>
                      <a:pt x="1856822" y="1760295"/>
                      <a:pt x="1857575" y="1760724"/>
                      <a:pt x="1857790" y="1760832"/>
                    </a:cubicBezTo>
                    <a:cubicBezTo>
                      <a:pt x="1859618" y="1761905"/>
                      <a:pt x="1861124" y="1761798"/>
                      <a:pt x="1862092" y="1761691"/>
                    </a:cubicBezTo>
                    <a:cubicBezTo>
                      <a:pt x="1864458" y="1761369"/>
                      <a:pt x="1866178" y="1760080"/>
                      <a:pt x="1867254" y="1758148"/>
                    </a:cubicBezTo>
                    <a:cubicBezTo>
                      <a:pt x="1867791" y="1757289"/>
                      <a:pt x="1868544" y="1755464"/>
                      <a:pt x="1867791" y="1752888"/>
                    </a:cubicBezTo>
                    <a:cubicBezTo>
                      <a:pt x="1867684" y="1752673"/>
                      <a:pt x="1867361" y="1751814"/>
                      <a:pt x="1866609" y="1750526"/>
                    </a:cubicBezTo>
                    <a:cubicBezTo>
                      <a:pt x="1865211" y="1748487"/>
                      <a:pt x="1860371" y="1741616"/>
                      <a:pt x="1858220" y="1739040"/>
                    </a:cubicBezTo>
                    <a:close/>
                    <a:moveTo>
                      <a:pt x="1615715" y="1151305"/>
                    </a:moveTo>
                    <a:lnTo>
                      <a:pt x="1615715" y="1151305"/>
                    </a:lnTo>
                    <a:cubicBezTo>
                      <a:pt x="1615822" y="1151520"/>
                      <a:pt x="1615607" y="1151627"/>
                      <a:pt x="1615284" y="1151734"/>
                    </a:cubicBezTo>
                    <a:cubicBezTo>
                      <a:pt x="1614531" y="1152593"/>
                      <a:pt x="1613886" y="1153667"/>
                      <a:pt x="1613671" y="1154740"/>
                    </a:cubicBezTo>
                    <a:cubicBezTo>
                      <a:pt x="1613671" y="1153989"/>
                      <a:pt x="1613671" y="1153237"/>
                      <a:pt x="1613779" y="1152593"/>
                    </a:cubicBezTo>
                    <a:cubicBezTo>
                      <a:pt x="1608294" y="1155921"/>
                      <a:pt x="1596572" y="1162469"/>
                      <a:pt x="1595389" y="1163221"/>
                    </a:cubicBezTo>
                    <a:cubicBezTo>
                      <a:pt x="1588076" y="1168373"/>
                      <a:pt x="1581194" y="1173956"/>
                      <a:pt x="1574526" y="1179860"/>
                    </a:cubicBezTo>
                    <a:cubicBezTo>
                      <a:pt x="1567859" y="1185656"/>
                      <a:pt x="1561621" y="1191883"/>
                      <a:pt x="1555384" y="1198002"/>
                    </a:cubicBezTo>
                    <a:cubicBezTo>
                      <a:pt x="1543339" y="1210239"/>
                      <a:pt x="1530649" y="1222907"/>
                      <a:pt x="1518605" y="1236540"/>
                    </a:cubicBezTo>
                    <a:cubicBezTo>
                      <a:pt x="1506668" y="1249959"/>
                      <a:pt x="1495376" y="1264129"/>
                      <a:pt x="1485374" y="1278943"/>
                    </a:cubicBezTo>
                    <a:cubicBezTo>
                      <a:pt x="1471394" y="1299446"/>
                      <a:pt x="1459994" y="1321238"/>
                      <a:pt x="1453004" y="1343996"/>
                    </a:cubicBezTo>
                    <a:cubicBezTo>
                      <a:pt x="1451714" y="1347646"/>
                      <a:pt x="1453757" y="1351725"/>
                      <a:pt x="1457521" y="1353013"/>
                    </a:cubicBezTo>
                    <a:cubicBezTo>
                      <a:pt x="1461178" y="1354194"/>
                      <a:pt x="1465264" y="1352262"/>
                      <a:pt x="1466555" y="1348505"/>
                    </a:cubicBezTo>
                    <a:cubicBezTo>
                      <a:pt x="1474297" y="1327679"/>
                      <a:pt x="1486342" y="1308142"/>
                      <a:pt x="1500108" y="1289356"/>
                    </a:cubicBezTo>
                    <a:cubicBezTo>
                      <a:pt x="1510324" y="1275507"/>
                      <a:pt x="1521616" y="1262196"/>
                      <a:pt x="1533015" y="1249314"/>
                    </a:cubicBezTo>
                    <a:cubicBezTo>
                      <a:pt x="1544952" y="1235788"/>
                      <a:pt x="1556782" y="1222584"/>
                      <a:pt x="1568181" y="1210239"/>
                    </a:cubicBezTo>
                    <a:cubicBezTo>
                      <a:pt x="1575064" y="1202725"/>
                      <a:pt x="1582054" y="1195425"/>
                      <a:pt x="1589367" y="1188448"/>
                    </a:cubicBezTo>
                    <a:cubicBezTo>
                      <a:pt x="1594206" y="1183832"/>
                      <a:pt x="1599153" y="1179430"/>
                      <a:pt x="1604423" y="1175351"/>
                    </a:cubicBezTo>
                    <a:cubicBezTo>
                      <a:pt x="1605498" y="1174492"/>
                      <a:pt x="1617435" y="1166870"/>
                      <a:pt x="1622059" y="1163650"/>
                    </a:cubicBezTo>
                    <a:cubicBezTo>
                      <a:pt x="1623242" y="1162899"/>
                      <a:pt x="1624103" y="1162254"/>
                      <a:pt x="1624533" y="1161932"/>
                    </a:cubicBezTo>
                    <a:cubicBezTo>
                      <a:pt x="1628189" y="1158605"/>
                      <a:pt x="1627006" y="1154955"/>
                      <a:pt x="1626576" y="1154096"/>
                    </a:cubicBezTo>
                    <a:cubicBezTo>
                      <a:pt x="1625286" y="1150553"/>
                      <a:pt x="1621307" y="1148836"/>
                      <a:pt x="1617865" y="1150124"/>
                    </a:cubicBezTo>
                    <a:cubicBezTo>
                      <a:pt x="1617005" y="1150446"/>
                      <a:pt x="1616360" y="1150875"/>
                      <a:pt x="1615715" y="1151305"/>
                    </a:cubicBezTo>
                    <a:close/>
                    <a:moveTo>
                      <a:pt x="1615284" y="1151734"/>
                    </a:moveTo>
                    <a:lnTo>
                      <a:pt x="1615715" y="1151305"/>
                    </a:lnTo>
                    <a:cubicBezTo>
                      <a:pt x="1614531" y="1149695"/>
                      <a:pt x="1613994" y="1150768"/>
                      <a:pt x="1613779" y="1152593"/>
                    </a:cubicBezTo>
                    <a:lnTo>
                      <a:pt x="1614531" y="1152164"/>
                    </a:lnTo>
                    <a:cubicBezTo>
                      <a:pt x="1614746" y="1151949"/>
                      <a:pt x="1615069" y="1151842"/>
                      <a:pt x="1615284" y="1151734"/>
                    </a:cubicBezTo>
                    <a:close/>
                    <a:moveTo>
                      <a:pt x="1111561" y="1213889"/>
                    </a:moveTo>
                    <a:cubicBezTo>
                      <a:pt x="1125111" y="1236969"/>
                      <a:pt x="1138016" y="1260157"/>
                      <a:pt x="1149738" y="1282700"/>
                    </a:cubicBezTo>
                    <a:cubicBezTo>
                      <a:pt x="1170385" y="1322526"/>
                      <a:pt x="1187377" y="1359991"/>
                      <a:pt x="1197056" y="1390049"/>
                    </a:cubicBezTo>
                    <a:cubicBezTo>
                      <a:pt x="1198131" y="1393806"/>
                      <a:pt x="1202110" y="1395953"/>
                      <a:pt x="1205874" y="1394880"/>
                    </a:cubicBezTo>
                    <a:cubicBezTo>
                      <a:pt x="1209638" y="1393699"/>
                      <a:pt x="1211789" y="1389727"/>
                      <a:pt x="1210713" y="1385970"/>
                    </a:cubicBezTo>
                    <a:cubicBezTo>
                      <a:pt x="1201895" y="1354838"/>
                      <a:pt x="1186302" y="1315763"/>
                      <a:pt x="1166084" y="1274434"/>
                    </a:cubicBezTo>
                    <a:cubicBezTo>
                      <a:pt x="1154684" y="1251354"/>
                      <a:pt x="1141995" y="1227523"/>
                      <a:pt x="1128122" y="1204121"/>
                    </a:cubicBezTo>
                    <a:cubicBezTo>
                      <a:pt x="1110915" y="1175244"/>
                      <a:pt x="1092096" y="1146904"/>
                      <a:pt x="1072953" y="1120925"/>
                    </a:cubicBezTo>
                    <a:cubicBezTo>
                      <a:pt x="1051445" y="1091619"/>
                      <a:pt x="1029184" y="1065318"/>
                      <a:pt x="1008106" y="1044493"/>
                    </a:cubicBezTo>
                    <a:cubicBezTo>
                      <a:pt x="1005417" y="1041809"/>
                      <a:pt x="1001116" y="1041809"/>
                      <a:pt x="998427" y="1044385"/>
                    </a:cubicBezTo>
                    <a:cubicBezTo>
                      <a:pt x="995739" y="1047069"/>
                      <a:pt x="995631" y="1051363"/>
                      <a:pt x="998319" y="1054047"/>
                    </a:cubicBezTo>
                    <a:cubicBezTo>
                      <a:pt x="1018215" y="1075087"/>
                      <a:pt x="1038755" y="1101602"/>
                      <a:pt x="1058973" y="1130909"/>
                    </a:cubicBezTo>
                    <a:cubicBezTo>
                      <a:pt x="1077040" y="1156994"/>
                      <a:pt x="1094784" y="1185334"/>
                      <a:pt x="1111561" y="1213889"/>
                    </a:cubicBezTo>
                    <a:close/>
                    <a:moveTo>
                      <a:pt x="2038998" y="2780754"/>
                    </a:moveTo>
                    <a:cubicBezTo>
                      <a:pt x="2025340" y="2754560"/>
                      <a:pt x="2014586" y="2721068"/>
                      <a:pt x="2004907" y="2701852"/>
                    </a:cubicBezTo>
                    <a:cubicBezTo>
                      <a:pt x="1968988" y="2630680"/>
                      <a:pt x="1937478" y="2557575"/>
                      <a:pt x="1903280" y="2485652"/>
                    </a:cubicBezTo>
                    <a:cubicBezTo>
                      <a:pt x="1894677" y="2467617"/>
                      <a:pt x="1885966" y="2449582"/>
                      <a:pt x="1876933" y="2431762"/>
                    </a:cubicBezTo>
                    <a:cubicBezTo>
                      <a:pt x="1829184" y="2337617"/>
                      <a:pt x="1781221" y="2243580"/>
                      <a:pt x="1732182" y="2150079"/>
                    </a:cubicBezTo>
                    <a:cubicBezTo>
                      <a:pt x="1683143" y="2056578"/>
                      <a:pt x="1633029" y="1963721"/>
                      <a:pt x="1582377" y="1871079"/>
                    </a:cubicBezTo>
                    <a:cubicBezTo>
                      <a:pt x="1551727" y="1815472"/>
                      <a:pt x="1516346" y="1761691"/>
                      <a:pt x="1484192" y="1706621"/>
                    </a:cubicBezTo>
                    <a:cubicBezTo>
                      <a:pt x="1470426" y="1683111"/>
                      <a:pt x="1457306" y="1659387"/>
                      <a:pt x="1445369" y="1635019"/>
                    </a:cubicBezTo>
                    <a:cubicBezTo>
                      <a:pt x="1443648" y="1631476"/>
                      <a:pt x="1439454" y="1630081"/>
                      <a:pt x="1435905" y="1631798"/>
                    </a:cubicBezTo>
                    <a:cubicBezTo>
                      <a:pt x="1432356" y="1633409"/>
                      <a:pt x="1430851" y="1637703"/>
                      <a:pt x="1432572" y="1641245"/>
                    </a:cubicBezTo>
                    <a:cubicBezTo>
                      <a:pt x="1444293" y="1666043"/>
                      <a:pt x="1457306" y="1690196"/>
                      <a:pt x="1470964" y="1714242"/>
                    </a:cubicBezTo>
                    <a:cubicBezTo>
                      <a:pt x="1502473" y="1769527"/>
                      <a:pt x="1537317" y="1823524"/>
                      <a:pt x="1567213" y="1879238"/>
                    </a:cubicBezTo>
                    <a:cubicBezTo>
                      <a:pt x="1607111" y="1953630"/>
                      <a:pt x="1646471" y="2028238"/>
                      <a:pt x="1685724" y="2102953"/>
                    </a:cubicBezTo>
                    <a:cubicBezTo>
                      <a:pt x="1715190" y="2158989"/>
                      <a:pt x="1744441" y="2215132"/>
                      <a:pt x="1773585" y="2271276"/>
                    </a:cubicBezTo>
                    <a:cubicBezTo>
                      <a:pt x="1802836" y="2327419"/>
                      <a:pt x="1831980" y="2383563"/>
                      <a:pt x="1860909" y="2439814"/>
                    </a:cubicBezTo>
                    <a:cubicBezTo>
                      <a:pt x="1897473" y="2510664"/>
                      <a:pt x="1929735" y="2583446"/>
                      <a:pt x="1964579" y="2655048"/>
                    </a:cubicBezTo>
                    <a:cubicBezTo>
                      <a:pt x="1973290" y="2672975"/>
                      <a:pt x="1982215" y="2690903"/>
                      <a:pt x="1991464" y="2708615"/>
                    </a:cubicBezTo>
                    <a:cubicBezTo>
                      <a:pt x="2001358" y="2727831"/>
                      <a:pt x="2012542" y="2761216"/>
                      <a:pt x="2026523" y="2787302"/>
                    </a:cubicBezTo>
                    <a:cubicBezTo>
                      <a:pt x="2033513" y="2800398"/>
                      <a:pt x="2041256" y="2811670"/>
                      <a:pt x="2049644" y="2818970"/>
                    </a:cubicBezTo>
                    <a:cubicBezTo>
                      <a:pt x="2052440" y="2821546"/>
                      <a:pt x="2056849" y="2821224"/>
                      <a:pt x="2059323" y="2818433"/>
                    </a:cubicBezTo>
                    <a:cubicBezTo>
                      <a:pt x="2061796" y="2815535"/>
                      <a:pt x="2061474" y="2811241"/>
                      <a:pt x="2058677" y="2808772"/>
                    </a:cubicBezTo>
                    <a:cubicBezTo>
                      <a:pt x="2051365" y="2802331"/>
                      <a:pt x="2044912" y="2792240"/>
                      <a:pt x="2038998" y="2780754"/>
                    </a:cubicBezTo>
                    <a:close/>
                    <a:moveTo>
                      <a:pt x="2035126" y="2409219"/>
                    </a:moveTo>
                    <a:cubicBezTo>
                      <a:pt x="2034696" y="2410185"/>
                      <a:pt x="2034696" y="2411044"/>
                      <a:pt x="2035341" y="2410937"/>
                    </a:cubicBezTo>
                    <a:cubicBezTo>
                      <a:pt x="2035341" y="2410400"/>
                      <a:pt x="2035341" y="2409971"/>
                      <a:pt x="2035341" y="2409541"/>
                    </a:cubicBezTo>
                    <a:cubicBezTo>
                      <a:pt x="2035233" y="2409434"/>
                      <a:pt x="2035233" y="2409326"/>
                      <a:pt x="2035126" y="2409219"/>
                    </a:cubicBezTo>
                    <a:close/>
                    <a:moveTo>
                      <a:pt x="1918658" y="2278683"/>
                    </a:moveTo>
                    <a:cubicBezTo>
                      <a:pt x="1903926" y="2265801"/>
                      <a:pt x="1888869" y="2253241"/>
                      <a:pt x="1873706" y="2241004"/>
                    </a:cubicBezTo>
                    <a:cubicBezTo>
                      <a:pt x="1835529" y="2210409"/>
                      <a:pt x="1795846" y="2181639"/>
                      <a:pt x="1755518" y="2154373"/>
                    </a:cubicBezTo>
                    <a:cubicBezTo>
                      <a:pt x="1752292" y="2152119"/>
                      <a:pt x="1747775" y="2152870"/>
                      <a:pt x="1745517" y="2156090"/>
                    </a:cubicBezTo>
                    <a:cubicBezTo>
                      <a:pt x="1743259" y="2159311"/>
                      <a:pt x="1744012" y="2163712"/>
                      <a:pt x="1747238" y="2165966"/>
                    </a:cubicBezTo>
                    <a:cubicBezTo>
                      <a:pt x="1778640" y="2188724"/>
                      <a:pt x="1809074" y="2212663"/>
                      <a:pt x="1839185" y="2237246"/>
                    </a:cubicBezTo>
                    <a:cubicBezTo>
                      <a:pt x="1857252" y="2251846"/>
                      <a:pt x="1874997" y="2266874"/>
                      <a:pt x="1892741" y="2281903"/>
                    </a:cubicBezTo>
                    <a:cubicBezTo>
                      <a:pt x="1919519" y="2304447"/>
                      <a:pt x="1946082" y="2327097"/>
                      <a:pt x="1971784" y="2350499"/>
                    </a:cubicBezTo>
                    <a:cubicBezTo>
                      <a:pt x="1975333" y="2353612"/>
                      <a:pt x="2018457" y="2390004"/>
                      <a:pt x="2032545" y="2406643"/>
                    </a:cubicBezTo>
                    <a:cubicBezTo>
                      <a:pt x="2033298" y="2407501"/>
                      <a:pt x="2034373" y="2408468"/>
                      <a:pt x="2035126" y="2409219"/>
                    </a:cubicBezTo>
                    <a:cubicBezTo>
                      <a:pt x="2035341" y="2408575"/>
                      <a:pt x="2035664" y="2407824"/>
                      <a:pt x="2035986" y="2407287"/>
                    </a:cubicBezTo>
                    <a:cubicBezTo>
                      <a:pt x="2035664" y="2408038"/>
                      <a:pt x="2035449" y="2408790"/>
                      <a:pt x="2035341" y="2409541"/>
                    </a:cubicBezTo>
                    <a:cubicBezTo>
                      <a:pt x="2035879" y="2410185"/>
                      <a:pt x="2036094" y="2410615"/>
                      <a:pt x="2035664" y="2410829"/>
                    </a:cubicBezTo>
                    <a:cubicBezTo>
                      <a:pt x="2035556" y="2410829"/>
                      <a:pt x="2035449" y="2410829"/>
                      <a:pt x="2035341" y="2410937"/>
                    </a:cubicBezTo>
                    <a:cubicBezTo>
                      <a:pt x="2035556" y="2412654"/>
                      <a:pt x="2036524" y="2414479"/>
                      <a:pt x="2038029" y="2415660"/>
                    </a:cubicBezTo>
                    <a:cubicBezTo>
                      <a:pt x="2041041" y="2417914"/>
                      <a:pt x="2045342" y="2417270"/>
                      <a:pt x="2047601" y="2414264"/>
                    </a:cubicBezTo>
                    <a:cubicBezTo>
                      <a:pt x="2048784" y="2412869"/>
                      <a:pt x="2049429" y="2410937"/>
                      <a:pt x="2049214" y="2408575"/>
                    </a:cubicBezTo>
                    <a:cubicBezTo>
                      <a:pt x="2048999" y="2406428"/>
                      <a:pt x="2047170" y="2402563"/>
                      <a:pt x="2043514" y="2397840"/>
                    </a:cubicBezTo>
                    <a:cubicBezTo>
                      <a:pt x="2029641" y="2380235"/>
                      <a:pt x="1986947" y="2341267"/>
                      <a:pt x="1983506" y="2337940"/>
                    </a:cubicBezTo>
                    <a:cubicBezTo>
                      <a:pt x="1962213" y="2317865"/>
                      <a:pt x="1940705" y="2297898"/>
                      <a:pt x="1918658" y="2278683"/>
                    </a:cubicBezTo>
                    <a:close/>
                    <a:moveTo>
                      <a:pt x="1896505" y="2030707"/>
                    </a:moveTo>
                    <a:cubicBezTo>
                      <a:pt x="1866393" y="2009452"/>
                      <a:pt x="1835852" y="1988734"/>
                      <a:pt x="1803805" y="1971021"/>
                    </a:cubicBezTo>
                    <a:cubicBezTo>
                      <a:pt x="1750571" y="1941715"/>
                      <a:pt x="1693252" y="1920782"/>
                      <a:pt x="1627329" y="1917239"/>
                    </a:cubicBezTo>
                    <a:cubicBezTo>
                      <a:pt x="1623457" y="1917024"/>
                      <a:pt x="1620016" y="1919923"/>
                      <a:pt x="1619801" y="1923895"/>
                    </a:cubicBezTo>
                    <a:cubicBezTo>
                      <a:pt x="1619479" y="1927867"/>
                      <a:pt x="1622490" y="1931194"/>
                      <a:pt x="1626469" y="1931516"/>
                    </a:cubicBezTo>
                    <a:cubicBezTo>
                      <a:pt x="1673464" y="1935381"/>
                      <a:pt x="1715405" y="1948800"/>
                      <a:pt x="1754766" y="1967156"/>
                    </a:cubicBezTo>
                    <a:cubicBezTo>
                      <a:pt x="1777457" y="1977784"/>
                      <a:pt x="1799395" y="1990129"/>
                      <a:pt x="1820796" y="2003333"/>
                    </a:cubicBezTo>
                    <a:cubicBezTo>
                      <a:pt x="1835207" y="2012136"/>
                      <a:pt x="1849402" y="2021260"/>
                      <a:pt x="1863490" y="2030600"/>
                    </a:cubicBezTo>
                    <a:cubicBezTo>
                      <a:pt x="1916938" y="2065917"/>
                      <a:pt x="1969203" y="2103919"/>
                      <a:pt x="2026092" y="2132903"/>
                    </a:cubicBezTo>
                    <a:cubicBezTo>
                      <a:pt x="2029426" y="2134728"/>
                      <a:pt x="2033513" y="2133440"/>
                      <a:pt x="2035341" y="2130112"/>
                    </a:cubicBezTo>
                    <a:cubicBezTo>
                      <a:pt x="2037062" y="2126784"/>
                      <a:pt x="2035771" y="2122598"/>
                      <a:pt x="2032437" y="2120880"/>
                    </a:cubicBezTo>
                    <a:cubicBezTo>
                      <a:pt x="1984904" y="2094902"/>
                      <a:pt x="1941135" y="2062053"/>
                      <a:pt x="1896505" y="2030707"/>
                    </a:cubicBezTo>
                    <a:close/>
                    <a:moveTo>
                      <a:pt x="1859941" y="1830716"/>
                    </a:moveTo>
                    <a:cubicBezTo>
                      <a:pt x="1833271" y="1816546"/>
                      <a:pt x="1803805" y="1794647"/>
                      <a:pt x="1784232" y="1785952"/>
                    </a:cubicBezTo>
                    <a:cubicBezTo>
                      <a:pt x="1768961" y="1779189"/>
                      <a:pt x="1753475" y="1772962"/>
                      <a:pt x="1737989" y="1767380"/>
                    </a:cubicBezTo>
                    <a:cubicBezTo>
                      <a:pt x="1722288" y="1761798"/>
                      <a:pt x="1706479" y="1756645"/>
                      <a:pt x="1690563" y="1752137"/>
                    </a:cubicBezTo>
                    <a:cubicBezTo>
                      <a:pt x="1671421" y="1746662"/>
                      <a:pt x="1652063" y="1741938"/>
                      <a:pt x="1632598" y="1737644"/>
                    </a:cubicBezTo>
                    <a:cubicBezTo>
                      <a:pt x="1603777" y="1731311"/>
                      <a:pt x="1574526" y="1726158"/>
                      <a:pt x="1544952" y="1721435"/>
                    </a:cubicBezTo>
                    <a:cubicBezTo>
                      <a:pt x="1541081" y="1720791"/>
                      <a:pt x="1537317" y="1723367"/>
                      <a:pt x="1536672" y="1727232"/>
                    </a:cubicBezTo>
                    <a:cubicBezTo>
                      <a:pt x="1535919" y="1731096"/>
                      <a:pt x="1538500" y="1734853"/>
                      <a:pt x="1542371" y="1735497"/>
                    </a:cubicBezTo>
                    <a:cubicBezTo>
                      <a:pt x="1582807" y="1743441"/>
                      <a:pt x="1622490" y="1752673"/>
                      <a:pt x="1661635" y="1763623"/>
                    </a:cubicBezTo>
                    <a:cubicBezTo>
                      <a:pt x="1677336" y="1768024"/>
                      <a:pt x="1692929" y="1772747"/>
                      <a:pt x="1708415" y="1777686"/>
                    </a:cubicBezTo>
                    <a:cubicBezTo>
                      <a:pt x="1731537" y="1785093"/>
                      <a:pt x="1754443" y="1793144"/>
                      <a:pt x="1777134" y="1802590"/>
                    </a:cubicBezTo>
                    <a:cubicBezTo>
                      <a:pt x="1796707" y="1810534"/>
                      <a:pt x="1826281" y="1831253"/>
                      <a:pt x="1853059" y="1844242"/>
                    </a:cubicBezTo>
                    <a:cubicBezTo>
                      <a:pt x="1866931" y="1851005"/>
                      <a:pt x="1880266" y="1855728"/>
                      <a:pt x="1891236" y="1856265"/>
                    </a:cubicBezTo>
                    <a:cubicBezTo>
                      <a:pt x="1895000" y="1856480"/>
                      <a:pt x="1898226" y="1853689"/>
                      <a:pt x="1898548" y="1849931"/>
                    </a:cubicBezTo>
                    <a:cubicBezTo>
                      <a:pt x="1898764" y="1846174"/>
                      <a:pt x="1895860" y="1842954"/>
                      <a:pt x="1892096" y="1842632"/>
                    </a:cubicBezTo>
                    <a:cubicBezTo>
                      <a:pt x="1882740" y="1841880"/>
                      <a:pt x="1871663" y="1837050"/>
                      <a:pt x="1859941" y="1830716"/>
                    </a:cubicBezTo>
                    <a:close/>
                    <a:moveTo>
                      <a:pt x="1584850" y="1923358"/>
                    </a:moveTo>
                    <a:cubicBezTo>
                      <a:pt x="1586141" y="1925934"/>
                      <a:pt x="1586463" y="1929155"/>
                      <a:pt x="1585495" y="1932912"/>
                    </a:cubicBezTo>
                    <a:cubicBezTo>
                      <a:pt x="1584420" y="1937099"/>
                      <a:pt x="1581301" y="1942573"/>
                      <a:pt x="1577752" y="1948263"/>
                    </a:cubicBezTo>
                    <a:cubicBezTo>
                      <a:pt x="1573881" y="1954382"/>
                      <a:pt x="1569257" y="1960930"/>
                      <a:pt x="1567751" y="1965976"/>
                    </a:cubicBezTo>
                    <a:cubicBezTo>
                      <a:pt x="1563234" y="1980790"/>
                      <a:pt x="1558717" y="1995711"/>
                      <a:pt x="1554416" y="2010633"/>
                    </a:cubicBezTo>
                    <a:cubicBezTo>
                      <a:pt x="1550114" y="2025447"/>
                      <a:pt x="1546027" y="2040368"/>
                      <a:pt x="1542371" y="2055397"/>
                    </a:cubicBezTo>
                    <a:cubicBezTo>
                      <a:pt x="1535596" y="2082234"/>
                      <a:pt x="1529466" y="2109394"/>
                      <a:pt x="1523551" y="2136553"/>
                    </a:cubicBezTo>
                    <a:cubicBezTo>
                      <a:pt x="1517637" y="2163605"/>
                      <a:pt x="1512045" y="2190764"/>
                      <a:pt x="1507313" y="2218138"/>
                    </a:cubicBezTo>
                    <a:cubicBezTo>
                      <a:pt x="1501075" y="2254529"/>
                      <a:pt x="1496129" y="2291135"/>
                      <a:pt x="1493440" y="2327956"/>
                    </a:cubicBezTo>
                    <a:cubicBezTo>
                      <a:pt x="1493225" y="2331928"/>
                      <a:pt x="1489891" y="2334934"/>
                      <a:pt x="1486020" y="2334719"/>
                    </a:cubicBezTo>
                    <a:cubicBezTo>
                      <a:pt x="1482041" y="2334504"/>
                      <a:pt x="1479030" y="2331177"/>
                      <a:pt x="1479244" y="2327205"/>
                    </a:cubicBezTo>
                    <a:cubicBezTo>
                      <a:pt x="1481072" y="2280400"/>
                      <a:pt x="1486127" y="2233811"/>
                      <a:pt x="1493978" y="2187544"/>
                    </a:cubicBezTo>
                    <a:cubicBezTo>
                      <a:pt x="1497096" y="2169080"/>
                      <a:pt x="1500645" y="2150723"/>
                      <a:pt x="1504624" y="2132474"/>
                    </a:cubicBezTo>
                    <a:cubicBezTo>
                      <a:pt x="1510647" y="2104992"/>
                      <a:pt x="1517637" y="2077833"/>
                      <a:pt x="1524842" y="2050781"/>
                    </a:cubicBezTo>
                    <a:cubicBezTo>
                      <a:pt x="1528176" y="2038758"/>
                      <a:pt x="1531725" y="2026628"/>
                      <a:pt x="1535488" y="2014712"/>
                    </a:cubicBezTo>
                    <a:cubicBezTo>
                      <a:pt x="1541081" y="1996785"/>
                      <a:pt x="1547103" y="1978965"/>
                      <a:pt x="1553125" y="1961252"/>
                    </a:cubicBezTo>
                    <a:cubicBezTo>
                      <a:pt x="1554953" y="1956207"/>
                      <a:pt x="1559148" y="1949659"/>
                      <a:pt x="1563557" y="1943325"/>
                    </a:cubicBezTo>
                    <a:cubicBezTo>
                      <a:pt x="1566783" y="1938494"/>
                      <a:pt x="1570225" y="1933878"/>
                      <a:pt x="1571623" y="1930121"/>
                    </a:cubicBezTo>
                    <a:cubicBezTo>
                      <a:pt x="1569041" y="1928833"/>
                      <a:pt x="1567536" y="1925827"/>
                      <a:pt x="1568074" y="1922821"/>
                    </a:cubicBezTo>
                    <a:cubicBezTo>
                      <a:pt x="1568826" y="1919064"/>
                      <a:pt x="1572483" y="1916702"/>
                      <a:pt x="1576139" y="1917454"/>
                    </a:cubicBezTo>
                    <a:cubicBezTo>
                      <a:pt x="1580871" y="1918313"/>
                      <a:pt x="1583344" y="1920674"/>
                      <a:pt x="1584850" y="1923358"/>
                    </a:cubicBezTo>
                    <a:close/>
                    <a:moveTo>
                      <a:pt x="1573774" y="1930873"/>
                    </a:moveTo>
                    <a:cubicBezTo>
                      <a:pt x="1573774" y="1930873"/>
                      <a:pt x="1573666" y="1930873"/>
                      <a:pt x="1573558" y="1930765"/>
                    </a:cubicBezTo>
                    <a:cubicBezTo>
                      <a:pt x="1573451" y="1930765"/>
                      <a:pt x="1573236" y="1930765"/>
                      <a:pt x="1573128" y="1930765"/>
                    </a:cubicBezTo>
                    <a:cubicBezTo>
                      <a:pt x="1573451" y="1931087"/>
                      <a:pt x="1573666" y="1931194"/>
                      <a:pt x="1573774" y="1930873"/>
                    </a:cubicBezTo>
                    <a:close/>
                    <a:moveTo>
                      <a:pt x="1709490" y="2178204"/>
                    </a:moveTo>
                    <a:cubicBezTo>
                      <a:pt x="1705942" y="2179600"/>
                      <a:pt x="1704221" y="2183572"/>
                      <a:pt x="1705619" y="2187007"/>
                    </a:cubicBezTo>
                    <a:cubicBezTo>
                      <a:pt x="1706049" y="2188295"/>
                      <a:pt x="1706910" y="2189369"/>
                      <a:pt x="1707985" y="2190120"/>
                    </a:cubicBezTo>
                    <a:cubicBezTo>
                      <a:pt x="1705081" y="2198815"/>
                      <a:pt x="1697661" y="2212556"/>
                      <a:pt x="1696263" y="2220178"/>
                    </a:cubicBezTo>
                    <a:lnTo>
                      <a:pt x="1681637" y="2301978"/>
                    </a:lnTo>
                    <a:cubicBezTo>
                      <a:pt x="1678088" y="2321945"/>
                      <a:pt x="1674755" y="2341911"/>
                      <a:pt x="1672174" y="2361878"/>
                    </a:cubicBezTo>
                    <a:cubicBezTo>
                      <a:pt x="1669700" y="2382060"/>
                      <a:pt x="1667764" y="2402134"/>
                      <a:pt x="1666689" y="2422316"/>
                    </a:cubicBezTo>
                    <a:cubicBezTo>
                      <a:pt x="1664323" y="2462571"/>
                      <a:pt x="1665076" y="2502935"/>
                      <a:pt x="1668947" y="2543942"/>
                    </a:cubicBezTo>
                    <a:cubicBezTo>
                      <a:pt x="1669270" y="2547807"/>
                      <a:pt x="1672711" y="2550705"/>
                      <a:pt x="1676690" y="2550490"/>
                    </a:cubicBezTo>
                    <a:cubicBezTo>
                      <a:pt x="1680562" y="2550168"/>
                      <a:pt x="1683465" y="2546733"/>
                      <a:pt x="1683250" y="2542761"/>
                    </a:cubicBezTo>
                    <a:cubicBezTo>
                      <a:pt x="1681315" y="2510557"/>
                      <a:pt x="1681745" y="2478889"/>
                      <a:pt x="1683573" y="2447435"/>
                    </a:cubicBezTo>
                    <a:cubicBezTo>
                      <a:pt x="1684863" y="2423604"/>
                      <a:pt x="1687229" y="2399880"/>
                      <a:pt x="1689918" y="2376048"/>
                    </a:cubicBezTo>
                    <a:cubicBezTo>
                      <a:pt x="1692714" y="2352432"/>
                      <a:pt x="1695725" y="2328815"/>
                      <a:pt x="1699489" y="2304876"/>
                    </a:cubicBezTo>
                    <a:lnTo>
                      <a:pt x="1711534" y="2222647"/>
                    </a:lnTo>
                    <a:cubicBezTo>
                      <a:pt x="1712502" y="2215669"/>
                      <a:pt x="1718739" y="2203109"/>
                      <a:pt x="1721320" y="2194843"/>
                    </a:cubicBezTo>
                    <a:cubicBezTo>
                      <a:pt x="1723041" y="2189261"/>
                      <a:pt x="1723148" y="2184753"/>
                      <a:pt x="1722073" y="2182498"/>
                    </a:cubicBezTo>
                    <a:cubicBezTo>
                      <a:pt x="1721105" y="2180244"/>
                      <a:pt x="1719600" y="2178634"/>
                      <a:pt x="1717449" y="2177882"/>
                    </a:cubicBezTo>
                    <a:cubicBezTo>
                      <a:pt x="1715621" y="2177131"/>
                      <a:pt x="1713039" y="2176701"/>
                      <a:pt x="1709490" y="2178204"/>
                    </a:cubicBezTo>
                    <a:close/>
                    <a:moveTo>
                      <a:pt x="1838002" y="2454091"/>
                    </a:moveTo>
                    <a:cubicBezTo>
                      <a:pt x="1834238" y="2454842"/>
                      <a:pt x="1831765" y="2458385"/>
                      <a:pt x="1832410" y="2462035"/>
                    </a:cubicBezTo>
                    <a:lnTo>
                      <a:pt x="1832518" y="2462249"/>
                    </a:lnTo>
                    <a:lnTo>
                      <a:pt x="1832625" y="2462249"/>
                    </a:lnTo>
                    <a:cubicBezTo>
                      <a:pt x="1832625" y="2462249"/>
                      <a:pt x="1832518" y="2462357"/>
                      <a:pt x="1832518" y="2462571"/>
                    </a:cubicBezTo>
                    <a:cubicBezTo>
                      <a:pt x="1832625" y="2462894"/>
                      <a:pt x="1832840" y="2463323"/>
                      <a:pt x="1832948" y="2463752"/>
                    </a:cubicBezTo>
                    <a:lnTo>
                      <a:pt x="1832518" y="2463108"/>
                    </a:lnTo>
                    <a:cubicBezTo>
                      <a:pt x="1832303" y="2467187"/>
                      <a:pt x="1830905" y="2475990"/>
                      <a:pt x="1830797" y="2476419"/>
                    </a:cubicBezTo>
                    <a:lnTo>
                      <a:pt x="1826388" y="2507014"/>
                    </a:lnTo>
                    <a:cubicBezTo>
                      <a:pt x="1825098" y="2517319"/>
                      <a:pt x="1823807" y="2527625"/>
                      <a:pt x="1822947" y="2538038"/>
                    </a:cubicBezTo>
                    <a:cubicBezTo>
                      <a:pt x="1822301" y="2545015"/>
                      <a:pt x="1821979" y="2551886"/>
                      <a:pt x="1821656" y="2558863"/>
                    </a:cubicBezTo>
                    <a:cubicBezTo>
                      <a:pt x="1821119" y="2576254"/>
                      <a:pt x="1821226" y="2593645"/>
                      <a:pt x="1821764" y="2611142"/>
                    </a:cubicBezTo>
                    <a:cubicBezTo>
                      <a:pt x="1821656" y="2615007"/>
                      <a:pt x="1824775" y="2618335"/>
                      <a:pt x="1828754" y="2618335"/>
                    </a:cubicBezTo>
                    <a:cubicBezTo>
                      <a:pt x="1832733" y="2618442"/>
                      <a:pt x="1835959" y="2615222"/>
                      <a:pt x="1835959" y="2611357"/>
                    </a:cubicBezTo>
                    <a:cubicBezTo>
                      <a:pt x="1836927" y="2596972"/>
                      <a:pt x="1838325" y="2582588"/>
                      <a:pt x="1839616" y="2568310"/>
                    </a:cubicBezTo>
                    <a:cubicBezTo>
                      <a:pt x="1840476" y="2558756"/>
                      <a:pt x="1841444" y="2549095"/>
                      <a:pt x="1842197" y="2539541"/>
                    </a:cubicBezTo>
                    <a:cubicBezTo>
                      <a:pt x="1842949" y="2529235"/>
                      <a:pt x="1843380" y="2518930"/>
                      <a:pt x="1844133" y="2508624"/>
                    </a:cubicBezTo>
                    <a:lnTo>
                      <a:pt x="1846068" y="2477922"/>
                    </a:lnTo>
                    <a:cubicBezTo>
                      <a:pt x="1846068" y="2477386"/>
                      <a:pt x="1846713" y="2466543"/>
                      <a:pt x="1846391" y="2462249"/>
                    </a:cubicBezTo>
                    <a:cubicBezTo>
                      <a:pt x="1846283" y="2459995"/>
                      <a:pt x="1845746" y="2458385"/>
                      <a:pt x="1845423" y="2457848"/>
                    </a:cubicBezTo>
                    <a:cubicBezTo>
                      <a:pt x="1843272" y="2454306"/>
                      <a:pt x="1840476" y="2453554"/>
                      <a:pt x="1838002" y="2454091"/>
                    </a:cubicBezTo>
                    <a:close/>
                    <a:moveTo>
                      <a:pt x="1126939" y="1425796"/>
                    </a:moveTo>
                    <a:cubicBezTo>
                      <a:pt x="1126831" y="1425152"/>
                      <a:pt x="1126186" y="1425474"/>
                      <a:pt x="1125541" y="1425903"/>
                    </a:cubicBezTo>
                    <a:lnTo>
                      <a:pt x="1125971" y="1426118"/>
                    </a:lnTo>
                    <a:cubicBezTo>
                      <a:pt x="1126293" y="1425903"/>
                      <a:pt x="1126616" y="1425796"/>
                      <a:pt x="1126939" y="1425796"/>
                    </a:cubicBezTo>
                    <a:close/>
                    <a:moveTo>
                      <a:pt x="534386" y="1188555"/>
                    </a:moveTo>
                    <a:cubicBezTo>
                      <a:pt x="534816" y="1188984"/>
                      <a:pt x="535246" y="1189306"/>
                      <a:pt x="535461" y="1188877"/>
                    </a:cubicBezTo>
                    <a:lnTo>
                      <a:pt x="534816" y="1188555"/>
                    </a:lnTo>
                    <a:lnTo>
                      <a:pt x="534386" y="1188555"/>
                    </a:lnTo>
                    <a:close/>
                    <a:moveTo>
                      <a:pt x="400927" y="1369223"/>
                    </a:moveTo>
                    <a:cubicBezTo>
                      <a:pt x="355652" y="1370511"/>
                      <a:pt x="312851" y="1367505"/>
                      <a:pt x="276824" y="1358381"/>
                    </a:cubicBezTo>
                    <a:cubicBezTo>
                      <a:pt x="272953" y="1357415"/>
                      <a:pt x="270587" y="1353550"/>
                      <a:pt x="271555" y="1349793"/>
                    </a:cubicBezTo>
                    <a:cubicBezTo>
                      <a:pt x="272415" y="1345928"/>
                      <a:pt x="276286" y="1343567"/>
                      <a:pt x="280158" y="1344533"/>
                    </a:cubicBezTo>
                    <a:cubicBezTo>
                      <a:pt x="309732" y="1351188"/>
                      <a:pt x="343823" y="1353228"/>
                      <a:pt x="379956" y="1352369"/>
                    </a:cubicBezTo>
                    <a:cubicBezTo>
                      <a:pt x="412542" y="1351618"/>
                      <a:pt x="446739" y="1348397"/>
                      <a:pt x="480830" y="1343889"/>
                    </a:cubicBezTo>
                    <a:cubicBezTo>
                      <a:pt x="522018" y="1338521"/>
                      <a:pt x="563099" y="1331222"/>
                      <a:pt x="601061" y="1323492"/>
                    </a:cubicBezTo>
                    <a:cubicBezTo>
                      <a:pt x="669780" y="1309430"/>
                      <a:pt x="727423" y="1293864"/>
                      <a:pt x="757104" y="1285384"/>
                    </a:cubicBezTo>
                    <a:cubicBezTo>
                      <a:pt x="685374" y="1253501"/>
                      <a:pt x="613751" y="1221511"/>
                      <a:pt x="541483" y="1189092"/>
                    </a:cubicBezTo>
                    <a:cubicBezTo>
                      <a:pt x="541054" y="1188877"/>
                      <a:pt x="540623" y="1188662"/>
                      <a:pt x="540085" y="1188448"/>
                    </a:cubicBezTo>
                    <a:cubicBezTo>
                      <a:pt x="539655" y="1188662"/>
                      <a:pt x="539763" y="1189414"/>
                      <a:pt x="539333" y="1189521"/>
                    </a:cubicBezTo>
                    <a:cubicBezTo>
                      <a:pt x="537935" y="1189736"/>
                      <a:pt x="536644" y="1189521"/>
                      <a:pt x="535461" y="1188877"/>
                    </a:cubicBezTo>
                    <a:cubicBezTo>
                      <a:pt x="535461" y="1188877"/>
                      <a:pt x="535461" y="1188770"/>
                      <a:pt x="535569" y="1188662"/>
                    </a:cubicBezTo>
                    <a:cubicBezTo>
                      <a:pt x="535569" y="1188555"/>
                      <a:pt x="535354" y="1188662"/>
                      <a:pt x="535246" y="1188662"/>
                    </a:cubicBezTo>
                    <a:lnTo>
                      <a:pt x="534816" y="1188555"/>
                    </a:lnTo>
                    <a:cubicBezTo>
                      <a:pt x="534386" y="1188233"/>
                      <a:pt x="533848" y="1187911"/>
                      <a:pt x="533418" y="1187481"/>
                    </a:cubicBezTo>
                    <a:cubicBezTo>
                      <a:pt x="533741" y="1187803"/>
                      <a:pt x="534063" y="1188233"/>
                      <a:pt x="534386" y="1188555"/>
                    </a:cubicBezTo>
                    <a:cubicBezTo>
                      <a:pt x="530837" y="1188233"/>
                      <a:pt x="524277" y="1188555"/>
                      <a:pt x="515243" y="1189092"/>
                    </a:cubicBezTo>
                    <a:cubicBezTo>
                      <a:pt x="488251" y="1190702"/>
                      <a:pt x="440825" y="1195747"/>
                      <a:pt x="387377" y="1200149"/>
                    </a:cubicBezTo>
                    <a:cubicBezTo>
                      <a:pt x="359631" y="1202403"/>
                      <a:pt x="330380" y="1204550"/>
                      <a:pt x="301559" y="1206053"/>
                    </a:cubicBezTo>
                    <a:cubicBezTo>
                      <a:pt x="279835" y="1207234"/>
                      <a:pt x="258220" y="1207878"/>
                      <a:pt x="237894" y="1208200"/>
                    </a:cubicBezTo>
                    <a:cubicBezTo>
                      <a:pt x="200040" y="1208736"/>
                      <a:pt x="166057" y="1207770"/>
                      <a:pt x="141645" y="1204765"/>
                    </a:cubicBezTo>
                    <a:cubicBezTo>
                      <a:pt x="137666" y="1204335"/>
                      <a:pt x="134870" y="1200793"/>
                      <a:pt x="135300" y="1196928"/>
                    </a:cubicBezTo>
                    <a:cubicBezTo>
                      <a:pt x="135730" y="1192956"/>
                      <a:pt x="139279" y="1190165"/>
                      <a:pt x="143150" y="1190595"/>
                    </a:cubicBezTo>
                    <a:cubicBezTo>
                      <a:pt x="169713" y="1192956"/>
                      <a:pt x="207460" y="1192098"/>
                      <a:pt x="249186" y="1189951"/>
                    </a:cubicBezTo>
                    <a:cubicBezTo>
                      <a:pt x="272093" y="1188877"/>
                      <a:pt x="296182" y="1187267"/>
                      <a:pt x="320271" y="1185764"/>
                    </a:cubicBezTo>
                    <a:cubicBezTo>
                      <a:pt x="344468" y="1184261"/>
                      <a:pt x="368557" y="1182758"/>
                      <a:pt x="391463" y="1181255"/>
                    </a:cubicBezTo>
                    <a:cubicBezTo>
                      <a:pt x="433727" y="1178571"/>
                      <a:pt x="471797" y="1176210"/>
                      <a:pt x="498682" y="1175029"/>
                    </a:cubicBezTo>
                    <a:cubicBezTo>
                      <a:pt x="502661" y="1174814"/>
                      <a:pt x="505350" y="1174814"/>
                      <a:pt x="508899" y="1174707"/>
                    </a:cubicBezTo>
                    <a:cubicBezTo>
                      <a:pt x="453730" y="1150017"/>
                      <a:pt x="398561" y="1125326"/>
                      <a:pt x="342854" y="1101817"/>
                    </a:cubicBezTo>
                    <a:cubicBezTo>
                      <a:pt x="231334" y="1054476"/>
                      <a:pt x="118953" y="1010463"/>
                      <a:pt x="4960" y="974287"/>
                    </a:cubicBezTo>
                    <a:cubicBezTo>
                      <a:pt x="1196" y="973106"/>
                      <a:pt x="-848" y="969134"/>
                      <a:pt x="335" y="965377"/>
                    </a:cubicBezTo>
                    <a:cubicBezTo>
                      <a:pt x="1518" y="961619"/>
                      <a:pt x="5497" y="959472"/>
                      <a:pt x="9261" y="960653"/>
                    </a:cubicBezTo>
                    <a:cubicBezTo>
                      <a:pt x="124115" y="995756"/>
                      <a:pt x="237572" y="1038374"/>
                      <a:pt x="349952" y="1084963"/>
                    </a:cubicBezTo>
                    <a:cubicBezTo>
                      <a:pt x="395657" y="1103964"/>
                      <a:pt x="441040" y="1124146"/>
                      <a:pt x="486423" y="1144113"/>
                    </a:cubicBezTo>
                    <a:cubicBezTo>
                      <a:pt x="469323" y="1125971"/>
                      <a:pt x="447277" y="1105467"/>
                      <a:pt x="420822" y="1083246"/>
                    </a:cubicBezTo>
                    <a:cubicBezTo>
                      <a:pt x="405659" y="1070471"/>
                      <a:pt x="389635" y="1057482"/>
                      <a:pt x="373504" y="1044600"/>
                    </a:cubicBezTo>
                    <a:cubicBezTo>
                      <a:pt x="362857" y="1036012"/>
                      <a:pt x="352211" y="1027424"/>
                      <a:pt x="341779" y="1019051"/>
                    </a:cubicBezTo>
                    <a:cubicBezTo>
                      <a:pt x="324895" y="1005632"/>
                      <a:pt x="308657" y="992643"/>
                      <a:pt x="293816" y="980942"/>
                    </a:cubicBezTo>
                    <a:cubicBezTo>
                      <a:pt x="252090" y="947986"/>
                      <a:pt x="221333" y="924584"/>
                      <a:pt x="221333" y="924584"/>
                    </a:cubicBezTo>
                    <a:cubicBezTo>
                      <a:pt x="218107" y="922222"/>
                      <a:pt x="217354" y="917821"/>
                      <a:pt x="219720" y="914601"/>
                    </a:cubicBezTo>
                    <a:cubicBezTo>
                      <a:pt x="221978" y="911380"/>
                      <a:pt x="226495" y="910736"/>
                      <a:pt x="229613" y="912990"/>
                    </a:cubicBezTo>
                    <a:cubicBezTo>
                      <a:pt x="229613" y="912990"/>
                      <a:pt x="278437" y="946483"/>
                      <a:pt x="336295" y="990604"/>
                    </a:cubicBezTo>
                    <a:cubicBezTo>
                      <a:pt x="347587" y="999191"/>
                      <a:pt x="359308" y="1008316"/>
                      <a:pt x="370923" y="1017655"/>
                    </a:cubicBezTo>
                    <a:cubicBezTo>
                      <a:pt x="382322" y="1026888"/>
                      <a:pt x="393722" y="1036227"/>
                      <a:pt x="404798" y="1045781"/>
                    </a:cubicBezTo>
                    <a:cubicBezTo>
                      <a:pt x="448783" y="1083246"/>
                      <a:pt x="489003" y="1121569"/>
                      <a:pt x="510081" y="1149158"/>
                    </a:cubicBezTo>
                    <a:cubicBezTo>
                      <a:pt x="511264" y="1150661"/>
                      <a:pt x="509759" y="1152378"/>
                      <a:pt x="509436" y="1154203"/>
                    </a:cubicBezTo>
                    <a:cubicBezTo>
                      <a:pt x="522664" y="1160108"/>
                      <a:pt x="536106" y="1165582"/>
                      <a:pt x="549442" y="1171486"/>
                    </a:cubicBezTo>
                    <a:cubicBezTo>
                      <a:pt x="599018" y="1193708"/>
                      <a:pt x="647735" y="1216036"/>
                      <a:pt x="696881" y="1238472"/>
                    </a:cubicBezTo>
                    <a:cubicBezTo>
                      <a:pt x="696881" y="1238472"/>
                      <a:pt x="696881" y="1238472"/>
                      <a:pt x="696989" y="1238472"/>
                    </a:cubicBezTo>
                    <a:cubicBezTo>
                      <a:pt x="697419" y="1238365"/>
                      <a:pt x="696558" y="1237506"/>
                      <a:pt x="696236" y="1236647"/>
                    </a:cubicBezTo>
                    <a:cubicBezTo>
                      <a:pt x="696128" y="1236433"/>
                      <a:pt x="696020" y="1236325"/>
                      <a:pt x="695913" y="1236111"/>
                    </a:cubicBezTo>
                    <a:cubicBezTo>
                      <a:pt x="695698" y="1236647"/>
                      <a:pt x="695483" y="1237184"/>
                      <a:pt x="695375" y="1237506"/>
                    </a:cubicBezTo>
                    <a:cubicBezTo>
                      <a:pt x="689353" y="1229133"/>
                      <a:pt x="674727" y="1206589"/>
                      <a:pt x="668382" y="1197143"/>
                    </a:cubicBezTo>
                    <a:cubicBezTo>
                      <a:pt x="660854" y="1185871"/>
                      <a:pt x="653004" y="1174814"/>
                      <a:pt x="645153" y="1163757"/>
                    </a:cubicBezTo>
                    <a:cubicBezTo>
                      <a:pt x="633216" y="1147118"/>
                      <a:pt x="620957" y="1130801"/>
                      <a:pt x="608589" y="1114592"/>
                    </a:cubicBezTo>
                    <a:cubicBezTo>
                      <a:pt x="594394" y="1095698"/>
                      <a:pt x="579338" y="1076912"/>
                      <a:pt x="563852" y="1058341"/>
                    </a:cubicBezTo>
                    <a:cubicBezTo>
                      <a:pt x="548689" y="1039984"/>
                      <a:pt x="532880" y="1021842"/>
                      <a:pt x="516749" y="1004022"/>
                    </a:cubicBezTo>
                    <a:cubicBezTo>
                      <a:pt x="484164" y="968275"/>
                      <a:pt x="449751" y="934138"/>
                      <a:pt x="413832" y="903973"/>
                    </a:cubicBezTo>
                    <a:cubicBezTo>
                      <a:pt x="410713" y="901504"/>
                      <a:pt x="410283" y="896995"/>
                      <a:pt x="412757" y="893882"/>
                    </a:cubicBezTo>
                    <a:cubicBezTo>
                      <a:pt x="415230" y="890876"/>
                      <a:pt x="419747" y="890447"/>
                      <a:pt x="422865" y="892916"/>
                    </a:cubicBezTo>
                    <a:cubicBezTo>
                      <a:pt x="460290" y="922544"/>
                      <a:pt x="496531" y="955823"/>
                      <a:pt x="530407" y="991462"/>
                    </a:cubicBezTo>
                    <a:cubicBezTo>
                      <a:pt x="547183" y="1009175"/>
                      <a:pt x="563315" y="1027424"/>
                      <a:pt x="578693" y="1045996"/>
                    </a:cubicBezTo>
                    <a:cubicBezTo>
                      <a:pt x="594394" y="1064996"/>
                      <a:pt x="609235" y="1084319"/>
                      <a:pt x="623323" y="1103642"/>
                    </a:cubicBezTo>
                    <a:cubicBezTo>
                      <a:pt x="633324" y="1117597"/>
                      <a:pt x="643325" y="1131553"/>
                      <a:pt x="653112" y="1145615"/>
                    </a:cubicBezTo>
                    <a:cubicBezTo>
                      <a:pt x="662790" y="1159785"/>
                      <a:pt x="672254" y="1174170"/>
                      <a:pt x="681395" y="1188662"/>
                    </a:cubicBezTo>
                    <a:cubicBezTo>
                      <a:pt x="686987" y="1197572"/>
                      <a:pt x="699247" y="1217969"/>
                      <a:pt x="705484" y="1227523"/>
                    </a:cubicBezTo>
                    <a:cubicBezTo>
                      <a:pt x="706667" y="1228167"/>
                      <a:pt x="707743" y="1229240"/>
                      <a:pt x="708388" y="1230528"/>
                    </a:cubicBezTo>
                    <a:cubicBezTo>
                      <a:pt x="709463" y="1232568"/>
                      <a:pt x="710001" y="1233749"/>
                      <a:pt x="710108" y="1234393"/>
                    </a:cubicBezTo>
                    <a:cubicBezTo>
                      <a:pt x="711614" y="1239116"/>
                      <a:pt x="708603" y="1241478"/>
                      <a:pt x="707635" y="1242229"/>
                    </a:cubicBezTo>
                    <a:cubicBezTo>
                      <a:pt x="707420" y="1242444"/>
                      <a:pt x="706667" y="1242551"/>
                      <a:pt x="706344" y="1242766"/>
                    </a:cubicBezTo>
                    <a:cubicBezTo>
                      <a:pt x="752802" y="1264021"/>
                      <a:pt x="799690" y="1285598"/>
                      <a:pt x="845933" y="1306209"/>
                    </a:cubicBezTo>
                    <a:cubicBezTo>
                      <a:pt x="860774" y="1312865"/>
                      <a:pt x="875722" y="1319306"/>
                      <a:pt x="890670" y="1325747"/>
                    </a:cubicBezTo>
                    <a:cubicBezTo>
                      <a:pt x="909060" y="1333691"/>
                      <a:pt x="927557" y="1341420"/>
                      <a:pt x="946054" y="1349149"/>
                    </a:cubicBezTo>
                    <a:cubicBezTo>
                      <a:pt x="931751" y="1324459"/>
                      <a:pt x="891531" y="1255755"/>
                      <a:pt x="845611" y="1179860"/>
                    </a:cubicBezTo>
                    <a:cubicBezTo>
                      <a:pt x="836147" y="1164187"/>
                      <a:pt x="826468" y="1148192"/>
                      <a:pt x="816790" y="1132197"/>
                    </a:cubicBezTo>
                    <a:cubicBezTo>
                      <a:pt x="802056" y="1108043"/>
                      <a:pt x="787431" y="1083890"/>
                      <a:pt x="773235" y="1061024"/>
                    </a:cubicBezTo>
                    <a:cubicBezTo>
                      <a:pt x="740220" y="1007994"/>
                      <a:pt x="710001" y="962049"/>
                      <a:pt x="689353" y="939506"/>
                    </a:cubicBezTo>
                    <a:cubicBezTo>
                      <a:pt x="686665" y="936607"/>
                      <a:pt x="686880" y="932098"/>
                      <a:pt x="689783" y="929415"/>
                    </a:cubicBezTo>
                    <a:cubicBezTo>
                      <a:pt x="692579" y="926731"/>
                      <a:pt x="697096" y="926838"/>
                      <a:pt x="699784" y="929737"/>
                    </a:cubicBezTo>
                    <a:cubicBezTo>
                      <a:pt x="717959" y="948630"/>
                      <a:pt x="743876" y="983733"/>
                      <a:pt x="772267" y="1026243"/>
                    </a:cubicBezTo>
                    <a:cubicBezTo>
                      <a:pt x="786248" y="1047176"/>
                      <a:pt x="800981" y="1069934"/>
                      <a:pt x="815499" y="1093336"/>
                    </a:cubicBezTo>
                    <a:cubicBezTo>
                      <a:pt x="836577" y="1127259"/>
                      <a:pt x="857548" y="1162684"/>
                      <a:pt x="876797" y="1196069"/>
                    </a:cubicBezTo>
                    <a:cubicBezTo>
                      <a:pt x="925836" y="1281197"/>
                      <a:pt x="963906" y="1352799"/>
                      <a:pt x="963906" y="1352799"/>
                    </a:cubicBezTo>
                    <a:cubicBezTo>
                      <a:pt x="964659" y="1354087"/>
                      <a:pt x="963046" y="1355053"/>
                      <a:pt x="962938" y="1356341"/>
                    </a:cubicBezTo>
                    <a:cubicBezTo>
                      <a:pt x="998965" y="1371370"/>
                      <a:pt x="1035206" y="1386399"/>
                      <a:pt x="1070910" y="1402072"/>
                    </a:cubicBezTo>
                    <a:cubicBezTo>
                      <a:pt x="1071878" y="1402501"/>
                      <a:pt x="1076395" y="1404756"/>
                      <a:pt x="1081879" y="1407439"/>
                    </a:cubicBezTo>
                    <a:cubicBezTo>
                      <a:pt x="1074997" y="1388116"/>
                      <a:pt x="1063274" y="1353335"/>
                      <a:pt x="1052735" y="1324137"/>
                    </a:cubicBezTo>
                    <a:cubicBezTo>
                      <a:pt x="1047036" y="1308571"/>
                      <a:pt x="1041873" y="1294938"/>
                      <a:pt x="1038110" y="1286994"/>
                    </a:cubicBezTo>
                    <a:cubicBezTo>
                      <a:pt x="1028108" y="1265631"/>
                      <a:pt x="1012837" y="1238579"/>
                      <a:pt x="995308" y="1208951"/>
                    </a:cubicBezTo>
                    <a:cubicBezTo>
                      <a:pt x="980898" y="1184583"/>
                      <a:pt x="964874" y="1158605"/>
                      <a:pt x="948528" y="1132626"/>
                    </a:cubicBezTo>
                    <a:cubicBezTo>
                      <a:pt x="912394" y="1075195"/>
                      <a:pt x="874754" y="1018622"/>
                      <a:pt x="848622" y="984055"/>
                    </a:cubicBezTo>
                    <a:cubicBezTo>
                      <a:pt x="846256" y="980942"/>
                      <a:pt x="846794" y="976541"/>
                      <a:pt x="849912" y="974072"/>
                    </a:cubicBezTo>
                    <a:cubicBezTo>
                      <a:pt x="853031" y="971710"/>
                      <a:pt x="857548" y="972247"/>
                      <a:pt x="859914" y="975360"/>
                    </a:cubicBezTo>
                    <a:cubicBezTo>
                      <a:pt x="880454" y="1001016"/>
                      <a:pt x="908200" y="1038803"/>
                      <a:pt x="936483" y="1080455"/>
                    </a:cubicBezTo>
                    <a:cubicBezTo>
                      <a:pt x="952507" y="1103964"/>
                      <a:pt x="968638" y="1128654"/>
                      <a:pt x="983909" y="1152915"/>
                    </a:cubicBezTo>
                    <a:cubicBezTo>
                      <a:pt x="994340" y="1169769"/>
                      <a:pt x="1004449" y="1186515"/>
                      <a:pt x="1013590" y="1202510"/>
                    </a:cubicBezTo>
                    <a:cubicBezTo>
                      <a:pt x="1030474" y="1231709"/>
                      <a:pt x="1044455" y="1258546"/>
                      <a:pt x="1053918" y="1279694"/>
                    </a:cubicBezTo>
                    <a:cubicBezTo>
                      <a:pt x="1057682" y="1288067"/>
                      <a:pt x="1062844" y="1302452"/>
                      <a:pt x="1068329" y="1318769"/>
                    </a:cubicBezTo>
                    <a:cubicBezTo>
                      <a:pt x="1079190" y="1351403"/>
                      <a:pt x="1091450" y="1392196"/>
                      <a:pt x="1097150" y="1409479"/>
                    </a:cubicBezTo>
                    <a:cubicBezTo>
                      <a:pt x="1097795" y="1411196"/>
                      <a:pt x="1095860" y="1412055"/>
                      <a:pt x="1095107" y="1413666"/>
                    </a:cubicBezTo>
                    <a:cubicBezTo>
                      <a:pt x="1105646" y="1418496"/>
                      <a:pt x="1117045" y="1423434"/>
                      <a:pt x="1124035" y="1425366"/>
                    </a:cubicBezTo>
                    <a:cubicBezTo>
                      <a:pt x="1124573" y="1425474"/>
                      <a:pt x="1125111" y="1425796"/>
                      <a:pt x="1125541" y="1425903"/>
                    </a:cubicBezTo>
                    <a:cubicBezTo>
                      <a:pt x="1124788" y="1426548"/>
                      <a:pt x="1123928" y="1427406"/>
                      <a:pt x="1123713" y="1427728"/>
                    </a:cubicBezTo>
                    <a:cubicBezTo>
                      <a:pt x="1124358" y="1426977"/>
                      <a:pt x="1125111" y="1426440"/>
                      <a:pt x="1125971" y="1426118"/>
                    </a:cubicBezTo>
                    <a:cubicBezTo>
                      <a:pt x="1126509" y="1426333"/>
                      <a:pt x="1126939" y="1426333"/>
                      <a:pt x="1126939" y="1426011"/>
                    </a:cubicBezTo>
                    <a:cubicBezTo>
                      <a:pt x="1126939" y="1425903"/>
                      <a:pt x="1126939" y="1425796"/>
                      <a:pt x="1126939" y="1425796"/>
                    </a:cubicBezTo>
                    <a:cubicBezTo>
                      <a:pt x="1129090" y="1425152"/>
                      <a:pt x="1131563" y="1425689"/>
                      <a:pt x="1133284" y="1427406"/>
                    </a:cubicBezTo>
                    <a:cubicBezTo>
                      <a:pt x="1136080" y="1429983"/>
                      <a:pt x="1136188" y="1434276"/>
                      <a:pt x="1133606" y="1437068"/>
                    </a:cubicBezTo>
                    <a:cubicBezTo>
                      <a:pt x="1132531" y="1438248"/>
                      <a:pt x="1130703" y="1439322"/>
                      <a:pt x="1128122" y="1439644"/>
                    </a:cubicBezTo>
                    <a:cubicBezTo>
                      <a:pt x="1125541" y="1439859"/>
                      <a:pt x="1120164" y="1438785"/>
                      <a:pt x="1113711" y="1436531"/>
                    </a:cubicBezTo>
                    <a:cubicBezTo>
                      <a:pt x="1096612" y="1430519"/>
                      <a:pt x="1068436" y="1416779"/>
                      <a:pt x="1065425" y="1415491"/>
                    </a:cubicBezTo>
                    <a:cubicBezTo>
                      <a:pt x="1064242" y="1417101"/>
                      <a:pt x="1063705" y="1419462"/>
                      <a:pt x="1061446" y="1419462"/>
                    </a:cubicBezTo>
                    <a:cubicBezTo>
                      <a:pt x="1060801" y="1419462"/>
                      <a:pt x="1060156" y="1419355"/>
                      <a:pt x="1059510" y="1419248"/>
                    </a:cubicBezTo>
                    <a:cubicBezTo>
                      <a:pt x="1058650" y="1420321"/>
                      <a:pt x="1057682" y="1421502"/>
                      <a:pt x="1056822" y="1422683"/>
                    </a:cubicBezTo>
                    <a:cubicBezTo>
                      <a:pt x="1051015" y="1430519"/>
                      <a:pt x="1044024" y="1441039"/>
                      <a:pt x="1039185" y="1445763"/>
                    </a:cubicBezTo>
                    <a:cubicBezTo>
                      <a:pt x="1028538" y="1455746"/>
                      <a:pt x="1017892" y="1465730"/>
                      <a:pt x="1006815" y="1475284"/>
                    </a:cubicBezTo>
                    <a:cubicBezTo>
                      <a:pt x="995739" y="1484945"/>
                      <a:pt x="984446" y="1494177"/>
                      <a:pt x="972725" y="1503087"/>
                    </a:cubicBezTo>
                    <a:cubicBezTo>
                      <a:pt x="956701" y="1515003"/>
                      <a:pt x="940032" y="1526060"/>
                      <a:pt x="922825" y="1536043"/>
                    </a:cubicBezTo>
                    <a:cubicBezTo>
                      <a:pt x="905511" y="1545919"/>
                      <a:pt x="887659" y="1554722"/>
                      <a:pt x="869377" y="1562666"/>
                    </a:cubicBezTo>
                    <a:cubicBezTo>
                      <a:pt x="832921" y="1578339"/>
                      <a:pt x="794851" y="1590040"/>
                      <a:pt x="756136" y="1599057"/>
                    </a:cubicBezTo>
                    <a:cubicBezTo>
                      <a:pt x="752265" y="1599916"/>
                      <a:pt x="748393" y="1597662"/>
                      <a:pt x="747533" y="1593797"/>
                    </a:cubicBezTo>
                    <a:cubicBezTo>
                      <a:pt x="746565" y="1590040"/>
                      <a:pt x="748823" y="1586175"/>
                      <a:pt x="752695" y="1585209"/>
                    </a:cubicBezTo>
                    <a:cubicBezTo>
                      <a:pt x="790119" y="1575118"/>
                      <a:pt x="826683" y="1561914"/>
                      <a:pt x="861742" y="1545705"/>
                    </a:cubicBezTo>
                    <a:cubicBezTo>
                      <a:pt x="879271" y="1537654"/>
                      <a:pt x="896478" y="1528851"/>
                      <a:pt x="913147" y="1519297"/>
                    </a:cubicBezTo>
                    <a:cubicBezTo>
                      <a:pt x="929815" y="1509743"/>
                      <a:pt x="946162" y="1499545"/>
                      <a:pt x="961863" y="1488273"/>
                    </a:cubicBezTo>
                    <a:cubicBezTo>
                      <a:pt x="973477" y="1480007"/>
                      <a:pt x="984769" y="1471312"/>
                      <a:pt x="995846" y="1462294"/>
                    </a:cubicBezTo>
                    <a:cubicBezTo>
                      <a:pt x="1007030" y="1453170"/>
                      <a:pt x="1017892" y="1443831"/>
                      <a:pt x="1028646" y="1434384"/>
                    </a:cubicBezTo>
                    <a:cubicBezTo>
                      <a:pt x="1034023" y="1429661"/>
                      <a:pt x="1042196" y="1417638"/>
                      <a:pt x="1048111" y="1410660"/>
                    </a:cubicBezTo>
                    <a:cubicBezTo>
                      <a:pt x="1048864" y="1409801"/>
                      <a:pt x="1049186" y="1409801"/>
                      <a:pt x="1049939" y="1409157"/>
                    </a:cubicBezTo>
                    <a:cubicBezTo>
                      <a:pt x="1017247" y="1395416"/>
                      <a:pt x="984446" y="1382212"/>
                      <a:pt x="951647" y="1368901"/>
                    </a:cubicBezTo>
                    <a:cubicBezTo>
                      <a:pt x="950249" y="1370726"/>
                      <a:pt x="949065" y="1372443"/>
                      <a:pt x="945947" y="1374591"/>
                    </a:cubicBezTo>
                    <a:cubicBezTo>
                      <a:pt x="926912" y="1387580"/>
                      <a:pt x="868624" y="1410445"/>
                      <a:pt x="865506" y="1412055"/>
                    </a:cubicBezTo>
                    <a:cubicBezTo>
                      <a:pt x="835287" y="1427514"/>
                      <a:pt x="804745" y="1442328"/>
                      <a:pt x="773343" y="1455209"/>
                    </a:cubicBezTo>
                    <a:cubicBezTo>
                      <a:pt x="752372" y="1463905"/>
                      <a:pt x="731079" y="1471741"/>
                      <a:pt x="709463" y="1478719"/>
                    </a:cubicBezTo>
                    <a:cubicBezTo>
                      <a:pt x="655477" y="1496002"/>
                      <a:pt x="599771" y="1507381"/>
                      <a:pt x="542559" y="1511246"/>
                    </a:cubicBezTo>
                    <a:cubicBezTo>
                      <a:pt x="538688" y="1511568"/>
                      <a:pt x="535246" y="1508669"/>
                      <a:pt x="534924" y="1504697"/>
                    </a:cubicBezTo>
                    <a:cubicBezTo>
                      <a:pt x="534601" y="1500833"/>
                      <a:pt x="537505" y="1497398"/>
                      <a:pt x="541376" y="1497076"/>
                    </a:cubicBezTo>
                    <a:cubicBezTo>
                      <a:pt x="586006" y="1492674"/>
                      <a:pt x="629345" y="1483228"/>
                      <a:pt x="671824" y="1470668"/>
                    </a:cubicBezTo>
                    <a:cubicBezTo>
                      <a:pt x="697311" y="1463153"/>
                      <a:pt x="722476" y="1454351"/>
                      <a:pt x="747425" y="1444797"/>
                    </a:cubicBezTo>
                    <a:cubicBezTo>
                      <a:pt x="784957" y="1430519"/>
                      <a:pt x="821844" y="1414524"/>
                      <a:pt x="857978" y="1397026"/>
                    </a:cubicBezTo>
                    <a:cubicBezTo>
                      <a:pt x="861096" y="1395524"/>
                      <a:pt x="918094" y="1375342"/>
                      <a:pt x="937666" y="1363212"/>
                    </a:cubicBezTo>
                    <a:cubicBezTo>
                      <a:pt x="927342" y="1359025"/>
                      <a:pt x="917126" y="1354838"/>
                      <a:pt x="906801" y="1350544"/>
                    </a:cubicBezTo>
                    <a:cubicBezTo>
                      <a:pt x="884110" y="1341205"/>
                      <a:pt x="861527" y="1331758"/>
                      <a:pt x="839051" y="1321990"/>
                    </a:cubicBezTo>
                    <a:cubicBezTo>
                      <a:pt x="818403" y="1312972"/>
                      <a:pt x="797432" y="1303311"/>
                      <a:pt x="776784" y="1294186"/>
                    </a:cubicBezTo>
                    <a:cubicBezTo>
                      <a:pt x="757104" y="1300735"/>
                      <a:pt x="689245" y="1322634"/>
                      <a:pt x="604933" y="1341312"/>
                    </a:cubicBezTo>
                    <a:cubicBezTo>
                      <a:pt x="566541" y="1349900"/>
                      <a:pt x="525030" y="1357630"/>
                      <a:pt x="483304" y="1362890"/>
                    </a:cubicBezTo>
                    <a:cubicBezTo>
                      <a:pt x="455558" y="1366325"/>
                      <a:pt x="427812" y="1368472"/>
                      <a:pt x="400927" y="1369223"/>
                    </a:cubicBezTo>
                    <a:close/>
                    <a:moveTo>
                      <a:pt x="1054671" y="1413880"/>
                    </a:moveTo>
                    <a:cubicBezTo>
                      <a:pt x="1054563" y="1413451"/>
                      <a:pt x="1054563" y="1413129"/>
                      <a:pt x="1054563" y="1412699"/>
                    </a:cubicBezTo>
                    <a:cubicBezTo>
                      <a:pt x="1054563" y="1412592"/>
                      <a:pt x="1054563" y="1412377"/>
                      <a:pt x="1054456" y="1412377"/>
                    </a:cubicBezTo>
                    <a:cubicBezTo>
                      <a:pt x="1053596" y="1412485"/>
                      <a:pt x="1053918" y="1413236"/>
                      <a:pt x="1054671" y="1413880"/>
                    </a:cubicBezTo>
                    <a:close/>
                    <a:moveTo>
                      <a:pt x="1435690" y="394925"/>
                    </a:moveTo>
                    <a:cubicBezTo>
                      <a:pt x="1431066" y="407377"/>
                      <a:pt x="1426012" y="419615"/>
                      <a:pt x="1421387" y="431960"/>
                    </a:cubicBezTo>
                    <a:cubicBezTo>
                      <a:pt x="1419451" y="437435"/>
                      <a:pt x="1417516" y="442802"/>
                      <a:pt x="1415688" y="448384"/>
                    </a:cubicBezTo>
                    <a:cubicBezTo>
                      <a:pt x="1413322" y="455577"/>
                      <a:pt x="1407514" y="473611"/>
                      <a:pt x="1406224" y="478764"/>
                    </a:cubicBezTo>
                    <a:cubicBezTo>
                      <a:pt x="1404933" y="483810"/>
                      <a:pt x="1407622" y="486815"/>
                      <a:pt x="1407945" y="487137"/>
                    </a:cubicBezTo>
                    <a:cubicBezTo>
                      <a:pt x="1408375" y="487459"/>
                      <a:pt x="1416440" y="491109"/>
                      <a:pt x="1419774" y="482843"/>
                    </a:cubicBezTo>
                    <a:cubicBezTo>
                      <a:pt x="1420204" y="481985"/>
                      <a:pt x="1420419" y="481126"/>
                      <a:pt x="1420419" y="480160"/>
                    </a:cubicBezTo>
                    <a:cubicBezTo>
                      <a:pt x="1422785" y="473504"/>
                      <a:pt x="1428055" y="459656"/>
                      <a:pt x="1430421" y="453537"/>
                    </a:cubicBezTo>
                    <a:cubicBezTo>
                      <a:pt x="1432464" y="448384"/>
                      <a:pt x="1434615" y="443232"/>
                      <a:pt x="1436766" y="438079"/>
                    </a:cubicBezTo>
                    <a:cubicBezTo>
                      <a:pt x="1442035" y="425948"/>
                      <a:pt x="1447520" y="413818"/>
                      <a:pt x="1452682" y="401688"/>
                    </a:cubicBezTo>
                    <a:cubicBezTo>
                      <a:pt x="1458059" y="388591"/>
                      <a:pt x="1463436" y="375602"/>
                      <a:pt x="1468275" y="362398"/>
                    </a:cubicBezTo>
                    <a:cubicBezTo>
                      <a:pt x="1473222" y="349087"/>
                      <a:pt x="1477739" y="335775"/>
                      <a:pt x="1482041" y="322357"/>
                    </a:cubicBezTo>
                    <a:cubicBezTo>
                      <a:pt x="1490429" y="295520"/>
                      <a:pt x="1497526" y="268253"/>
                      <a:pt x="1503549" y="240450"/>
                    </a:cubicBezTo>
                    <a:cubicBezTo>
                      <a:pt x="1504409" y="236585"/>
                      <a:pt x="1502151" y="232720"/>
                      <a:pt x="1498279" y="231862"/>
                    </a:cubicBezTo>
                    <a:cubicBezTo>
                      <a:pt x="1494408" y="230896"/>
                      <a:pt x="1490644" y="233257"/>
                      <a:pt x="1489676" y="237014"/>
                    </a:cubicBezTo>
                    <a:cubicBezTo>
                      <a:pt x="1483761" y="258592"/>
                      <a:pt x="1476986" y="279739"/>
                      <a:pt x="1469888" y="300780"/>
                    </a:cubicBezTo>
                    <a:cubicBezTo>
                      <a:pt x="1464511" y="316560"/>
                      <a:pt x="1458812" y="332233"/>
                      <a:pt x="1453112" y="347906"/>
                    </a:cubicBezTo>
                    <a:cubicBezTo>
                      <a:pt x="1447412" y="363579"/>
                      <a:pt x="1441713" y="379252"/>
                      <a:pt x="1435690" y="394925"/>
                    </a:cubicBezTo>
                    <a:close/>
                    <a:moveTo>
                      <a:pt x="1496129" y="192787"/>
                    </a:moveTo>
                    <a:cubicBezTo>
                      <a:pt x="1495376" y="192787"/>
                      <a:pt x="1497419" y="193109"/>
                      <a:pt x="1496559" y="193216"/>
                    </a:cubicBezTo>
                    <a:cubicBezTo>
                      <a:pt x="1495376" y="193216"/>
                      <a:pt x="1497096" y="193431"/>
                      <a:pt x="1497634" y="193646"/>
                    </a:cubicBezTo>
                    <a:lnTo>
                      <a:pt x="1497742" y="192894"/>
                    </a:lnTo>
                    <a:cubicBezTo>
                      <a:pt x="1495806" y="191284"/>
                      <a:pt x="1497849" y="189781"/>
                      <a:pt x="1496881" y="191069"/>
                    </a:cubicBezTo>
                    <a:cubicBezTo>
                      <a:pt x="1496774" y="191176"/>
                      <a:pt x="1496559" y="191391"/>
                      <a:pt x="1496344" y="191606"/>
                    </a:cubicBezTo>
                    <a:cubicBezTo>
                      <a:pt x="1495913" y="192143"/>
                      <a:pt x="1495806" y="190747"/>
                      <a:pt x="1495591" y="191499"/>
                    </a:cubicBezTo>
                    <a:cubicBezTo>
                      <a:pt x="1495376" y="192035"/>
                      <a:pt x="1496559" y="192357"/>
                      <a:pt x="1495913" y="192357"/>
                    </a:cubicBezTo>
                    <a:cubicBezTo>
                      <a:pt x="1495376" y="192465"/>
                      <a:pt x="1496666" y="192679"/>
                      <a:pt x="1496129" y="192787"/>
                    </a:cubicBezTo>
                    <a:close/>
                    <a:moveTo>
                      <a:pt x="1497742" y="193646"/>
                    </a:moveTo>
                    <a:lnTo>
                      <a:pt x="1497742" y="193646"/>
                    </a:lnTo>
                    <a:lnTo>
                      <a:pt x="1497634" y="193753"/>
                    </a:lnTo>
                    <a:lnTo>
                      <a:pt x="1497634" y="193860"/>
                    </a:lnTo>
                    <a:lnTo>
                      <a:pt x="1497311" y="193860"/>
                    </a:lnTo>
                    <a:cubicBezTo>
                      <a:pt x="1497096" y="193860"/>
                      <a:pt x="1497419" y="193968"/>
                      <a:pt x="1497634" y="193968"/>
                    </a:cubicBezTo>
                    <a:cubicBezTo>
                      <a:pt x="1496666" y="197188"/>
                      <a:pt x="1498279" y="200731"/>
                      <a:pt x="1501398" y="202126"/>
                    </a:cubicBezTo>
                    <a:cubicBezTo>
                      <a:pt x="1504839" y="203629"/>
                      <a:pt x="1508926" y="202126"/>
                      <a:pt x="1510432" y="198691"/>
                    </a:cubicBezTo>
                    <a:cubicBezTo>
                      <a:pt x="1513443" y="199228"/>
                      <a:pt x="1509463" y="198906"/>
                      <a:pt x="1512367" y="199228"/>
                    </a:cubicBezTo>
                    <a:cubicBezTo>
                      <a:pt x="1513335" y="199442"/>
                      <a:pt x="1512582" y="199442"/>
                      <a:pt x="1513443" y="198906"/>
                    </a:cubicBezTo>
                    <a:cubicBezTo>
                      <a:pt x="1513443" y="198798"/>
                      <a:pt x="1513550" y="198691"/>
                      <a:pt x="1513550" y="198584"/>
                    </a:cubicBezTo>
                    <a:cubicBezTo>
                      <a:pt x="1513335" y="197725"/>
                      <a:pt x="1514088" y="198047"/>
                      <a:pt x="1513335" y="197510"/>
                    </a:cubicBezTo>
                    <a:cubicBezTo>
                      <a:pt x="1512152" y="196651"/>
                      <a:pt x="1514303" y="197081"/>
                      <a:pt x="1512905" y="196437"/>
                    </a:cubicBezTo>
                    <a:cubicBezTo>
                      <a:pt x="1512152" y="196007"/>
                      <a:pt x="1513550" y="196222"/>
                      <a:pt x="1512690" y="195900"/>
                    </a:cubicBezTo>
                    <a:cubicBezTo>
                      <a:pt x="1510647" y="195148"/>
                      <a:pt x="1514088" y="195470"/>
                      <a:pt x="1511830" y="194826"/>
                    </a:cubicBezTo>
                    <a:cubicBezTo>
                      <a:pt x="1512045" y="190962"/>
                      <a:pt x="1509033" y="187527"/>
                      <a:pt x="1505162" y="187312"/>
                    </a:cubicBezTo>
                    <a:cubicBezTo>
                      <a:pt x="1501506" y="187097"/>
                      <a:pt x="1498494" y="189566"/>
                      <a:pt x="1497742" y="192894"/>
                    </a:cubicBezTo>
                    <a:lnTo>
                      <a:pt x="1497957" y="193109"/>
                    </a:lnTo>
                    <a:cubicBezTo>
                      <a:pt x="1497849" y="193323"/>
                      <a:pt x="1497742" y="193431"/>
                      <a:pt x="1497742" y="193646"/>
                    </a:cubicBezTo>
                    <a:close/>
                    <a:moveTo>
                      <a:pt x="1463221" y="1132411"/>
                    </a:moveTo>
                    <a:cubicBezTo>
                      <a:pt x="1449133" y="1141321"/>
                      <a:pt x="1434722" y="1149909"/>
                      <a:pt x="1420097" y="1158068"/>
                    </a:cubicBezTo>
                    <a:cubicBezTo>
                      <a:pt x="1405471" y="1166226"/>
                      <a:pt x="1390738" y="1173956"/>
                      <a:pt x="1375897" y="1181577"/>
                    </a:cubicBezTo>
                    <a:cubicBezTo>
                      <a:pt x="1372133" y="1183510"/>
                      <a:pt x="1344818" y="1191453"/>
                      <a:pt x="1335354" y="1192741"/>
                    </a:cubicBezTo>
                    <a:cubicBezTo>
                      <a:pt x="1333956" y="1207878"/>
                      <a:pt x="1332343" y="1223014"/>
                      <a:pt x="1331053" y="1238257"/>
                    </a:cubicBezTo>
                    <a:lnTo>
                      <a:pt x="1323847" y="1344962"/>
                    </a:lnTo>
                    <a:lnTo>
                      <a:pt x="1320191" y="1380710"/>
                    </a:lnTo>
                    <a:cubicBezTo>
                      <a:pt x="1319976" y="1382964"/>
                      <a:pt x="1319008" y="1385970"/>
                      <a:pt x="1317717" y="1389083"/>
                    </a:cubicBezTo>
                    <a:cubicBezTo>
                      <a:pt x="1317072" y="1390478"/>
                      <a:pt x="1315889" y="1392410"/>
                      <a:pt x="1315029" y="1393913"/>
                    </a:cubicBezTo>
                    <a:cubicBezTo>
                      <a:pt x="1315996" y="1394880"/>
                      <a:pt x="1316642" y="1396168"/>
                      <a:pt x="1316749" y="1397671"/>
                    </a:cubicBezTo>
                    <a:cubicBezTo>
                      <a:pt x="1317287" y="1401428"/>
                      <a:pt x="1314599" y="1404863"/>
                      <a:pt x="1310942" y="1405292"/>
                    </a:cubicBezTo>
                    <a:cubicBezTo>
                      <a:pt x="1307931" y="1405722"/>
                      <a:pt x="1305780" y="1404863"/>
                      <a:pt x="1304382" y="1403897"/>
                    </a:cubicBezTo>
                    <a:cubicBezTo>
                      <a:pt x="1302124" y="1402179"/>
                      <a:pt x="1300403" y="1399281"/>
                      <a:pt x="1301048" y="1394987"/>
                    </a:cubicBezTo>
                    <a:cubicBezTo>
                      <a:pt x="1301586" y="1391015"/>
                      <a:pt x="1305995" y="1383500"/>
                      <a:pt x="1306426" y="1379207"/>
                    </a:cubicBezTo>
                    <a:lnTo>
                      <a:pt x="1309652" y="1343996"/>
                    </a:lnTo>
                    <a:lnTo>
                      <a:pt x="1315674" y="1237077"/>
                    </a:lnTo>
                    <a:cubicBezTo>
                      <a:pt x="1316104" y="1231172"/>
                      <a:pt x="1316749" y="1225268"/>
                      <a:pt x="1317180" y="1219257"/>
                    </a:cubicBezTo>
                    <a:cubicBezTo>
                      <a:pt x="1316534" y="1220545"/>
                      <a:pt x="1315674" y="1221511"/>
                      <a:pt x="1314491" y="1222155"/>
                    </a:cubicBezTo>
                    <a:cubicBezTo>
                      <a:pt x="1313093" y="1222907"/>
                      <a:pt x="1311157" y="1223336"/>
                      <a:pt x="1308684" y="1222370"/>
                    </a:cubicBezTo>
                    <a:cubicBezTo>
                      <a:pt x="1308254" y="1222155"/>
                      <a:pt x="1307071" y="1221618"/>
                      <a:pt x="1305780" y="1220223"/>
                    </a:cubicBezTo>
                    <a:cubicBezTo>
                      <a:pt x="1304167" y="1218505"/>
                      <a:pt x="1299113" y="1211528"/>
                      <a:pt x="1296639" y="1209059"/>
                    </a:cubicBezTo>
                    <a:cubicBezTo>
                      <a:pt x="1291692" y="1204013"/>
                      <a:pt x="1286745" y="1199075"/>
                      <a:pt x="1281691" y="1194137"/>
                    </a:cubicBezTo>
                    <a:cubicBezTo>
                      <a:pt x="1278357" y="1190917"/>
                      <a:pt x="1275024" y="1187803"/>
                      <a:pt x="1271475" y="1184690"/>
                    </a:cubicBezTo>
                    <a:cubicBezTo>
                      <a:pt x="1254375" y="1169661"/>
                      <a:pt x="1237169" y="1154740"/>
                      <a:pt x="1220500" y="1139282"/>
                    </a:cubicBezTo>
                    <a:cubicBezTo>
                      <a:pt x="1209208" y="1128976"/>
                      <a:pt x="1198239" y="1118349"/>
                      <a:pt x="1187485" y="1107399"/>
                    </a:cubicBezTo>
                    <a:cubicBezTo>
                      <a:pt x="1165761" y="1085178"/>
                      <a:pt x="1143608" y="1060380"/>
                      <a:pt x="1122960" y="1033436"/>
                    </a:cubicBezTo>
                    <a:cubicBezTo>
                      <a:pt x="1109840" y="1016260"/>
                      <a:pt x="1097258" y="998118"/>
                      <a:pt x="1085643" y="979547"/>
                    </a:cubicBezTo>
                    <a:cubicBezTo>
                      <a:pt x="1055747" y="931669"/>
                      <a:pt x="1032195" y="880142"/>
                      <a:pt x="1020795" y="829258"/>
                    </a:cubicBezTo>
                    <a:cubicBezTo>
                      <a:pt x="1019828" y="825394"/>
                      <a:pt x="1022194" y="821529"/>
                      <a:pt x="1026065" y="820670"/>
                    </a:cubicBezTo>
                    <a:cubicBezTo>
                      <a:pt x="1029829" y="819704"/>
                      <a:pt x="1033700" y="822066"/>
                      <a:pt x="1034668" y="825930"/>
                    </a:cubicBezTo>
                    <a:cubicBezTo>
                      <a:pt x="1044670" y="865327"/>
                      <a:pt x="1062522" y="904724"/>
                      <a:pt x="1084568" y="942404"/>
                    </a:cubicBezTo>
                    <a:cubicBezTo>
                      <a:pt x="1100699" y="969993"/>
                      <a:pt x="1119088" y="996615"/>
                      <a:pt x="1138338" y="1021735"/>
                    </a:cubicBezTo>
                    <a:cubicBezTo>
                      <a:pt x="1158556" y="1048035"/>
                      <a:pt x="1179527" y="1072833"/>
                      <a:pt x="1200497" y="1094947"/>
                    </a:cubicBezTo>
                    <a:cubicBezTo>
                      <a:pt x="1210821" y="1105789"/>
                      <a:pt x="1221468" y="1116416"/>
                      <a:pt x="1232222" y="1126829"/>
                    </a:cubicBezTo>
                    <a:cubicBezTo>
                      <a:pt x="1248568" y="1142610"/>
                      <a:pt x="1265129" y="1157961"/>
                      <a:pt x="1281799" y="1173419"/>
                    </a:cubicBezTo>
                    <a:cubicBezTo>
                      <a:pt x="1285347" y="1176746"/>
                      <a:pt x="1288789" y="1180182"/>
                      <a:pt x="1292122" y="1183617"/>
                    </a:cubicBezTo>
                    <a:cubicBezTo>
                      <a:pt x="1297177" y="1188770"/>
                      <a:pt x="1301909" y="1194030"/>
                      <a:pt x="1306856" y="1199290"/>
                    </a:cubicBezTo>
                    <a:cubicBezTo>
                      <a:pt x="1308361" y="1200900"/>
                      <a:pt x="1310727" y="1205516"/>
                      <a:pt x="1312770" y="1208522"/>
                    </a:cubicBezTo>
                    <a:cubicBezTo>
                      <a:pt x="1313953" y="1208844"/>
                      <a:pt x="1315029" y="1209488"/>
                      <a:pt x="1315889" y="1210347"/>
                    </a:cubicBezTo>
                    <a:cubicBezTo>
                      <a:pt x="1315244" y="1210025"/>
                      <a:pt x="1314061" y="1209810"/>
                      <a:pt x="1313846" y="1209703"/>
                    </a:cubicBezTo>
                    <a:cubicBezTo>
                      <a:pt x="1313738" y="1209703"/>
                      <a:pt x="1313631" y="1209595"/>
                      <a:pt x="1313523" y="1209595"/>
                    </a:cubicBezTo>
                    <a:cubicBezTo>
                      <a:pt x="1314491" y="1210884"/>
                      <a:pt x="1315352" y="1211635"/>
                      <a:pt x="1315996" y="1211098"/>
                    </a:cubicBezTo>
                    <a:cubicBezTo>
                      <a:pt x="1316104" y="1210991"/>
                      <a:pt x="1316212" y="1210776"/>
                      <a:pt x="1316212" y="1210669"/>
                    </a:cubicBezTo>
                    <a:cubicBezTo>
                      <a:pt x="1316534" y="1211098"/>
                      <a:pt x="1316857" y="1211635"/>
                      <a:pt x="1317180" y="1212172"/>
                    </a:cubicBezTo>
                    <a:cubicBezTo>
                      <a:pt x="1318470" y="1214748"/>
                      <a:pt x="1317717" y="1215499"/>
                      <a:pt x="1317395" y="1216680"/>
                    </a:cubicBezTo>
                    <a:cubicBezTo>
                      <a:pt x="1320083" y="1181470"/>
                      <a:pt x="1322987" y="1146367"/>
                      <a:pt x="1326321" y="1111156"/>
                    </a:cubicBezTo>
                    <a:cubicBezTo>
                      <a:pt x="1328149" y="1092478"/>
                      <a:pt x="1330192" y="1073799"/>
                      <a:pt x="1332020" y="1055228"/>
                    </a:cubicBezTo>
                    <a:cubicBezTo>
                      <a:pt x="1325030" y="1048143"/>
                      <a:pt x="1306856" y="1036549"/>
                      <a:pt x="1303737" y="1033328"/>
                    </a:cubicBezTo>
                    <a:cubicBezTo>
                      <a:pt x="1289434" y="1019480"/>
                      <a:pt x="1275776" y="1004881"/>
                      <a:pt x="1262871" y="989530"/>
                    </a:cubicBezTo>
                    <a:cubicBezTo>
                      <a:pt x="1249966" y="974179"/>
                      <a:pt x="1237814" y="958184"/>
                      <a:pt x="1226630" y="941867"/>
                    </a:cubicBezTo>
                    <a:cubicBezTo>
                      <a:pt x="1213510" y="922652"/>
                      <a:pt x="1201573" y="902792"/>
                      <a:pt x="1190819" y="882181"/>
                    </a:cubicBezTo>
                    <a:cubicBezTo>
                      <a:pt x="1180064" y="861785"/>
                      <a:pt x="1170493" y="840637"/>
                      <a:pt x="1161675" y="819167"/>
                    </a:cubicBezTo>
                    <a:cubicBezTo>
                      <a:pt x="1151243" y="793618"/>
                      <a:pt x="1142102" y="767425"/>
                      <a:pt x="1133714" y="741125"/>
                    </a:cubicBezTo>
                    <a:cubicBezTo>
                      <a:pt x="1121024" y="701513"/>
                      <a:pt x="1110163" y="661472"/>
                      <a:pt x="1099408" y="622290"/>
                    </a:cubicBezTo>
                    <a:cubicBezTo>
                      <a:pt x="1098333" y="618425"/>
                      <a:pt x="1100591" y="614560"/>
                      <a:pt x="1104355" y="613380"/>
                    </a:cubicBezTo>
                    <a:cubicBezTo>
                      <a:pt x="1108119" y="612306"/>
                      <a:pt x="1112098" y="614560"/>
                      <a:pt x="1113174" y="618318"/>
                    </a:cubicBezTo>
                    <a:cubicBezTo>
                      <a:pt x="1124896" y="656963"/>
                      <a:pt x="1137048" y="696468"/>
                      <a:pt x="1150491" y="735543"/>
                    </a:cubicBezTo>
                    <a:cubicBezTo>
                      <a:pt x="1159417" y="761306"/>
                      <a:pt x="1168988" y="786855"/>
                      <a:pt x="1179419" y="811868"/>
                    </a:cubicBezTo>
                    <a:cubicBezTo>
                      <a:pt x="1188130" y="832801"/>
                      <a:pt x="1197486" y="853412"/>
                      <a:pt x="1207702" y="873379"/>
                    </a:cubicBezTo>
                    <a:cubicBezTo>
                      <a:pt x="1218026" y="893560"/>
                      <a:pt x="1229103" y="913098"/>
                      <a:pt x="1241471" y="931884"/>
                    </a:cubicBezTo>
                    <a:cubicBezTo>
                      <a:pt x="1252010" y="948093"/>
                      <a:pt x="1263516" y="963874"/>
                      <a:pt x="1275668" y="979117"/>
                    </a:cubicBezTo>
                    <a:cubicBezTo>
                      <a:pt x="1287821" y="994253"/>
                      <a:pt x="1300726" y="1008960"/>
                      <a:pt x="1314276" y="1022916"/>
                    </a:cubicBezTo>
                    <a:cubicBezTo>
                      <a:pt x="1316427" y="1025170"/>
                      <a:pt x="1325891" y="1032040"/>
                      <a:pt x="1333741" y="1038374"/>
                    </a:cubicBezTo>
                    <a:cubicBezTo>
                      <a:pt x="1337720" y="999836"/>
                      <a:pt x="1341592" y="961405"/>
                      <a:pt x="1345571" y="922866"/>
                    </a:cubicBezTo>
                    <a:cubicBezTo>
                      <a:pt x="1351593" y="864791"/>
                      <a:pt x="1356540" y="806608"/>
                      <a:pt x="1361594" y="748532"/>
                    </a:cubicBezTo>
                    <a:cubicBezTo>
                      <a:pt x="1359873" y="747136"/>
                      <a:pt x="1358260" y="745741"/>
                      <a:pt x="1356647" y="744345"/>
                    </a:cubicBezTo>
                    <a:cubicBezTo>
                      <a:pt x="1353851" y="741984"/>
                      <a:pt x="1351378" y="739407"/>
                      <a:pt x="1349657" y="736509"/>
                    </a:cubicBezTo>
                    <a:cubicBezTo>
                      <a:pt x="1339548" y="719333"/>
                      <a:pt x="1329224" y="702372"/>
                      <a:pt x="1319116" y="685196"/>
                    </a:cubicBezTo>
                    <a:cubicBezTo>
                      <a:pt x="1312448" y="673602"/>
                      <a:pt x="1305888" y="662009"/>
                      <a:pt x="1299543" y="650200"/>
                    </a:cubicBezTo>
                    <a:cubicBezTo>
                      <a:pt x="1285670" y="623900"/>
                      <a:pt x="1272873" y="597385"/>
                      <a:pt x="1261473" y="570440"/>
                    </a:cubicBezTo>
                    <a:cubicBezTo>
                      <a:pt x="1253838" y="552298"/>
                      <a:pt x="1246955" y="533941"/>
                      <a:pt x="1240610" y="515477"/>
                    </a:cubicBezTo>
                    <a:cubicBezTo>
                      <a:pt x="1224801" y="469317"/>
                      <a:pt x="1212864" y="421977"/>
                      <a:pt x="1203831" y="373133"/>
                    </a:cubicBezTo>
                    <a:cubicBezTo>
                      <a:pt x="1203078" y="369268"/>
                      <a:pt x="1205552" y="365511"/>
                      <a:pt x="1209423" y="364760"/>
                    </a:cubicBezTo>
                    <a:cubicBezTo>
                      <a:pt x="1213295" y="364008"/>
                      <a:pt x="1217059" y="366477"/>
                      <a:pt x="1217811" y="370342"/>
                    </a:cubicBezTo>
                    <a:cubicBezTo>
                      <a:pt x="1228135" y="418112"/>
                      <a:pt x="1241793" y="464165"/>
                      <a:pt x="1258247" y="509251"/>
                    </a:cubicBezTo>
                    <a:cubicBezTo>
                      <a:pt x="1264914" y="527286"/>
                      <a:pt x="1271905" y="545213"/>
                      <a:pt x="1279325" y="563033"/>
                    </a:cubicBezTo>
                    <a:cubicBezTo>
                      <a:pt x="1290402" y="589548"/>
                      <a:pt x="1302231" y="615956"/>
                      <a:pt x="1315352" y="642042"/>
                    </a:cubicBezTo>
                    <a:cubicBezTo>
                      <a:pt x="1321266" y="653850"/>
                      <a:pt x="1327396" y="665444"/>
                      <a:pt x="1333741" y="677038"/>
                    </a:cubicBezTo>
                    <a:cubicBezTo>
                      <a:pt x="1343205" y="694535"/>
                      <a:pt x="1352883" y="711819"/>
                      <a:pt x="1362455" y="729316"/>
                    </a:cubicBezTo>
                    <a:cubicBezTo>
                      <a:pt x="1362670" y="729638"/>
                      <a:pt x="1363100" y="729853"/>
                      <a:pt x="1363315" y="730175"/>
                    </a:cubicBezTo>
                    <a:cubicBezTo>
                      <a:pt x="1365143" y="708813"/>
                      <a:pt x="1367401" y="687450"/>
                      <a:pt x="1369230" y="666195"/>
                    </a:cubicBezTo>
                    <a:cubicBezTo>
                      <a:pt x="1373531" y="616385"/>
                      <a:pt x="1378586" y="566790"/>
                      <a:pt x="1382995" y="517088"/>
                    </a:cubicBezTo>
                    <a:cubicBezTo>
                      <a:pt x="1382135" y="515799"/>
                      <a:pt x="1380091" y="515370"/>
                      <a:pt x="1380199" y="513653"/>
                    </a:cubicBezTo>
                    <a:cubicBezTo>
                      <a:pt x="1380951" y="506353"/>
                      <a:pt x="1378801" y="497443"/>
                      <a:pt x="1375682" y="487889"/>
                    </a:cubicBezTo>
                    <a:cubicBezTo>
                      <a:pt x="1368477" y="465560"/>
                      <a:pt x="1355357" y="440548"/>
                      <a:pt x="1350087" y="424875"/>
                    </a:cubicBezTo>
                    <a:cubicBezTo>
                      <a:pt x="1343850" y="406089"/>
                      <a:pt x="1337828" y="387195"/>
                      <a:pt x="1332558" y="368087"/>
                    </a:cubicBezTo>
                    <a:cubicBezTo>
                      <a:pt x="1329009" y="355420"/>
                      <a:pt x="1325783" y="342538"/>
                      <a:pt x="1322879" y="329657"/>
                    </a:cubicBezTo>
                    <a:cubicBezTo>
                      <a:pt x="1315459" y="297344"/>
                      <a:pt x="1309867" y="264710"/>
                      <a:pt x="1305780" y="231969"/>
                    </a:cubicBezTo>
                    <a:cubicBezTo>
                      <a:pt x="1305135" y="227997"/>
                      <a:pt x="1307931" y="224455"/>
                      <a:pt x="1311803" y="223811"/>
                    </a:cubicBezTo>
                    <a:cubicBezTo>
                      <a:pt x="1315674" y="223274"/>
                      <a:pt x="1319330" y="225957"/>
                      <a:pt x="1319868" y="229822"/>
                    </a:cubicBezTo>
                    <a:cubicBezTo>
                      <a:pt x="1324277" y="255478"/>
                      <a:pt x="1329977" y="280920"/>
                      <a:pt x="1336107" y="306254"/>
                    </a:cubicBezTo>
                    <a:cubicBezTo>
                      <a:pt x="1340839" y="325255"/>
                      <a:pt x="1346001" y="344149"/>
                      <a:pt x="1351162" y="362935"/>
                    </a:cubicBezTo>
                    <a:cubicBezTo>
                      <a:pt x="1356432" y="381828"/>
                      <a:pt x="1361594" y="400721"/>
                      <a:pt x="1367294" y="419508"/>
                    </a:cubicBezTo>
                    <a:cubicBezTo>
                      <a:pt x="1371273" y="433141"/>
                      <a:pt x="1380307" y="453967"/>
                      <a:pt x="1386866" y="473933"/>
                    </a:cubicBezTo>
                    <a:cubicBezTo>
                      <a:pt x="1392674" y="409524"/>
                      <a:pt x="1397836" y="345007"/>
                      <a:pt x="1404611" y="280598"/>
                    </a:cubicBezTo>
                    <a:cubicBezTo>
                      <a:pt x="1414289" y="189029"/>
                      <a:pt x="1425796" y="97461"/>
                      <a:pt x="1439884" y="6107"/>
                    </a:cubicBezTo>
                    <a:cubicBezTo>
                      <a:pt x="1440422" y="2135"/>
                      <a:pt x="1444078" y="-549"/>
                      <a:pt x="1447950" y="95"/>
                    </a:cubicBezTo>
                    <a:cubicBezTo>
                      <a:pt x="1451929" y="632"/>
                      <a:pt x="1454617" y="4282"/>
                      <a:pt x="1453972" y="8147"/>
                    </a:cubicBezTo>
                    <a:cubicBezTo>
                      <a:pt x="1440852" y="99501"/>
                      <a:pt x="1430636" y="190962"/>
                      <a:pt x="1421710" y="282316"/>
                    </a:cubicBezTo>
                    <a:cubicBezTo>
                      <a:pt x="1409020" y="410705"/>
                      <a:pt x="1399449" y="539202"/>
                      <a:pt x="1388372" y="667806"/>
                    </a:cubicBezTo>
                    <a:cubicBezTo>
                      <a:pt x="1386866" y="685303"/>
                      <a:pt x="1384823" y="702909"/>
                      <a:pt x="1383318" y="720406"/>
                    </a:cubicBezTo>
                    <a:lnTo>
                      <a:pt x="1397190" y="701728"/>
                    </a:lnTo>
                    <a:cubicBezTo>
                      <a:pt x="1405364" y="690241"/>
                      <a:pt x="1413537" y="678648"/>
                      <a:pt x="1421495" y="666947"/>
                    </a:cubicBezTo>
                    <a:cubicBezTo>
                      <a:pt x="1429453" y="655246"/>
                      <a:pt x="1437303" y="643545"/>
                      <a:pt x="1445046" y="631629"/>
                    </a:cubicBezTo>
                    <a:cubicBezTo>
                      <a:pt x="1459887" y="608978"/>
                      <a:pt x="1474728" y="585898"/>
                      <a:pt x="1489676" y="562711"/>
                    </a:cubicBezTo>
                    <a:cubicBezTo>
                      <a:pt x="1504409" y="539846"/>
                      <a:pt x="1519142" y="516873"/>
                      <a:pt x="1533338" y="493471"/>
                    </a:cubicBezTo>
                    <a:cubicBezTo>
                      <a:pt x="1552265" y="462232"/>
                      <a:pt x="1570332" y="430672"/>
                      <a:pt x="1586248" y="398360"/>
                    </a:cubicBezTo>
                    <a:cubicBezTo>
                      <a:pt x="1587969" y="394817"/>
                      <a:pt x="1592163" y="393314"/>
                      <a:pt x="1595712" y="394925"/>
                    </a:cubicBezTo>
                    <a:cubicBezTo>
                      <a:pt x="1599368" y="396642"/>
                      <a:pt x="1600874" y="400936"/>
                      <a:pt x="1599153" y="404479"/>
                    </a:cubicBezTo>
                    <a:cubicBezTo>
                      <a:pt x="1580441" y="445915"/>
                      <a:pt x="1558610" y="486708"/>
                      <a:pt x="1534951" y="526427"/>
                    </a:cubicBezTo>
                    <a:cubicBezTo>
                      <a:pt x="1525487" y="542207"/>
                      <a:pt x="1515809" y="557773"/>
                      <a:pt x="1505915" y="573231"/>
                    </a:cubicBezTo>
                    <a:cubicBezTo>
                      <a:pt x="1490967" y="596419"/>
                      <a:pt x="1475373" y="619069"/>
                      <a:pt x="1459994" y="641612"/>
                    </a:cubicBezTo>
                    <a:cubicBezTo>
                      <a:pt x="1451929" y="653421"/>
                      <a:pt x="1443648" y="665122"/>
                      <a:pt x="1435260" y="676608"/>
                    </a:cubicBezTo>
                    <a:cubicBezTo>
                      <a:pt x="1426764" y="688202"/>
                      <a:pt x="1418268" y="699581"/>
                      <a:pt x="1409450" y="710960"/>
                    </a:cubicBezTo>
                    <a:lnTo>
                      <a:pt x="1390200" y="734899"/>
                    </a:lnTo>
                    <a:cubicBezTo>
                      <a:pt x="1388802" y="736509"/>
                      <a:pt x="1384608" y="739622"/>
                      <a:pt x="1381920" y="742091"/>
                    </a:cubicBezTo>
                    <a:cubicBezTo>
                      <a:pt x="1381812" y="742950"/>
                      <a:pt x="1381489" y="743809"/>
                      <a:pt x="1380951" y="744560"/>
                    </a:cubicBezTo>
                    <a:cubicBezTo>
                      <a:pt x="1380951" y="744560"/>
                      <a:pt x="1380951" y="744560"/>
                      <a:pt x="1380951" y="744560"/>
                    </a:cubicBezTo>
                    <a:cubicBezTo>
                      <a:pt x="1380629" y="747673"/>
                      <a:pt x="1380307" y="750786"/>
                      <a:pt x="1380091" y="753899"/>
                    </a:cubicBezTo>
                    <a:cubicBezTo>
                      <a:pt x="1380091" y="754221"/>
                      <a:pt x="1380414" y="754543"/>
                      <a:pt x="1380307" y="754865"/>
                    </a:cubicBezTo>
                    <a:cubicBezTo>
                      <a:pt x="1380307" y="755080"/>
                      <a:pt x="1379984" y="754973"/>
                      <a:pt x="1379876" y="755188"/>
                    </a:cubicBezTo>
                    <a:cubicBezTo>
                      <a:pt x="1374607" y="811760"/>
                      <a:pt x="1369660" y="868226"/>
                      <a:pt x="1363530" y="924799"/>
                    </a:cubicBezTo>
                    <a:cubicBezTo>
                      <a:pt x="1359336" y="961941"/>
                      <a:pt x="1355357" y="999084"/>
                      <a:pt x="1351270" y="1036227"/>
                    </a:cubicBezTo>
                    <a:cubicBezTo>
                      <a:pt x="1352991" y="1034724"/>
                      <a:pt x="1355034" y="1033114"/>
                      <a:pt x="1355895" y="1031933"/>
                    </a:cubicBezTo>
                    <a:lnTo>
                      <a:pt x="1380091" y="1002734"/>
                    </a:lnTo>
                    <a:lnTo>
                      <a:pt x="1451714" y="915352"/>
                    </a:lnTo>
                    <a:cubicBezTo>
                      <a:pt x="1473007" y="888944"/>
                      <a:pt x="1498602" y="859745"/>
                      <a:pt x="1525057" y="829044"/>
                    </a:cubicBezTo>
                    <a:cubicBezTo>
                      <a:pt x="1549254" y="801133"/>
                      <a:pt x="1573988" y="772041"/>
                      <a:pt x="1596142" y="742198"/>
                    </a:cubicBezTo>
                    <a:cubicBezTo>
                      <a:pt x="1627329" y="699903"/>
                      <a:pt x="1653569" y="656319"/>
                      <a:pt x="1665076" y="612521"/>
                    </a:cubicBezTo>
                    <a:cubicBezTo>
                      <a:pt x="1665936" y="608656"/>
                      <a:pt x="1669808" y="606402"/>
                      <a:pt x="1673679" y="607368"/>
                    </a:cubicBezTo>
                    <a:cubicBezTo>
                      <a:pt x="1677443" y="608227"/>
                      <a:pt x="1679809" y="612091"/>
                      <a:pt x="1678841" y="615956"/>
                    </a:cubicBezTo>
                    <a:cubicBezTo>
                      <a:pt x="1668087" y="661794"/>
                      <a:pt x="1642385" y="708169"/>
                      <a:pt x="1610768" y="752719"/>
                    </a:cubicBezTo>
                    <a:cubicBezTo>
                      <a:pt x="1588829" y="783528"/>
                      <a:pt x="1564202" y="813478"/>
                      <a:pt x="1539683" y="841711"/>
                    </a:cubicBezTo>
                    <a:cubicBezTo>
                      <a:pt x="1513335" y="872198"/>
                      <a:pt x="1487095" y="900538"/>
                      <a:pt x="1465479" y="926624"/>
                    </a:cubicBezTo>
                    <a:cubicBezTo>
                      <a:pt x="1455801" y="938217"/>
                      <a:pt x="1446122" y="949811"/>
                      <a:pt x="1436228" y="961297"/>
                    </a:cubicBezTo>
                    <a:cubicBezTo>
                      <a:pt x="1421495" y="978366"/>
                      <a:pt x="1406654" y="995434"/>
                      <a:pt x="1391813" y="1012503"/>
                    </a:cubicBezTo>
                    <a:lnTo>
                      <a:pt x="1366971" y="1040950"/>
                    </a:lnTo>
                    <a:cubicBezTo>
                      <a:pt x="1365358" y="1042883"/>
                      <a:pt x="1359766" y="1045674"/>
                      <a:pt x="1356755" y="1048035"/>
                    </a:cubicBezTo>
                    <a:cubicBezTo>
                      <a:pt x="1357077" y="1049216"/>
                      <a:pt x="1357185" y="1050397"/>
                      <a:pt x="1356970" y="1051685"/>
                    </a:cubicBezTo>
                    <a:cubicBezTo>
                      <a:pt x="1356325" y="1055335"/>
                      <a:pt x="1352668" y="1057804"/>
                      <a:pt x="1349012" y="1057053"/>
                    </a:cubicBezTo>
                    <a:cubicBezTo>
                      <a:pt x="1349012" y="1057053"/>
                      <a:pt x="1349012" y="1057053"/>
                      <a:pt x="1348904" y="1057053"/>
                    </a:cubicBezTo>
                    <a:cubicBezTo>
                      <a:pt x="1346861" y="1075624"/>
                      <a:pt x="1344710" y="1094303"/>
                      <a:pt x="1342774" y="1112874"/>
                    </a:cubicBezTo>
                    <a:cubicBezTo>
                      <a:pt x="1340516" y="1134773"/>
                      <a:pt x="1338580" y="1156672"/>
                      <a:pt x="1336537" y="1178464"/>
                    </a:cubicBezTo>
                    <a:cubicBezTo>
                      <a:pt x="1346538" y="1176103"/>
                      <a:pt x="1365681" y="1169769"/>
                      <a:pt x="1368692" y="1168266"/>
                    </a:cubicBezTo>
                    <a:cubicBezTo>
                      <a:pt x="1383102" y="1160322"/>
                      <a:pt x="1397405" y="1152164"/>
                      <a:pt x="1411601" y="1143683"/>
                    </a:cubicBezTo>
                    <a:cubicBezTo>
                      <a:pt x="1425796" y="1135203"/>
                      <a:pt x="1439669" y="1126507"/>
                      <a:pt x="1453327" y="1117383"/>
                    </a:cubicBezTo>
                    <a:cubicBezTo>
                      <a:pt x="1478384" y="1100958"/>
                      <a:pt x="1503334" y="1082816"/>
                      <a:pt x="1527853" y="1063601"/>
                    </a:cubicBezTo>
                    <a:cubicBezTo>
                      <a:pt x="1551835" y="1044815"/>
                      <a:pt x="1575279" y="1024955"/>
                      <a:pt x="1597002" y="1003593"/>
                    </a:cubicBezTo>
                    <a:cubicBezTo>
                      <a:pt x="1626254" y="974716"/>
                      <a:pt x="1652601" y="943477"/>
                      <a:pt x="1673142" y="909233"/>
                    </a:cubicBezTo>
                    <a:cubicBezTo>
                      <a:pt x="1675185" y="905905"/>
                      <a:pt x="1679486" y="904724"/>
                      <a:pt x="1682928" y="906657"/>
                    </a:cubicBezTo>
                    <a:cubicBezTo>
                      <a:pt x="1686369" y="908696"/>
                      <a:pt x="1687445" y="912990"/>
                      <a:pt x="1685509" y="916426"/>
                    </a:cubicBezTo>
                    <a:cubicBezTo>
                      <a:pt x="1660236" y="961190"/>
                      <a:pt x="1626146" y="1001983"/>
                      <a:pt x="1587431" y="1038159"/>
                    </a:cubicBezTo>
                    <a:cubicBezTo>
                      <a:pt x="1572160" y="1052437"/>
                      <a:pt x="1556244" y="1066070"/>
                      <a:pt x="1539790" y="1078844"/>
                    </a:cubicBezTo>
                    <a:cubicBezTo>
                      <a:pt x="1514948" y="1098275"/>
                      <a:pt x="1488923" y="1115987"/>
                      <a:pt x="1463221" y="1132411"/>
                    </a:cubicBezTo>
                    <a:close/>
                    <a:moveTo>
                      <a:pt x="1355249" y="1051578"/>
                    </a:moveTo>
                    <a:cubicBezTo>
                      <a:pt x="1356002" y="1052222"/>
                      <a:pt x="1355787" y="1049860"/>
                      <a:pt x="1355787" y="1049216"/>
                    </a:cubicBezTo>
                    <a:lnTo>
                      <a:pt x="1355787" y="1049001"/>
                    </a:lnTo>
                    <a:cubicBezTo>
                      <a:pt x="1354711" y="1049968"/>
                      <a:pt x="1354282" y="1050934"/>
                      <a:pt x="1355249" y="1051578"/>
                    </a:cubicBezTo>
                    <a:close/>
                    <a:moveTo>
                      <a:pt x="2305377" y="1362031"/>
                    </a:moveTo>
                    <a:cubicBezTo>
                      <a:pt x="2279890" y="1366003"/>
                      <a:pt x="2254295" y="1369760"/>
                      <a:pt x="2228701" y="1373625"/>
                    </a:cubicBezTo>
                    <a:cubicBezTo>
                      <a:pt x="2229346" y="1374161"/>
                      <a:pt x="2229561" y="1374805"/>
                      <a:pt x="2230421" y="1375449"/>
                    </a:cubicBezTo>
                    <a:cubicBezTo>
                      <a:pt x="2236013" y="1379636"/>
                      <a:pt x="2244186" y="1383286"/>
                      <a:pt x="2253435" y="1386828"/>
                    </a:cubicBezTo>
                    <a:cubicBezTo>
                      <a:pt x="2271072" y="1393591"/>
                      <a:pt x="2292580" y="1399173"/>
                      <a:pt x="2309357" y="1403145"/>
                    </a:cubicBezTo>
                    <a:cubicBezTo>
                      <a:pt x="2338715" y="1410338"/>
                      <a:pt x="2370763" y="1418818"/>
                      <a:pt x="2403563" y="1427299"/>
                    </a:cubicBezTo>
                    <a:cubicBezTo>
                      <a:pt x="2424211" y="1432559"/>
                      <a:pt x="2445181" y="1437926"/>
                      <a:pt x="2466152" y="1442328"/>
                    </a:cubicBezTo>
                    <a:cubicBezTo>
                      <a:pt x="2502178" y="1450057"/>
                      <a:pt x="2537990" y="1455639"/>
                      <a:pt x="2571435" y="1455317"/>
                    </a:cubicBezTo>
                    <a:cubicBezTo>
                      <a:pt x="2575306" y="1455209"/>
                      <a:pt x="2578640" y="1458215"/>
                      <a:pt x="2578748" y="1462187"/>
                    </a:cubicBezTo>
                    <a:cubicBezTo>
                      <a:pt x="2578855" y="1466159"/>
                      <a:pt x="2575736" y="1469380"/>
                      <a:pt x="2571757" y="1469487"/>
                    </a:cubicBezTo>
                    <a:cubicBezTo>
                      <a:pt x="2537237" y="1471204"/>
                      <a:pt x="2500027" y="1467233"/>
                      <a:pt x="2462496" y="1460255"/>
                    </a:cubicBezTo>
                    <a:cubicBezTo>
                      <a:pt x="2441202" y="1456283"/>
                      <a:pt x="2419801" y="1451345"/>
                      <a:pt x="2398723" y="1445978"/>
                    </a:cubicBezTo>
                    <a:cubicBezTo>
                      <a:pt x="2365923" y="1437497"/>
                      <a:pt x="2334199" y="1427728"/>
                      <a:pt x="2305055" y="1419999"/>
                    </a:cubicBezTo>
                    <a:cubicBezTo>
                      <a:pt x="2284622" y="1414310"/>
                      <a:pt x="2257521" y="1406151"/>
                      <a:pt x="2238379" y="1396705"/>
                    </a:cubicBezTo>
                    <a:cubicBezTo>
                      <a:pt x="2225367" y="1390371"/>
                      <a:pt x="2216656" y="1383071"/>
                      <a:pt x="2213322" y="1375986"/>
                    </a:cubicBezTo>
                    <a:cubicBezTo>
                      <a:pt x="2177618" y="1381461"/>
                      <a:pt x="2141914" y="1387043"/>
                      <a:pt x="2106211" y="1392196"/>
                    </a:cubicBezTo>
                    <a:cubicBezTo>
                      <a:pt x="2077927" y="1396275"/>
                      <a:pt x="2049537" y="1400140"/>
                      <a:pt x="2021253" y="1404111"/>
                    </a:cubicBezTo>
                    <a:cubicBezTo>
                      <a:pt x="2024049" y="1405614"/>
                      <a:pt x="2026200" y="1406795"/>
                      <a:pt x="2026630" y="1407010"/>
                    </a:cubicBezTo>
                    <a:lnTo>
                      <a:pt x="2098145" y="1446729"/>
                    </a:lnTo>
                    <a:cubicBezTo>
                      <a:pt x="2138473" y="1468736"/>
                      <a:pt x="2178156" y="1488488"/>
                      <a:pt x="2218699" y="1505878"/>
                    </a:cubicBezTo>
                    <a:cubicBezTo>
                      <a:pt x="2259135" y="1523269"/>
                      <a:pt x="2300431" y="1538405"/>
                      <a:pt x="2345060" y="1549355"/>
                    </a:cubicBezTo>
                    <a:cubicBezTo>
                      <a:pt x="2360331" y="1553112"/>
                      <a:pt x="2378613" y="1560519"/>
                      <a:pt x="2396680" y="1564813"/>
                    </a:cubicBezTo>
                    <a:cubicBezTo>
                      <a:pt x="2408080" y="1567497"/>
                      <a:pt x="2419264" y="1569107"/>
                      <a:pt x="2429373" y="1567282"/>
                    </a:cubicBezTo>
                    <a:cubicBezTo>
                      <a:pt x="2433244" y="1566530"/>
                      <a:pt x="2437008" y="1568999"/>
                      <a:pt x="2437761" y="1572864"/>
                    </a:cubicBezTo>
                    <a:cubicBezTo>
                      <a:pt x="2438513" y="1576728"/>
                      <a:pt x="2435933" y="1580486"/>
                      <a:pt x="2432061" y="1581237"/>
                    </a:cubicBezTo>
                    <a:cubicBezTo>
                      <a:pt x="2422920" y="1583169"/>
                      <a:pt x="2412919" y="1582955"/>
                      <a:pt x="2402703" y="1581452"/>
                    </a:cubicBezTo>
                    <a:cubicBezTo>
                      <a:pt x="2381517" y="1578446"/>
                      <a:pt x="2359148" y="1569858"/>
                      <a:pt x="2341189" y="1565886"/>
                    </a:cubicBezTo>
                    <a:cubicBezTo>
                      <a:pt x="2295269" y="1555366"/>
                      <a:pt x="2252467" y="1541411"/>
                      <a:pt x="2211064" y="1523698"/>
                    </a:cubicBezTo>
                    <a:cubicBezTo>
                      <a:pt x="2169875" y="1505986"/>
                      <a:pt x="2130193" y="1484731"/>
                      <a:pt x="2089757" y="1461758"/>
                    </a:cubicBezTo>
                    <a:lnTo>
                      <a:pt x="2019102" y="1419999"/>
                    </a:lnTo>
                    <a:cubicBezTo>
                      <a:pt x="2018027" y="1419462"/>
                      <a:pt x="2007273" y="1413129"/>
                      <a:pt x="1997594" y="1407439"/>
                    </a:cubicBezTo>
                    <a:cubicBezTo>
                      <a:pt x="1934144" y="1416349"/>
                      <a:pt x="1870588" y="1425366"/>
                      <a:pt x="1807031" y="1434276"/>
                    </a:cubicBezTo>
                    <a:cubicBezTo>
                      <a:pt x="1802299" y="1434921"/>
                      <a:pt x="1797674" y="1435672"/>
                      <a:pt x="1792943" y="1436316"/>
                    </a:cubicBezTo>
                    <a:lnTo>
                      <a:pt x="1822194" y="1457034"/>
                    </a:lnTo>
                    <a:cubicBezTo>
                      <a:pt x="1834776" y="1465515"/>
                      <a:pt x="1847681" y="1473351"/>
                      <a:pt x="1860909" y="1480866"/>
                    </a:cubicBezTo>
                    <a:cubicBezTo>
                      <a:pt x="1880589" y="1492138"/>
                      <a:pt x="1900914" y="1502658"/>
                      <a:pt x="1921347" y="1512749"/>
                    </a:cubicBezTo>
                    <a:cubicBezTo>
                      <a:pt x="1950706" y="1527563"/>
                      <a:pt x="1980172" y="1541840"/>
                      <a:pt x="2009638" y="1555903"/>
                    </a:cubicBezTo>
                    <a:cubicBezTo>
                      <a:pt x="2039213" y="1569965"/>
                      <a:pt x="2068786" y="1583492"/>
                      <a:pt x="2099006" y="1595944"/>
                    </a:cubicBezTo>
                    <a:cubicBezTo>
                      <a:pt x="2139011" y="1612261"/>
                      <a:pt x="2179769" y="1626646"/>
                      <a:pt x="2222355" y="1637595"/>
                    </a:cubicBezTo>
                    <a:cubicBezTo>
                      <a:pt x="2226227" y="1638454"/>
                      <a:pt x="2228593" y="1642319"/>
                      <a:pt x="2227625" y="1646183"/>
                    </a:cubicBezTo>
                    <a:cubicBezTo>
                      <a:pt x="2226765" y="1649940"/>
                      <a:pt x="2222893" y="1652302"/>
                      <a:pt x="2219022" y="1651443"/>
                    </a:cubicBezTo>
                    <a:cubicBezTo>
                      <a:pt x="2175467" y="1641567"/>
                      <a:pt x="2133419" y="1628256"/>
                      <a:pt x="2092445" y="1612476"/>
                    </a:cubicBezTo>
                    <a:cubicBezTo>
                      <a:pt x="2061581" y="1600667"/>
                      <a:pt x="2031254" y="1587463"/>
                      <a:pt x="2001358" y="1573293"/>
                    </a:cubicBezTo>
                    <a:cubicBezTo>
                      <a:pt x="1971676" y="1559231"/>
                      <a:pt x="1942425" y="1544094"/>
                      <a:pt x="1913066" y="1528958"/>
                    </a:cubicBezTo>
                    <a:cubicBezTo>
                      <a:pt x="1895967" y="1520048"/>
                      <a:pt x="1878976" y="1510924"/>
                      <a:pt x="1862307" y="1501155"/>
                    </a:cubicBezTo>
                    <a:cubicBezTo>
                      <a:pt x="1845638" y="1491279"/>
                      <a:pt x="1829292" y="1480866"/>
                      <a:pt x="1813483" y="1469702"/>
                    </a:cubicBezTo>
                    <a:lnTo>
                      <a:pt x="1781866" y="1445763"/>
                    </a:lnTo>
                    <a:cubicBezTo>
                      <a:pt x="1779607" y="1444153"/>
                      <a:pt x="1774230" y="1442972"/>
                      <a:pt x="1771112" y="1441791"/>
                    </a:cubicBezTo>
                    <a:cubicBezTo>
                      <a:pt x="1769606" y="1441254"/>
                      <a:pt x="1769283" y="1440503"/>
                      <a:pt x="1768208" y="1439859"/>
                    </a:cubicBezTo>
                    <a:cubicBezTo>
                      <a:pt x="1738419" y="1444045"/>
                      <a:pt x="1708523" y="1448232"/>
                      <a:pt x="1678841" y="1452633"/>
                    </a:cubicBezTo>
                    <a:cubicBezTo>
                      <a:pt x="1637008" y="1458752"/>
                      <a:pt x="1595067" y="1465193"/>
                      <a:pt x="1553340" y="1471849"/>
                    </a:cubicBezTo>
                    <a:cubicBezTo>
                      <a:pt x="1558933" y="1476035"/>
                      <a:pt x="1564525" y="1480222"/>
                      <a:pt x="1570332" y="1484194"/>
                    </a:cubicBezTo>
                    <a:cubicBezTo>
                      <a:pt x="1576354" y="1488488"/>
                      <a:pt x="1582592" y="1492567"/>
                      <a:pt x="1588829" y="1496539"/>
                    </a:cubicBezTo>
                    <a:cubicBezTo>
                      <a:pt x="1606466" y="1507703"/>
                      <a:pt x="1624103" y="1518867"/>
                      <a:pt x="1641847" y="1530032"/>
                    </a:cubicBezTo>
                    <a:cubicBezTo>
                      <a:pt x="1659484" y="1541089"/>
                      <a:pt x="1677228" y="1552038"/>
                      <a:pt x="1695188" y="1562773"/>
                    </a:cubicBezTo>
                    <a:cubicBezTo>
                      <a:pt x="1726482" y="1581774"/>
                      <a:pt x="1759820" y="1601204"/>
                      <a:pt x="1794126" y="1620205"/>
                    </a:cubicBezTo>
                    <a:cubicBezTo>
                      <a:pt x="1827141" y="1638347"/>
                      <a:pt x="1861231" y="1655952"/>
                      <a:pt x="1895967" y="1671196"/>
                    </a:cubicBezTo>
                    <a:cubicBezTo>
                      <a:pt x="1943070" y="1692021"/>
                      <a:pt x="1991249" y="1708768"/>
                      <a:pt x="2039642" y="1717248"/>
                    </a:cubicBezTo>
                    <a:cubicBezTo>
                      <a:pt x="2043514" y="1717892"/>
                      <a:pt x="2046095" y="1721542"/>
                      <a:pt x="2045450" y="1725407"/>
                    </a:cubicBezTo>
                    <a:cubicBezTo>
                      <a:pt x="2044804" y="1729379"/>
                      <a:pt x="2041148" y="1731955"/>
                      <a:pt x="2037277" y="1731311"/>
                    </a:cubicBezTo>
                    <a:cubicBezTo>
                      <a:pt x="1987593" y="1723796"/>
                      <a:pt x="1937586" y="1708124"/>
                      <a:pt x="1888869" y="1687727"/>
                    </a:cubicBezTo>
                    <a:cubicBezTo>
                      <a:pt x="1853273" y="1672806"/>
                      <a:pt x="1818322" y="1655523"/>
                      <a:pt x="1784769" y="1637058"/>
                    </a:cubicBezTo>
                    <a:cubicBezTo>
                      <a:pt x="1750141" y="1618058"/>
                      <a:pt x="1717018" y="1597662"/>
                      <a:pt x="1685724" y="1578124"/>
                    </a:cubicBezTo>
                    <a:cubicBezTo>
                      <a:pt x="1671421" y="1569214"/>
                      <a:pt x="1657333" y="1560197"/>
                      <a:pt x="1643245" y="1551072"/>
                    </a:cubicBezTo>
                    <a:cubicBezTo>
                      <a:pt x="1622167" y="1537332"/>
                      <a:pt x="1601304" y="1523376"/>
                      <a:pt x="1580333" y="1509421"/>
                    </a:cubicBezTo>
                    <a:cubicBezTo>
                      <a:pt x="1573988" y="1505127"/>
                      <a:pt x="1567751" y="1500833"/>
                      <a:pt x="1561621" y="1496324"/>
                    </a:cubicBezTo>
                    <a:cubicBezTo>
                      <a:pt x="1555599" y="1491816"/>
                      <a:pt x="1549576" y="1487199"/>
                      <a:pt x="1543554" y="1482476"/>
                    </a:cubicBezTo>
                    <a:cubicBezTo>
                      <a:pt x="1543554" y="1482476"/>
                      <a:pt x="1543339" y="1482261"/>
                      <a:pt x="1543339" y="1482261"/>
                    </a:cubicBezTo>
                    <a:cubicBezTo>
                      <a:pt x="1540973" y="1484194"/>
                      <a:pt x="1537854" y="1485589"/>
                      <a:pt x="1535059" y="1483764"/>
                    </a:cubicBezTo>
                    <a:cubicBezTo>
                      <a:pt x="1532693" y="1482154"/>
                      <a:pt x="1533230" y="1479148"/>
                      <a:pt x="1533660" y="1476465"/>
                    </a:cubicBezTo>
                    <a:cubicBezTo>
                      <a:pt x="1518605" y="1480329"/>
                      <a:pt x="1497742" y="1485911"/>
                      <a:pt x="1482686" y="1488380"/>
                    </a:cubicBezTo>
                    <a:cubicBezTo>
                      <a:pt x="1476233" y="1489454"/>
                      <a:pt x="1470749" y="1489991"/>
                      <a:pt x="1467092" y="1489669"/>
                    </a:cubicBezTo>
                    <a:cubicBezTo>
                      <a:pt x="1464081" y="1489454"/>
                      <a:pt x="1461930" y="1488595"/>
                      <a:pt x="1460532" y="1487736"/>
                    </a:cubicBezTo>
                    <a:cubicBezTo>
                      <a:pt x="1457306" y="1485589"/>
                      <a:pt x="1456446" y="1481403"/>
                      <a:pt x="1458489" y="1478289"/>
                    </a:cubicBezTo>
                    <a:cubicBezTo>
                      <a:pt x="1460425" y="1475284"/>
                      <a:pt x="1464296" y="1474318"/>
                      <a:pt x="1467307" y="1475928"/>
                    </a:cubicBezTo>
                    <a:cubicBezTo>
                      <a:pt x="1466877" y="1477216"/>
                      <a:pt x="1470856" y="1476035"/>
                      <a:pt x="1473867" y="1475713"/>
                    </a:cubicBezTo>
                    <a:cubicBezTo>
                      <a:pt x="1480105" y="1474962"/>
                      <a:pt x="1488385" y="1473244"/>
                      <a:pt x="1497096" y="1471097"/>
                    </a:cubicBezTo>
                    <a:cubicBezTo>
                      <a:pt x="1506237" y="1468950"/>
                      <a:pt x="1515594" y="1466481"/>
                      <a:pt x="1524089" y="1464119"/>
                    </a:cubicBezTo>
                    <a:cubicBezTo>
                      <a:pt x="1523982" y="1462724"/>
                      <a:pt x="1524412" y="1461651"/>
                      <a:pt x="1524520" y="1461436"/>
                    </a:cubicBezTo>
                    <a:cubicBezTo>
                      <a:pt x="1525272" y="1459181"/>
                      <a:pt x="1527638" y="1455639"/>
                      <a:pt x="1533123" y="1457356"/>
                    </a:cubicBezTo>
                    <a:cubicBezTo>
                      <a:pt x="1533553" y="1457464"/>
                      <a:pt x="1534413" y="1457786"/>
                      <a:pt x="1535488" y="1458537"/>
                    </a:cubicBezTo>
                    <a:cubicBezTo>
                      <a:pt x="1535919" y="1458859"/>
                      <a:pt x="1537102" y="1459718"/>
                      <a:pt x="1537962" y="1460362"/>
                    </a:cubicBezTo>
                    <a:cubicBezTo>
                      <a:pt x="1540113" y="1459826"/>
                      <a:pt x="1541726" y="1459396"/>
                      <a:pt x="1543339" y="1458967"/>
                    </a:cubicBezTo>
                    <a:cubicBezTo>
                      <a:pt x="1563234" y="1429016"/>
                      <a:pt x="1582914" y="1399388"/>
                      <a:pt x="1603455" y="1371048"/>
                    </a:cubicBezTo>
                    <a:cubicBezTo>
                      <a:pt x="1619801" y="1348505"/>
                      <a:pt x="1636578" y="1326391"/>
                      <a:pt x="1654322" y="1304921"/>
                    </a:cubicBezTo>
                    <a:cubicBezTo>
                      <a:pt x="1668947" y="1287101"/>
                      <a:pt x="1684218" y="1269711"/>
                      <a:pt x="1700242" y="1252642"/>
                    </a:cubicBezTo>
                    <a:cubicBezTo>
                      <a:pt x="1715943" y="1236003"/>
                      <a:pt x="1732504" y="1219793"/>
                      <a:pt x="1749818" y="1203691"/>
                    </a:cubicBezTo>
                    <a:cubicBezTo>
                      <a:pt x="1761218" y="1193278"/>
                      <a:pt x="1772617" y="1182973"/>
                      <a:pt x="1784124" y="1172667"/>
                    </a:cubicBezTo>
                    <a:cubicBezTo>
                      <a:pt x="1801331" y="1157424"/>
                      <a:pt x="1818860" y="1142288"/>
                      <a:pt x="1836389" y="1127366"/>
                    </a:cubicBezTo>
                    <a:lnTo>
                      <a:pt x="1865103" y="1103642"/>
                    </a:lnTo>
                    <a:cubicBezTo>
                      <a:pt x="1867254" y="1102032"/>
                      <a:pt x="1871018" y="1098060"/>
                      <a:pt x="1873706" y="1095698"/>
                    </a:cubicBezTo>
                    <a:cubicBezTo>
                      <a:pt x="1875535" y="1093981"/>
                      <a:pt x="1877255" y="1092907"/>
                      <a:pt x="1878223" y="1092585"/>
                    </a:cubicBezTo>
                    <a:cubicBezTo>
                      <a:pt x="1881449" y="1091404"/>
                      <a:pt x="1883815" y="1092263"/>
                      <a:pt x="1885321" y="1093444"/>
                    </a:cubicBezTo>
                    <a:cubicBezTo>
                      <a:pt x="1886611" y="1094410"/>
                      <a:pt x="1889300" y="1096879"/>
                      <a:pt x="1887794" y="1101924"/>
                    </a:cubicBezTo>
                    <a:cubicBezTo>
                      <a:pt x="1887041" y="1104715"/>
                      <a:pt x="1884676" y="1106540"/>
                      <a:pt x="1881879" y="1106862"/>
                    </a:cubicBezTo>
                    <a:cubicBezTo>
                      <a:pt x="1879299" y="1109439"/>
                      <a:pt x="1875965" y="1113089"/>
                      <a:pt x="1874029" y="1114699"/>
                    </a:cubicBezTo>
                    <a:lnTo>
                      <a:pt x="1846498" y="1138745"/>
                    </a:lnTo>
                    <a:cubicBezTo>
                      <a:pt x="1832195" y="1151627"/>
                      <a:pt x="1818107" y="1164509"/>
                      <a:pt x="1804019" y="1177498"/>
                    </a:cubicBezTo>
                    <a:cubicBezTo>
                      <a:pt x="1789932" y="1190487"/>
                      <a:pt x="1776059" y="1203584"/>
                      <a:pt x="1762186" y="1216788"/>
                    </a:cubicBezTo>
                    <a:cubicBezTo>
                      <a:pt x="1736806" y="1241049"/>
                      <a:pt x="1713577" y="1265954"/>
                      <a:pt x="1691316" y="1291180"/>
                    </a:cubicBezTo>
                    <a:cubicBezTo>
                      <a:pt x="1676153" y="1308464"/>
                      <a:pt x="1661527" y="1325854"/>
                      <a:pt x="1647224" y="1343674"/>
                    </a:cubicBezTo>
                    <a:cubicBezTo>
                      <a:pt x="1618510" y="1379314"/>
                      <a:pt x="1591733" y="1416886"/>
                      <a:pt x="1564848" y="1455102"/>
                    </a:cubicBezTo>
                    <a:cubicBezTo>
                      <a:pt x="1601949" y="1448769"/>
                      <a:pt x="1639158" y="1442650"/>
                      <a:pt x="1676368" y="1436746"/>
                    </a:cubicBezTo>
                    <a:cubicBezTo>
                      <a:pt x="1714545" y="1430841"/>
                      <a:pt x="1752722" y="1424937"/>
                      <a:pt x="1790899" y="1419248"/>
                    </a:cubicBezTo>
                    <a:cubicBezTo>
                      <a:pt x="1790254" y="1417101"/>
                      <a:pt x="1788641" y="1415061"/>
                      <a:pt x="1790146" y="1413129"/>
                    </a:cubicBezTo>
                    <a:cubicBezTo>
                      <a:pt x="1823162" y="1369653"/>
                      <a:pt x="1858650" y="1328216"/>
                      <a:pt x="1896505" y="1288926"/>
                    </a:cubicBezTo>
                    <a:cubicBezTo>
                      <a:pt x="1911561" y="1273146"/>
                      <a:pt x="1927047" y="1257795"/>
                      <a:pt x="1942855" y="1242766"/>
                    </a:cubicBezTo>
                    <a:cubicBezTo>
                      <a:pt x="1966514" y="1220330"/>
                      <a:pt x="1991141" y="1198753"/>
                      <a:pt x="2015984" y="1177498"/>
                    </a:cubicBezTo>
                    <a:cubicBezTo>
                      <a:pt x="2029103" y="1166441"/>
                      <a:pt x="2042439" y="1155599"/>
                      <a:pt x="2056096" y="1145079"/>
                    </a:cubicBezTo>
                    <a:cubicBezTo>
                      <a:pt x="2069647" y="1134558"/>
                      <a:pt x="2083519" y="1124360"/>
                      <a:pt x="2097715" y="1114592"/>
                    </a:cubicBezTo>
                    <a:cubicBezTo>
                      <a:pt x="2102984" y="1110834"/>
                      <a:pt x="2108361" y="1107077"/>
                      <a:pt x="2113846" y="1103535"/>
                    </a:cubicBezTo>
                    <a:cubicBezTo>
                      <a:pt x="2119331" y="1099885"/>
                      <a:pt x="2124815" y="1096235"/>
                      <a:pt x="2130408" y="1092800"/>
                    </a:cubicBezTo>
                    <a:cubicBezTo>
                      <a:pt x="2131591" y="1092048"/>
                      <a:pt x="2139011" y="1089687"/>
                      <a:pt x="2142452" y="1087432"/>
                    </a:cubicBezTo>
                    <a:cubicBezTo>
                      <a:pt x="2142560" y="1086896"/>
                      <a:pt x="2142667" y="1086251"/>
                      <a:pt x="2142883" y="1085822"/>
                    </a:cubicBezTo>
                    <a:cubicBezTo>
                      <a:pt x="2142775" y="1086359"/>
                      <a:pt x="2142667" y="1086896"/>
                      <a:pt x="2142667" y="1087110"/>
                    </a:cubicBezTo>
                    <a:cubicBezTo>
                      <a:pt x="2142560" y="1087218"/>
                      <a:pt x="2142667" y="1087218"/>
                      <a:pt x="2142560" y="1087325"/>
                    </a:cubicBezTo>
                    <a:lnTo>
                      <a:pt x="2142667" y="1087110"/>
                    </a:lnTo>
                    <a:cubicBezTo>
                      <a:pt x="2142667" y="1087110"/>
                      <a:pt x="2142667" y="1087110"/>
                      <a:pt x="2142667" y="1087110"/>
                    </a:cubicBezTo>
                    <a:cubicBezTo>
                      <a:pt x="2143743" y="1086251"/>
                      <a:pt x="2144388" y="1085393"/>
                      <a:pt x="2143850" y="1084641"/>
                    </a:cubicBezTo>
                    <a:cubicBezTo>
                      <a:pt x="2143743" y="1084534"/>
                      <a:pt x="2143635" y="1084534"/>
                      <a:pt x="2143527" y="1084534"/>
                    </a:cubicBezTo>
                    <a:cubicBezTo>
                      <a:pt x="2143743" y="1084212"/>
                      <a:pt x="2143850" y="1083997"/>
                      <a:pt x="2144065" y="1083782"/>
                    </a:cubicBezTo>
                    <a:cubicBezTo>
                      <a:pt x="2146539" y="1080991"/>
                      <a:pt x="2150948" y="1080669"/>
                      <a:pt x="2153744" y="1083138"/>
                    </a:cubicBezTo>
                    <a:cubicBezTo>
                      <a:pt x="2155895" y="1084963"/>
                      <a:pt x="2158261" y="1090009"/>
                      <a:pt x="2152991" y="1094839"/>
                    </a:cubicBezTo>
                    <a:cubicBezTo>
                      <a:pt x="2149873" y="1097845"/>
                      <a:pt x="2139979" y="1103535"/>
                      <a:pt x="2138150" y="1104715"/>
                    </a:cubicBezTo>
                    <a:lnTo>
                      <a:pt x="2106641" y="1127044"/>
                    </a:lnTo>
                    <a:cubicBezTo>
                      <a:pt x="2093091" y="1137135"/>
                      <a:pt x="2079756" y="1147548"/>
                      <a:pt x="2066528" y="1158283"/>
                    </a:cubicBezTo>
                    <a:cubicBezTo>
                      <a:pt x="2053408" y="1168910"/>
                      <a:pt x="2040503" y="1179860"/>
                      <a:pt x="2027813" y="1191131"/>
                    </a:cubicBezTo>
                    <a:cubicBezTo>
                      <a:pt x="2003401" y="1212494"/>
                      <a:pt x="1979635" y="1234500"/>
                      <a:pt x="1956191" y="1256721"/>
                    </a:cubicBezTo>
                    <a:cubicBezTo>
                      <a:pt x="1940490" y="1271643"/>
                      <a:pt x="1925004" y="1286672"/>
                      <a:pt x="1909840" y="1301915"/>
                    </a:cubicBezTo>
                    <a:cubicBezTo>
                      <a:pt x="1873168" y="1338629"/>
                      <a:pt x="1838433" y="1376845"/>
                      <a:pt x="1805740" y="1416993"/>
                    </a:cubicBezTo>
                    <a:cubicBezTo>
                      <a:pt x="1863598" y="1408620"/>
                      <a:pt x="1921455" y="1399925"/>
                      <a:pt x="1979312" y="1391337"/>
                    </a:cubicBezTo>
                    <a:cubicBezTo>
                      <a:pt x="1979527" y="1390156"/>
                      <a:pt x="1979849" y="1388868"/>
                      <a:pt x="1979957" y="1388761"/>
                    </a:cubicBezTo>
                    <a:cubicBezTo>
                      <a:pt x="1982000" y="1385540"/>
                      <a:pt x="1986195" y="1384681"/>
                      <a:pt x="1989421" y="1386721"/>
                    </a:cubicBezTo>
                    <a:lnTo>
                      <a:pt x="1989636" y="1386828"/>
                    </a:lnTo>
                    <a:cubicBezTo>
                      <a:pt x="1991034" y="1384681"/>
                      <a:pt x="1991572" y="1385862"/>
                      <a:pt x="1991679" y="1388116"/>
                    </a:cubicBezTo>
                    <a:lnTo>
                      <a:pt x="1990604" y="1387687"/>
                    </a:lnTo>
                    <a:cubicBezTo>
                      <a:pt x="1991034" y="1388116"/>
                      <a:pt x="1991464" y="1388761"/>
                      <a:pt x="1991787" y="1389405"/>
                    </a:cubicBezTo>
                    <a:lnTo>
                      <a:pt x="1991679" y="1388116"/>
                    </a:lnTo>
                    <a:cubicBezTo>
                      <a:pt x="1992109" y="1388331"/>
                      <a:pt x="1992432" y="1388438"/>
                      <a:pt x="1992755" y="1388653"/>
                    </a:cubicBezTo>
                    <a:cubicBezTo>
                      <a:pt x="1992970" y="1388761"/>
                      <a:pt x="1993400" y="1389083"/>
                      <a:pt x="1993722" y="1389190"/>
                    </a:cubicBezTo>
                    <a:cubicBezTo>
                      <a:pt x="2050181" y="1380817"/>
                      <a:pt x="2106641" y="1372658"/>
                      <a:pt x="2162993" y="1364178"/>
                    </a:cubicBezTo>
                    <a:cubicBezTo>
                      <a:pt x="2179447" y="1361709"/>
                      <a:pt x="2195793" y="1359132"/>
                      <a:pt x="2212247" y="1356663"/>
                    </a:cubicBezTo>
                    <a:cubicBezTo>
                      <a:pt x="2212677" y="1355805"/>
                      <a:pt x="2211709" y="1354624"/>
                      <a:pt x="2212569" y="1353980"/>
                    </a:cubicBezTo>
                    <a:cubicBezTo>
                      <a:pt x="2246015" y="1327464"/>
                      <a:pt x="2281826" y="1302559"/>
                      <a:pt x="2318820" y="1279479"/>
                    </a:cubicBezTo>
                    <a:cubicBezTo>
                      <a:pt x="2333553" y="1270247"/>
                      <a:pt x="2348394" y="1261445"/>
                      <a:pt x="2363450" y="1252964"/>
                    </a:cubicBezTo>
                    <a:cubicBezTo>
                      <a:pt x="2386141" y="1240082"/>
                      <a:pt x="2409262" y="1228059"/>
                      <a:pt x="2431954" y="1216358"/>
                    </a:cubicBezTo>
                    <a:cubicBezTo>
                      <a:pt x="2444106" y="1210132"/>
                      <a:pt x="2456258" y="1204121"/>
                      <a:pt x="2468518" y="1198324"/>
                    </a:cubicBezTo>
                    <a:cubicBezTo>
                      <a:pt x="2480885" y="1192419"/>
                      <a:pt x="2493252" y="1186837"/>
                      <a:pt x="2505835" y="1181577"/>
                    </a:cubicBezTo>
                    <a:lnTo>
                      <a:pt x="2533043" y="1170306"/>
                    </a:lnTo>
                    <a:cubicBezTo>
                      <a:pt x="2534871" y="1169554"/>
                      <a:pt x="2539710" y="1168803"/>
                      <a:pt x="2542936" y="1167944"/>
                    </a:cubicBezTo>
                    <a:cubicBezTo>
                      <a:pt x="2543582" y="1167085"/>
                      <a:pt x="2544442" y="1166334"/>
                      <a:pt x="2545410" y="1165904"/>
                    </a:cubicBezTo>
                    <a:cubicBezTo>
                      <a:pt x="2544980" y="1166334"/>
                      <a:pt x="2544549" y="1167193"/>
                      <a:pt x="2544334" y="1167300"/>
                    </a:cubicBezTo>
                    <a:cubicBezTo>
                      <a:pt x="2544227" y="1167407"/>
                      <a:pt x="2544227" y="1167515"/>
                      <a:pt x="2544119" y="1167622"/>
                    </a:cubicBezTo>
                    <a:cubicBezTo>
                      <a:pt x="2545625" y="1167193"/>
                      <a:pt x="2546485" y="1166656"/>
                      <a:pt x="2546270" y="1165904"/>
                    </a:cubicBezTo>
                    <a:cubicBezTo>
                      <a:pt x="2546163" y="1165797"/>
                      <a:pt x="2546055" y="1165690"/>
                      <a:pt x="2545947" y="1165690"/>
                    </a:cubicBezTo>
                    <a:cubicBezTo>
                      <a:pt x="2546485" y="1165475"/>
                      <a:pt x="2546916" y="1165368"/>
                      <a:pt x="2547453" y="1165260"/>
                    </a:cubicBezTo>
                    <a:cubicBezTo>
                      <a:pt x="2551540" y="1164616"/>
                      <a:pt x="2553475" y="1166441"/>
                      <a:pt x="2553798" y="1166763"/>
                    </a:cubicBezTo>
                    <a:cubicBezTo>
                      <a:pt x="2555304" y="1167837"/>
                      <a:pt x="2555841" y="1169340"/>
                      <a:pt x="2556164" y="1170842"/>
                    </a:cubicBezTo>
                    <a:cubicBezTo>
                      <a:pt x="2556486" y="1172345"/>
                      <a:pt x="2556379" y="1174492"/>
                      <a:pt x="2554443" y="1176639"/>
                    </a:cubicBezTo>
                    <a:cubicBezTo>
                      <a:pt x="2554121" y="1177069"/>
                      <a:pt x="2553260" y="1177820"/>
                      <a:pt x="2551540" y="1178571"/>
                    </a:cubicBezTo>
                    <a:cubicBezTo>
                      <a:pt x="2549496" y="1179538"/>
                      <a:pt x="2541646" y="1182007"/>
                      <a:pt x="2538635" y="1183402"/>
                    </a:cubicBezTo>
                    <a:lnTo>
                      <a:pt x="2512072" y="1195640"/>
                    </a:lnTo>
                    <a:cubicBezTo>
                      <a:pt x="2502393" y="1200149"/>
                      <a:pt x="2492715" y="1204872"/>
                      <a:pt x="2483143" y="1209703"/>
                    </a:cubicBezTo>
                    <a:cubicBezTo>
                      <a:pt x="2468733" y="1217002"/>
                      <a:pt x="2454537" y="1224517"/>
                      <a:pt x="2440342" y="1232246"/>
                    </a:cubicBezTo>
                    <a:cubicBezTo>
                      <a:pt x="2417973" y="1244269"/>
                      <a:pt x="2395497" y="1256936"/>
                      <a:pt x="2373021" y="1269711"/>
                    </a:cubicBezTo>
                    <a:cubicBezTo>
                      <a:pt x="2350760" y="1282378"/>
                      <a:pt x="2328391" y="1295152"/>
                      <a:pt x="2306560" y="1308571"/>
                    </a:cubicBezTo>
                    <a:cubicBezTo>
                      <a:pt x="2283869" y="1322526"/>
                      <a:pt x="2262253" y="1337340"/>
                      <a:pt x="2240745" y="1352369"/>
                    </a:cubicBezTo>
                    <a:cubicBezTo>
                      <a:pt x="2294408" y="1344318"/>
                      <a:pt x="2348179" y="1336267"/>
                      <a:pt x="2401734" y="1327787"/>
                    </a:cubicBezTo>
                    <a:cubicBezTo>
                      <a:pt x="2534226" y="1306961"/>
                      <a:pt x="2666502" y="1284847"/>
                      <a:pt x="2798347" y="1259835"/>
                    </a:cubicBezTo>
                    <a:cubicBezTo>
                      <a:pt x="2802218" y="1259083"/>
                      <a:pt x="2805983" y="1261552"/>
                      <a:pt x="2806736" y="1265417"/>
                    </a:cubicBezTo>
                    <a:cubicBezTo>
                      <a:pt x="2807488" y="1269281"/>
                      <a:pt x="2805015" y="1273039"/>
                      <a:pt x="2801143" y="1273790"/>
                    </a:cubicBezTo>
                    <a:cubicBezTo>
                      <a:pt x="2636390" y="1306746"/>
                      <a:pt x="2471099" y="1335730"/>
                      <a:pt x="2305377" y="1362031"/>
                    </a:cubicBezTo>
                    <a:close/>
                    <a:moveTo>
                      <a:pt x="1883385" y="1105574"/>
                    </a:moveTo>
                    <a:cubicBezTo>
                      <a:pt x="1883923" y="1105467"/>
                      <a:pt x="1884353" y="1105360"/>
                      <a:pt x="1884138" y="1104930"/>
                    </a:cubicBezTo>
                    <a:cubicBezTo>
                      <a:pt x="1884030" y="1104930"/>
                      <a:pt x="1883923" y="1105145"/>
                      <a:pt x="1883815" y="1105145"/>
                    </a:cubicBezTo>
                    <a:lnTo>
                      <a:pt x="1883385" y="1105574"/>
                    </a:lnTo>
                    <a:close/>
                    <a:moveTo>
                      <a:pt x="2092015" y="1299446"/>
                    </a:moveTo>
                    <a:cubicBezTo>
                      <a:pt x="2064485" y="1324244"/>
                      <a:pt x="2037277" y="1349578"/>
                      <a:pt x="2009853" y="1374805"/>
                    </a:cubicBezTo>
                    <a:cubicBezTo>
                      <a:pt x="2006950" y="1377489"/>
                      <a:pt x="2006735" y="1381998"/>
                      <a:pt x="2009316" y="1384896"/>
                    </a:cubicBezTo>
                    <a:cubicBezTo>
                      <a:pt x="2011897" y="1387795"/>
                      <a:pt x="2016414" y="1388009"/>
                      <a:pt x="2019425" y="1385433"/>
                    </a:cubicBezTo>
                    <a:cubicBezTo>
                      <a:pt x="2047493" y="1361065"/>
                      <a:pt x="2075561" y="1336804"/>
                      <a:pt x="2103737" y="1312650"/>
                    </a:cubicBezTo>
                    <a:cubicBezTo>
                      <a:pt x="2122449" y="1296655"/>
                      <a:pt x="2141377" y="1280768"/>
                      <a:pt x="2160304" y="1264880"/>
                    </a:cubicBezTo>
                    <a:cubicBezTo>
                      <a:pt x="2176113" y="1251784"/>
                      <a:pt x="2191921" y="1238687"/>
                      <a:pt x="2208053" y="1225805"/>
                    </a:cubicBezTo>
                    <a:cubicBezTo>
                      <a:pt x="2223969" y="1212923"/>
                      <a:pt x="2239992" y="1200149"/>
                      <a:pt x="2256339" y="1187589"/>
                    </a:cubicBezTo>
                    <a:cubicBezTo>
                      <a:pt x="2269566" y="1177498"/>
                      <a:pt x="2283116" y="1167944"/>
                      <a:pt x="2296989" y="1158819"/>
                    </a:cubicBezTo>
                    <a:cubicBezTo>
                      <a:pt x="2310862" y="1149695"/>
                      <a:pt x="2325058" y="1140999"/>
                      <a:pt x="2339576" y="1132841"/>
                    </a:cubicBezTo>
                    <a:lnTo>
                      <a:pt x="2369687" y="1117061"/>
                    </a:lnTo>
                    <a:cubicBezTo>
                      <a:pt x="2370547" y="1116631"/>
                      <a:pt x="2382269" y="1110942"/>
                      <a:pt x="2384420" y="1109331"/>
                    </a:cubicBezTo>
                    <a:cubicBezTo>
                      <a:pt x="2387109" y="1107399"/>
                      <a:pt x="2387539" y="1105038"/>
                      <a:pt x="2387539" y="1104179"/>
                    </a:cubicBezTo>
                    <a:cubicBezTo>
                      <a:pt x="2387862" y="1101602"/>
                      <a:pt x="2387109" y="1099563"/>
                      <a:pt x="2384958" y="1097952"/>
                    </a:cubicBezTo>
                    <a:cubicBezTo>
                      <a:pt x="2384420" y="1097523"/>
                      <a:pt x="2382162" y="1095698"/>
                      <a:pt x="2377753" y="1096986"/>
                    </a:cubicBezTo>
                    <a:cubicBezTo>
                      <a:pt x="2377107" y="1097094"/>
                      <a:pt x="2376570" y="1097416"/>
                      <a:pt x="2376032" y="1097738"/>
                    </a:cubicBezTo>
                    <a:cubicBezTo>
                      <a:pt x="2376140" y="1097845"/>
                      <a:pt x="2376355" y="1097952"/>
                      <a:pt x="2376462" y="1098167"/>
                    </a:cubicBezTo>
                    <a:cubicBezTo>
                      <a:pt x="2376892" y="1098704"/>
                      <a:pt x="2375925" y="1099455"/>
                      <a:pt x="2374419" y="1100207"/>
                    </a:cubicBezTo>
                    <a:cubicBezTo>
                      <a:pt x="2374527" y="1099670"/>
                      <a:pt x="2374742" y="1099026"/>
                      <a:pt x="2374957" y="1098597"/>
                    </a:cubicBezTo>
                    <a:cubicBezTo>
                      <a:pt x="2374204" y="1099133"/>
                      <a:pt x="2373774" y="1099885"/>
                      <a:pt x="2373344" y="1100744"/>
                    </a:cubicBezTo>
                    <a:cubicBezTo>
                      <a:pt x="2369580" y="1102461"/>
                      <a:pt x="2363880" y="1104071"/>
                      <a:pt x="2363450" y="1104286"/>
                    </a:cubicBezTo>
                    <a:lnTo>
                      <a:pt x="2332155" y="1119315"/>
                    </a:lnTo>
                    <a:cubicBezTo>
                      <a:pt x="2317099" y="1127259"/>
                      <a:pt x="2302366" y="1135739"/>
                      <a:pt x="2287956" y="1144649"/>
                    </a:cubicBezTo>
                    <a:cubicBezTo>
                      <a:pt x="2273437" y="1153667"/>
                      <a:pt x="2259350" y="1163221"/>
                      <a:pt x="2245584" y="1173204"/>
                    </a:cubicBezTo>
                    <a:cubicBezTo>
                      <a:pt x="2228808" y="1185549"/>
                      <a:pt x="2212247" y="1198002"/>
                      <a:pt x="2196008" y="1210884"/>
                    </a:cubicBezTo>
                    <a:cubicBezTo>
                      <a:pt x="2179769" y="1223765"/>
                      <a:pt x="2163746" y="1236862"/>
                      <a:pt x="2148045" y="1250281"/>
                    </a:cubicBezTo>
                    <a:cubicBezTo>
                      <a:pt x="2129117" y="1266383"/>
                      <a:pt x="2110512" y="1282807"/>
                      <a:pt x="2092015" y="1299446"/>
                    </a:cubicBezTo>
                    <a:close/>
                    <a:moveTo>
                      <a:pt x="1399664" y="1821377"/>
                    </a:moveTo>
                    <a:cubicBezTo>
                      <a:pt x="1403535" y="1822128"/>
                      <a:pt x="1406009" y="1825885"/>
                      <a:pt x="1405256" y="1829750"/>
                    </a:cubicBezTo>
                    <a:cubicBezTo>
                      <a:pt x="1399019" y="1866248"/>
                      <a:pt x="1392244" y="1903069"/>
                      <a:pt x="1382780" y="1939138"/>
                    </a:cubicBezTo>
                    <a:cubicBezTo>
                      <a:pt x="1379661" y="1951269"/>
                      <a:pt x="1376112" y="1963184"/>
                      <a:pt x="1372241" y="1975100"/>
                    </a:cubicBezTo>
                    <a:cubicBezTo>
                      <a:pt x="1368369" y="1986909"/>
                      <a:pt x="1364068" y="1998717"/>
                      <a:pt x="1359551" y="2010311"/>
                    </a:cubicBezTo>
                    <a:cubicBezTo>
                      <a:pt x="1356432" y="2018147"/>
                      <a:pt x="1353313" y="2025984"/>
                      <a:pt x="1349980" y="2033820"/>
                    </a:cubicBezTo>
                    <a:cubicBezTo>
                      <a:pt x="1345140" y="2045414"/>
                      <a:pt x="1339979" y="2057007"/>
                      <a:pt x="1334817" y="2068494"/>
                    </a:cubicBezTo>
                    <a:cubicBezTo>
                      <a:pt x="1332988" y="2072680"/>
                      <a:pt x="1326106" y="2082127"/>
                      <a:pt x="1323202" y="2088353"/>
                    </a:cubicBezTo>
                    <a:cubicBezTo>
                      <a:pt x="1324493" y="2090608"/>
                      <a:pt x="1324385" y="2093399"/>
                      <a:pt x="1322772" y="2095653"/>
                    </a:cubicBezTo>
                    <a:cubicBezTo>
                      <a:pt x="1320406" y="2099088"/>
                      <a:pt x="1317932" y="2099625"/>
                      <a:pt x="1317287" y="2099840"/>
                    </a:cubicBezTo>
                    <a:cubicBezTo>
                      <a:pt x="1313631" y="2100591"/>
                      <a:pt x="1311157" y="2099088"/>
                      <a:pt x="1309544" y="2095760"/>
                    </a:cubicBezTo>
                    <a:cubicBezTo>
                      <a:pt x="1309221" y="2095009"/>
                      <a:pt x="1308576" y="2092969"/>
                      <a:pt x="1309437" y="2089749"/>
                    </a:cubicBezTo>
                    <a:cubicBezTo>
                      <a:pt x="1310834" y="2085240"/>
                      <a:pt x="1318040" y="2069245"/>
                      <a:pt x="1320621" y="2062590"/>
                    </a:cubicBezTo>
                    <a:lnTo>
                      <a:pt x="1342559" y="2004084"/>
                    </a:lnTo>
                    <a:cubicBezTo>
                      <a:pt x="1347614" y="1989700"/>
                      <a:pt x="1352131" y="1975100"/>
                      <a:pt x="1356647" y="1960501"/>
                    </a:cubicBezTo>
                    <a:cubicBezTo>
                      <a:pt x="1361057" y="1945901"/>
                      <a:pt x="1365250" y="1931194"/>
                      <a:pt x="1369230" y="1916488"/>
                    </a:cubicBezTo>
                    <a:cubicBezTo>
                      <a:pt x="1377403" y="1886752"/>
                      <a:pt x="1384715" y="1856909"/>
                      <a:pt x="1391276" y="1826959"/>
                    </a:cubicBezTo>
                    <a:cubicBezTo>
                      <a:pt x="1392028" y="1823094"/>
                      <a:pt x="1395792" y="1820625"/>
                      <a:pt x="1399664" y="1821377"/>
                    </a:cubicBezTo>
                    <a:close/>
                    <a:moveTo>
                      <a:pt x="1312663" y="2086636"/>
                    </a:moveTo>
                    <a:cubicBezTo>
                      <a:pt x="1312340" y="2086850"/>
                      <a:pt x="1312018" y="2087280"/>
                      <a:pt x="1311695" y="2087602"/>
                    </a:cubicBezTo>
                    <a:cubicBezTo>
                      <a:pt x="1311588" y="2087817"/>
                      <a:pt x="1311480" y="2088139"/>
                      <a:pt x="1311372" y="2088031"/>
                    </a:cubicBezTo>
                    <a:cubicBezTo>
                      <a:pt x="1310405" y="2087280"/>
                      <a:pt x="1311480" y="2086850"/>
                      <a:pt x="1312663" y="2086636"/>
                    </a:cubicBezTo>
                    <a:close/>
                    <a:moveTo>
                      <a:pt x="985952" y="1622352"/>
                    </a:moveTo>
                    <a:cubicBezTo>
                      <a:pt x="1010687" y="1614945"/>
                      <a:pt x="1035744" y="1608074"/>
                      <a:pt x="1060909" y="1602707"/>
                    </a:cubicBezTo>
                    <a:cubicBezTo>
                      <a:pt x="1086503" y="1597232"/>
                      <a:pt x="1112098" y="1592938"/>
                      <a:pt x="1137263" y="1590362"/>
                    </a:cubicBezTo>
                    <a:cubicBezTo>
                      <a:pt x="1141027" y="1590147"/>
                      <a:pt x="1143823" y="1586819"/>
                      <a:pt x="1143608" y="1583062"/>
                    </a:cubicBezTo>
                    <a:cubicBezTo>
                      <a:pt x="1143285" y="1579305"/>
                      <a:pt x="1140059" y="1576514"/>
                      <a:pt x="1136295" y="1576836"/>
                    </a:cubicBezTo>
                    <a:cubicBezTo>
                      <a:pt x="1110377" y="1578231"/>
                      <a:pt x="1084030" y="1581237"/>
                      <a:pt x="1057575" y="1585853"/>
                    </a:cubicBezTo>
                    <a:cubicBezTo>
                      <a:pt x="1031765" y="1590469"/>
                      <a:pt x="1005847" y="1596481"/>
                      <a:pt x="980467" y="1603888"/>
                    </a:cubicBezTo>
                    <a:cubicBezTo>
                      <a:pt x="960142" y="1609899"/>
                      <a:pt x="940139" y="1616984"/>
                      <a:pt x="920567" y="1624606"/>
                    </a:cubicBezTo>
                    <a:cubicBezTo>
                      <a:pt x="890348" y="1636415"/>
                      <a:pt x="861527" y="1650155"/>
                      <a:pt x="834534" y="1664433"/>
                    </a:cubicBezTo>
                    <a:cubicBezTo>
                      <a:pt x="831092" y="1666150"/>
                      <a:pt x="829587" y="1670444"/>
                      <a:pt x="831415" y="1673986"/>
                    </a:cubicBezTo>
                    <a:cubicBezTo>
                      <a:pt x="833136" y="1677529"/>
                      <a:pt x="837438" y="1678925"/>
                      <a:pt x="840986" y="1677100"/>
                    </a:cubicBezTo>
                    <a:cubicBezTo>
                      <a:pt x="867979" y="1664218"/>
                      <a:pt x="897015" y="1652517"/>
                      <a:pt x="927020" y="1641675"/>
                    </a:cubicBezTo>
                    <a:cubicBezTo>
                      <a:pt x="946377" y="1634804"/>
                      <a:pt x="966057" y="1628363"/>
                      <a:pt x="985952" y="1622352"/>
                    </a:cubicBezTo>
                    <a:close/>
                    <a:moveTo>
                      <a:pt x="1246633" y="1675275"/>
                    </a:moveTo>
                    <a:cubicBezTo>
                      <a:pt x="1232329" y="1692236"/>
                      <a:pt x="1217059" y="1712739"/>
                      <a:pt x="1214047" y="1716067"/>
                    </a:cubicBezTo>
                    <a:cubicBezTo>
                      <a:pt x="1183721" y="1749882"/>
                      <a:pt x="1154362" y="1784341"/>
                      <a:pt x="1125649" y="1819337"/>
                    </a:cubicBezTo>
                    <a:cubicBezTo>
                      <a:pt x="1096935" y="1854440"/>
                      <a:pt x="1068759" y="1889973"/>
                      <a:pt x="1040906" y="1925827"/>
                    </a:cubicBezTo>
                    <a:cubicBezTo>
                      <a:pt x="964874" y="2023729"/>
                      <a:pt x="888305" y="2122812"/>
                      <a:pt x="810444" y="2221144"/>
                    </a:cubicBezTo>
                    <a:cubicBezTo>
                      <a:pt x="758825" y="2286305"/>
                      <a:pt x="706559" y="2351251"/>
                      <a:pt x="653649" y="2415553"/>
                    </a:cubicBezTo>
                    <a:cubicBezTo>
                      <a:pt x="565250" y="2523331"/>
                      <a:pt x="475023" y="2629392"/>
                      <a:pt x="383075" y="2732125"/>
                    </a:cubicBezTo>
                    <a:cubicBezTo>
                      <a:pt x="380494" y="2735130"/>
                      <a:pt x="375977" y="2735345"/>
                      <a:pt x="373074" y="2732769"/>
                    </a:cubicBezTo>
                    <a:cubicBezTo>
                      <a:pt x="370063" y="2730192"/>
                      <a:pt x="369847" y="2725684"/>
                      <a:pt x="372429" y="2722678"/>
                    </a:cubicBezTo>
                    <a:cubicBezTo>
                      <a:pt x="463193" y="2619193"/>
                      <a:pt x="551915" y="2512274"/>
                      <a:pt x="639454" y="2404066"/>
                    </a:cubicBezTo>
                    <a:cubicBezTo>
                      <a:pt x="677308" y="2357262"/>
                      <a:pt x="714733" y="2310136"/>
                      <a:pt x="752265" y="2263010"/>
                    </a:cubicBezTo>
                    <a:cubicBezTo>
                      <a:pt x="752157" y="2262903"/>
                      <a:pt x="752157" y="2262795"/>
                      <a:pt x="752049" y="2262688"/>
                    </a:cubicBezTo>
                    <a:cubicBezTo>
                      <a:pt x="743554" y="2264191"/>
                      <a:pt x="728283" y="2269773"/>
                      <a:pt x="722153" y="2271490"/>
                    </a:cubicBezTo>
                    <a:cubicBezTo>
                      <a:pt x="710861" y="2274604"/>
                      <a:pt x="699569" y="2277932"/>
                      <a:pt x="688385" y="2281367"/>
                    </a:cubicBezTo>
                    <a:cubicBezTo>
                      <a:pt x="677201" y="2284802"/>
                      <a:pt x="666016" y="2288452"/>
                      <a:pt x="655047" y="2292316"/>
                    </a:cubicBezTo>
                    <a:cubicBezTo>
                      <a:pt x="633216" y="2299938"/>
                      <a:pt x="611600" y="2308311"/>
                      <a:pt x="589985" y="2316792"/>
                    </a:cubicBezTo>
                    <a:cubicBezTo>
                      <a:pt x="575682" y="2322589"/>
                      <a:pt x="561379" y="2328278"/>
                      <a:pt x="547076" y="2334290"/>
                    </a:cubicBezTo>
                    <a:cubicBezTo>
                      <a:pt x="511372" y="2349211"/>
                      <a:pt x="476098" y="2365206"/>
                      <a:pt x="441578" y="2382275"/>
                    </a:cubicBezTo>
                    <a:cubicBezTo>
                      <a:pt x="438029" y="2384100"/>
                      <a:pt x="433727" y="2382811"/>
                      <a:pt x="431899" y="2379269"/>
                    </a:cubicBezTo>
                    <a:cubicBezTo>
                      <a:pt x="430071" y="2375834"/>
                      <a:pt x="431469" y="2371540"/>
                      <a:pt x="434910" y="2369715"/>
                    </a:cubicBezTo>
                    <a:cubicBezTo>
                      <a:pt x="469108" y="2351036"/>
                      <a:pt x="503952" y="2333216"/>
                      <a:pt x="539655" y="2317221"/>
                    </a:cubicBezTo>
                    <a:cubicBezTo>
                      <a:pt x="553958" y="2310780"/>
                      <a:pt x="568369" y="2304661"/>
                      <a:pt x="582887" y="2298864"/>
                    </a:cubicBezTo>
                    <a:cubicBezTo>
                      <a:pt x="604825" y="2290277"/>
                      <a:pt x="626979" y="2282547"/>
                      <a:pt x="649240" y="2275248"/>
                    </a:cubicBezTo>
                    <a:cubicBezTo>
                      <a:pt x="660639" y="2271705"/>
                      <a:pt x="672146" y="2268270"/>
                      <a:pt x="683653" y="2265157"/>
                    </a:cubicBezTo>
                    <a:cubicBezTo>
                      <a:pt x="695160" y="2262044"/>
                      <a:pt x="706667" y="2259145"/>
                      <a:pt x="718282" y="2256462"/>
                    </a:cubicBezTo>
                    <a:cubicBezTo>
                      <a:pt x="728391" y="2254100"/>
                      <a:pt x="753448" y="2249269"/>
                      <a:pt x="759577" y="2250128"/>
                    </a:cubicBezTo>
                    <a:cubicBezTo>
                      <a:pt x="760760" y="2250235"/>
                      <a:pt x="760653" y="2250987"/>
                      <a:pt x="761513" y="2251416"/>
                    </a:cubicBezTo>
                    <a:cubicBezTo>
                      <a:pt x="772698" y="2237246"/>
                      <a:pt x="784097" y="2223291"/>
                      <a:pt x="795281" y="2209121"/>
                    </a:cubicBezTo>
                    <a:cubicBezTo>
                      <a:pt x="873249" y="2110897"/>
                      <a:pt x="950678" y="2012672"/>
                      <a:pt x="1027356" y="1915200"/>
                    </a:cubicBezTo>
                    <a:cubicBezTo>
                      <a:pt x="1055532" y="1879452"/>
                      <a:pt x="1084137" y="1844027"/>
                      <a:pt x="1113281" y="1809139"/>
                    </a:cubicBezTo>
                    <a:cubicBezTo>
                      <a:pt x="1142532" y="1774250"/>
                      <a:pt x="1172429" y="1740006"/>
                      <a:pt x="1203186" y="1706299"/>
                    </a:cubicBezTo>
                    <a:cubicBezTo>
                      <a:pt x="1207057" y="1702005"/>
                      <a:pt x="1231362" y="1670015"/>
                      <a:pt x="1247708" y="1653053"/>
                    </a:cubicBezTo>
                    <a:cubicBezTo>
                      <a:pt x="1252332" y="1648330"/>
                      <a:pt x="1256419" y="1644680"/>
                      <a:pt x="1259430" y="1642855"/>
                    </a:cubicBezTo>
                    <a:cubicBezTo>
                      <a:pt x="1262549" y="1640923"/>
                      <a:pt x="1265237" y="1640494"/>
                      <a:pt x="1267065" y="1640708"/>
                    </a:cubicBezTo>
                    <a:cubicBezTo>
                      <a:pt x="1270829" y="1641138"/>
                      <a:pt x="1273518" y="1644466"/>
                      <a:pt x="1273088" y="1648223"/>
                    </a:cubicBezTo>
                    <a:cubicBezTo>
                      <a:pt x="1272657" y="1651336"/>
                      <a:pt x="1270291" y="1653805"/>
                      <a:pt x="1267280" y="1654234"/>
                    </a:cubicBezTo>
                    <a:lnTo>
                      <a:pt x="1267173" y="1654127"/>
                    </a:lnTo>
                    <a:cubicBezTo>
                      <a:pt x="1267065" y="1653805"/>
                      <a:pt x="1266850" y="1653912"/>
                      <a:pt x="1266420" y="1654234"/>
                    </a:cubicBezTo>
                    <a:cubicBezTo>
                      <a:pt x="1266098" y="1654234"/>
                      <a:pt x="1265775" y="1654234"/>
                      <a:pt x="1265452" y="1654234"/>
                    </a:cubicBezTo>
                    <a:cubicBezTo>
                      <a:pt x="1265667" y="1654234"/>
                      <a:pt x="1265990" y="1654342"/>
                      <a:pt x="1266313" y="1654342"/>
                    </a:cubicBezTo>
                    <a:cubicBezTo>
                      <a:pt x="1265775" y="1654771"/>
                      <a:pt x="1265237" y="1655523"/>
                      <a:pt x="1264700" y="1655952"/>
                    </a:cubicBezTo>
                    <a:cubicBezTo>
                      <a:pt x="1259967" y="1659924"/>
                      <a:pt x="1253408" y="1667224"/>
                      <a:pt x="1246633" y="1675275"/>
                    </a:cubicBezTo>
                    <a:close/>
                    <a:moveTo>
                      <a:pt x="753663" y="2254422"/>
                    </a:moveTo>
                    <a:cubicBezTo>
                      <a:pt x="753878" y="2254207"/>
                      <a:pt x="754200" y="2253993"/>
                      <a:pt x="754523" y="2253778"/>
                    </a:cubicBezTo>
                    <a:cubicBezTo>
                      <a:pt x="754738" y="2253671"/>
                      <a:pt x="755061" y="2253563"/>
                      <a:pt x="754953" y="2253456"/>
                    </a:cubicBezTo>
                    <a:cubicBezTo>
                      <a:pt x="754308" y="2252597"/>
                      <a:pt x="753878" y="2253349"/>
                      <a:pt x="753663" y="2254422"/>
                    </a:cubicBezTo>
                    <a:close/>
                    <a:moveTo>
                      <a:pt x="1266313" y="1654342"/>
                    </a:moveTo>
                    <a:cubicBezTo>
                      <a:pt x="1266743" y="1654449"/>
                      <a:pt x="1267280" y="1654556"/>
                      <a:pt x="1267280" y="1654234"/>
                    </a:cubicBezTo>
                    <a:cubicBezTo>
                      <a:pt x="1266958" y="1654234"/>
                      <a:pt x="1266743" y="1654234"/>
                      <a:pt x="1266420" y="1654234"/>
                    </a:cubicBezTo>
                    <a:lnTo>
                      <a:pt x="1266313" y="1654342"/>
                    </a:lnTo>
                    <a:close/>
                    <a:moveTo>
                      <a:pt x="869377" y="2149971"/>
                    </a:moveTo>
                    <a:cubicBezTo>
                      <a:pt x="859591" y="2191730"/>
                      <a:pt x="847546" y="2232952"/>
                      <a:pt x="834426" y="2273852"/>
                    </a:cubicBezTo>
                    <a:cubicBezTo>
                      <a:pt x="826468" y="2298435"/>
                      <a:pt x="818080" y="2322803"/>
                      <a:pt x="809477" y="2347064"/>
                    </a:cubicBezTo>
                    <a:cubicBezTo>
                      <a:pt x="796572" y="2383670"/>
                      <a:pt x="783344" y="2420061"/>
                      <a:pt x="769149" y="2456023"/>
                    </a:cubicBezTo>
                    <a:cubicBezTo>
                      <a:pt x="766783" y="2462357"/>
                      <a:pt x="757104" y="2494454"/>
                      <a:pt x="746350" y="2521399"/>
                    </a:cubicBezTo>
                    <a:cubicBezTo>
                      <a:pt x="741941" y="2532348"/>
                      <a:pt x="737424" y="2542547"/>
                      <a:pt x="733122" y="2549417"/>
                    </a:cubicBezTo>
                    <a:cubicBezTo>
                      <a:pt x="731724" y="2551671"/>
                      <a:pt x="730326" y="2553603"/>
                      <a:pt x="729036" y="2554892"/>
                    </a:cubicBezTo>
                    <a:cubicBezTo>
                      <a:pt x="728606" y="2555321"/>
                      <a:pt x="728068" y="2556394"/>
                      <a:pt x="727853" y="2555965"/>
                    </a:cubicBezTo>
                    <a:cubicBezTo>
                      <a:pt x="724304" y="2556717"/>
                      <a:pt x="721938" y="2560152"/>
                      <a:pt x="722476" y="2563694"/>
                    </a:cubicBezTo>
                    <a:cubicBezTo>
                      <a:pt x="723121" y="2567451"/>
                      <a:pt x="726670" y="2570028"/>
                      <a:pt x="730326" y="2569384"/>
                    </a:cubicBezTo>
                    <a:cubicBezTo>
                      <a:pt x="732692" y="2569062"/>
                      <a:pt x="735273" y="2567881"/>
                      <a:pt x="737854" y="2565627"/>
                    </a:cubicBezTo>
                    <a:cubicBezTo>
                      <a:pt x="741618" y="2562406"/>
                      <a:pt x="745812" y="2556394"/>
                      <a:pt x="750114" y="2548665"/>
                    </a:cubicBezTo>
                    <a:cubicBezTo>
                      <a:pt x="765062" y="2521291"/>
                      <a:pt x="781839" y="2470515"/>
                      <a:pt x="785280" y="2462464"/>
                    </a:cubicBezTo>
                    <a:cubicBezTo>
                      <a:pt x="797647" y="2432514"/>
                      <a:pt x="809907" y="2402349"/>
                      <a:pt x="821091" y="2371862"/>
                    </a:cubicBezTo>
                    <a:cubicBezTo>
                      <a:pt x="828512" y="2351465"/>
                      <a:pt x="835609" y="2330962"/>
                      <a:pt x="842277" y="2310351"/>
                    </a:cubicBezTo>
                    <a:cubicBezTo>
                      <a:pt x="858838" y="2258609"/>
                      <a:pt x="872604" y="2206115"/>
                      <a:pt x="883358" y="2152977"/>
                    </a:cubicBezTo>
                    <a:cubicBezTo>
                      <a:pt x="884110" y="2149113"/>
                      <a:pt x="881745" y="2145356"/>
                      <a:pt x="877873" y="2144497"/>
                    </a:cubicBezTo>
                    <a:cubicBezTo>
                      <a:pt x="874002" y="2143745"/>
                      <a:pt x="870238" y="2146107"/>
                      <a:pt x="869377" y="2149971"/>
                    </a:cubicBezTo>
                    <a:close/>
                    <a:moveTo>
                      <a:pt x="1044777" y="1955241"/>
                    </a:moveTo>
                    <a:cubicBezTo>
                      <a:pt x="1040798" y="1955563"/>
                      <a:pt x="1037895" y="1958998"/>
                      <a:pt x="1038217" y="1962970"/>
                    </a:cubicBezTo>
                    <a:cubicBezTo>
                      <a:pt x="1040906" y="1999146"/>
                      <a:pt x="1040045" y="2035538"/>
                      <a:pt x="1037034" y="2071822"/>
                    </a:cubicBezTo>
                    <a:cubicBezTo>
                      <a:pt x="1034776" y="2098981"/>
                      <a:pt x="1031227" y="2126033"/>
                      <a:pt x="1026818" y="2152977"/>
                    </a:cubicBezTo>
                    <a:cubicBezTo>
                      <a:pt x="1022516" y="2180029"/>
                      <a:pt x="1017462" y="2206974"/>
                      <a:pt x="1011655" y="2233489"/>
                    </a:cubicBezTo>
                    <a:cubicBezTo>
                      <a:pt x="1008428" y="2247981"/>
                      <a:pt x="1005094" y="2262366"/>
                      <a:pt x="1001331" y="2276643"/>
                    </a:cubicBezTo>
                    <a:cubicBezTo>
                      <a:pt x="997459" y="2290921"/>
                      <a:pt x="993265" y="2304983"/>
                      <a:pt x="988318" y="2318939"/>
                    </a:cubicBezTo>
                    <a:cubicBezTo>
                      <a:pt x="984877" y="2328922"/>
                      <a:pt x="970466" y="2346313"/>
                      <a:pt x="966057" y="2355974"/>
                    </a:cubicBezTo>
                    <a:cubicBezTo>
                      <a:pt x="963261" y="2362200"/>
                      <a:pt x="964121" y="2367138"/>
                      <a:pt x="966165" y="2369607"/>
                    </a:cubicBezTo>
                    <a:cubicBezTo>
                      <a:pt x="967885" y="2371647"/>
                      <a:pt x="971112" y="2373687"/>
                      <a:pt x="976704" y="2372720"/>
                    </a:cubicBezTo>
                    <a:cubicBezTo>
                      <a:pt x="980467" y="2372076"/>
                      <a:pt x="983049" y="2368641"/>
                      <a:pt x="982403" y="2364884"/>
                    </a:cubicBezTo>
                    <a:cubicBezTo>
                      <a:pt x="982188" y="2363059"/>
                      <a:pt x="981220" y="2361556"/>
                      <a:pt x="979822" y="2360483"/>
                    </a:cubicBezTo>
                    <a:cubicBezTo>
                      <a:pt x="980790" y="2358765"/>
                      <a:pt x="981973" y="2356618"/>
                      <a:pt x="983156" y="2354901"/>
                    </a:cubicBezTo>
                    <a:cubicBezTo>
                      <a:pt x="990039" y="2344917"/>
                      <a:pt x="999825" y="2332357"/>
                      <a:pt x="1003051" y="2324306"/>
                    </a:cubicBezTo>
                    <a:cubicBezTo>
                      <a:pt x="1008536" y="2310136"/>
                      <a:pt x="1013375" y="2295859"/>
                      <a:pt x="1017677" y="2281259"/>
                    </a:cubicBezTo>
                    <a:cubicBezTo>
                      <a:pt x="1021979" y="2266874"/>
                      <a:pt x="1025743" y="2252275"/>
                      <a:pt x="1029291" y="2237568"/>
                    </a:cubicBezTo>
                    <a:cubicBezTo>
                      <a:pt x="1034668" y="2215132"/>
                      <a:pt x="1039615" y="2192589"/>
                      <a:pt x="1043594" y="2169724"/>
                    </a:cubicBezTo>
                    <a:cubicBezTo>
                      <a:pt x="1047573" y="2146858"/>
                      <a:pt x="1050692" y="2123886"/>
                      <a:pt x="1052843" y="2100806"/>
                    </a:cubicBezTo>
                    <a:cubicBezTo>
                      <a:pt x="1057145" y="2054431"/>
                      <a:pt x="1057360" y="2007734"/>
                      <a:pt x="1052520" y="1961682"/>
                    </a:cubicBezTo>
                    <a:cubicBezTo>
                      <a:pt x="1052090" y="1957817"/>
                      <a:pt x="1048649" y="1954919"/>
                      <a:pt x="1044777" y="1955241"/>
                    </a:cubicBezTo>
                    <a:close/>
                    <a:moveTo>
                      <a:pt x="1263086" y="1724011"/>
                    </a:moveTo>
                    <a:cubicBezTo>
                      <a:pt x="1259215" y="1724655"/>
                      <a:pt x="1256634" y="1728412"/>
                      <a:pt x="1257279" y="1732277"/>
                    </a:cubicBezTo>
                    <a:cubicBezTo>
                      <a:pt x="1264054" y="1775646"/>
                      <a:pt x="1266205" y="1818908"/>
                      <a:pt x="1265667" y="1862277"/>
                    </a:cubicBezTo>
                    <a:cubicBezTo>
                      <a:pt x="1265345" y="1879560"/>
                      <a:pt x="1264700" y="1896950"/>
                      <a:pt x="1263731" y="1914341"/>
                    </a:cubicBezTo>
                    <a:cubicBezTo>
                      <a:pt x="1262226" y="1940426"/>
                      <a:pt x="1260183" y="1966512"/>
                      <a:pt x="1257279" y="1992598"/>
                    </a:cubicBezTo>
                    <a:cubicBezTo>
                      <a:pt x="1255774" y="2006553"/>
                      <a:pt x="1253945" y="2020401"/>
                      <a:pt x="1252010" y="2034249"/>
                    </a:cubicBezTo>
                    <a:cubicBezTo>
                      <a:pt x="1250181" y="2048097"/>
                      <a:pt x="1248138" y="2062053"/>
                      <a:pt x="1246095" y="2075901"/>
                    </a:cubicBezTo>
                    <a:cubicBezTo>
                      <a:pt x="1244697" y="2085240"/>
                      <a:pt x="1234588" y="2101235"/>
                      <a:pt x="1233082" y="2109823"/>
                    </a:cubicBezTo>
                    <a:cubicBezTo>
                      <a:pt x="1232114" y="2115298"/>
                      <a:pt x="1233727" y="2119270"/>
                      <a:pt x="1236631" y="2121631"/>
                    </a:cubicBezTo>
                    <a:cubicBezTo>
                      <a:pt x="1238352" y="2123027"/>
                      <a:pt x="1240933" y="2124208"/>
                      <a:pt x="1244804" y="2123886"/>
                    </a:cubicBezTo>
                    <a:cubicBezTo>
                      <a:pt x="1248568" y="2123778"/>
                      <a:pt x="1251472" y="2120558"/>
                      <a:pt x="1251257" y="2116801"/>
                    </a:cubicBezTo>
                    <a:cubicBezTo>
                      <a:pt x="1251149" y="2114117"/>
                      <a:pt x="1249536" y="2111970"/>
                      <a:pt x="1247278" y="2110897"/>
                    </a:cubicBezTo>
                    <a:cubicBezTo>
                      <a:pt x="1248461" y="2107139"/>
                      <a:pt x="1251149" y="2102309"/>
                      <a:pt x="1253623" y="2097371"/>
                    </a:cubicBezTo>
                    <a:cubicBezTo>
                      <a:pt x="1257064" y="2090608"/>
                      <a:pt x="1260290" y="2083630"/>
                      <a:pt x="1261258" y="2078477"/>
                    </a:cubicBezTo>
                    <a:cubicBezTo>
                      <a:pt x="1264377" y="2061731"/>
                      <a:pt x="1267388" y="2045092"/>
                      <a:pt x="1270077" y="2028345"/>
                    </a:cubicBezTo>
                    <a:cubicBezTo>
                      <a:pt x="1271905" y="2017181"/>
                      <a:pt x="1273625" y="2006017"/>
                      <a:pt x="1275131" y="1994745"/>
                    </a:cubicBezTo>
                    <a:cubicBezTo>
                      <a:pt x="1278572" y="1968337"/>
                      <a:pt x="1281476" y="1941929"/>
                      <a:pt x="1282981" y="1915521"/>
                    </a:cubicBezTo>
                    <a:cubicBezTo>
                      <a:pt x="1284057" y="1897702"/>
                      <a:pt x="1284487" y="1879989"/>
                      <a:pt x="1284272" y="1862277"/>
                    </a:cubicBezTo>
                    <a:cubicBezTo>
                      <a:pt x="1283842" y="1818049"/>
                      <a:pt x="1279755" y="1773928"/>
                      <a:pt x="1271367" y="1729808"/>
                    </a:cubicBezTo>
                    <a:cubicBezTo>
                      <a:pt x="1270722" y="1725943"/>
                      <a:pt x="1266958" y="1723367"/>
                      <a:pt x="1263086" y="17240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 rot="1790023">
                <a:off x="6016631" y="8052468"/>
                <a:ext cx="3380846" cy="3234788"/>
              </a:xfrm>
              <a:custGeom>
                <a:avLst/>
                <a:gdLst/>
                <a:ahLst/>
                <a:cxnLst/>
                <a:rect l="l" t="t" r="r" b="b"/>
                <a:pathLst>
                  <a:path w="3380740" h="3234687" extrusionOk="0">
                    <a:moveTo>
                      <a:pt x="3019748" y="1904096"/>
                    </a:moveTo>
                    <a:cubicBezTo>
                      <a:pt x="2926295" y="1828737"/>
                      <a:pt x="2895108" y="1715269"/>
                      <a:pt x="2829615" y="1662346"/>
                    </a:cubicBezTo>
                    <a:cubicBezTo>
                      <a:pt x="2516992" y="1409969"/>
                      <a:pt x="2291478" y="1317327"/>
                      <a:pt x="2132424" y="1305948"/>
                    </a:cubicBezTo>
                    <a:cubicBezTo>
                      <a:pt x="2285886" y="1211266"/>
                      <a:pt x="2440853" y="1021259"/>
                      <a:pt x="2536457" y="678816"/>
                    </a:cubicBezTo>
                    <a:cubicBezTo>
                      <a:pt x="2562160" y="586818"/>
                      <a:pt x="2539576" y="466694"/>
                      <a:pt x="2565924" y="383069"/>
                    </a:cubicBezTo>
                    <a:cubicBezTo>
                      <a:pt x="2636471" y="159569"/>
                      <a:pt x="2768532" y="30750"/>
                      <a:pt x="2749282" y="17332"/>
                    </a:cubicBezTo>
                    <a:cubicBezTo>
                      <a:pt x="2729924" y="3913"/>
                      <a:pt x="2611414" y="193491"/>
                      <a:pt x="2450209" y="302558"/>
                    </a:cubicBezTo>
                    <a:cubicBezTo>
                      <a:pt x="2350734" y="369866"/>
                      <a:pt x="2232008" y="367397"/>
                      <a:pt x="2162213" y="414630"/>
                    </a:cubicBezTo>
                    <a:cubicBezTo>
                      <a:pt x="1893037" y="596801"/>
                      <a:pt x="1742479" y="753960"/>
                      <a:pt x="1664512" y="885892"/>
                    </a:cubicBezTo>
                    <a:cubicBezTo>
                      <a:pt x="1600955" y="729162"/>
                      <a:pt x="1460828" y="554720"/>
                      <a:pt x="1194448" y="390477"/>
                    </a:cubicBezTo>
                    <a:cubicBezTo>
                      <a:pt x="1112717" y="340130"/>
                      <a:pt x="989904" y="327463"/>
                      <a:pt x="916454" y="278619"/>
                    </a:cubicBezTo>
                    <a:cubicBezTo>
                      <a:pt x="720083" y="148405"/>
                      <a:pt x="632760" y="-13585"/>
                      <a:pt x="614370" y="908"/>
                    </a:cubicBezTo>
                    <a:cubicBezTo>
                      <a:pt x="595873" y="15400"/>
                      <a:pt x="745786" y="181790"/>
                      <a:pt x="805686" y="365786"/>
                    </a:cubicBezTo>
                    <a:cubicBezTo>
                      <a:pt x="842680" y="479361"/>
                      <a:pt x="806654" y="591434"/>
                      <a:pt x="832572" y="671087"/>
                    </a:cubicBezTo>
                    <a:cubicBezTo>
                      <a:pt x="947748" y="1024586"/>
                      <a:pt x="1075400" y="1220069"/>
                      <a:pt x="1195094" y="1322480"/>
                    </a:cubicBezTo>
                    <a:cubicBezTo>
                      <a:pt x="1018726" y="1328062"/>
                      <a:pt x="795362" y="1408466"/>
                      <a:pt x="541995" y="1631430"/>
                    </a:cubicBezTo>
                    <a:cubicBezTo>
                      <a:pt x="469942" y="1694766"/>
                      <a:pt x="422946" y="1807697"/>
                      <a:pt x="354873" y="1863733"/>
                    </a:cubicBezTo>
                    <a:cubicBezTo>
                      <a:pt x="173020" y="2013270"/>
                      <a:pt x="-8510" y="2050305"/>
                      <a:pt x="309" y="2071990"/>
                    </a:cubicBezTo>
                    <a:cubicBezTo>
                      <a:pt x="9127" y="2093567"/>
                      <a:pt x="212703" y="1998348"/>
                      <a:pt x="407783" y="1993625"/>
                    </a:cubicBezTo>
                    <a:cubicBezTo>
                      <a:pt x="528337" y="1990726"/>
                      <a:pt x="626522" y="2056639"/>
                      <a:pt x="711050" y="2054599"/>
                    </a:cubicBezTo>
                    <a:cubicBezTo>
                      <a:pt x="1017220" y="2047192"/>
                      <a:pt x="1223162" y="2001783"/>
                      <a:pt x="1361460" y="1939306"/>
                    </a:cubicBezTo>
                    <a:cubicBezTo>
                      <a:pt x="1322423" y="2094318"/>
                      <a:pt x="1325326" y="2300643"/>
                      <a:pt x="1409423" y="2564936"/>
                    </a:cubicBezTo>
                    <a:cubicBezTo>
                      <a:pt x="1438352" y="2655860"/>
                      <a:pt x="1523203" y="2744638"/>
                      <a:pt x="1546969" y="2829014"/>
                    </a:cubicBezTo>
                    <a:cubicBezTo>
                      <a:pt x="1610418" y="3054554"/>
                      <a:pt x="1570306" y="3233719"/>
                      <a:pt x="1593857" y="3234685"/>
                    </a:cubicBezTo>
                    <a:cubicBezTo>
                      <a:pt x="1617409" y="3235544"/>
                      <a:pt x="1612892" y="3012581"/>
                      <a:pt x="1688279" y="2834274"/>
                    </a:cubicBezTo>
                    <a:cubicBezTo>
                      <a:pt x="1734844" y="2724134"/>
                      <a:pt x="1835825" y="2662408"/>
                      <a:pt x="1868518" y="2585117"/>
                    </a:cubicBezTo>
                    <a:cubicBezTo>
                      <a:pt x="1989609" y="2298818"/>
                      <a:pt x="2031013" y="2091205"/>
                      <a:pt x="2028002" y="1939843"/>
                    </a:cubicBezTo>
                    <a:cubicBezTo>
                      <a:pt x="2167590" y="2031948"/>
                      <a:pt x="2376866" y="2098075"/>
                      <a:pt x="2679810" y="2092708"/>
                    </a:cubicBezTo>
                    <a:cubicBezTo>
                      <a:pt x="2776167" y="2090990"/>
                      <a:pt x="2886075" y="2035491"/>
                      <a:pt x="2974581" y="2036886"/>
                    </a:cubicBezTo>
                    <a:cubicBezTo>
                      <a:pt x="3210849" y="2040536"/>
                      <a:pt x="3373022" y="2129421"/>
                      <a:pt x="3380550" y="2107307"/>
                    </a:cubicBezTo>
                    <a:cubicBezTo>
                      <a:pt x="3388078" y="2085193"/>
                      <a:pt x="3171059" y="2026259"/>
                      <a:pt x="3019748" y="1904096"/>
                    </a:cubicBezTo>
                    <a:close/>
                    <a:moveTo>
                      <a:pt x="1615365" y="1594394"/>
                    </a:moveTo>
                    <a:cubicBezTo>
                      <a:pt x="1612354" y="1566162"/>
                      <a:pt x="1605687" y="1540183"/>
                      <a:pt x="1596761" y="1518606"/>
                    </a:cubicBezTo>
                    <a:cubicBezTo>
                      <a:pt x="1581275" y="1481356"/>
                      <a:pt x="1549658" y="1443140"/>
                      <a:pt x="1505458" y="1410076"/>
                    </a:cubicBezTo>
                    <a:cubicBezTo>
                      <a:pt x="1544710" y="1398805"/>
                      <a:pt x="1577833" y="1380233"/>
                      <a:pt x="1602675" y="1360481"/>
                    </a:cubicBezTo>
                    <a:cubicBezTo>
                      <a:pt x="1623431" y="1343949"/>
                      <a:pt x="1642573" y="1320440"/>
                      <a:pt x="1659027" y="1292100"/>
                    </a:cubicBezTo>
                    <a:cubicBezTo>
                      <a:pt x="1676234" y="1312389"/>
                      <a:pt x="1694838" y="1329028"/>
                      <a:pt x="1713013" y="1341480"/>
                    </a:cubicBezTo>
                    <a:cubicBezTo>
                      <a:pt x="1752373" y="1368425"/>
                      <a:pt x="1810445" y="1385386"/>
                      <a:pt x="1878519" y="1384957"/>
                    </a:cubicBezTo>
                    <a:cubicBezTo>
                      <a:pt x="1840880" y="1420274"/>
                      <a:pt x="1816898" y="1461818"/>
                      <a:pt x="1804746" y="1498424"/>
                    </a:cubicBezTo>
                    <a:cubicBezTo>
                      <a:pt x="1797433" y="1520324"/>
                      <a:pt x="1793884" y="1545980"/>
                      <a:pt x="1794314" y="1573783"/>
                    </a:cubicBezTo>
                    <a:cubicBezTo>
                      <a:pt x="1774204" y="1568845"/>
                      <a:pt x="1754524" y="1565840"/>
                      <a:pt x="1736780" y="1565303"/>
                    </a:cubicBezTo>
                    <a:cubicBezTo>
                      <a:pt x="1700538" y="1564229"/>
                      <a:pt x="1658382" y="1573676"/>
                      <a:pt x="1615365" y="1594394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 rot="1790023">
                <a:off x="6296618" y="8286123"/>
                <a:ext cx="2801640" cy="2668974"/>
              </a:xfrm>
              <a:custGeom>
                <a:avLst/>
                <a:gdLst/>
                <a:ahLst/>
                <a:cxnLst/>
                <a:rect l="l" t="t" r="r" b="b"/>
                <a:pathLst>
                  <a:path w="2801552" h="2668891" extrusionOk="0">
                    <a:moveTo>
                      <a:pt x="1182372" y="1649006"/>
                    </a:moveTo>
                    <a:cubicBezTo>
                      <a:pt x="1189147" y="1644282"/>
                      <a:pt x="1195922" y="1639344"/>
                      <a:pt x="1202590" y="1634406"/>
                    </a:cubicBezTo>
                    <a:cubicBezTo>
                      <a:pt x="1212483" y="1626999"/>
                      <a:pt x="1222162" y="1619377"/>
                      <a:pt x="1231626" y="1611433"/>
                    </a:cubicBezTo>
                    <a:cubicBezTo>
                      <a:pt x="1241089" y="1603597"/>
                      <a:pt x="1250338" y="1595331"/>
                      <a:pt x="1259264" y="1586958"/>
                    </a:cubicBezTo>
                    <a:cubicBezTo>
                      <a:pt x="1286149" y="1561624"/>
                      <a:pt x="1310991" y="1534357"/>
                      <a:pt x="1335403" y="1507090"/>
                    </a:cubicBezTo>
                    <a:cubicBezTo>
                      <a:pt x="1338092" y="1504192"/>
                      <a:pt x="1337984" y="1499683"/>
                      <a:pt x="1335080" y="1497000"/>
                    </a:cubicBezTo>
                    <a:cubicBezTo>
                      <a:pt x="1332177" y="1494316"/>
                      <a:pt x="1327660" y="1494530"/>
                      <a:pt x="1324972" y="1497322"/>
                    </a:cubicBezTo>
                    <a:cubicBezTo>
                      <a:pt x="1303894" y="1518899"/>
                      <a:pt x="1282063" y="1540046"/>
                      <a:pt x="1259694" y="1560657"/>
                    </a:cubicBezTo>
                    <a:cubicBezTo>
                      <a:pt x="1248617" y="1570963"/>
                      <a:pt x="1237433" y="1581054"/>
                      <a:pt x="1226033" y="1590930"/>
                    </a:cubicBezTo>
                    <a:cubicBezTo>
                      <a:pt x="1214742" y="1600913"/>
                      <a:pt x="1203342" y="1610682"/>
                      <a:pt x="1191513" y="1620021"/>
                    </a:cubicBezTo>
                    <a:lnTo>
                      <a:pt x="1142582" y="1657701"/>
                    </a:lnTo>
                    <a:cubicBezTo>
                      <a:pt x="1136882" y="1661887"/>
                      <a:pt x="1122471" y="1671549"/>
                      <a:pt x="1119030" y="1674662"/>
                    </a:cubicBezTo>
                    <a:cubicBezTo>
                      <a:pt x="1116557" y="1676809"/>
                      <a:pt x="1116019" y="1678849"/>
                      <a:pt x="1115911" y="1679707"/>
                    </a:cubicBezTo>
                    <a:cubicBezTo>
                      <a:pt x="1115373" y="1683357"/>
                      <a:pt x="1116664" y="1686041"/>
                      <a:pt x="1120321" y="1687222"/>
                    </a:cubicBezTo>
                    <a:cubicBezTo>
                      <a:pt x="1120966" y="1687544"/>
                      <a:pt x="1123332" y="1688295"/>
                      <a:pt x="1127096" y="1686685"/>
                    </a:cubicBezTo>
                    <a:cubicBezTo>
                      <a:pt x="1127848" y="1686363"/>
                      <a:pt x="1127741" y="1685504"/>
                      <a:pt x="1128278" y="1684967"/>
                    </a:cubicBezTo>
                    <a:cubicBezTo>
                      <a:pt x="1128171" y="1684967"/>
                      <a:pt x="1128063" y="1685397"/>
                      <a:pt x="1127956" y="1685182"/>
                    </a:cubicBezTo>
                    <a:cubicBezTo>
                      <a:pt x="1127311" y="1684323"/>
                      <a:pt x="1127956" y="1683250"/>
                      <a:pt x="1129461" y="1682069"/>
                    </a:cubicBezTo>
                    <a:cubicBezTo>
                      <a:pt x="1129461" y="1682391"/>
                      <a:pt x="1129354" y="1683035"/>
                      <a:pt x="1129246" y="1683679"/>
                    </a:cubicBezTo>
                    <a:cubicBezTo>
                      <a:pt x="1129999" y="1682606"/>
                      <a:pt x="1131397" y="1681962"/>
                      <a:pt x="1131397" y="1680674"/>
                    </a:cubicBezTo>
                    <a:cubicBezTo>
                      <a:pt x="1137097" y="1677024"/>
                      <a:pt x="1147743" y="1672730"/>
                      <a:pt x="1151508" y="1670153"/>
                    </a:cubicBezTo>
                    <a:cubicBezTo>
                      <a:pt x="1161831" y="1663283"/>
                      <a:pt x="1172155" y="1656198"/>
                      <a:pt x="1182372" y="1649006"/>
                    </a:cubicBezTo>
                    <a:close/>
                    <a:moveTo>
                      <a:pt x="1122041" y="1674018"/>
                    </a:moveTo>
                    <a:cubicBezTo>
                      <a:pt x="1121826" y="1674125"/>
                      <a:pt x="1121503" y="1674340"/>
                      <a:pt x="1121396" y="1674232"/>
                    </a:cubicBezTo>
                    <a:cubicBezTo>
                      <a:pt x="1121073" y="1673052"/>
                      <a:pt x="1122256" y="1673159"/>
                      <a:pt x="1123332" y="1673589"/>
                    </a:cubicBezTo>
                    <a:cubicBezTo>
                      <a:pt x="1122901" y="1673696"/>
                      <a:pt x="1122471" y="1673803"/>
                      <a:pt x="1122041" y="1674018"/>
                    </a:cubicBezTo>
                    <a:close/>
                    <a:moveTo>
                      <a:pt x="1237110" y="1169478"/>
                    </a:moveTo>
                    <a:cubicBezTo>
                      <a:pt x="1214742" y="1158636"/>
                      <a:pt x="1191083" y="1149082"/>
                      <a:pt x="1166778" y="1140494"/>
                    </a:cubicBezTo>
                    <a:cubicBezTo>
                      <a:pt x="1143012" y="1132121"/>
                      <a:pt x="1118600" y="1124928"/>
                      <a:pt x="1093973" y="1118380"/>
                    </a:cubicBezTo>
                    <a:cubicBezTo>
                      <a:pt x="1074185" y="1113227"/>
                      <a:pt x="1054397" y="1108397"/>
                      <a:pt x="1034717" y="1104317"/>
                    </a:cubicBezTo>
                    <a:cubicBezTo>
                      <a:pt x="1004068" y="1097876"/>
                      <a:pt x="973634" y="1092724"/>
                      <a:pt x="944383" y="1089611"/>
                    </a:cubicBezTo>
                    <a:cubicBezTo>
                      <a:pt x="940404" y="1089288"/>
                      <a:pt x="937500" y="1085746"/>
                      <a:pt x="937930" y="1081881"/>
                    </a:cubicBezTo>
                    <a:cubicBezTo>
                      <a:pt x="938253" y="1077909"/>
                      <a:pt x="941694" y="1075011"/>
                      <a:pt x="945566" y="1075333"/>
                    </a:cubicBezTo>
                    <a:cubicBezTo>
                      <a:pt x="975570" y="1077265"/>
                      <a:pt x="1006757" y="1080701"/>
                      <a:pt x="1038159" y="1086283"/>
                    </a:cubicBezTo>
                    <a:cubicBezTo>
                      <a:pt x="1058484" y="1089933"/>
                      <a:pt x="1078809" y="1094441"/>
                      <a:pt x="1098920" y="1099809"/>
                    </a:cubicBezTo>
                    <a:cubicBezTo>
                      <a:pt x="1124084" y="1106679"/>
                      <a:pt x="1148819" y="1114945"/>
                      <a:pt x="1172801" y="1124499"/>
                    </a:cubicBezTo>
                    <a:cubicBezTo>
                      <a:pt x="1197428" y="1134160"/>
                      <a:pt x="1220979" y="1145217"/>
                      <a:pt x="1243348" y="1157348"/>
                    </a:cubicBezTo>
                    <a:cubicBezTo>
                      <a:pt x="1246682" y="1159172"/>
                      <a:pt x="1248080" y="1163252"/>
                      <a:pt x="1246359" y="1166580"/>
                    </a:cubicBezTo>
                    <a:cubicBezTo>
                      <a:pt x="1244531" y="1169907"/>
                      <a:pt x="1240444" y="1171303"/>
                      <a:pt x="1237110" y="1169478"/>
                    </a:cubicBezTo>
                    <a:close/>
                    <a:moveTo>
                      <a:pt x="1311422" y="1289279"/>
                    </a:moveTo>
                    <a:cubicBezTo>
                      <a:pt x="1311637" y="1289387"/>
                      <a:pt x="1311959" y="1289494"/>
                      <a:pt x="1312174" y="1289601"/>
                    </a:cubicBezTo>
                    <a:cubicBezTo>
                      <a:pt x="1312067" y="1289923"/>
                      <a:pt x="1311637" y="1289601"/>
                      <a:pt x="1311206" y="1289279"/>
                    </a:cubicBezTo>
                    <a:lnTo>
                      <a:pt x="1311422" y="1289279"/>
                    </a:lnTo>
                    <a:close/>
                    <a:moveTo>
                      <a:pt x="1235390" y="1313862"/>
                    </a:moveTo>
                    <a:cubicBezTo>
                      <a:pt x="1239692" y="1312681"/>
                      <a:pt x="1263135" y="1303450"/>
                      <a:pt x="1283891" y="1296579"/>
                    </a:cubicBezTo>
                    <a:cubicBezTo>
                      <a:pt x="1293785" y="1293359"/>
                      <a:pt x="1303141" y="1290568"/>
                      <a:pt x="1309055" y="1289709"/>
                    </a:cubicBezTo>
                    <a:cubicBezTo>
                      <a:pt x="1309808" y="1289709"/>
                      <a:pt x="1310561" y="1289387"/>
                      <a:pt x="1311206" y="1289279"/>
                    </a:cubicBezTo>
                    <a:cubicBezTo>
                      <a:pt x="1310991" y="1289065"/>
                      <a:pt x="1310776" y="1288850"/>
                      <a:pt x="1310669" y="1288743"/>
                    </a:cubicBezTo>
                    <a:cubicBezTo>
                      <a:pt x="1310884" y="1288957"/>
                      <a:pt x="1311099" y="1289065"/>
                      <a:pt x="1311422" y="1289279"/>
                    </a:cubicBezTo>
                    <a:cubicBezTo>
                      <a:pt x="1311852" y="1289172"/>
                      <a:pt x="1312282" y="1289172"/>
                      <a:pt x="1312174" y="1289494"/>
                    </a:cubicBezTo>
                    <a:lnTo>
                      <a:pt x="1312174" y="1289601"/>
                    </a:lnTo>
                    <a:cubicBezTo>
                      <a:pt x="1314970" y="1290782"/>
                      <a:pt x="1318304" y="1290031"/>
                      <a:pt x="1320240" y="1287562"/>
                    </a:cubicBezTo>
                    <a:cubicBezTo>
                      <a:pt x="1322606" y="1284556"/>
                      <a:pt x="1322068" y="1280370"/>
                      <a:pt x="1319057" y="1278008"/>
                    </a:cubicBezTo>
                    <a:cubicBezTo>
                      <a:pt x="1317659" y="1276827"/>
                      <a:pt x="1315186" y="1275861"/>
                      <a:pt x="1311529" y="1275861"/>
                    </a:cubicBezTo>
                    <a:cubicBezTo>
                      <a:pt x="1308088" y="1275861"/>
                      <a:pt x="1302711" y="1276827"/>
                      <a:pt x="1296365" y="1278437"/>
                    </a:cubicBezTo>
                    <a:cubicBezTo>
                      <a:pt x="1273889" y="1284127"/>
                      <a:pt x="1236788" y="1298297"/>
                      <a:pt x="1231303" y="1299907"/>
                    </a:cubicBezTo>
                    <a:cubicBezTo>
                      <a:pt x="1187964" y="1312145"/>
                      <a:pt x="1145055" y="1325456"/>
                      <a:pt x="1102361" y="1339519"/>
                    </a:cubicBezTo>
                    <a:cubicBezTo>
                      <a:pt x="1059667" y="1353689"/>
                      <a:pt x="1017296" y="1368503"/>
                      <a:pt x="974924" y="1383854"/>
                    </a:cubicBezTo>
                    <a:cubicBezTo>
                      <a:pt x="859963" y="1425720"/>
                      <a:pt x="743818" y="1467908"/>
                      <a:pt x="627243" y="1509774"/>
                    </a:cubicBezTo>
                    <a:cubicBezTo>
                      <a:pt x="610467" y="1515786"/>
                      <a:pt x="593690" y="1521690"/>
                      <a:pt x="576914" y="1527701"/>
                    </a:cubicBezTo>
                    <a:cubicBezTo>
                      <a:pt x="576376" y="1526950"/>
                      <a:pt x="576914" y="1526413"/>
                      <a:pt x="576053" y="1525769"/>
                    </a:cubicBezTo>
                    <a:cubicBezTo>
                      <a:pt x="571429" y="1521905"/>
                      <a:pt x="547877" y="1512995"/>
                      <a:pt x="538199" y="1509774"/>
                    </a:cubicBezTo>
                    <a:cubicBezTo>
                      <a:pt x="527122" y="1506017"/>
                      <a:pt x="515938" y="1502474"/>
                      <a:pt x="504753" y="1499147"/>
                    </a:cubicBezTo>
                    <a:cubicBezTo>
                      <a:pt x="493461" y="1495819"/>
                      <a:pt x="482170" y="1492813"/>
                      <a:pt x="470770" y="1489915"/>
                    </a:cubicBezTo>
                    <a:cubicBezTo>
                      <a:pt x="448294" y="1484547"/>
                      <a:pt x="425711" y="1479502"/>
                      <a:pt x="402912" y="1475530"/>
                    </a:cubicBezTo>
                    <a:cubicBezTo>
                      <a:pt x="387749" y="1472846"/>
                      <a:pt x="372477" y="1470592"/>
                      <a:pt x="357207" y="1468552"/>
                    </a:cubicBezTo>
                    <a:cubicBezTo>
                      <a:pt x="319030" y="1463614"/>
                      <a:pt x="280637" y="1460608"/>
                      <a:pt x="242352" y="1458569"/>
                    </a:cubicBezTo>
                    <a:cubicBezTo>
                      <a:pt x="238481" y="1458354"/>
                      <a:pt x="235040" y="1461252"/>
                      <a:pt x="234717" y="1465224"/>
                    </a:cubicBezTo>
                    <a:cubicBezTo>
                      <a:pt x="234502" y="1469089"/>
                      <a:pt x="237406" y="1472524"/>
                      <a:pt x="241385" y="1472846"/>
                    </a:cubicBezTo>
                    <a:cubicBezTo>
                      <a:pt x="279132" y="1476281"/>
                      <a:pt x="316879" y="1481112"/>
                      <a:pt x="354626" y="1487016"/>
                    </a:cubicBezTo>
                    <a:cubicBezTo>
                      <a:pt x="369574" y="1489378"/>
                      <a:pt x="384630" y="1491954"/>
                      <a:pt x="399578" y="1494530"/>
                    </a:cubicBezTo>
                    <a:cubicBezTo>
                      <a:pt x="422054" y="1498502"/>
                      <a:pt x="444423" y="1502582"/>
                      <a:pt x="466684" y="1507520"/>
                    </a:cubicBezTo>
                    <a:cubicBezTo>
                      <a:pt x="477868" y="1509881"/>
                      <a:pt x="489052" y="1512565"/>
                      <a:pt x="500237" y="1515463"/>
                    </a:cubicBezTo>
                    <a:cubicBezTo>
                      <a:pt x="511421" y="1518362"/>
                      <a:pt x="522498" y="1521368"/>
                      <a:pt x="533575" y="1524588"/>
                    </a:cubicBezTo>
                    <a:cubicBezTo>
                      <a:pt x="539597" y="1526306"/>
                      <a:pt x="555190" y="1529419"/>
                      <a:pt x="563041" y="1532639"/>
                    </a:cubicBezTo>
                    <a:cubicBezTo>
                      <a:pt x="507120" y="1552714"/>
                      <a:pt x="451198" y="1572895"/>
                      <a:pt x="395061" y="1592433"/>
                    </a:cubicBezTo>
                    <a:cubicBezTo>
                      <a:pt x="265259" y="1637734"/>
                      <a:pt x="135134" y="1681317"/>
                      <a:pt x="5116" y="1721144"/>
                    </a:cubicBezTo>
                    <a:cubicBezTo>
                      <a:pt x="1352" y="1722217"/>
                      <a:pt x="-799" y="1726189"/>
                      <a:pt x="277" y="1729947"/>
                    </a:cubicBezTo>
                    <a:cubicBezTo>
                      <a:pt x="1460" y="1733704"/>
                      <a:pt x="5439" y="1735851"/>
                      <a:pt x="9203" y="1734777"/>
                    </a:cubicBezTo>
                    <a:cubicBezTo>
                      <a:pt x="139758" y="1696239"/>
                      <a:pt x="270636" y="1654158"/>
                      <a:pt x="400976" y="1609609"/>
                    </a:cubicBezTo>
                    <a:cubicBezTo>
                      <a:pt x="478836" y="1583093"/>
                      <a:pt x="556481" y="1555827"/>
                      <a:pt x="633803" y="1527916"/>
                    </a:cubicBezTo>
                    <a:cubicBezTo>
                      <a:pt x="750378" y="1485943"/>
                      <a:pt x="866092" y="1442574"/>
                      <a:pt x="980947" y="1400064"/>
                    </a:cubicBezTo>
                    <a:cubicBezTo>
                      <a:pt x="1022995" y="1384391"/>
                      <a:pt x="1065044" y="1369147"/>
                      <a:pt x="1107415" y="1354655"/>
                    </a:cubicBezTo>
                    <a:cubicBezTo>
                      <a:pt x="1149787" y="1340270"/>
                      <a:pt x="1192373" y="1326529"/>
                      <a:pt x="1235390" y="1313862"/>
                    </a:cubicBezTo>
                    <a:close/>
                    <a:moveTo>
                      <a:pt x="570461" y="1526091"/>
                    </a:moveTo>
                    <a:cubicBezTo>
                      <a:pt x="570461" y="1526306"/>
                      <a:pt x="570031" y="1526198"/>
                      <a:pt x="569816" y="1526198"/>
                    </a:cubicBezTo>
                    <a:cubicBezTo>
                      <a:pt x="569493" y="1526198"/>
                      <a:pt x="569063" y="1526198"/>
                      <a:pt x="568741" y="1526306"/>
                    </a:cubicBezTo>
                    <a:cubicBezTo>
                      <a:pt x="569493" y="1525554"/>
                      <a:pt x="570246" y="1525125"/>
                      <a:pt x="570461" y="1526091"/>
                    </a:cubicBezTo>
                    <a:close/>
                    <a:moveTo>
                      <a:pt x="730268" y="1508486"/>
                    </a:moveTo>
                    <a:cubicBezTo>
                      <a:pt x="693489" y="1547346"/>
                      <a:pt x="654451" y="1584167"/>
                      <a:pt x="613585" y="1618841"/>
                    </a:cubicBezTo>
                    <a:cubicBezTo>
                      <a:pt x="597239" y="1632689"/>
                      <a:pt x="580570" y="1646107"/>
                      <a:pt x="563686" y="1659311"/>
                    </a:cubicBezTo>
                    <a:cubicBezTo>
                      <a:pt x="538306" y="1678956"/>
                      <a:pt x="512282" y="1697849"/>
                      <a:pt x="486256" y="1716421"/>
                    </a:cubicBezTo>
                    <a:cubicBezTo>
                      <a:pt x="479159" y="1721466"/>
                      <a:pt x="438508" y="1755173"/>
                      <a:pt x="411730" y="1770202"/>
                    </a:cubicBezTo>
                    <a:cubicBezTo>
                      <a:pt x="404095" y="1774496"/>
                      <a:pt x="397427" y="1777395"/>
                      <a:pt x="392588" y="1778146"/>
                    </a:cubicBezTo>
                    <a:cubicBezTo>
                      <a:pt x="389254" y="1778683"/>
                      <a:pt x="386350" y="1778361"/>
                      <a:pt x="384307" y="1777395"/>
                    </a:cubicBezTo>
                    <a:cubicBezTo>
                      <a:pt x="380758" y="1775999"/>
                      <a:pt x="379145" y="1772027"/>
                      <a:pt x="380543" y="1768485"/>
                    </a:cubicBezTo>
                    <a:cubicBezTo>
                      <a:pt x="381941" y="1765157"/>
                      <a:pt x="385705" y="1763547"/>
                      <a:pt x="389147" y="1764728"/>
                    </a:cubicBezTo>
                    <a:cubicBezTo>
                      <a:pt x="389147" y="1765157"/>
                      <a:pt x="390114" y="1764513"/>
                      <a:pt x="390760" y="1764406"/>
                    </a:cubicBezTo>
                    <a:cubicBezTo>
                      <a:pt x="392588" y="1763976"/>
                      <a:pt x="394631" y="1763117"/>
                      <a:pt x="396997" y="1761937"/>
                    </a:cubicBezTo>
                    <a:cubicBezTo>
                      <a:pt x="404202" y="1758394"/>
                      <a:pt x="413236" y="1752275"/>
                      <a:pt x="422700" y="1745297"/>
                    </a:cubicBezTo>
                    <a:cubicBezTo>
                      <a:pt x="445821" y="1728336"/>
                      <a:pt x="470663" y="1706545"/>
                      <a:pt x="476040" y="1702465"/>
                    </a:cubicBezTo>
                    <a:cubicBezTo>
                      <a:pt x="506689" y="1679707"/>
                      <a:pt x="536801" y="1656198"/>
                      <a:pt x="566697" y="1632259"/>
                    </a:cubicBezTo>
                    <a:cubicBezTo>
                      <a:pt x="586592" y="1616371"/>
                      <a:pt x="606488" y="1600376"/>
                      <a:pt x="625953" y="1584059"/>
                    </a:cubicBezTo>
                    <a:cubicBezTo>
                      <a:pt x="658323" y="1556686"/>
                      <a:pt x="690047" y="1528453"/>
                      <a:pt x="720051" y="1498610"/>
                    </a:cubicBezTo>
                    <a:cubicBezTo>
                      <a:pt x="722848" y="1495819"/>
                      <a:pt x="727364" y="1495711"/>
                      <a:pt x="730160" y="1498502"/>
                    </a:cubicBezTo>
                    <a:cubicBezTo>
                      <a:pt x="732956" y="1501186"/>
                      <a:pt x="733064" y="1505695"/>
                      <a:pt x="730268" y="1508486"/>
                    </a:cubicBezTo>
                    <a:close/>
                    <a:moveTo>
                      <a:pt x="959116" y="1429370"/>
                    </a:moveTo>
                    <a:cubicBezTo>
                      <a:pt x="942339" y="1460930"/>
                      <a:pt x="922552" y="1490773"/>
                      <a:pt x="900936" y="1519543"/>
                    </a:cubicBezTo>
                    <a:cubicBezTo>
                      <a:pt x="884805" y="1541120"/>
                      <a:pt x="867598" y="1561838"/>
                      <a:pt x="849961" y="1582020"/>
                    </a:cubicBezTo>
                    <a:cubicBezTo>
                      <a:pt x="832110" y="1602416"/>
                      <a:pt x="813827" y="1622276"/>
                      <a:pt x="795008" y="1641384"/>
                    </a:cubicBezTo>
                    <a:cubicBezTo>
                      <a:pt x="784791" y="1651904"/>
                      <a:pt x="774467" y="1662209"/>
                      <a:pt x="763713" y="1672193"/>
                    </a:cubicBezTo>
                    <a:cubicBezTo>
                      <a:pt x="753174" y="1682069"/>
                      <a:pt x="742205" y="1691623"/>
                      <a:pt x="730805" y="1700748"/>
                    </a:cubicBezTo>
                    <a:cubicBezTo>
                      <a:pt x="722632" y="1707296"/>
                      <a:pt x="701662" y="1714381"/>
                      <a:pt x="692951" y="1720178"/>
                    </a:cubicBezTo>
                    <a:cubicBezTo>
                      <a:pt x="687144" y="1723935"/>
                      <a:pt x="685315" y="1728551"/>
                      <a:pt x="685746" y="1731664"/>
                    </a:cubicBezTo>
                    <a:cubicBezTo>
                      <a:pt x="686068" y="1734348"/>
                      <a:pt x="687681" y="1737783"/>
                      <a:pt x="693059" y="1739930"/>
                    </a:cubicBezTo>
                    <a:cubicBezTo>
                      <a:pt x="696500" y="1741433"/>
                      <a:pt x="700586" y="1739715"/>
                      <a:pt x="701985" y="1736280"/>
                    </a:cubicBezTo>
                    <a:cubicBezTo>
                      <a:pt x="702737" y="1734670"/>
                      <a:pt x="702737" y="1732845"/>
                      <a:pt x="702092" y="1731235"/>
                    </a:cubicBezTo>
                    <a:cubicBezTo>
                      <a:pt x="703813" y="1730376"/>
                      <a:pt x="705963" y="1729195"/>
                      <a:pt x="707899" y="1728336"/>
                    </a:cubicBezTo>
                    <a:cubicBezTo>
                      <a:pt x="718761" y="1723613"/>
                      <a:pt x="733494" y="1718245"/>
                      <a:pt x="740377" y="1713093"/>
                    </a:cubicBezTo>
                    <a:cubicBezTo>
                      <a:pt x="752421" y="1704075"/>
                      <a:pt x="764036" y="1694629"/>
                      <a:pt x="775220" y="1684753"/>
                    </a:cubicBezTo>
                    <a:cubicBezTo>
                      <a:pt x="786405" y="1674877"/>
                      <a:pt x="797159" y="1664679"/>
                      <a:pt x="807912" y="1654266"/>
                    </a:cubicBezTo>
                    <a:cubicBezTo>
                      <a:pt x="824044" y="1638271"/>
                      <a:pt x="840067" y="1621954"/>
                      <a:pt x="855338" y="1604992"/>
                    </a:cubicBezTo>
                    <a:cubicBezTo>
                      <a:pt x="870609" y="1588031"/>
                      <a:pt x="885342" y="1570426"/>
                      <a:pt x="899215" y="1552177"/>
                    </a:cubicBezTo>
                    <a:cubicBezTo>
                      <a:pt x="927069" y="1515678"/>
                      <a:pt x="951696" y="1476818"/>
                      <a:pt x="971806" y="1435811"/>
                    </a:cubicBezTo>
                    <a:cubicBezTo>
                      <a:pt x="973526" y="1432268"/>
                      <a:pt x="972128" y="1427974"/>
                      <a:pt x="968687" y="1426257"/>
                    </a:cubicBezTo>
                    <a:cubicBezTo>
                      <a:pt x="965138" y="1424432"/>
                      <a:pt x="960836" y="1425827"/>
                      <a:pt x="959116" y="1429370"/>
                    </a:cubicBezTo>
                    <a:close/>
                    <a:moveTo>
                      <a:pt x="698328" y="1727370"/>
                    </a:moveTo>
                    <a:cubicBezTo>
                      <a:pt x="698221" y="1727263"/>
                      <a:pt x="697790" y="1727263"/>
                      <a:pt x="697898" y="1727048"/>
                    </a:cubicBezTo>
                    <a:cubicBezTo>
                      <a:pt x="698113" y="1726726"/>
                      <a:pt x="698436" y="1727048"/>
                      <a:pt x="698651" y="1727478"/>
                    </a:cubicBezTo>
                    <a:lnTo>
                      <a:pt x="698328" y="1727370"/>
                    </a:lnTo>
                    <a:close/>
                    <a:moveTo>
                      <a:pt x="1118492" y="1603490"/>
                    </a:moveTo>
                    <a:cubicBezTo>
                      <a:pt x="1107415" y="1616049"/>
                      <a:pt x="1096231" y="1628287"/>
                      <a:pt x="1084832" y="1640632"/>
                    </a:cubicBezTo>
                    <a:cubicBezTo>
                      <a:pt x="1081391" y="1644497"/>
                      <a:pt x="1075045" y="1648576"/>
                      <a:pt x="1068485" y="1652548"/>
                    </a:cubicBezTo>
                    <a:cubicBezTo>
                      <a:pt x="1063861" y="1655339"/>
                      <a:pt x="1059237" y="1658023"/>
                      <a:pt x="1056226" y="1660492"/>
                    </a:cubicBezTo>
                    <a:cubicBezTo>
                      <a:pt x="1057516" y="1662532"/>
                      <a:pt x="1057731" y="1665215"/>
                      <a:pt x="1056441" y="1667470"/>
                    </a:cubicBezTo>
                    <a:cubicBezTo>
                      <a:pt x="1054613" y="1670690"/>
                      <a:pt x="1050526" y="1671871"/>
                      <a:pt x="1047192" y="1670153"/>
                    </a:cubicBezTo>
                    <a:cubicBezTo>
                      <a:pt x="1043751" y="1668328"/>
                      <a:pt x="1042245" y="1665967"/>
                      <a:pt x="1041385" y="1663820"/>
                    </a:cubicBezTo>
                    <a:cubicBezTo>
                      <a:pt x="1040202" y="1660384"/>
                      <a:pt x="1041063" y="1656198"/>
                      <a:pt x="1044826" y="1652011"/>
                    </a:cubicBezTo>
                    <a:cubicBezTo>
                      <a:pt x="1050526" y="1645678"/>
                      <a:pt x="1067303" y="1637519"/>
                      <a:pt x="1073325" y="1630542"/>
                    </a:cubicBezTo>
                    <a:cubicBezTo>
                      <a:pt x="1082358" y="1619914"/>
                      <a:pt x="1091284" y="1609394"/>
                      <a:pt x="1100103" y="1598766"/>
                    </a:cubicBezTo>
                    <a:cubicBezTo>
                      <a:pt x="1109029" y="1588139"/>
                      <a:pt x="1117739" y="1577511"/>
                      <a:pt x="1126343" y="1566669"/>
                    </a:cubicBezTo>
                    <a:cubicBezTo>
                      <a:pt x="1142474" y="1546380"/>
                      <a:pt x="1157852" y="1525662"/>
                      <a:pt x="1172693" y="1504729"/>
                    </a:cubicBezTo>
                    <a:cubicBezTo>
                      <a:pt x="1182587" y="1490666"/>
                      <a:pt x="1192266" y="1476603"/>
                      <a:pt x="1201622" y="1462218"/>
                    </a:cubicBezTo>
                    <a:cubicBezTo>
                      <a:pt x="1224851" y="1426364"/>
                      <a:pt x="1245714" y="1389114"/>
                      <a:pt x="1262813" y="1349395"/>
                    </a:cubicBezTo>
                    <a:cubicBezTo>
                      <a:pt x="1264318" y="1345745"/>
                      <a:pt x="1268512" y="1344027"/>
                      <a:pt x="1272169" y="1345530"/>
                    </a:cubicBezTo>
                    <a:cubicBezTo>
                      <a:pt x="1275825" y="1347033"/>
                      <a:pt x="1277546" y="1351220"/>
                      <a:pt x="1276040" y="1354762"/>
                    </a:cubicBezTo>
                    <a:cubicBezTo>
                      <a:pt x="1259909" y="1395984"/>
                      <a:pt x="1240229" y="1434952"/>
                      <a:pt x="1217430" y="1472095"/>
                    </a:cubicBezTo>
                    <a:cubicBezTo>
                      <a:pt x="1208289" y="1487016"/>
                      <a:pt x="1198611" y="1501615"/>
                      <a:pt x="1188502" y="1515893"/>
                    </a:cubicBezTo>
                    <a:cubicBezTo>
                      <a:pt x="1173338" y="1537148"/>
                      <a:pt x="1157100" y="1557652"/>
                      <a:pt x="1140323" y="1577941"/>
                    </a:cubicBezTo>
                    <a:cubicBezTo>
                      <a:pt x="1133118" y="1586528"/>
                      <a:pt x="1125912" y="1595009"/>
                      <a:pt x="1118492" y="1603490"/>
                    </a:cubicBezTo>
                    <a:close/>
                    <a:moveTo>
                      <a:pt x="1203235" y="1290460"/>
                    </a:moveTo>
                    <a:cubicBezTo>
                      <a:pt x="1206676" y="1291534"/>
                      <a:pt x="1209042" y="1293144"/>
                      <a:pt x="1209903" y="1294218"/>
                    </a:cubicBezTo>
                    <a:cubicBezTo>
                      <a:pt x="1211516" y="1296364"/>
                      <a:pt x="1211945" y="1298511"/>
                      <a:pt x="1211408" y="1300658"/>
                    </a:cubicBezTo>
                    <a:cubicBezTo>
                      <a:pt x="1211085" y="1302161"/>
                      <a:pt x="1210225" y="1304416"/>
                      <a:pt x="1206999" y="1306133"/>
                    </a:cubicBezTo>
                    <a:cubicBezTo>
                      <a:pt x="1203772" y="1307851"/>
                      <a:pt x="1199793" y="1306670"/>
                      <a:pt x="1197858" y="1303557"/>
                    </a:cubicBezTo>
                    <a:cubicBezTo>
                      <a:pt x="1194201" y="1302805"/>
                      <a:pt x="1187534" y="1301410"/>
                      <a:pt x="1185060" y="1300551"/>
                    </a:cubicBezTo>
                    <a:lnTo>
                      <a:pt x="1148604" y="1288850"/>
                    </a:lnTo>
                    <a:lnTo>
                      <a:pt x="1055150" y="1257826"/>
                    </a:lnTo>
                    <a:cubicBezTo>
                      <a:pt x="1030953" y="1250205"/>
                      <a:pt x="1006649" y="1243227"/>
                      <a:pt x="982345" y="1236571"/>
                    </a:cubicBezTo>
                    <a:cubicBezTo>
                      <a:pt x="957933" y="1229808"/>
                      <a:pt x="933413" y="1223475"/>
                      <a:pt x="908894" y="1217678"/>
                    </a:cubicBezTo>
                    <a:cubicBezTo>
                      <a:pt x="859748" y="1205977"/>
                      <a:pt x="810171" y="1195993"/>
                      <a:pt x="759842" y="1188479"/>
                    </a:cubicBezTo>
                    <a:cubicBezTo>
                      <a:pt x="755970" y="1187942"/>
                      <a:pt x="753282" y="1184400"/>
                      <a:pt x="753712" y="1180428"/>
                    </a:cubicBezTo>
                    <a:cubicBezTo>
                      <a:pt x="754250" y="1176563"/>
                      <a:pt x="757906" y="1173879"/>
                      <a:pt x="761778" y="1174416"/>
                    </a:cubicBezTo>
                    <a:cubicBezTo>
                      <a:pt x="812752" y="1180535"/>
                      <a:pt x="863189" y="1188586"/>
                      <a:pt x="912981" y="1199536"/>
                    </a:cubicBezTo>
                    <a:cubicBezTo>
                      <a:pt x="938038" y="1205010"/>
                      <a:pt x="962880" y="1211129"/>
                      <a:pt x="987507" y="1218000"/>
                    </a:cubicBezTo>
                    <a:cubicBezTo>
                      <a:pt x="1012026" y="1224870"/>
                      <a:pt x="1036438" y="1232492"/>
                      <a:pt x="1060742" y="1240650"/>
                    </a:cubicBezTo>
                    <a:cubicBezTo>
                      <a:pt x="1070206" y="1243871"/>
                      <a:pt x="1079562" y="1247091"/>
                      <a:pt x="1088811" y="1250527"/>
                    </a:cubicBezTo>
                    <a:cubicBezTo>
                      <a:pt x="1110427" y="1258256"/>
                      <a:pt x="1131935" y="1266521"/>
                      <a:pt x="1153658" y="1274143"/>
                    </a:cubicBezTo>
                    <a:lnTo>
                      <a:pt x="1189900" y="1287133"/>
                    </a:lnTo>
                    <a:cubicBezTo>
                      <a:pt x="1192911" y="1288313"/>
                      <a:pt x="1199363" y="1289279"/>
                      <a:pt x="1203235" y="1290460"/>
                    </a:cubicBezTo>
                    <a:close/>
                    <a:moveTo>
                      <a:pt x="911045" y="1391476"/>
                    </a:moveTo>
                    <a:cubicBezTo>
                      <a:pt x="911153" y="1391905"/>
                      <a:pt x="911367" y="1392227"/>
                      <a:pt x="911582" y="1392549"/>
                    </a:cubicBezTo>
                    <a:cubicBezTo>
                      <a:pt x="911260" y="1392764"/>
                      <a:pt x="911045" y="1392120"/>
                      <a:pt x="910937" y="1391476"/>
                    </a:cubicBezTo>
                    <a:lnTo>
                      <a:pt x="911045" y="1391476"/>
                    </a:lnTo>
                    <a:close/>
                    <a:moveTo>
                      <a:pt x="415387" y="1309032"/>
                    </a:moveTo>
                    <a:cubicBezTo>
                      <a:pt x="411408" y="1308924"/>
                      <a:pt x="408396" y="1305596"/>
                      <a:pt x="408504" y="1301625"/>
                    </a:cubicBezTo>
                    <a:cubicBezTo>
                      <a:pt x="408612" y="1297760"/>
                      <a:pt x="411945" y="1294647"/>
                      <a:pt x="415924" y="1294754"/>
                    </a:cubicBezTo>
                    <a:cubicBezTo>
                      <a:pt x="480019" y="1296472"/>
                      <a:pt x="543468" y="1300444"/>
                      <a:pt x="606488" y="1308388"/>
                    </a:cubicBezTo>
                    <a:cubicBezTo>
                      <a:pt x="631868" y="1311608"/>
                      <a:pt x="657032" y="1315473"/>
                      <a:pt x="682197" y="1320089"/>
                    </a:cubicBezTo>
                    <a:cubicBezTo>
                      <a:pt x="719729" y="1327066"/>
                      <a:pt x="757045" y="1335654"/>
                      <a:pt x="794255" y="1345530"/>
                    </a:cubicBezTo>
                    <a:cubicBezTo>
                      <a:pt x="801890" y="1347570"/>
                      <a:pt x="862221" y="1360237"/>
                      <a:pt x="896312" y="1371294"/>
                    </a:cubicBezTo>
                    <a:cubicBezTo>
                      <a:pt x="908033" y="1375051"/>
                      <a:pt x="916744" y="1378808"/>
                      <a:pt x="920293" y="1381814"/>
                    </a:cubicBezTo>
                    <a:cubicBezTo>
                      <a:pt x="922767" y="1383854"/>
                      <a:pt x="923842" y="1386001"/>
                      <a:pt x="924165" y="1387826"/>
                    </a:cubicBezTo>
                    <a:cubicBezTo>
                      <a:pt x="924918" y="1391583"/>
                      <a:pt x="922552" y="1395125"/>
                      <a:pt x="918788" y="1395877"/>
                    </a:cubicBezTo>
                    <a:cubicBezTo>
                      <a:pt x="915884" y="1396521"/>
                      <a:pt x="912981" y="1395018"/>
                      <a:pt x="911582" y="1392549"/>
                    </a:cubicBezTo>
                    <a:lnTo>
                      <a:pt x="911690" y="1392549"/>
                    </a:lnTo>
                    <a:cubicBezTo>
                      <a:pt x="912013" y="1392120"/>
                      <a:pt x="911690" y="1391798"/>
                      <a:pt x="911045" y="1391476"/>
                    </a:cubicBezTo>
                    <a:cubicBezTo>
                      <a:pt x="910937" y="1391154"/>
                      <a:pt x="910830" y="1390831"/>
                      <a:pt x="910830" y="1390509"/>
                    </a:cubicBezTo>
                    <a:cubicBezTo>
                      <a:pt x="910830" y="1390724"/>
                      <a:pt x="910937" y="1391046"/>
                      <a:pt x="910937" y="1391476"/>
                    </a:cubicBezTo>
                    <a:cubicBezTo>
                      <a:pt x="909862" y="1390939"/>
                      <a:pt x="907819" y="1390402"/>
                      <a:pt x="906313" y="1389758"/>
                    </a:cubicBezTo>
                    <a:cubicBezTo>
                      <a:pt x="897602" y="1386216"/>
                      <a:pt x="882977" y="1382351"/>
                      <a:pt x="867061" y="1378594"/>
                    </a:cubicBezTo>
                    <a:cubicBezTo>
                      <a:pt x="834153" y="1370757"/>
                      <a:pt x="795868" y="1363672"/>
                      <a:pt x="789953" y="1362169"/>
                    </a:cubicBezTo>
                    <a:cubicBezTo>
                      <a:pt x="752959" y="1353045"/>
                      <a:pt x="715965" y="1345530"/>
                      <a:pt x="678755" y="1338982"/>
                    </a:cubicBezTo>
                    <a:cubicBezTo>
                      <a:pt x="653913" y="1334581"/>
                      <a:pt x="628964" y="1330716"/>
                      <a:pt x="604014" y="1327174"/>
                    </a:cubicBezTo>
                    <a:cubicBezTo>
                      <a:pt x="541640" y="1318371"/>
                      <a:pt x="478836" y="1312252"/>
                      <a:pt x="415387" y="1309032"/>
                    </a:cubicBezTo>
                    <a:close/>
                    <a:moveTo>
                      <a:pt x="1761052" y="1664142"/>
                    </a:moveTo>
                    <a:cubicBezTo>
                      <a:pt x="1761482" y="1667470"/>
                      <a:pt x="1761912" y="1675735"/>
                      <a:pt x="1762020" y="1678097"/>
                    </a:cubicBezTo>
                    <a:cubicBezTo>
                      <a:pt x="1762020" y="1679600"/>
                      <a:pt x="1761805" y="1680566"/>
                      <a:pt x="1761697" y="1680781"/>
                    </a:cubicBezTo>
                    <a:cubicBezTo>
                      <a:pt x="1760945" y="1683357"/>
                      <a:pt x="1759439" y="1684431"/>
                      <a:pt x="1758578" y="1684860"/>
                    </a:cubicBezTo>
                    <a:cubicBezTo>
                      <a:pt x="1756535" y="1685934"/>
                      <a:pt x="1754492" y="1686256"/>
                      <a:pt x="1752341" y="1685182"/>
                    </a:cubicBezTo>
                    <a:cubicBezTo>
                      <a:pt x="1751481" y="1684753"/>
                      <a:pt x="1750083" y="1684109"/>
                      <a:pt x="1749115" y="1682176"/>
                    </a:cubicBezTo>
                    <a:cubicBezTo>
                      <a:pt x="1748900" y="1681962"/>
                      <a:pt x="1748577" y="1681317"/>
                      <a:pt x="1748362" y="1680137"/>
                    </a:cubicBezTo>
                    <a:cubicBezTo>
                      <a:pt x="1748362" y="1679922"/>
                      <a:pt x="1748255" y="1679493"/>
                      <a:pt x="1748255" y="1678849"/>
                    </a:cubicBezTo>
                    <a:cubicBezTo>
                      <a:pt x="1748255" y="1678634"/>
                      <a:pt x="1748362" y="1678419"/>
                      <a:pt x="1748362" y="1678204"/>
                    </a:cubicBezTo>
                    <a:cubicBezTo>
                      <a:pt x="1748792" y="1677882"/>
                      <a:pt x="1749115" y="1677131"/>
                      <a:pt x="1748900" y="1675628"/>
                    </a:cubicBezTo>
                    <a:cubicBezTo>
                      <a:pt x="1748685" y="1676165"/>
                      <a:pt x="1748577" y="1676916"/>
                      <a:pt x="1748470" y="1677668"/>
                    </a:cubicBezTo>
                    <a:cubicBezTo>
                      <a:pt x="1748577" y="1676809"/>
                      <a:pt x="1748577" y="1675950"/>
                      <a:pt x="1748792" y="1675199"/>
                    </a:cubicBezTo>
                    <a:cubicBezTo>
                      <a:pt x="1748470" y="1672193"/>
                      <a:pt x="1747287" y="1668221"/>
                      <a:pt x="1746964" y="1666396"/>
                    </a:cubicBezTo>
                    <a:cubicBezTo>
                      <a:pt x="1746211" y="1662532"/>
                      <a:pt x="1745459" y="1658774"/>
                      <a:pt x="1744598" y="1654910"/>
                    </a:cubicBezTo>
                    <a:cubicBezTo>
                      <a:pt x="1743308" y="1649113"/>
                      <a:pt x="1741802" y="1643316"/>
                      <a:pt x="1740297" y="1637627"/>
                    </a:cubicBezTo>
                    <a:cubicBezTo>
                      <a:pt x="1736748" y="1623886"/>
                      <a:pt x="1732338" y="1610467"/>
                      <a:pt x="1727392" y="1597263"/>
                    </a:cubicBezTo>
                    <a:cubicBezTo>
                      <a:pt x="1722445" y="1583952"/>
                      <a:pt x="1717068" y="1570856"/>
                      <a:pt x="1711153" y="1557866"/>
                    </a:cubicBezTo>
                    <a:cubicBezTo>
                      <a:pt x="1702227" y="1537685"/>
                      <a:pt x="1692548" y="1519650"/>
                      <a:pt x="1682332" y="1502904"/>
                    </a:cubicBezTo>
                    <a:cubicBezTo>
                      <a:pt x="1671363" y="1484654"/>
                      <a:pt x="1659533" y="1468015"/>
                      <a:pt x="1646736" y="1452128"/>
                    </a:cubicBezTo>
                    <a:cubicBezTo>
                      <a:pt x="1621893" y="1421319"/>
                      <a:pt x="1593180" y="1393408"/>
                      <a:pt x="1558874" y="1362921"/>
                    </a:cubicBezTo>
                    <a:cubicBezTo>
                      <a:pt x="1555863" y="1360344"/>
                      <a:pt x="1555541" y="1355836"/>
                      <a:pt x="1558121" y="1352830"/>
                    </a:cubicBezTo>
                    <a:cubicBezTo>
                      <a:pt x="1560702" y="1349824"/>
                      <a:pt x="1565219" y="1349502"/>
                      <a:pt x="1568123" y="1352079"/>
                    </a:cubicBezTo>
                    <a:cubicBezTo>
                      <a:pt x="1604364" y="1382029"/>
                      <a:pt x="1634906" y="1409403"/>
                      <a:pt x="1661146" y="1440319"/>
                    </a:cubicBezTo>
                    <a:cubicBezTo>
                      <a:pt x="1674911" y="1456636"/>
                      <a:pt x="1687386" y="1473812"/>
                      <a:pt x="1698893" y="1492920"/>
                    </a:cubicBezTo>
                    <a:cubicBezTo>
                      <a:pt x="1709432" y="1510418"/>
                      <a:pt x="1718896" y="1529526"/>
                      <a:pt x="1727822" y="1550674"/>
                    </a:cubicBezTo>
                    <a:cubicBezTo>
                      <a:pt x="1733521" y="1564200"/>
                      <a:pt x="1738791" y="1577833"/>
                      <a:pt x="1743415" y="1591574"/>
                    </a:cubicBezTo>
                    <a:cubicBezTo>
                      <a:pt x="1748039" y="1605529"/>
                      <a:pt x="1752019" y="1619592"/>
                      <a:pt x="1755245" y="1633977"/>
                    </a:cubicBezTo>
                    <a:cubicBezTo>
                      <a:pt x="1756643" y="1639988"/>
                      <a:pt x="1757826" y="1645892"/>
                      <a:pt x="1759009" y="1652011"/>
                    </a:cubicBezTo>
                    <a:cubicBezTo>
                      <a:pt x="1759761" y="1655983"/>
                      <a:pt x="1760407" y="1660062"/>
                      <a:pt x="1761052" y="1664142"/>
                    </a:cubicBezTo>
                    <a:close/>
                    <a:moveTo>
                      <a:pt x="1748362" y="1677668"/>
                    </a:moveTo>
                    <a:cubicBezTo>
                      <a:pt x="1748362" y="1677882"/>
                      <a:pt x="1748255" y="1677990"/>
                      <a:pt x="1748255" y="1678204"/>
                    </a:cubicBezTo>
                    <a:cubicBezTo>
                      <a:pt x="1748147" y="1678204"/>
                      <a:pt x="1748255" y="1678634"/>
                      <a:pt x="1748147" y="1678634"/>
                    </a:cubicBezTo>
                    <a:cubicBezTo>
                      <a:pt x="1748039" y="1678634"/>
                      <a:pt x="1748147" y="1678419"/>
                      <a:pt x="1748147" y="1678419"/>
                    </a:cubicBezTo>
                    <a:cubicBezTo>
                      <a:pt x="1748255" y="1678097"/>
                      <a:pt x="1748362" y="1677990"/>
                      <a:pt x="1748362" y="1677668"/>
                    </a:cubicBezTo>
                    <a:close/>
                    <a:moveTo>
                      <a:pt x="1863754" y="1049462"/>
                    </a:moveTo>
                    <a:lnTo>
                      <a:pt x="1863001" y="1050643"/>
                    </a:lnTo>
                    <a:cubicBezTo>
                      <a:pt x="1863754" y="1049784"/>
                      <a:pt x="1864830" y="1049247"/>
                      <a:pt x="1866012" y="1048925"/>
                    </a:cubicBezTo>
                    <a:cubicBezTo>
                      <a:pt x="1865690" y="1048925"/>
                      <a:pt x="1865367" y="1048818"/>
                      <a:pt x="1865152" y="1048818"/>
                    </a:cubicBezTo>
                    <a:cubicBezTo>
                      <a:pt x="1865690" y="1048496"/>
                      <a:pt x="1866443" y="1047637"/>
                      <a:pt x="1866550" y="1048818"/>
                    </a:cubicBezTo>
                    <a:cubicBezTo>
                      <a:pt x="1867410" y="1048711"/>
                      <a:pt x="1868163" y="1048711"/>
                      <a:pt x="1869023" y="1048925"/>
                    </a:cubicBezTo>
                    <a:cubicBezTo>
                      <a:pt x="1872680" y="1049569"/>
                      <a:pt x="1875153" y="1053219"/>
                      <a:pt x="1874400" y="1056869"/>
                    </a:cubicBezTo>
                    <a:cubicBezTo>
                      <a:pt x="1874185" y="1057835"/>
                      <a:pt x="1873325" y="1061485"/>
                      <a:pt x="1868486" y="1062344"/>
                    </a:cubicBezTo>
                    <a:cubicBezTo>
                      <a:pt x="1867948" y="1062451"/>
                      <a:pt x="1866873" y="1062559"/>
                      <a:pt x="1865475" y="1062666"/>
                    </a:cubicBezTo>
                    <a:cubicBezTo>
                      <a:pt x="1859882" y="1062988"/>
                      <a:pt x="1846009" y="1063203"/>
                      <a:pt x="1844612" y="1063310"/>
                    </a:cubicBezTo>
                    <a:cubicBezTo>
                      <a:pt x="1838052" y="1064061"/>
                      <a:pt x="1831599" y="1065135"/>
                      <a:pt x="1825254" y="1066531"/>
                    </a:cubicBezTo>
                    <a:cubicBezTo>
                      <a:pt x="1815468" y="1068570"/>
                      <a:pt x="1805789" y="1071146"/>
                      <a:pt x="1796111" y="1073830"/>
                    </a:cubicBezTo>
                    <a:cubicBezTo>
                      <a:pt x="1780087" y="1078339"/>
                      <a:pt x="1763310" y="1083170"/>
                      <a:pt x="1746319" y="1088322"/>
                    </a:cubicBezTo>
                    <a:cubicBezTo>
                      <a:pt x="1730080" y="1093368"/>
                      <a:pt x="1713626" y="1098628"/>
                      <a:pt x="1697818" y="1104961"/>
                    </a:cubicBezTo>
                    <a:cubicBezTo>
                      <a:pt x="1676525" y="1113442"/>
                      <a:pt x="1656199" y="1123533"/>
                      <a:pt x="1638777" y="1136951"/>
                    </a:cubicBezTo>
                    <a:cubicBezTo>
                      <a:pt x="1635766" y="1139420"/>
                      <a:pt x="1631250" y="1138991"/>
                      <a:pt x="1628776" y="1135985"/>
                    </a:cubicBezTo>
                    <a:cubicBezTo>
                      <a:pt x="1626303" y="1132872"/>
                      <a:pt x="1626733" y="1128364"/>
                      <a:pt x="1629744" y="1125894"/>
                    </a:cubicBezTo>
                    <a:cubicBezTo>
                      <a:pt x="1647488" y="1110544"/>
                      <a:pt x="1668351" y="1098198"/>
                      <a:pt x="1690828" y="1088215"/>
                    </a:cubicBezTo>
                    <a:cubicBezTo>
                      <a:pt x="1706959" y="1081023"/>
                      <a:pt x="1723843" y="1075011"/>
                      <a:pt x="1740726" y="1069966"/>
                    </a:cubicBezTo>
                    <a:cubicBezTo>
                      <a:pt x="1757933" y="1064706"/>
                      <a:pt x="1775248" y="1060734"/>
                      <a:pt x="1791701" y="1056762"/>
                    </a:cubicBezTo>
                    <a:cubicBezTo>
                      <a:pt x="1800090" y="1054722"/>
                      <a:pt x="1808585" y="1052897"/>
                      <a:pt x="1817189" y="1051394"/>
                    </a:cubicBezTo>
                    <a:cubicBezTo>
                      <a:pt x="1825792" y="1049891"/>
                      <a:pt x="1834503" y="1048818"/>
                      <a:pt x="1843321" y="1048281"/>
                    </a:cubicBezTo>
                    <a:cubicBezTo>
                      <a:pt x="1844719" y="1048174"/>
                      <a:pt x="1857947" y="1048818"/>
                      <a:pt x="1864184" y="1048818"/>
                    </a:cubicBezTo>
                    <a:lnTo>
                      <a:pt x="1863754" y="1049462"/>
                    </a:lnTo>
                    <a:close/>
                    <a:moveTo>
                      <a:pt x="1408639" y="918926"/>
                    </a:moveTo>
                    <a:cubicBezTo>
                      <a:pt x="1410682" y="894236"/>
                      <a:pt x="1411973" y="868150"/>
                      <a:pt x="1412833" y="841957"/>
                    </a:cubicBezTo>
                    <a:cubicBezTo>
                      <a:pt x="1413801" y="809537"/>
                      <a:pt x="1413908" y="776689"/>
                      <a:pt x="1412510" y="745665"/>
                    </a:cubicBezTo>
                    <a:cubicBezTo>
                      <a:pt x="1410897" y="710776"/>
                      <a:pt x="1407671" y="678035"/>
                      <a:pt x="1402079" y="650232"/>
                    </a:cubicBezTo>
                    <a:cubicBezTo>
                      <a:pt x="1401326" y="646582"/>
                      <a:pt x="1403692" y="642932"/>
                      <a:pt x="1407348" y="642180"/>
                    </a:cubicBezTo>
                    <a:cubicBezTo>
                      <a:pt x="1411005" y="641322"/>
                      <a:pt x="1414661" y="643683"/>
                      <a:pt x="1415521" y="647333"/>
                    </a:cubicBezTo>
                    <a:cubicBezTo>
                      <a:pt x="1422297" y="675566"/>
                      <a:pt x="1427028" y="708951"/>
                      <a:pt x="1429717" y="744591"/>
                    </a:cubicBezTo>
                    <a:cubicBezTo>
                      <a:pt x="1432083" y="776152"/>
                      <a:pt x="1432943" y="809537"/>
                      <a:pt x="1432083" y="842493"/>
                    </a:cubicBezTo>
                    <a:cubicBezTo>
                      <a:pt x="1431437" y="869116"/>
                      <a:pt x="1429502" y="895524"/>
                      <a:pt x="1426921" y="920643"/>
                    </a:cubicBezTo>
                    <a:cubicBezTo>
                      <a:pt x="1422189" y="965515"/>
                      <a:pt x="1414554" y="1006093"/>
                      <a:pt x="1405628" y="1036580"/>
                    </a:cubicBezTo>
                    <a:cubicBezTo>
                      <a:pt x="1404552" y="1040337"/>
                      <a:pt x="1400681" y="1042592"/>
                      <a:pt x="1396917" y="1041518"/>
                    </a:cubicBezTo>
                    <a:cubicBezTo>
                      <a:pt x="1393045" y="1040552"/>
                      <a:pt x="1390787" y="1036580"/>
                      <a:pt x="1391862" y="1032823"/>
                    </a:cubicBezTo>
                    <a:cubicBezTo>
                      <a:pt x="1399605" y="1002765"/>
                      <a:pt x="1405090" y="962832"/>
                      <a:pt x="1408639" y="918926"/>
                    </a:cubicBezTo>
                    <a:close/>
                    <a:moveTo>
                      <a:pt x="1461549" y="1632581"/>
                    </a:moveTo>
                    <a:cubicBezTo>
                      <a:pt x="1455312" y="1735958"/>
                      <a:pt x="1448429" y="1839335"/>
                      <a:pt x="1440471" y="1942605"/>
                    </a:cubicBezTo>
                    <a:cubicBezTo>
                      <a:pt x="1432406" y="2045767"/>
                      <a:pt x="1423049" y="2148929"/>
                      <a:pt x="1413586" y="2252092"/>
                    </a:cubicBezTo>
                    <a:cubicBezTo>
                      <a:pt x="1411758" y="2271629"/>
                      <a:pt x="1409607" y="2291166"/>
                      <a:pt x="1407348" y="2310597"/>
                    </a:cubicBezTo>
                    <a:cubicBezTo>
                      <a:pt x="1398100" y="2388210"/>
                      <a:pt x="1386163" y="2465394"/>
                      <a:pt x="1378742" y="2543222"/>
                    </a:cubicBezTo>
                    <a:cubicBezTo>
                      <a:pt x="1376807" y="2564262"/>
                      <a:pt x="1368311" y="2597755"/>
                      <a:pt x="1365838" y="2626632"/>
                    </a:cubicBezTo>
                    <a:cubicBezTo>
                      <a:pt x="1364869" y="2639299"/>
                      <a:pt x="1364977" y="2651000"/>
                      <a:pt x="1367666" y="2660125"/>
                    </a:cubicBezTo>
                    <a:cubicBezTo>
                      <a:pt x="1368741" y="2663775"/>
                      <a:pt x="1366698" y="2667532"/>
                      <a:pt x="1363041" y="2668605"/>
                    </a:cubicBezTo>
                    <a:cubicBezTo>
                      <a:pt x="1359385" y="2669679"/>
                      <a:pt x="1355621" y="2667639"/>
                      <a:pt x="1354545" y="2664097"/>
                    </a:cubicBezTo>
                    <a:cubicBezTo>
                      <a:pt x="1351319" y="2653576"/>
                      <a:pt x="1350781" y="2640158"/>
                      <a:pt x="1351857" y="2625558"/>
                    </a:cubicBezTo>
                    <a:cubicBezTo>
                      <a:pt x="1353900" y="2596574"/>
                      <a:pt x="1362073" y="2563081"/>
                      <a:pt x="1363794" y="2541934"/>
                    </a:cubicBezTo>
                    <a:cubicBezTo>
                      <a:pt x="1365407" y="2522396"/>
                      <a:pt x="1367343" y="2502859"/>
                      <a:pt x="1369494" y="2483321"/>
                    </a:cubicBezTo>
                    <a:cubicBezTo>
                      <a:pt x="1377882" y="2405708"/>
                      <a:pt x="1389066" y="2328309"/>
                      <a:pt x="1395734" y="2250481"/>
                    </a:cubicBezTo>
                    <a:cubicBezTo>
                      <a:pt x="1401111" y="2188541"/>
                      <a:pt x="1406166" y="2126708"/>
                      <a:pt x="1411220" y="2064875"/>
                    </a:cubicBezTo>
                    <a:cubicBezTo>
                      <a:pt x="1416274" y="2002935"/>
                      <a:pt x="1421221" y="1941102"/>
                      <a:pt x="1426061" y="1879162"/>
                    </a:cubicBezTo>
                    <a:cubicBezTo>
                      <a:pt x="1432513" y="1796610"/>
                      <a:pt x="1438750" y="1714059"/>
                      <a:pt x="1444343" y="1631508"/>
                    </a:cubicBezTo>
                    <a:cubicBezTo>
                      <a:pt x="1448644" y="1569567"/>
                      <a:pt x="1447891" y="1506661"/>
                      <a:pt x="1450580" y="1444291"/>
                    </a:cubicBezTo>
                    <a:cubicBezTo>
                      <a:pt x="1451763" y="1417239"/>
                      <a:pt x="1453699" y="1390295"/>
                      <a:pt x="1456817" y="1363565"/>
                    </a:cubicBezTo>
                    <a:cubicBezTo>
                      <a:pt x="1457248" y="1359700"/>
                      <a:pt x="1460797" y="1356909"/>
                      <a:pt x="1464668" y="1357339"/>
                    </a:cubicBezTo>
                    <a:cubicBezTo>
                      <a:pt x="1468539" y="1357768"/>
                      <a:pt x="1471443" y="1361311"/>
                      <a:pt x="1471013" y="1365175"/>
                    </a:cubicBezTo>
                    <a:cubicBezTo>
                      <a:pt x="1468217" y="1391583"/>
                      <a:pt x="1466711" y="1418205"/>
                      <a:pt x="1465851" y="1444828"/>
                    </a:cubicBezTo>
                    <a:cubicBezTo>
                      <a:pt x="1463808" y="1507412"/>
                      <a:pt x="1465206" y="1570426"/>
                      <a:pt x="1461549" y="1632581"/>
                    </a:cubicBezTo>
                    <a:close/>
                    <a:moveTo>
                      <a:pt x="1557261" y="2314891"/>
                    </a:moveTo>
                    <a:cubicBezTo>
                      <a:pt x="1556938" y="2315213"/>
                      <a:pt x="1556723" y="2315535"/>
                      <a:pt x="1556508" y="2315964"/>
                    </a:cubicBezTo>
                    <a:cubicBezTo>
                      <a:pt x="1555863" y="2315749"/>
                      <a:pt x="1556293" y="2315105"/>
                      <a:pt x="1557154" y="2314461"/>
                    </a:cubicBezTo>
                    <a:cubicBezTo>
                      <a:pt x="1557154" y="2314569"/>
                      <a:pt x="1557261" y="2314676"/>
                      <a:pt x="1557261" y="2314891"/>
                    </a:cubicBezTo>
                    <a:close/>
                    <a:moveTo>
                      <a:pt x="1551669" y="2228475"/>
                    </a:moveTo>
                    <a:cubicBezTo>
                      <a:pt x="1552744" y="2232983"/>
                      <a:pt x="1568123" y="2287517"/>
                      <a:pt x="1570381" y="2309309"/>
                    </a:cubicBezTo>
                    <a:cubicBezTo>
                      <a:pt x="1571026" y="2315213"/>
                      <a:pt x="1570381" y="2319507"/>
                      <a:pt x="1569521" y="2321332"/>
                    </a:cubicBezTo>
                    <a:cubicBezTo>
                      <a:pt x="1568338" y="2323479"/>
                      <a:pt x="1566832" y="2324659"/>
                      <a:pt x="1565219" y="2325304"/>
                    </a:cubicBezTo>
                    <a:cubicBezTo>
                      <a:pt x="1561670" y="2326699"/>
                      <a:pt x="1557691" y="2324981"/>
                      <a:pt x="1556293" y="2321439"/>
                    </a:cubicBezTo>
                    <a:cubicBezTo>
                      <a:pt x="1555648" y="2319614"/>
                      <a:pt x="1555756" y="2317574"/>
                      <a:pt x="1556508" y="2315964"/>
                    </a:cubicBezTo>
                    <a:cubicBezTo>
                      <a:pt x="1556616" y="2315964"/>
                      <a:pt x="1556723" y="2316071"/>
                      <a:pt x="1556831" y="2316071"/>
                    </a:cubicBezTo>
                    <a:cubicBezTo>
                      <a:pt x="1557261" y="2316179"/>
                      <a:pt x="1557369" y="2315642"/>
                      <a:pt x="1557261" y="2314891"/>
                    </a:cubicBezTo>
                    <a:cubicBezTo>
                      <a:pt x="1557691" y="2314247"/>
                      <a:pt x="1558336" y="2313710"/>
                      <a:pt x="1558982" y="2313173"/>
                    </a:cubicBezTo>
                    <a:cubicBezTo>
                      <a:pt x="1558336" y="2313603"/>
                      <a:pt x="1557691" y="2314032"/>
                      <a:pt x="1557154" y="2314461"/>
                    </a:cubicBezTo>
                    <a:cubicBezTo>
                      <a:pt x="1556938" y="2313388"/>
                      <a:pt x="1556616" y="2312100"/>
                      <a:pt x="1556401" y="2311026"/>
                    </a:cubicBezTo>
                    <a:cubicBezTo>
                      <a:pt x="1553390" y="2289878"/>
                      <a:pt x="1536398" y="2237385"/>
                      <a:pt x="1535107" y="2232983"/>
                    </a:cubicBezTo>
                    <a:cubicBezTo>
                      <a:pt x="1525859" y="2200242"/>
                      <a:pt x="1515642" y="2167608"/>
                      <a:pt x="1505103" y="2135081"/>
                    </a:cubicBezTo>
                    <a:cubicBezTo>
                      <a:pt x="1498221" y="2113397"/>
                      <a:pt x="1491123" y="2091712"/>
                      <a:pt x="1483810" y="2070243"/>
                    </a:cubicBezTo>
                    <a:cubicBezTo>
                      <a:pt x="1471551" y="2034281"/>
                      <a:pt x="1458646" y="1998641"/>
                      <a:pt x="1444450" y="1963538"/>
                    </a:cubicBezTo>
                    <a:cubicBezTo>
                      <a:pt x="1442945" y="1959888"/>
                      <a:pt x="1444558" y="1955701"/>
                      <a:pt x="1448214" y="1954198"/>
                    </a:cubicBezTo>
                    <a:cubicBezTo>
                      <a:pt x="1451871" y="1952695"/>
                      <a:pt x="1456064" y="1954306"/>
                      <a:pt x="1457570" y="1957956"/>
                    </a:cubicBezTo>
                    <a:cubicBezTo>
                      <a:pt x="1477035" y="2001539"/>
                      <a:pt x="1494994" y="2045982"/>
                      <a:pt x="1510803" y="2091068"/>
                    </a:cubicBezTo>
                    <a:cubicBezTo>
                      <a:pt x="1517148" y="2109210"/>
                      <a:pt x="1523063" y="2127352"/>
                      <a:pt x="1528655" y="2145602"/>
                    </a:cubicBezTo>
                    <a:cubicBezTo>
                      <a:pt x="1537043" y="2173083"/>
                      <a:pt x="1544464" y="2200779"/>
                      <a:pt x="1551669" y="2228475"/>
                    </a:cubicBezTo>
                    <a:close/>
                    <a:moveTo>
                      <a:pt x="1640176" y="1927254"/>
                    </a:moveTo>
                    <a:cubicBezTo>
                      <a:pt x="1660931" y="1976420"/>
                      <a:pt x="1680289" y="2026230"/>
                      <a:pt x="1706313" y="2072389"/>
                    </a:cubicBezTo>
                    <a:cubicBezTo>
                      <a:pt x="1708249" y="2075717"/>
                      <a:pt x="1707174" y="2079904"/>
                      <a:pt x="1703840" y="2081729"/>
                    </a:cubicBezTo>
                    <a:cubicBezTo>
                      <a:pt x="1700614" y="2083661"/>
                      <a:pt x="1696420" y="2082588"/>
                      <a:pt x="1694484" y="2079367"/>
                    </a:cubicBezTo>
                    <a:cubicBezTo>
                      <a:pt x="1662221" y="2025800"/>
                      <a:pt x="1638455" y="1967295"/>
                      <a:pt x="1612322" y="1910293"/>
                    </a:cubicBezTo>
                    <a:cubicBezTo>
                      <a:pt x="1605439" y="1895264"/>
                      <a:pt x="1598449" y="1880235"/>
                      <a:pt x="1591137" y="1865528"/>
                    </a:cubicBezTo>
                    <a:cubicBezTo>
                      <a:pt x="1580060" y="1843522"/>
                      <a:pt x="1568338" y="1821945"/>
                      <a:pt x="1554895" y="1801334"/>
                    </a:cubicBezTo>
                    <a:cubicBezTo>
                      <a:pt x="1531666" y="1765801"/>
                      <a:pt x="1503705" y="1733060"/>
                      <a:pt x="1466603" y="1705686"/>
                    </a:cubicBezTo>
                    <a:cubicBezTo>
                      <a:pt x="1463377" y="1703431"/>
                      <a:pt x="1462625" y="1699030"/>
                      <a:pt x="1464883" y="1695810"/>
                    </a:cubicBezTo>
                    <a:cubicBezTo>
                      <a:pt x="1467249" y="1692589"/>
                      <a:pt x="1471658" y="1691838"/>
                      <a:pt x="1474885" y="1694092"/>
                    </a:cubicBezTo>
                    <a:cubicBezTo>
                      <a:pt x="1528010" y="1731020"/>
                      <a:pt x="1564896" y="1777931"/>
                      <a:pt x="1594040" y="1829781"/>
                    </a:cubicBezTo>
                    <a:cubicBezTo>
                      <a:pt x="1611462" y="1861019"/>
                      <a:pt x="1626088" y="1893976"/>
                      <a:pt x="1640176" y="1927254"/>
                    </a:cubicBezTo>
                    <a:close/>
                    <a:moveTo>
                      <a:pt x="1735027" y="1768055"/>
                    </a:moveTo>
                    <a:cubicBezTo>
                      <a:pt x="1738038" y="1770202"/>
                      <a:pt x="1738791" y="1774496"/>
                      <a:pt x="1736533" y="1777502"/>
                    </a:cubicBezTo>
                    <a:cubicBezTo>
                      <a:pt x="1734382" y="1780615"/>
                      <a:pt x="1730080" y="1781259"/>
                      <a:pt x="1727069" y="1779112"/>
                    </a:cubicBezTo>
                    <a:cubicBezTo>
                      <a:pt x="1718143" y="1772993"/>
                      <a:pt x="1709540" y="1762259"/>
                      <a:pt x="1701367" y="1749377"/>
                    </a:cubicBezTo>
                    <a:cubicBezTo>
                      <a:pt x="1685881" y="1724794"/>
                      <a:pt x="1672115" y="1692267"/>
                      <a:pt x="1659855" y="1675628"/>
                    </a:cubicBezTo>
                    <a:cubicBezTo>
                      <a:pt x="1645875" y="1656091"/>
                      <a:pt x="1630927" y="1637519"/>
                      <a:pt x="1615549" y="1619485"/>
                    </a:cubicBezTo>
                    <a:cubicBezTo>
                      <a:pt x="1605224" y="1607354"/>
                      <a:pt x="1594685" y="1595438"/>
                      <a:pt x="1583932" y="1583737"/>
                    </a:cubicBezTo>
                    <a:cubicBezTo>
                      <a:pt x="1557046" y="1554431"/>
                      <a:pt x="1528763" y="1526413"/>
                      <a:pt x="1499189" y="1498932"/>
                    </a:cubicBezTo>
                    <a:cubicBezTo>
                      <a:pt x="1496285" y="1496355"/>
                      <a:pt x="1495963" y="1491847"/>
                      <a:pt x="1498651" y="1488841"/>
                    </a:cubicBezTo>
                    <a:cubicBezTo>
                      <a:pt x="1501232" y="1485943"/>
                      <a:pt x="1505749" y="1485728"/>
                      <a:pt x="1508652" y="1488304"/>
                    </a:cubicBezTo>
                    <a:cubicBezTo>
                      <a:pt x="1530914" y="1507412"/>
                      <a:pt x="1552637" y="1526735"/>
                      <a:pt x="1573392" y="1546917"/>
                    </a:cubicBezTo>
                    <a:cubicBezTo>
                      <a:pt x="1587480" y="1560443"/>
                      <a:pt x="1601030" y="1574398"/>
                      <a:pt x="1614150" y="1588783"/>
                    </a:cubicBezTo>
                    <a:cubicBezTo>
                      <a:pt x="1625120" y="1600699"/>
                      <a:pt x="1635659" y="1613151"/>
                      <a:pt x="1645767" y="1625926"/>
                    </a:cubicBezTo>
                    <a:cubicBezTo>
                      <a:pt x="1655877" y="1638593"/>
                      <a:pt x="1665448" y="1651689"/>
                      <a:pt x="1674696" y="1665215"/>
                    </a:cubicBezTo>
                    <a:cubicBezTo>
                      <a:pt x="1686526" y="1682606"/>
                      <a:pt x="1699538" y="1715991"/>
                      <a:pt x="1714379" y="1741540"/>
                    </a:cubicBezTo>
                    <a:cubicBezTo>
                      <a:pt x="1720939" y="1752812"/>
                      <a:pt x="1727607" y="1762473"/>
                      <a:pt x="1735027" y="1768055"/>
                    </a:cubicBezTo>
                    <a:close/>
                    <a:moveTo>
                      <a:pt x="1273352" y="1823984"/>
                    </a:moveTo>
                    <a:cubicBezTo>
                      <a:pt x="1292494" y="1804339"/>
                      <a:pt x="1311852" y="1784909"/>
                      <a:pt x="1331639" y="1765908"/>
                    </a:cubicBezTo>
                    <a:cubicBezTo>
                      <a:pt x="1342501" y="1755281"/>
                      <a:pt x="1353793" y="1744975"/>
                      <a:pt x="1365084" y="1734777"/>
                    </a:cubicBezTo>
                    <a:cubicBezTo>
                      <a:pt x="1376484" y="1724579"/>
                      <a:pt x="1388098" y="1714381"/>
                      <a:pt x="1399605" y="1704398"/>
                    </a:cubicBezTo>
                    <a:cubicBezTo>
                      <a:pt x="1403477" y="1700962"/>
                      <a:pt x="1410790" y="1697957"/>
                      <a:pt x="1417242" y="1694736"/>
                    </a:cubicBezTo>
                    <a:cubicBezTo>
                      <a:pt x="1423157" y="1691838"/>
                      <a:pt x="1428642" y="1688832"/>
                      <a:pt x="1431653" y="1685934"/>
                    </a:cubicBezTo>
                    <a:cubicBezTo>
                      <a:pt x="1434557" y="1683250"/>
                      <a:pt x="1435954" y="1680351"/>
                      <a:pt x="1436170" y="1677668"/>
                    </a:cubicBezTo>
                    <a:cubicBezTo>
                      <a:pt x="1436492" y="1674555"/>
                      <a:pt x="1435632" y="1671119"/>
                      <a:pt x="1432083" y="1667899"/>
                    </a:cubicBezTo>
                    <a:cubicBezTo>
                      <a:pt x="1429287" y="1665430"/>
                      <a:pt x="1424985" y="1665537"/>
                      <a:pt x="1422404" y="1668328"/>
                    </a:cubicBezTo>
                    <a:cubicBezTo>
                      <a:pt x="1420361" y="1670475"/>
                      <a:pt x="1420038" y="1673803"/>
                      <a:pt x="1421436" y="1676272"/>
                    </a:cubicBezTo>
                    <a:cubicBezTo>
                      <a:pt x="1418318" y="1678634"/>
                      <a:pt x="1413048" y="1680781"/>
                      <a:pt x="1407779" y="1683035"/>
                    </a:cubicBezTo>
                    <a:cubicBezTo>
                      <a:pt x="1400788" y="1686041"/>
                      <a:pt x="1393906" y="1689261"/>
                      <a:pt x="1389711" y="1692697"/>
                    </a:cubicBezTo>
                    <a:cubicBezTo>
                      <a:pt x="1375408" y="1704290"/>
                      <a:pt x="1360998" y="1716099"/>
                      <a:pt x="1347018" y="1728122"/>
                    </a:cubicBezTo>
                    <a:cubicBezTo>
                      <a:pt x="1337554" y="1736173"/>
                      <a:pt x="1328305" y="1744439"/>
                      <a:pt x="1319164" y="1752812"/>
                    </a:cubicBezTo>
                    <a:cubicBezTo>
                      <a:pt x="1298947" y="1771705"/>
                      <a:pt x="1278836" y="1790706"/>
                      <a:pt x="1259479" y="1810566"/>
                    </a:cubicBezTo>
                    <a:cubicBezTo>
                      <a:pt x="1246574" y="1823769"/>
                      <a:pt x="1233992" y="1837296"/>
                      <a:pt x="1221732" y="1851036"/>
                    </a:cubicBezTo>
                    <a:cubicBezTo>
                      <a:pt x="1190975" y="1885602"/>
                      <a:pt x="1162262" y="1921994"/>
                      <a:pt x="1136237" y="1960103"/>
                    </a:cubicBezTo>
                    <a:cubicBezTo>
                      <a:pt x="1133978" y="1963323"/>
                      <a:pt x="1134731" y="1967724"/>
                      <a:pt x="1137957" y="1970086"/>
                    </a:cubicBezTo>
                    <a:cubicBezTo>
                      <a:pt x="1141184" y="1972340"/>
                      <a:pt x="1145593" y="1971589"/>
                      <a:pt x="1147851" y="1968368"/>
                    </a:cubicBezTo>
                    <a:cubicBezTo>
                      <a:pt x="1169359" y="1938955"/>
                      <a:pt x="1192803" y="1910937"/>
                      <a:pt x="1217108" y="1883777"/>
                    </a:cubicBezTo>
                    <a:cubicBezTo>
                      <a:pt x="1235282" y="1863381"/>
                      <a:pt x="1254209" y="1843522"/>
                      <a:pt x="1273352" y="1823984"/>
                    </a:cubicBezTo>
                    <a:close/>
                    <a:moveTo>
                      <a:pt x="1422942" y="1678097"/>
                    </a:moveTo>
                    <a:cubicBezTo>
                      <a:pt x="1422942" y="1678097"/>
                      <a:pt x="1422834" y="1677990"/>
                      <a:pt x="1422727" y="1677990"/>
                    </a:cubicBezTo>
                    <a:cubicBezTo>
                      <a:pt x="1422619" y="1677882"/>
                      <a:pt x="1422512" y="1677775"/>
                      <a:pt x="1422404" y="1677668"/>
                    </a:cubicBezTo>
                    <a:cubicBezTo>
                      <a:pt x="1422512" y="1678097"/>
                      <a:pt x="1422619" y="1678312"/>
                      <a:pt x="1422942" y="1678097"/>
                    </a:cubicBezTo>
                    <a:close/>
                    <a:moveTo>
                      <a:pt x="1286687" y="2109532"/>
                    </a:moveTo>
                    <a:cubicBezTo>
                      <a:pt x="1271954" y="2127996"/>
                      <a:pt x="1257651" y="2146568"/>
                      <a:pt x="1243993" y="2165783"/>
                    </a:cubicBezTo>
                    <a:cubicBezTo>
                      <a:pt x="1225926" y="2191117"/>
                      <a:pt x="1208934" y="2217310"/>
                      <a:pt x="1193664" y="2245221"/>
                    </a:cubicBezTo>
                    <a:cubicBezTo>
                      <a:pt x="1191836" y="2248656"/>
                      <a:pt x="1187534" y="2250052"/>
                      <a:pt x="1183985" y="2248227"/>
                    </a:cubicBezTo>
                    <a:cubicBezTo>
                      <a:pt x="1180543" y="2246402"/>
                      <a:pt x="1179146" y="2242001"/>
                      <a:pt x="1180974" y="2238566"/>
                    </a:cubicBezTo>
                    <a:cubicBezTo>
                      <a:pt x="1199256" y="2202282"/>
                      <a:pt x="1219796" y="2168252"/>
                      <a:pt x="1242810" y="2135833"/>
                    </a:cubicBezTo>
                    <a:cubicBezTo>
                      <a:pt x="1254317" y="2119516"/>
                      <a:pt x="1266469" y="2103736"/>
                      <a:pt x="1279159" y="2088170"/>
                    </a:cubicBezTo>
                    <a:cubicBezTo>
                      <a:pt x="1291634" y="2072819"/>
                      <a:pt x="1304861" y="2058005"/>
                      <a:pt x="1318304" y="2043083"/>
                    </a:cubicBezTo>
                    <a:lnTo>
                      <a:pt x="1373473" y="1982324"/>
                    </a:lnTo>
                    <a:cubicBezTo>
                      <a:pt x="1378635" y="1976742"/>
                      <a:pt x="1391970" y="1969120"/>
                      <a:pt x="1398960" y="1963430"/>
                    </a:cubicBezTo>
                    <a:cubicBezTo>
                      <a:pt x="1398530" y="1962250"/>
                      <a:pt x="1398315" y="1960961"/>
                      <a:pt x="1398637" y="1959566"/>
                    </a:cubicBezTo>
                    <a:cubicBezTo>
                      <a:pt x="1399283" y="1955916"/>
                      <a:pt x="1402832" y="1953447"/>
                      <a:pt x="1406596" y="1954091"/>
                    </a:cubicBezTo>
                    <a:cubicBezTo>
                      <a:pt x="1410359" y="1954735"/>
                      <a:pt x="1412403" y="1956560"/>
                      <a:pt x="1413478" y="1958063"/>
                    </a:cubicBezTo>
                    <a:cubicBezTo>
                      <a:pt x="1414876" y="1959888"/>
                      <a:pt x="1415414" y="1962035"/>
                      <a:pt x="1414984" y="1964504"/>
                    </a:cubicBezTo>
                    <a:cubicBezTo>
                      <a:pt x="1414661" y="1966865"/>
                      <a:pt x="1412188" y="1970623"/>
                      <a:pt x="1407779" y="1974380"/>
                    </a:cubicBezTo>
                    <a:cubicBezTo>
                      <a:pt x="1401326" y="1979962"/>
                      <a:pt x="1389604" y="1987262"/>
                      <a:pt x="1385087" y="1992522"/>
                    </a:cubicBezTo>
                    <a:lnTo>
                      <a:pt x="1331962" y="2055106"/>
                    </a:lnTo>
                    <a:cubicBezTo>
                      <a:pt x="1316261" y="2073034"/>
                      <a:pt x="1301313" y="2091283"/>
                      <a:pt x="1286687" y="2109532"/>
                    </a:cubicBezTo>
                    <a:close/>
                    <a:moveTo>
                      <a:pt x="1363579" y="2274742"/>
                    </a:moveTo>
                    <a:lnTo>
                      <a:pt x="1345835" y="2299540"/>
                    </a:lnTo>
                    <a:cubicBezTo>
                      <a:pt x="1339920" y="2307698"/>
                      <a:pt x="1334113" y="2316071"/>
                      <a:pt x="1328090" y="2324230"/>
                    </a:cubicBezTo>
                    <a:cubicBezTo>
                      <a:pt x="1322391" y="2331852"/>
                      <a:pt x="1316584" y="2339366"/>
                      <a:pt x="1310884" y="2346881"/>
                    </a:cubicBezTo>
                    <a:cubicBezTo>
                      <a:pt x="1302280" y="2358260"/>
                      <a:pt x="1293570" y="2369424"/>
                      <a:pt x="1285289" y="2380910"/>
                    </a:cubicBezTo>
                    <a:cubicBezTo>
                      <a:pt x="1283138" y="2384238"/>
                      <a:pt x="1278729" y="2385204"/>
                      <a:pt x="1275395" y="2383057"/>
                    </a:cubicBezTo>
                    <a:cubicBezTo>
                      <a:pt x="1272061" y="2380910"/>
                      <a:pt x="1271094" y="2376509"/>
                      <a:pt x="1273244" y="2373181"/>
                    </a:cubicBezTo>
                    <a:cubicBezTo>
                      <a:pt x="1281955" y="2358367"/>
                      <a:pt x="1290988" y="2343768"/>
                      <a:pt x="1300667" y="2329490"/>
                    </a:cubicBezTo>
                    <a:cubicBezTo>
                      <a:pt x="1304431" y="2323908"/>
                      <a:pt x="1308410" y="2318219"/>
                      <a:pt x="1312497" y="2312744"/>
                    </a:cubicBezTo>
                    <a:cubicBezTo>
                      <a:pt x="1318734" y="2304585"/>
                      <a:pt x="1325294" y="2296641"/>
                      <a:pt x="1331639" y="2288698"/>
                    </a:cubicBezTo>
                    <a:lnTo>
                      <a:pt x="1351427" y="2265403"/>
                    </a:lnTo>
                    <a:cubicBezTo>
                      <a:pt x="1351750" y="2265081"/>
                      <a:pt x="1357557" y="2258533"/>
                      <a:pt x="1359923" y="2255205"/>
                    </a:cubicBezTo>
                    <a:lnTo>
                      <a:pt x="1359923" y="2255956"/>
                    </a:lnTo>
                    <a:cubicBezTo>
                      <a:pt x="1359923" y="2255634"/>
                      <a:pt x="1360030" y="2255205"/>
                      <a:pt x="1360245" y="2254775"/>
                    </a:cubicBezTo>
                    <a:lnTo>
                      <a:pt x="1359923" y="2255205"/>
                    </a:lnTo>
                    <a:cubicBezTo>
                      <a:pt x="1359923" y="2254775"/>
                      <a:pt x="1359923" y="2254346"/>
                      <a:pt x="1360353" y="2254453"/>
                    </a:cubicBezTo>
                    <a:lnTo>
                      <a:pt x="1360353" y="2254346"/>
                    </a:lnTo>
                    <a:cubicBezTo>
                      <a:pt x="1361751" y="2250911"/>
                      <a:pt x="1365622" y="2249193"/>
                      <a:pt x="1369171" y="2250481"/>
                    </a:cubicBezTo>
                    <a:cubicBezTo>
                      <a:pt x="1371645" y="2251340"/>
                      <a:pt x="1373688" y="2253487"/>
                      <a:pt x="1373580" y="2257566"/>
                    </a:cubicBezTo>
                    <a:cubicBezTo>
                      <a:pt x="1373580" y="2258318"/>
                      <a:pt x="1373150" y="2259928"/>
                      <a:pt x="1372075" y="2261860"/>
                    </a:cubicBezTo>
                    <a:cubicBezTo>
                      <a:pt x="1370031" y="2265510"/>
                      <a:pt x="1363902" y="2274313"/>
                      <a:pt x="1363579" y="2274742"/>
                    </a:cubicBezTo>
                    <a:close/>
                    <a:moveTo>
                      <a:pt x="1313787" y="1026275"/>
                    </a:moveTo>
                    <a:lnTo>
                      <a:pt x="1313572" y="1025953"/>
                    </a:lnTo>
                    <a:cubicBezTo>
                      <a:pt x="1314325" y="1025953"/>
                      <a:pt x="1314970" y="1026060"/>
                      <a:pt x="1314755" y="1026489"/>
                    </a:cubicBezTo>
                    <a:cubicBezTo>
                      <a:pt x="1314433" y="1026382"/>
                      <a:pt x="1314110" y="1026382"/>
                      <a:pt x="1313787" y="1026275"/>
                    </a:cubicBezTo>
                    <a:close/>
                    <a:moveTo>
                      <a:pt x="944813" y="524311"/>
                    </a:moveTo>
                    <a:lnTo>
                      <a:pt x="945135" y="524848"/>
                    </a:lnTo>
                    <a:cubicBezTo>
                      <a:pt x="944813" y="525170"/>
                      <a:pt x="944598" y="524633"/>
                      <a:pt x="944383" y="523989"/>
                    </a:cubicBezTo>
                    <a:lnTo>
                      <a:pt x="944813" y="524311"/>
                    </a:lnTo>
                    <a:close/>
                    <a:moveTo>
                      <a:pt x="829098" y="444229"/>
                    </a:moveTo>
                    <a:cubicBezTo>
                      <a:pt x="809203" y="433709"/>
                      <a:pt x="788233" y="422544"/>
                      <a:pt x="767369" y="411380"/>
                    </a:cubicBezTo>
                    <a:cubicBezTo>
                      <a:pt x="746399" y="400323"/>
                      <a:pt x="725428" y="389266"/>
                      <a:pt x="705748" y="378424"/>
                    </a:cubicBezTo>
                    <a:cubicBezTo>
                      <a:pt x="669830" y="358672"/>
                      <a:pt x="637890" y="339993"/>
                      <a:pt x="616919" y="324428"/>
                    </a:cubicBezTo>
                    <a:cubicBezTo>
                      <a:pt x="613801" y="321959"/>
                      <a:pt x="609391" y="322495"/>
                      <a:pt x="606918" y="325608"/>
                    </a:cubicBezTo>
                    <a:cubicBezTo>
                      <a:pt x="604552" y="328722"/>
                      <a:pt x="605090" y="333230"/>
                      <a:pt x="608208" y="335592"/>
                    </a:cubicBezTo>
                    <a:cubicBezTo>
                      <a:pt x="627028" y="350836"/>
                      <a:pt x="654881" y="369085"/>
                      <a:pt x="686713" y="388085"/>
                    </a:cubicBezTo>
                    <a:cubicBezTo>
                      <a:pt x="703920" y="398284"/>
                      <a:pt x="722310" y="408804"/>
                      <a:pt x="741022" y="419109"/>
                    </a:cubicBezTo>
                    <a:cubicBezTo>
                      <a:pt x="765864" y="432635"/>
                      <a:pt x="791459" y="445839"/>
                      <a:pt x="815763" y="458184"/>
                    </a:cubicBezTo>
                    <a:cubicBezTo>
                      <a:pt x="862651" y="481908"/>
                      <a:pt x="904915" y="502197"/>
                      <a:pt x="928252" y="514650"/>
                    </a:cubicBezTo>
                    <a:cubicBezTo>
                      <a:pt x="936102" y="518836"/>
                      <a:pt x="941694" y="521950"/>
                      <a:pt x="944383" y="523989"/>
                    </a:cubicBezTo>
                    <a:cubicBezTo>
                      <a:pt x="944275" y="523560"/>
                      <a:pt x="944275" y="523023"/>
                      <a:pt x="944275" y="522594"/>
                    </a:cubicBezTo>
                    <a:cubicBezTo>
                      <a:pt x="944383" y="523238"/>
                      <a:pt x="944598" y="523775"/>
                      <a:pt x="944813" y="524311"/>
                    </a:cubicBezTo>
                    <a:lnTo>
                      <a:pt x="945135" y="524633"/>
                    </a:lnTo>
                    <a:cubicBezTo>
                      <a:pt x="945243" y="524633"/>
                      <a:pt x="945458" y="524741"/>
                      <a:pt x="945350" y="524741"/>
                    </a:cubicBezTo>
                    <a:cubicBezTo>
                      <a:pt x="945243" y="524848"/>
                      <a:pt x="945243" y="524848"/>
                      <a:pt x="945135" y="524848"/>
                    </a:cubicBezTo>
                    <a:cubicBezTo>
                      <a:pt x="945888" y="526029"/>
                      <a:pt x="946856" y="526888"/>
                      <a:pt x="948039" y="527424"/>
                    </a:cubicBezTo>
                    <a:cubicBezTo>
                      <a:pt x="948469" y="527639"/>
                      <a:pt x="948792" y="526888"/>
                      <a:pt x="949222" y="526995"/>
                    </a:cubicBezTo>
                    <a:cubicBezTo>
                      <a:pt x="949545" y="527424"/>
                      <a:pt x="949760" y="527746"/>
                      <a:pt x="950082" y="528176"/>
                    </a:cubicBezTo>
                    <a:cubicBezTo>
                      <a:pt x="993314" y="592263"/>
                      <a:pt x="1036330" y="655814"/>
                      <a:pt x="1079347" y="719150"/>
                    </a:cubicBezTo>
                    <a:cubicBezTo>
                      <a:pt x="1050096" y="710884"/>
                      <a:pt x="994067" y="694245"/>
                      <a:pt x="929649" y="670735"/>
                    </a:cubicBezTo>
                    <a:cubicBezTo>
                      <a:pt x="893838" y="657746"/>
                      <a:pt x="855769" y="642717"/>
                      <a:pt x="818559" y="625971"/>
                    </a:cubicBezTo>
                    <a:cubicBezTo>
                      <a:pt x="787695" y="612230"/>
                      <a:pt x="757476" y="597416"/>
                      <a:pt x="729945" y="581314"/>
                    </a:cubicBezTo>
                    <a:cubicBezTo>
                      <a:pt x="699296" y="563386"/>
                      <a:pt x="671873" y="544063"/>
                      <a:pt x="650580" y="523345"/>
                    </a:cubicBezTo>
                    <a:cubicBezTo>
                      <a:pt x="647891" y="520554"/>
                      <a:pt x="643374" y="520447"/>
                      <a:pt x="640578" y="523238"/>
                    </a:cubicBezTo>
                    <a:cubicBezTo>
                      <a:pt x="637674" y="526029"/>
                      <a:pt x="637674" y="530538"/>
                      <a:pt x="640471" y="533329"/>
                    </a:cubicBezTo>
                    <a:cubicBezTo>
                      <a:pt x="665850" y="559629"/>
                      <a:pt x="700049" y="584212"/>
                      <a:pt x="738549" y="606433"/>
                    </a:cubicBezTo>
                    <a:cubicBezTo>
                      <a:pt x="761347" y="619637"/>
                      <a:pt x="785759" y="632090"/>
                      <a:pt x="810709" y="643361"/>
                    </a:cubicBezTo>
                    <a:cubicBezTo>
                      <a:pt x="848240" y="660537"/>
                      <a:pt x="887063" y="675351"/>
                      <a:pt x="923412" y="688018"/>
                    </a:cubicBezTo>
                    <a:cubicBezTo>
                      <a:pt x="1003530" y="715714"/>
                      <a:pt x="1071389" y="732246"/>
                      <a:pt x="1091392" y="736862"/>
                    </a:cubicBezTo>
                    <a:cubicBezTo>
                      <a:pt x="1103867" y="755111"/>
                      <a:pt x="1116234" y="773897"/>
                      <a:pt x="1128709" y="792039"/>
                    </a:cubicBezTo>
                    <a:cubicBezTo>
                      <a:pt x="1142366" y="811792"/>
                      <a:pt x="1156347" y="831329"/>
                      <a:pt x="1170435" y="850759"/>
                    </a:cubicBezTo>
                    <a:cubicBezTo>
                      <a:pt x="1176779" y="859455"/>
                      <a:pt x="1183017" y="868257"/>
                      <a:pt x="1189362" y="876845"/>
                    </a:cubicBezTo>
                    <a:cubicBezTo>
                      <a:pt x="1166671" y="876952"/>
                      <a:pt x="1108706" y="864500"/>
                      <a:pt x="1105265" y="864178"/>
                    </a:cubicBezTo>
                    <a:cubicBezTo>
                      <a:pt x="1066012" y="860313"/>
                      <a:pt x="1026867" y="854624"/>
                      <a:pt x="988152" y="847324"/>
                    </a:cubicBezTo>
                    <a:cubicBezTo>
                      <a:pt x="962342" y="842386"/>
                      <a:pt x="936640" y="836804"/>
                      <a:pt x="911367" y="830041"/>
                    </a:cubicBezTo>
                    <a:cubicBezTo>
                      <a:pt x="869319" y="818662"/>
                      <a:pt x="828131" y="804277"/>
                      <a:pt x="788663" y="784954"/>
                    </a:cubicBezTo>
                    <a:cubicBezTo>
                      <a:pt x="785114" y="783237"/>
                      <a:pt x="780812" y="784632"/>
                      <a:pt x="779092" y="788068"/>
                    </a:cubicBezTo>
                    <a:cubicBezTo>
                      <a:pt x="777263" y="791610"/>
                      <a:pt x="778661" y="795904"/>
                      <a:pt x="782210" y="797622"/>
                    </a:cubicBezTo>
                    <a:cubicBezTo>
                      <a:pt x="832002" y="823922"/>
                      <a:pt x="884590" y="843030"/>
                      <a:pt x="938791" y="856449"/>
                    </a:cubicBezTo>
                    <a:cubicBezTo>
                      <a:pt x="960406" y="861709"/>
                      <a:pt x="982345" y="866110"/>
                      <a:pt x="1004391" y="869653"/>
                    </a:cubicBezTo>
                    <a:cubicBezTo>
                      <a:pt x="1037299" y="874913"/>
                      <a:pt x="1070529" y="878348"/>
                      <a:pt x="1103759" y="880924"/>
                    </a:cubicBezTo>
                    <a:cubicBezTo>
                      <a:pt x="1107200" y="881246"/>
                      <a:pt x="1167854" y="892089"/>
                      <a:pt x="1190545" y="891015"/>
                    </a:cubicBezTo>
                    <a:cubicBezTo>
                      <a:pt x="1194309" y="890800"/>
                      <a:pt x="1196137" y="889942"/>
                      <a:pt x="1198288" y="889190"/>
                    </a:cubicBezTo>
                    <a:cubicBezTo>
                      <a:pt x="1218721" y="917101"/>
                      <a:pt x="1239046" y="945012"/>
                      <a:pt x="1259156" y="973137"/>
                    </a:cubicBezTo>
                    <a:cubicBezTo>
                      <a:pt x="1258188" y="973352"/>
                      <a:pt x="1257866" y="973137"/>
                      <a:pt x="1256898" y="973459"/>
                    </a:cubicBezTo>
                    <a:cubicBezTo>
                      <a:pt x="1248295" y="976143"/>
                      <a:pt x="1235282" y="981940"/>
                      <a:pt x="1228292" y="983120"/>
                    </a:cubicBezTo>
                    <a:cubicBezTo>
                      <a:pt x="1214312" y="985589"/>
                      <a:pt x="1200331" y="987736"/>
                      <a:pt x="1186243" y="989561"/>
                    </a:cubicBezTo>
                    <a:cubicBezTo>
                      <a:pt x="1172263" y="991386"/>
                      <a:pt x="1158283" y="992889"/>
                      <a:pt x="1144195" y="993855"/>
                    </a:cubicBezTo>
                    <a:cubicBezTo>
                      <a:pt x="1125267" y="995143"/>
                      <a:pt x="1106340" y="995251"/>
                      <a:pt x="1087413" y="994607"/>
                    </a:cubicBezTo>
                    <a:cubicBezTo>
                      <a:pt x="1068485" y="993963"/>
                      <a:pt x="1049558" y="992567"/>
                      <a:pt x="1030738" y="990313"/>
                    </a:cubicBezTo>
                    <a:cubicBezTo>
                      <a:pt x="992884" y="985697"/>
                      <a:pt x="955459" y="977968"/>
                      <a:pt x="918895" y="967125"/>
                    </a:cubicBezTo>
                    <a:cubicBezTo>
                      <a:pt x="915131" y="965945"/>
                      <a:pt x="911153" y="968092"/>
                      <a:pt x="909969" y="971741"/>
                    </a:cubicBezTo>
                    <a:cubicBezTo>
                      <a:pt x="908787" y="975499"/>
                      <a:pt x="910830" y="979578"/>
                      <a:pt x="914594" y="980759"/>
                    </a:cubicBezTo>
                    <a:cubicBezTo>
                      <a:pt x="951588" y="993211"/>
                      <a:pt x="989658" y="1002980"/>
                      <a:pt x="1028265" y="1008669"/>
                    </a:cubicBezTo>
                    <a:cubicBezTo>
                      <a:pt x="1047622" y="1011460"/>
                      <a:pt x="1067195" y="1013285"/>
                      <a:pt x="1086875" y="1013930"/>
                    </a:cubicBezTo>
                    <a:cubicBezTo>
                      <a:pt x="1106447" y="1014466"/>
                      <a:pt x="1126020" y="1013822"/>
                      <a:pt x="1145700" y="1011997"/>
                    </a:cubicBezTo>
                    <a:cubicBezTo>
                      <a:pt x="1160111" y="1010709"/>
                      <a:pt x="1174521" y="1008777"/>
                      <a:pt x="1188824" y="1006415"/>
                    </a:cubicBezTo>
                    <a:cubicBezTo>
                      <a:pt x="1203020" y="1004053"/>
                      <a:pt x="1217108" y="1001262"/>
                      <a:pt x="1231195" y="998364"/>
                    </a:cubicBezTo>
                    <a:cubicBezTo>
                      <a:pt x="1237756" y="996968"/>
                      <a:pt x="1249155" y="991708"/>
                      <a:pt x="1258081" y="988166"/>
                    </a:cubicBezTo>
                    <a:cubicBezTo>
                      <a:pt x="1259264" y="987629"/>
                      <a:pt x="1260770" y="987092"/>
                      <a:pt x="1262060" y="986663"/>
                    </a:cubicBezTo>
                    <a:cubicBezTo>
                      <a:pt x="1262490" y="987092"/>
                      <a:pt x="1262920" y="987522"/>
                      <a:pt x="1263458" y="987844"/>
                    </a:cubicBezTo>
                    <a:cubicBezTo>
                      <a:pt x="1265394" y="988917"/>
                      <a:pt x="1267007" y="987200"/>
                      <a:pt x="1268943" y="986555"/>
                    </a:cubicBezTo>
                    <a:cubicBezTo>
                      <a:pt x="1270986" y="989561"/>
                      <a:pt x="1287117" y="1015218"/>
                      <a:pt x="1298086" y="1028958"/>
                    </a:cubicBezTo>
                    <a:cubicBezTo>
                      <a:pt x="1302388" y="1034218"/>
                      <a:pt x="1306260" y="1037868"/>
                      <a:pt x="1308625" y="1038942"/>
                    </a:cubicBezTo>
                    <a:cubicBezTo>
                      <a:pt x="1310991" y="1040123"/>
                      <a:pt x="1313035" y="1040123"/>
                      <a:pt x="1314648" y="1039586"/>
                    </a:cubicBezTo>
                    <a:cubicBezTo>
                      <a:pt x="1318304" y="1038620"/>
                      <a:pt x="1320455" y="1034863"/>
                      <a:pt x="1319487" y="1031320"/>
                    </a:cubicBezTo>
                    <a:cubicBezTo>
                      <a:pt x="1318842" y="1028958"/>
                      <a:pt x="1317014" y="1027241"/>
                      <a:pt x="1314863" y="1026489"/>
                    </a:cubicBezTo>
                    <a:cubicBezTo>
                      <a:pt x="1314863" y="1026597"/>
                      <a:pt x="1314863" y="1026704"/>
                      <a:pt x="1314755" y="1026704"/>
                    </a:cubicBezTo>
                    <a:cubicBezTo>
                      <a:pt x="1314540" y="1027026"/>
                      <a:pt x="1314217" y="1026811"/>
                      <a:pt x="1313895" y="1026275"/>
                    </a:cubicBezTo>
                    <a:cubicBezTo>
                      <a:pt x="1313035" y="1026167"/>
                      <a:pt x="1312067" y="1026167"/>
                      <a:pt x="1311099" y="1026489"/>
                    </a:cubicBezTo>
                    <a:cubicBezTo>
                      <a:pt x="1311529" y="1026382"/>
                      <a:pt x="1312712" y="1026060"/>
                      <a:pt x="1313680" y="1025953"/>
                    </a:cubicBezTo>
                    <a:cubicBezTo>
                      <a:pt x="1313357" y="1025631"/>
                      <a:pt x="1313035" y="1025094"/>
                      <a:pt x="1312712" y="1024772"/>
                    </a:cubicBezTo>
                    <a:cubicBezTo>
                      <a:pt x="1307980" y="1019619"/>
                      <a:pt x="1301098" y="1009743"/>
                      <a:pt x="1294860" y="1000296"/>
                    </a:cubicBezTo>
                    <a:cubicBezTo>
                      <a:pt x="1296258" y="999330"/>
                      <a:pt x="1298301" y="999652"/>
                      <a:pt x="1298732" y="997935"/>
                    </a:cubicBezTo>
                    <a:cubicBezTo>
                      <a:pt x="1302926" y="980437"/>
                      <a:pt x="1314110" y="940074"/>
                      <a:pt x="1322068" y="907332"/>
                    </a:cubicBezTo>
                    <a:cubicBezTo>
                      <a:pt x="1326154" y="890800"/>
                      <a:pt x="1329381" y="876201"/>
                      <a:pt x="1330671" y="867291"/>
                    </a:cubicBezTo>
                    <a:cubicBezTo>
                      <a:pt x="1333898" y="844748"/>
                      <a:pt x="1336156" y="815119"/>
                      <a:pt x="1337446" y="782163"/>
                    </a:cubicBezTo>
                    <a:cubicBezTo>
                      <a:pt x="1338199" y="764021"/>
                      <a:pt x="1338522" y="745021"/>
                      <a:pt x="1338629" y="725483"/>
                    </a:cubicBezTo>
                    <a:cubicBezTo>
                      <a:pt x="1338629" y="697358"/>
                      <a:pt x="1338092" y="668481"/>
                      <a:pt x="1337016" y="640677"/>
                    </a:cubicBezTo>
                    <a:cubicBezTo>
                      <a:pt x="1335188" y="591297"/>
                      <a:pt x="1331854" y="545459"/>
                      <a:pt x="1328198" y="513469"/>
                    </a:cubicBezTo>
                    <a:cubicBezTo>
                      <a:pt x="1327768" y="509497"/>
                      <a:pt x="1324326" y="506706"/>
                      <a:pt x="1320455" y="507135"/>
                    </a:cubicBezTo>
                    <a:cubicBezTo>
                      <a:pt x="1316476" y="507457"/>
                      <a:pt x="1313572" y="511000"/>
                      <a:pt x="1314002" y="514865"/>
                    </a:cubicBezTo>
                    <a:cubicBezTo>
                      <a:pt x="1317766" y="557160"/>
                      <a:pt x="1319379" y="623716"/>
                      <a:pt x="1319487" y="690273"/>
                    </a:cubicBezTo>
                    <a:cubicBezTo>
                      <a:pt x="1319487" y="720330"/>
                      <a:pt x="1319272" y="750281"/>
                      <a:pt x="1318519" y="777977"/>
                    </a:cubicBezTo>
                    <a:cubicBezTo>
                      <a:pt x="1317551" y="811684"/>
                      <a:pt x="1316153" y="842064"/>
                      <a:pt x="1313357" y="865037"/>
                    </a:cubicBezTo>
                    <a:cubicBezTo>
                      <a:pt x="1312282" y="873625"/>
                      <a:pt x="1309486" y="887687"/>
                      <a:pt x="1306044" y="903682"/>
                    </a:cubicBezTo>
                    <a:cubicBezTo>
                      <a:pt x="1299699" y="933310"/>
                      <a:pt x="1291311" y="968306"/>
                      <a:pt x="1286902" y="987951"/>
                    </a:cubicBezTo>
                    <a:cubicBezTo>
                      <a:pt x="1283783" y="982906"/>
                      <a:pt x="1281202" y="978827"/>
                      <a:pt x="1280664" y="978075"/>
                    </a:cubicBezTo>
                    <a:cubicBezTo>
                      <a:pt x="1259049" y="946622"/>
                      <a:pt x="1236680" y="915491"/>
                      <a:pt x="1214527" y="884359"/>
                    </a:cubicBezTo>
                    <a:cubicBezTo>
                      <a:pt x="1215279" y="883286"/>
                      <a:pt x="1217108" y="883393"/>
                      <a:pt x="1217215" y="881998"/>
                    </a:cubicBezTo>
                    <a:cubicBezTo>
                      <a:pt x="1217215" y="881998"/>
                      <a:pt x="1223022" y="802667"/>
                      <a:pt x="1226571" y="706482"/>
                    </a:cubicBezTo>
                    <a:cubicBezTo>
                      <a:pt x="1228077" y="668696"/>
                      <a:pt x="1229152" y="628332"/>
                      <a:pt x="1229367" y="589257"/>
                    </a:cubicBezTo>
                    <a:cubicBezTo>
                      <a:pt x="1229475" y="562098"/>
                      <a:pt x="1229152" y="535583"/>
                      <a:pt x="1228399" y="510893"/>
                    </a:cubicBezTo>
                    <a:cubicBezTo>
                      <a:pt x="1226894" y="460868"/>
                      <a:pt x="1223775" y="418143"/>
                      <a:pt x="1218506" y="393024"/>
                    </a:cubicBezTo>
                    <a:cubicBezTo>
                      <a:pt x="1217753" y="389159"/>
                      <a:pt x="1213989" y="386690"/>
                      <a:pt x="1210117" y="387441"/>
                    </a:cubicBezTo>
                    <a:cubicBezTo>
                      <a:pt x="1206246" y="388193"/>
                      <a:pt x="1203772" y="391950"/>
                      <a:pt x="1204526" y="395815"/>
                    </a:cubicBezTo>
                    <a:cubicBezTo>
                      <a:pt x="1209795" y="425228"/>
                      <a:pt x="1210978" y="479117"/>
                      <a:pt x="1210763" y="540414"/>
                    </a:cubicBezTo>
                    <a:cubicBezTo>
                      <a:pt x="1210548" y="566714"/>
                      <a:pt x="1210225" y="594410"/>
                      <a:pt x="1209687" y="622106"/>
                    </a:cubicBezTo>
                    <a:cubicBezTo>
                      <a:pt x="1209365" y="640463"/>
                      <a:pt x="1209150" y="658712"/>
                      <a:pt x="1208827" y="676639"/>
                    </a:cubicBezTo>
                    <a:cubicBezTo>
                      <a:pt x="1207321" y="763592"/>
                      <a:pt x="1204848" y="841312"/>
                      <a:pt x="1203988" y="869438"/>
                    </a:cubicBezTo>
                    <a:cubicBezTo>
                      <a:pt x="1192696" y="853550"/>
                      <a:pt x="1181404" y="837663"/>
                      <a:pt x="1170220" y="821668"/>
                    </a:cubicBezTo>
                    <a:cubicBezTo>
                      <a:pt x="1161078" y="808571"/>
                      <a:pt x="1152045" y="795475"/>
                      <a:pt x="1143119" y="782378"/>
                    </a:cubicBezTo>
                    <a:cubicBezTo>
                      <a:pt x="1115266" y="741478"/>
                      <a:pt x="1087520" y="699397"/>
                      <a:pt x="1059882" y="657746"/>
                    </a:cubicBezTo>
                    <a:cubicBezTo>
                      <a:pt x="1060528" y="657746"/>
                      <a:pt x="1061388" y="657961"/>
                      <a:pt x="1061926" y="657853"/>
                    </a:cubicBezTo>
                    <a:cubicBezTo>
                      <a:pt x="1063001" y="657639"/>
                      <a:pt x="1066227" y="657102"/>
                      <a:pt x="1067410" y="652701"/>
                    </a:cubicBezTo>
                    <a:cubicBezTo>
                      <a:pt x="1067518" y="652056"/>
                      <a:pt x="1067840" y="650768"/>
                      <a:pt x="1067948" y="648621"/>
                    </a:cubicBezTo>
                    <a:cubicBezTo>
                      <a:pt x="1068163" y="647118"/>
                      <a:pt x="1067840" y="645723"/>
                      <a:pt x="1067087" y="644435"/>
                    </a:cubicBezTo>
                    <a:cubicBezTo>
                      <a:pt x="1066872" y="633270"/>
                      <a:pt x="1067410" y="609976"/>
                      <a:pt x="1067410" y="599778"/>
                    </a:cubicBezTo>
                    <a:cubicBezTo>
                      <a:pt x="1067410" y="582924"/>
                      <a:pt x="1066980" y="566070"/>
                      <a:pt x="1066334" y="549216"/>
                    </a:cubicBezTo>
                    <a:cubicBezTo>
                      <a:pt x="1065582" y="532470"/>
                      <a:pt x="1064614" y="515616"/>
                      <a:pt x="1063539" y="498870"/>
                    </a:cubicBezTo>
                    <a:cubicBezTo>
                      <a:pt x="1061818" y="475575"/>
                      <a:pt x="1059667" y="451743"/>
                      <a:pt x="1056548" y="427912"/>
                    </a:cubicBezTo>
                    <a:cubicBezTo>
                      <a:pt x="1053430" y="404403"/>
                      <a:pt x="1049451" y="380893"/>
                      <a:pt x="1044719" y="357491"/>
                    </a:cubicBezTo>
                    <a:cubicBezTo>
                      <a:pt x="1035148" y="310258"/>
                      <a:pt x="1022350" y="263775"/>
                      <a:pt x="1006541" y="219870"/>
                    </a:cubicBezTo>
                    <a:cubicBezTo>
                      <a:pt x="1005144" y="216113"/>
                      <a:pt x="1001164" y="214073"/>
                      <a:pt x="997401" y="215361"/>
                    </a:cubicBezTo>
                    <a:cubicBezTo>
                      <a:pt x="993637" y="216649"/>
                      <a:pt x="991701" y="220729"/>
                      <a:pt x="992991" y="224378"/>
                    </a:cubicBezTo>
                    <a:cubicBezTo>
                      <a:pt x="1007187" y="268177"/>
                      <a:pt x="1017941" y="314337"/>
                      <a:pt x="1026437" y="360926"/>
                    </a:cubicBezTo>
                    <a:cubicBezTo>
                      <a:pt x="1030631" y="384114"/>
                      <a:pt x="1034180" y="407301"/>
                      <a:pt x="1037299" y="430381"/>
                    </a:cubicBezTo>
                    <a:cubicBezTo>
                      <a:pt x="1040417" y="453890"/>
                      <a:pt x="1043213" y="477292"/>
                      <a:pt x="1045149" y="500372"/>
                    </a:cubicBezTo>
                    <a:cubicBezTo>
                      <a:pt x="1046977" y="520232"/>
                      <a:pt x="1048590" y="540199"/>
                      <a:pt x="1049881" y="560166"/>
                    </a:cubicBezTo>
                    <a:cubicBezTo>
                      <a:pt x="1050633" y="573477"/>
                      <a:pt x="1051386" y="586681"/>
                      <a:pt x="1051817" y="599992"/>
                    </a:cubicBezTo>
                    <a:cubicBezTo>
                      <a:pt x="1052139" y="611156"/>
                      <a:pt x="1052462" y="637564"/>
                      <a:pt x="1053107" y="647655"/>
                    </a:cubicBezTo>
                    <a:cubicBezTo>
                      <a:pt x="1053430" y="647333"/>
                      <a:pt x="1053860" y="647011"/>
                      <a:pt x="1054397" y="646689"/>
                    </a:cubicBezTo>
                    <a:cubicBezTo>
                      <a:pt x="1054290" y="646904"/>
                      <a:pt x="1054290" y="647011"/>
                      <a:pt x="1054290" y="647226"/>
                    </a:cubicBezTo>
                    <a:cubicBezTo>
                      <a:pt x="1054182" y="648085"/>
                      <a:pt x="1054290" y="648943"/>
                      <a:pt x="1053967" y="649051"/>
                    </a:cubicBezTo>
                    <a:cubicBezTo>
                      <a:pt x="1024824" y="605038"/>
                      <a:pt x="995680" y="561454"/>
                      <a:pt x="966106" y="517334"/>
                    </a:cubicBezTo>
                    <a:cubicBezTo>
                      <a:pt x="958148" y="505633"/>
                      <a:pt x="949867" y="494146"/>
                      <a:pt x="941909" y="482338"/>
                    </a:cubicBezTo>
                    <a:cubicBezTo>
                      <a:pt x="942985" y="480942"/>
                      <a:pt x="945135" y="480406"/>
                      <a:pt x="944920" y="478581"/>
                    </a:cubicBezTo>
                    <a:cubicBezTo>
                      <a:pt x="941909" y="444766"/>
                      <a:pt x="928359" y="392057"/>
                      <a:pt x="911367" y="338168"/>
                    </a:cubicBezTo>
                    <a:cubicBezTo>
                      <a:pt x="907066" y="324535"/>
                      <a:pt x="902442" y="310794"/>
                      <a:pt x="897817" y="297268"/>
                    </a:cubicBezTo>
                    <a:cubicBezTo>
                      <a:pt x="892978" y="283528"/>
                      <a:pt x="888031" y="269894"/>
                      <a:pt x="883084" y="256905"/>
                    </a:cubicBezTo>
                    <a:cubicBezTo>
                      <a:pt x="857919" y="190349"/>
                      <a:pt x="834690" y="137319"/>
                      <a:pt x="834690" y="137319"/>
                    </a:cubicBezTo>
                    <a:cubicBezTo>
                      <a:pt x="833185" y="133669"/>
                      <a:pt x="829098" y="131844"/>
                      <a:pt x="825442" y="133347"/>
                    </a:cubicBezTo>
                    <a:cubicBezTo>
                      <a:pt x="821785" y="134850"/>
                      <a:pt x="820065" y="139036"/>
                      <a:pt x="821463" y="142686"/>
                    </a:cubicBezTo>
                    <a:cubicBezTo>
                      <a:pt x="821463" y="142686"/>
                      <a:pt x="834906" y="178004"/>
                      <a:pt x="852435" y="227062"/>
                    </a:cubicBezTo>
                    <a:cubicBezTo>
                      <a:pt x="858780" y="244453"/>
                      <a:pt x="865447" y="263561"/>
                      <a:pt x="872438" y="283528"/>
                    </a:cubicBezTo>
                    <a:cubicBezTo>
                      <a:pt x="876847" y="295873"/>
                      <a:pt x="881256" y="308433"/>
                      <a:pt x="885665" y="321100"/>
                    </a:cubicBezTo>
                    <a:cubicBezTo>
                      <a:pt x="892225" y="340208"/>
                      <a:pt x="898785" y="359316"/>
                      <a:pt x="904807" y="377780"/>
                    </a:cubicBezTo>
                    <a:cubicBezTo>
                      <a:pt x="915131" y="409555"/>
                      <a:pt x="922659" y="437788"/>
                      <a:pt x="927499" y="461620"/>
                    </a:cubicBezTo>
                    <a:cubicBezTo>
                      <a:pt x="900183" y="421793"/>
                      <a:pt x="873083" y="381752"/>
                      <a:pt x="844907" y="342570"/>
                    </a:cubicBezTo>
                    <a:cubicBezTo>
                      <a:pt x="775650" y="245956"/>
                      <a:pt x="703167" y="151918"/>
                      <a:pt x="625630" y="63677"/>
                    </a:cubicBezTo>
                    <a:cubicBezTo>
                      <a:pt x="623157" y="60671"/>
                      <a:pt x="618640" y="60349"/>
                      <a:pt x="615629" y="62926"/>
                    </a:cubicBezTo>
                    <a:cubicBezTo>
                      <a:pt x="612618" y="65502"/>
                      <a:pt x="612295" y="70011"/>
                      <a:pt x="614876" y="73017"/>
                    </a:cubicBezTo>
                    <a:cubicBezTo>
                      <a:pt x="691015" y="161794"/>
                      <a:pt x="761778" y="256368"/>
                      <a:pt x="829959" y="353090"/>
                    </a:cubicBezTo>
                    <a:cubicBezTo>
                      <a:pt x="863942" y="401289"/>
                      <a:pt x="897065" y="450241"/>
                      <a:pt x="930080" y="498977"/>
                    </a:cubicBezTo>
                    <a:cubicBezTo>
                      <a:pt x="927283" y="497367"/>
                      <a:pt x="925025" y="495971"/>
                      <a:pt x="921799" y="494254"/>
                    </a:cubicBezTo>
                    <a:cubicBezTo>
                      <a:pt x="898785" y="481372"/>
                      <a:pt x="865662" y="463767"/>
                      <a:pt x="829098" y="444229"/>
                    </a:cubicBezTo>
                    <a:close/>
                    <a:moveTo>
                      <a:pt x="1260555" y="979578"/>
                    </a:moveTo>
                    <a:cubicBezTo>
                      <a:pt x="1260662" y="979148"/>
                      <a:pt x="1260877" y="978827"/>
                      <a:pt x="1261092" y="978397"/>
                    </a:cubicBezTo>
                    <a:cubicBezTo>
                      <a:pt x="1261199" y="978290"/>
                      <a:pt x="1261307" y="978182"/>
                      <a:pt x="1261199" y="978182"/>
                    </a:cubicBezTo>
                    <a:cubicBezTo>
                      <a:pt x="1260339" y="977753"/>
                      <a:pt x="1260339" y="978504"/>
                      <a:pt x="1260555" y="979578"/>
                    </a:cubicBezTo>
                    <a:close/>
                    <a:moveTo>
                      <a:pt x="1479078" y="1104317"/>
                    </a:moveTo>
                    <a:cubicBezTo>
                      <a:pt x="1476175" y="1103136"/>
                      <a:pt x="1474885" y="1101204"/>
                      <a:pt x="1474239" y="1099594"/>
                    </a:cubicBezTo>
                    <a:cubicBezTo>
                      <a:pt x="1473164" y="1097018"/>
                      <a:pt x="1473379" y="1093690"/>
                      <a:pt x="1476175" y="1090362"/>
                    </a:cubicBezTo>
                    <a:cubicBezTo>
                      <a:pt x="1478756" y="1087356"/>
                      <a:pt x="1486284" y="1083277"/>
                      <a:pt x="1488865" y="1079949"/>
                    </a:cubicBezTo>
                    <a:lnTo>
                      <a:pt x="1510051" y="1052146"/>
                    </a:lnTo>
                    <a:lnTo>
                      <a:pt x="1571134" y="966052"/>
                    </a:lnTo>
                    <a:cubicBezTo>
                      <a:pt x="1574575" y="961436"/>
                      <a:pt x="1578124" y="956820"/>
                      <a:pt x="1581565" y="952204"/>
                    </a:cubicBezTo>
                    <a:cubicBezTo>
                      <a:pt x="1580060" y="952955"/>
                      <a:pt x="1578554" y="953385"/>
                      <a:pt x="1576941" y="953063"/>
                    </a:cubicBezTo>
                    <a:cubicBezTo>
                      <a:pt x="1575758" y="952848"/>
                      <a:pt x="1574360" y="952097"/>
                      <a:pt x="1573070" y="950486"/>
                    </a:cubicBezTo>
                    <a:cubicBezTo>
                      <a:pt x="1572747" y="950057"/>
                      <a:pt x="1571994" y="948984"/>
                      <a:pt x="1571672" y="947051"/>
                    </a:cubicBezTo>
                    <a:cubicBezTo>
                      <a:pt x="1571242" y="944797"/>
                      <a:pt x="1570596" y="936424"/>
                      <a:pt x="1569844" y="933096"/>
                    </a:cubicBezTo>
                    <a:cubicBezTo>
                      <a:pt x="1568338" y="926333"/>
                      <a:pt x="1566832" y="919570"/>
                      <a:pt x="1565219" y="912914"/>
                    </a:cubicBezTo>
                    <a:cubicBezTo>
                      <a:pt x="1564144" y="908513"/>
                      <a:pt x="1562961" y="904112"/>
                      <a:pt x="1561670" y="899818"/>
                    </a:cubicBezTo>
                    <a:cubicBezTo>
                      <a:pt x="1555325" y="878455"/>
                      <a:pt x="1548765" y="857093"/>
                      <a:pt x="1542851" y="835623"/>
                    </a:cubicBezTo>
                    <a:cubicBezTo>
                      <a:pt x="1538979" y="821238"/>
                      <a:pt x="1535322" y="806746"/>
                      <a:pt x="1531989" y="792039"/>
                    </a:cubicBezTo>
                    <a:cubicBezTo>
                      <a:pt x="1525536" y="762304"/>
                      <a:pt x="1520052" y="730099"/>
                      <a:pt x="1517041" y="697036"/>
                    </a:cubicBezTo>
                    <a:cubicBezTo>
                      <a:pt x="1514997" y="675888"/>
                      <a:pt x="1514029" y="654311"/>
                      <a:pt x="1514029" y="632841"/>
                    </a:cubicBezTo>
                    <a:cubicBezTo>
                      <a:pt x="1514244" y="577449"/>
                      <a:pt x="1521557" y="522379"/>
                      <a:pt x="1538764" y="474072"/>
                    </a:cubicBezTo>
                    <a:cubicBezTo>
                      <a:pt x="1540055" y="470315"/>
                      <a:pt x="1544033" y="468275"/>
                      <a:pt x="1547797" y="469563"/>
                    </a:cubicBezTo>
                    <a:cubicBezTo>
                      <a:pt x="1551561" y="470852"/>
                      <a:pt x="1553497" y="474931"/>
                      <a:pt x="1552314" y="478581"/>
                    </a:cubicBezTo>
                    <a:cubicBezTo>
                      <a:pt x="1539947" y="516582"/>
                      <a:pt x="1534355" y="558556"/>
                      <a:pt x="1532957" y="601388"/>
                    </a:cubicBezTo>
                    <a:cubicBezTo>
                      <a:pt x="1531881" y="632626"/>
                      <a:pt x="1533387" y="664294"/>
                      <a:pt x="1536291" y="695211"/>
                    </a:cubicBezTo>
                    <a:cubicBezTo>
                      <a:pt x="1539302" y="727630"/>
                      <a:pt x="1543818" y="759083"/>
                      <a:pt x="1549733" y="788389"/>
                    </a:cubicBezTo>
                    <a:cubicBezTo>
                      <a:pt x="1552637" y="802774"/>
                      <a:pt x="1555971" y="817052"/>
                      <a:pt x="1559519" y="831329"/>
                    </a:cubicBezTo>
                    <a:cubicBezTo>
                      <a:pt x="1564789" y="852799"/>
                      <a:pt x="1570596" y="874269"/>
                      <a:pt x="1576403" y="895631"/>
                    </a:cubicBezTo>
                    <a:cubicBezTo>
                      <a:pt x="1577586" y="900247"/>
                      <a:pt x="1578662" y="904863"/>
                      <a:pt x="1579737" y="909586"/>
                    </a:cubicBezTo>
                    <a:cubicBezTo>
                      <a:pt x="1581135" y="916349"/>
                      <a:pt x="1582426" y="923220"/>
                      <a:pt x="1583716" y="930090"/>
                    </a:cubicBezTo>
                    <a:cubicBezTo>
                      <a:pt x="1584146" y="932237"/>
                      <a:pt x="1583716" y="937390"/>
                      <a:pt x="1583824" y="940932"/>
                    </a:cubicBezTo>
                    <a:cubicBezTo>
                      <a:pt x="1584576" y="941791"/>
                      <a:pt x="1585222" y="942757"/>
                      <a:pt x="1585437" y="943938"/>
                    </a:cubicBezTo>
                    <a:cubicBezTo>
                      <a:pt x="1585114" y="943294"/>
                      <a:pt x="1584146" y="942542"/>
                      <a:pt x="1584039" y="942328"/>
                    </a:cubicBezTo>
                    <a:lnTo>
                      <a:pt x="1583932" y="942220"/>
                    </a:lnTo>
                    <a:cubicBezTo>
                      <a:pt x="1584146" y="943831"/>
                      <a:pt x="1584469" y="944797"/>
                      <a:pt x="1585222" y="944689"/>
                    </a:cubicBezTo>
                    <a:cubicBezTo>
                      <a:pt x="1585437" y="944689"/>
                      <a:pt x="1585545" y="944582"/>
                      <a:pt x="1585545" y="944475"/>
                    </a:cubicBezTo>
                    <a:cubicBezTo>
                      <a:pt x="1585652" y="945012"/>
                      <a:pt x="1585652" y="945656"/>
                      <a:pt x="1585652" y="946192"/>
                    </a:cubicBezTo>
                    <a:cubicBezTo>
                      <a:pt x="1585545" y="947373"/>
                      <a:pt x="1585114" y="947159"/>
                      <a:pt x="1584792" y="947910"/>
                    </a:cubicBezTo>
                    <a:cubicBezTo>
                      <a:pt x="1605010" y="920643"/>
                      <a:pt x="1625335" y="893377"/>
                      <a:pt x="1645983" y="866432"/>
                    </a:cubicBezTo>
                    <a:cubicBezTo>
                      <a:pt x="1657275" y="851833"/>
                      <a:pt x="1668674" y="837233"/>
                      <a:pt x="1680073" y="822634"/>
                    </a:cubicBezTo>
                    <a:cubicBezTo>
                      <a:pt x="1677922" y="813187"/>
                      <a:pt x="1668996" y="794186"/>
                      <a:pt x="1667921" y="790000"/>
                    </a:cubicBezTo>
                    <a:cubicBezTo>
                      <a:pt x="1663297" y="771106"/>
                      <a:pt x="1659533" y="751784"/>
                      <a:pt x="1656844" y="732461"/>
                    </a:cubicBezTo>
                    <a:cubicBezTo>
                      <a:pt x="1654048" y="712923"/>
                      <a:pt x="1652328" y="693386"/>
                      <a:pt x="1651467" y="673956"/>
                    </a:cubicBezTo>
                    <a:cubicBezTo>
                      <a:pt x="1650607" y="651198"/>
                      <a:pt x="1651037" y="628332"/>
                      <a:pt x="1652865" y="605574"/>
                    </a:cubicBezTo>
                    <a:cubicBezTo>
                      <a:pt x="1654693" y="583031"/>
                      <a:pt x="1657705" y="560488"/>
                      <a:pt x="1661684" y="538052"/>
                    </a:cubicBezTo>
                    <a:cubicBezTo>
                      <a:pt x="1666308" y="511322"/>
                      <a:pt x="1672438" y="484807"/>
                      <a:pt x="1679213" y="458506"/>
                    </a:cubicBezTo>
                    <a:cubicBezTo>
                      <a:pt x="1689322" y="419002"/>
                      <a:pt x="1701259" y="379927"/>
                      <a:pt x="1712873" y="341711"/>
                    </a:cubicBezTo>
                    <a:cubicBezTo>
                      <a:pt x="1714056" y="337954"/>
                      <a:pt x="1717928" y="335807"/>
                      <a:pt x="1721799" y="336880"/>
                    </a:cubicBezTo>
                    <a:cubicBezTo>
                      <a:pt x="1725563" y="337954"/>
                      <a:pt x="1727714" y="341926"/>
                      <a:pt x="1726639" y="345683"/>
                    </a:cubicBezTo>
                    <a:cubicBezTo>
                      <a:pt x="1716207" y="384006"/>
                      <a:pt x="1705668" y="423189"/>
                      <a:pt x="1696420" y="462693"/>
                    </a:cubicBezTo>
                    <a:cubicBezTo>
                      <a:pt x="1690397" y="488779"/>
                      <a:pt x="1684913" y="514972"/>
                      <a:pt x="1680504" y="541272"/>
                    </a:cubicBezTo>
                    <a:cubicBezTo>
                      <a:pt x="1676847" y="563172"/>
                      <a:pt x="1673836" y="585178"/>
                      <a:pt x="1671900" y="607185"/>
                    </a:cubicBezTo>
                    <a:cubicBezTo>
                      <a:pt x="1669965" y="629299"/>
                      <a:pt x="1668889" y="651305"/>
                      <a:pt x="1669427" y="673419"/>
                    </a:cubicBezTo>
                    <a:cubicBezTo>
                      <a:pt x="1669749" y="692312"/>
                      <a:pt x="1671040" y="711313"/>
                      <a:pt x="1673191" y="730314"/>
                    </a:cubicBezTo>
                    <a:cubicBezTo>
                      <a:pt x="1675342" y="749315"/>
                      <a:pt x="1678460" y="768208"/>
                      <a:pt x="1682439" y="786672"/>
                    </a:cubicBezTo>
                    <a:cubicBezTo>
                      <a:pt x="1683084" y="789678"/>
                      <a:pt x="1687171" y="799983"/>
                      <a:pt x="1690505" y="809323"/>
                    </a:cubicBezTo>
                    <a:cubicBezTo>
                      <a:pt x="1713949" y="779265"/>
                      <a:pt x="1737285" y="749207"/>
                      <a:pt x="1760837" y="719150"/>
                    </a:cubicBezTo>
                    <a:cubicBezTo>
                      <a:pt x="1796433" y="673848"/>
                      <a:pt x="1830954" y="627796"/>
                      <a:pt x="1865582" y="581850"/>
                    </a:cubicBezTo>
                    <a:cubicBezTo>
                      <a:pt x="1864830" y="579918"/>
                      <a:pt x="1864292" y="577986"/>
                      <a:pt x="1863646" y="575946"/>
                    </a:cubicBezTo>
                    <a:cubicBezTo>
                      <a:pt x="1862571" y="572618"/>
                      <a:pt x="1861926" y="569183"/>
                      <a:pt x="1861926" y="565855"/>
                    </a:cubicBezTo>
                    <a:cubicBezTo>
                      <a:pt x="1862571" y="546318"/>
                      <a:pt x="1862786" y="526780"/>
                      <a:pt x="1863431" y="507243"/>
                    </a:cubicBezTo>
                    <a:cubicBezTo>
                      <a:pt x="1863861" y="494146"/>
                      <a:pt x="1864507" y="481050"/>
                      <a:pt x="1865367" y="467953"/>
                    </a:cubicBezTo>
                    <a:cubicBezTo>
                      <a:pt x="1867625" y="438862"/>
                      <a:pt x="1870744" y="410092"/>
                      <a:pt x="1875369" y="381859"/>
                    </a:cubicBezTo>
                    <a:cubicBezTo>
                      <a:pt x="1878595" y="362751"/>
                      <a:pt x="1882359" y="343858"/>
                      <a:pt x="1886768" y="325072"/>
                    </a:cubicBezTo>
                    <a:cubicBezTo>
                      <a:pt x="1897845" y="278482"/>
                      <a:pt x="1912578" y="232859"/>
                      <a:pt x="1930752" y="187450"/>
                    </a:cubicBezTo>
                    <a:cubicBezTo>
                      <a:pt x="1932150" y="183801"/>
                      <a:pt x="1936237" y="181976"/>
                      <a:pt x="1940001" y="183371"/>
                    </a:cubicBezTo>
                    <a:cubicBezTo>
                      <a:pt x="1943657" y="184767"/>
                      <a:pt x="1945486" y="188846"/>
                      <a:pt x="1944087" y="192496"/>
                    </a:cubicBezTo>
                    <a:cubicBezTo>
                      <a:pt x="1927634" y="237797"/>
                      <a:pt x="1914944" y="283206"/>
                      <a:pt x="1905050" y="329151"/>
                    </a:cubicBezTo>
                    <a:cubicBezTo>
                      <a:pt x="1901178" y="347722"/>
                      <a:pt x="1897630" y="366294"/>
                      <a:pt x="1894403" y="384972"/>
                    </a:cubicBezTo>
                    <a:cubicBezTo>
                      <a:pt x="1889779" y="412776"/>
                      <a:pt x="1885800" y="440901"/>
                      <a:pt x="1883111" y="469456"/>
                    </a:cubicBezTo>
                    <a:cubicBezTo>
                      <a:pt x="1881821" y="482338"/>
                      <a:pt x="1880853" y="495220"/>
                      <a:pt x="1880100" y="508102"/>
                    </a:cubicBezTo>
                    <a:cubicBezTo>
                      <a:pt x="1878810" y="527532"/>
                      <a:pt x="1877842" y="547069"/>
                      <a:pt x="1876659" y="566499"/>
                    </a:cubicBezTo>
                    <a:cubicBezTo>
                      <a:pt x="1876659" y="566714"/>
                      <a:pt x="1876874" y="567036"/>
                      <a:pt x="1876874" y="567251"/>
                    </a:cubicBezTo>
                    <a:cubicBezTo>
                      <a:pt x="1889564" y="550504"/>
                      <a:pt x="1902576" y="533865"/>
                      <a:pt x="1915159" y="517012"/>
                    </a:cubicBezTo>
                    <a:cubicBezTo>
                      <a:pt x="1944840" y="477722"/>
                      <a:pt x="1975059" y="438862"/>
                      <a:pt x="2004741" y="399572"/>
                    </a:cubicBezTo>
                    <a:cubicBezTo>
                      <a:pt x="2004741" y="398069"/>
                      <a:pt x="2003235" y="396673"/>
                      <a:pt x="2004310" y="395493"/>
                    </a:cubicBezTo>
                    <a:cubicBezTo>
                      <a:pt x="2008720" y="389696"/>
                      <a:pt x="2011623" y="381215"/>
                      <a:pt x="2013989" y="371769"/>
                    </a:cubicBezTo>
                    <a:cubicBezTo>
                      <a:pt x="2019689" y="349333"/>
                      <a:pt x="2021840" y="321744"/>
                      <a:pt x="2025604" y="305856"/>
                    </a:cubicBezTo>
                    <a:cubicBezTo>
                      <a:pt x="2030335" y="286963"/>
                      <a:pt x="2035175" y="268069"/>
                      <a:pt x="2040767" y="249391"/>
                    </a:cubicBezTo>
                    <a:cubicBezTo>
                      <a:pt x="2044531" y="236938"/>
                      <a:pt x="2048510" y="224593"/>
                      <a:pt x="2052812" y="212355"/>
                    </a:cubicBezTo>
                    <a:cubicBezTo>
                      <a:pt x="2063673" y="181654"/>
                      <a:pt x="2076040" y="151489"/>
                      <a:pt x="2089806" y="122075"/>
                    </a:cubicBezTo>
                    <a:cubicBezTo>
                      <a:pt x="2091419" y="118425"/>
                      <a:pt x="2095613" y="116815"/>
                      <a:pt x="2099270" y="118425"/>
                    </a:cubicBezTo>
                    <a:cubicBezTo>
                      <a:pt x="2102818" y="119928"/>
                      <a:pt x="2104539" y="124115"/>
                      <a:pt x="2102926" y="127765"/>
                    </a:cubicBezTo>
                    <a:cubicBezTo>
                      <a:pt x="2093140" y="151489"/>
                      <a:pt x="2084537" y="175642"/>
                      <a:pt x="2076471" y="199903"/>
                    </a:cubicBezTo>
                    <a:cubicBezTo>
                      <a:pt x="2070449" y="218152"/>
                      <a:pt x="2064857" y="236616"/>
                      <a:pt x="2059264" y="254973"/>
                    </a:cubicBezTo>
                    <a:cubicBezTo>
                      <a:pt x="2053780" y="273437"/>
                      <a:pt x="2048187" y="291901"/>
                      <a:pt x="2043133" y="310472"/>
                    </a:cubicBezTo>
                    <a:cubicBezTo>
                      <a:pt x="2039261" y="323784"/>
                      <a:pt x="2036035" y="345361"/>
                      <a:pt x="2031088" y="365220"/>
                    </a:cubicBezTo>
                    <a:cubicBezTo>
                      <a:pt x="2069588" y="314552"/>
                      <a:pt x="2107551" y="263561"/>
                      <a:pt x="2146910" y="213429"/>
                    </a:cubicBezTo>
                    <a:cubicBezTo>
                      <a:pt x="2203047" y="142042"/>
                      <a:pt x="2260582" y="71514"/>
                      <a:pt x="2320267" y="2488"/>
                    </a:cubicBezTo>
                    <a:cubicBezTo>
                      <a:pt x="2322848" y="-517"/>
                      <a:pt x="2327365" y="-839"/>
                      <a:pt x="2330376" y="1737"/>
                    </a:cubicBezTo>
                    <a:cubicBezTo>
                      <a:pt x="2333387" y="4313"/>
                      <a:pt x="2333710" y="8822"/>
                      <a:pt x="2331129" y="11720"/>
                    </a:cubicBezTo>
                    <a:cubicBezTo>
                      <a:pt x="2272304" y="81282"/>
                      <a:pt x="2215845" y="152240"/>
                      <a:pt x="2160461" y="223949"/>
                    </a:cubicBezTo>
                    <a:cubicBezTo>
                      <a:pt x="2082708" y="324642"/>
                      <a:pt x="2007214" y="426946"/>
                      <a:pt x="1930645" y="528713"/>
                    </a:cubicBezTo>
                    <a:cubicBezTo>
                      <a:pt x="1920321" y="542346"/>
                      <a:pt x="1909674" y="555764"/>
                      <a:pt x="1899350" y="569398"/>
                    </a:cubicBezTo>
                    <a:lnTo>
                      <a:pt x="1919890" y="561239"/>
                    </a:lnTo>
                    <a:cubicBezTo>
                      <a:pt x="1932903" y="555872"/>
                      <a:pt x="1945701" y="550290"/>
                      <a:pt x="1958498" y="544708"/>
                    </a:cubicBezTo>
                    <a:cubicBezTo>
                      <a:pt x="1971295" y="539018"/>
                      <a:pt x="1983985" y="533221"/>
                      <a:pt x="1996675" y="527317"/>
                    </a:cubicBezTo>
                    <a:cubicBezTo>
                      <a:pt x="2020980" y="516045"/>
                      <a:pt x="2045391" y="504344"/>
                      <a:pt x="2070018" y="492751"/>
                    </a:cubicBezTo>
                    <a:cubicBezTo>
                      <a:pt x="2094323" y="481157"/>
                      <a:pt x="2118735" y="469563"/>
                      <a:pt x="2142717" y="457326"/>
                    </a:cubicBezTo>
                    <a:cubicBezTo>
                      <a:pt x="2174979" y="441008"/>
                      <a:pt x="2206596" y="423940"/>
                      <a:pt x="2236815" y="405261"/>
                    </a:cubicBezTo>
                    <a:cubicBezTo>
                      <a:pt x="2240149" y="403114"/>
                      <a:pt x="2244558" y="404080"/>
                      <a:pt x="2246709" y="407301"/>
                    </a:cubicBezTo>
                    <a:cubicBezTo>
                      <a:pt x="2248860" y="410629"/>
                      <a:pt x="2247892" y="415030"/>
                      <a:pt x="2244558" y="417177"/>
                    </a:cubicBezTo>
                    <a:cubicBezTo>
                      <a:pt x="2207134" y="442189"/>
                      <a:pt x="2167558" y="465055"/>
                      <a:pt x="2127015" y="485988"/>
                    </a:cubicBezTo>
                    <a:cubicBezTo>
                      <a:pt x="2110884" y="494361"/>
                      <a:pt x="2094645" y="502412"/>
                      <a:pt x="2078299" y="510141"/>
                    </a:cubicBezTo>
                    <a:cubicBezTo>
                      <a:pt x="2053564" y="521842"/>
                      <a:pt x="2028722" y="532792"/>
                      <a:pt x="2004095" y="543634"/>
                    </a:cubicBezTo>
                    <a:cubicBezTo>
                      <a:pt x="1991191" y="549324"/>
                      <a:pt x="1978178" y="554798"/>
                      <a:pt x="1965058" y="560166"/>
                    </a:cubicBezTo>
                    <a:cubicBezTo>
                      <a:pt x="1951938" y="565426"/>
                      <a:pt x="1938818" y="570579"/>
                      <a:pt x="1925590" y="575517"/>
                    </a:cubicBezTo>
                    <a:lnTo>
                      <a:pt x="1896984" y="585607"/>
                    </a:lnTo>
                    <a:cubicBezTo>
                      <a:pt x="1894941" y="586252"/>
                      <a:pt x="1889779" y="586574"/>
                      <a:pt x="1886337" y="587325"/>
                    </a:cubicBezTo>
                    <a:cubicBezTo>
                      <a:pt x="1885800" y="587862"/>
                      <a:pt x="1885047" y="588291"/>
                      <a:pt x="1884402" y="588721"/>
                    </a:cubicBezTo>
                    <a:cubicBezTo>
                      <a:pt x="1882359" y="591297"/>
                      <a:pt x="1880315" y="593981"/>
                      <a:pt x="1878380" y="596557"/>
                    </a:cubicBezTo>
                    <a:cubicBezTo>
                      <a:pt x="1878272" y="596772"/>
                      <a:pt x="1878380" y="596986"/>
                      <a:pt x="1878165" y="597094"/>
                    </a:cubicBezTo>
                    <a:cubicBezTo>
                      <a:pt x="1878057" y="597201"/>
                      <a:pt x="1877949" y="597094"/>
                      <a:pt x="1877842" y="597094"/>
                    </a:cubicBezTo>
                    <a:cubicBezTo>
                      <a:pt x="1843751" y="641644"/>
                      <a:pt x="1809983" y="686301"/>
                      <a:pt x="1775140" y="730421"/>
                    </a:cubicBezTo>
                    <a:cubicBezTo>
                      <a:pt x="1752234" y="759191"/>
                      <a:pt x="1729543" y="787960"/>
                      <a:pt x="1706636" y="816730"/>
                    </a:cubicBezTo>
                    <a:cubicBezTo>
                      <a:pt x="1708679" y="816408"/>
                      <a:pt x="1711045" y="816086"/>
                      <a:pt x="1712443" y="815656"/>
                    </a:cubicBezTo>
                    <a:lnTo>
                      <a:pt x="1748039" y="803633"/>
                    </a:lnTo>
                    <a:lnTo>
                      <a:pt x="1853430" y="767564"/>
                    </a:lnTo>
                    <a:cubicBezTo>
                      <a:pt x="1885155" y="756400"/>
                      <a:pt x="1921826" y="745128"/>
                      <a:pt x="1960003" y="733212"/>
                    </a:cubicBezTo>
                    <a:cubicBezTo>
                      <a:pt x="1994740" y="722370"/>
                      <a:pt x="2030658" y="710776"/>
                      <a:pt x="2064857" y="697250"/>
                    </a:cubicBezTo>
                    <a:cubicBezTo>
                      <a:pt x="2113035" y="678035"/>
                      <a:pt x="2157772" y="655062"/>
                      <a:pt x="2190357" y="624468"/>
                    </a:cubicBezTo>
                    <a:cubicBezTo>
                      <a:pt x="2193153" y="621784"/>
                      <a:pt x="2197670" y="621784"/>
                      <a:pt x="2200359" y="624682"/>
                    </a:cubicBezTo>
                    <a:cubicBezTo>
                      <a:pt x="2203155" y="627474"/>
                      <a:pt x="2203047" y="631982"/>
                      <a:pt x="2200251" y="634666"/>
                    </a:cubicBezTo>
                    <a:cubicBezTo>
                      <a:pt x="2167128" y="667407"/>
                      <a:pt x="2121531" y="692956"/>
                      <a:pt x="2071739" y="713889"/>
                    </a:cubicBezTo>
                    <a:cubicBezTo>
                      <a:pt x="2037326" y="728274"/>
                      <a:pt x="2001084" y="740619"/>
                      <a:pt x="1965811" y="751676"/>
                    </a:cubicBezTo>
                    <a:cubicBezTo>
                      <a:pt x="1927741" y="763485"/>
                      <a:pt x="1890962" y="773683"/>
                      <a:pt x="1859345" y="784418"/>
                    </a:cubicBezTo>
                    <a:cubicBezTo>
                      <a:pt x="1845149" y="789141"/>
                      <a:pt x="1830954" y="793650"/>
                      <a:pt x="1816758" y="798158"/>
                    </a:cubicBezTo>
                    <a:cubicBezTo>
                      <a:pt x="1795465" y="804921"/>
                      <a:pt x="1774064" y="811470"/>
                      <a:pt x="1752771" y="818125"/>
                    </a:cubicBezTo>
                    <a:lnTo>
                      <a:pt x="1717068" y="829075"/>
                    </a:lnTo>
                    <a:cubicBezTo>
                      <a:pt x="1714809" y="829826"/>
                      <a:pt x="1708679" y="829289"/>
                      <a:pt x="1704808" y="829719"/>
                    </a:cubicBezTo>
                    <a:cubicBezTo>
                      <a:pt x="1704593" y="830900"/>
                      <a:pt x="1704055" y="831973"/>
                      <a:pt x="1703195" y="832832"/>
                    </a:cubicBezTo>
                    <a:cubicBezTo>
                      <a:pt x="1700721" y="835623"/>
                      <a:pt x="1696420" y="835730"/>
                      <a:pt x="1693623" y="833261"/>
                    </a:cubicBezTo>
                    <a:cubicBezTo>
                      <a:pt x="1682117" y="847753"/>
                      <a:pt x="1670610" y="862138"/>
                      <a:pt x="1659210" y="876630"/>
                    </a:cubicBezTo>
                    <a:cubicBezTo>
                      <a:pt x="1645875" y="893699"/>
                      <a:pt x="1632970" y="910875"/>
                      <a:pt x="1619742" y="928050"/>
                    </a:cubicBezTo>
                    <a:cubicBezTo>
                      <a:pt x="1629421" y="931271"/>
                      <a:pt x="1648456" y="935887"/>
                      <a:pt x="1651682" y="935887"/>
                    </a:cubicBezTo>
                    <a:cubicBezTo>
                      <a:pt x="1667921" y="936746"/>
                      <a:pt x="1684160" y="937282"/>
                      <a:pt x="1700398" y="937497"/>
                    </a:cubicBezTo>
                    <a:cubicBezTo>
                      <a:pt x="1716637" y="937712"/>
                      <a:pt x="1732876" y="937604"/>
                      <a:pt x="1749008" y="937068"/>
                    </a:cubicBezTo>
                    <a:cubicBezTo>
                      <a:pt x="1778474" y="936102"/>
                      <a:pt x="1808908" y="933847"/>
                      <a:pt x="1839450" y="930412"/>
                    </a:cubicBezTo>
                    <a:cubicBezTo>
                      <a:pt x="1869346" y="927084"/>
                      <a:pt x="1899243" y="922468"/>
                      <a:pt x="1928601" y="915813"/>
                    </a:cubicBezTo>
                    <a:cubicBezTo>
                      <a:pt x="1968069" y="906795"/>
                      <a:pt x="2006461" y="894236"/>
                      <a:pt x="2041627" y="876308"/>
                    </a:cubicBezTo>
                    <a:cubicBezTo>
                      <a:pt x="2045069" y="874483"/>
                      <a:pt x="2049371" y="875771"/>
                      <a:pt x="2051199" y="879314"/>
                    </a:cubicBezTo>
                    <a:cubicBezTo>
                      <a:pt x="2053134" y="882749"/>
                      <a:pt x="2051736" y="887043"/>
                      <a:pt x="2048295" y="888976"/>
                    </a:cubicBezTo>
                    <a:cubicBezTo>
                      <a:pt x="2003773" y="913344"/>
                      <a:pt x="1953981" y="929768"/>
                      <a:pt x="1902684" y="940181"/>
                    </a:cubicBezTo>
                    <a:cubicBezTo>
                      <a:pt x="1882466" y="944260"/>
                      <a:pt x="1862033" y="947373"/>
                      <a:pt x="1841601" y="949627"/>
                    </a:cubicBezTo>
                    <a:cubicBezTo>
                      <a:pt x="1810521" y="953063"/>
                      <a:pt x="1779441" y="954458"/>
                      <a:pt x="1749437" y="954888"/>
                    </a:cubicBezTo>
                    <a:cubicBezTo>
                      <a:pt x="1732984" y="955102"/>
                      <a:pt x="1716422" y="954780"/>
                      <a:pt x="1699969" y="954029"/>
                    </a:cubicBezTo>
                    <a:cubicBezTo>
                      <a:pt x="1683515" y="953385"/>
                      <a:pt x="1667061" y="952311"/>
                      <a:pt x="1650715" y="951023"/>
                    </a:cubicBezTo>
                    <a:cubicBezTo>
                      <a:pt x="1646628" y="950701"/>
                      <a:pt x="1619420" y="943294"/>
                      <a:pt x="1610924" y="939537"/>
                    </a:cubicBezTo>
                    <a:cubicBezTo>
                      <a:pt x="1601783" y="951452"/>
                      <a:pt x="1592535" y="963154"/>
                      <a:pt x="1583609" y="975177"/>
                    </a:cubicBezTo>
                    <a:lnTo>
                      <a:pt x="1521665" y="1060519"/>
                    </a:lnTo>
                    <a:lnTo>
                      <a:pt x="1499941" y="1088644"/>
                    </a:lnTo>
                    <a:cubicBezTo>
                      <a:pt x="1498543" y="1090362"/>
                      <a:pt x="1496070" y="1092294"/>
                      <a:pt x="1493489" y="1094226"/>
                    </a:cubicBezTo>
                    <a:cubicBezTo>
                      <a:pt x="1492199" y="1095085"/>
                      <a:pt x="1490155" y="1096051"/>
                      <a:pt x="1488650" y="1096910"/>
                    </a:cubicBezTo>
                    <a:cubicBezTo>
                      <a:pt x="1488865" y="1098198"/>
                      <a:pt x="1488757" y="1099594"/>
                      <a:pt x="1488219" y="1100882"/>
                    </a:cubicBezTo>
                    <a:cubicBezTo>
                      <a:pt x="1486499" y="1104317"/>
                      <a:pt x="1482520" y="1105928"/>
                      <a:pt x="1479078" y="1104317"/>
                    </a:cubicBezTo>
                    <a:close/>
                    <a:moveTo>
                      <a:pt x="2190572" y="263775"/>
                    </a:moveTo>
                    <a:cubicBezTo>
                      <a:pt x="2207564" y="249928"/>
                      <a:pt x="2224340" y="235865"/>
                      <a:pt x="2240579" y="220836"/>
                    </a:cubicBezTo>
                    <a:cubicBezTo>
                      <a:pt x="2243375" y="218152"/>
                      <a:pt x="2247892" y="218152"/>
                      <a:pt x="2250688" y="220943"/>
                    </a:cubicBezTo>
                    <a:cubicBezTo>
                      <a:pt x="2253377" y="223734"/>
                      <a:pt x="2253377" y="228243"/>
                      <a:pt x="2250580" y="231034"/>
                    </a:cubicBezTo>
                    <a:cubicBezTo>
                      <a:pt x="2230900" y="251108"/>
                      <a:pt x="2210790" y="270324"/>
                      <a:pt x="2189605" y="288358"/>
                    </a:cubicBezTo>
                    <a:cubicBezTo>
                      <a:pt x="2179065" y="297483"/>
                      <a:pt x="2168311" y="306286"/>
                      <a:pt x="2157234" y="314766"/>
                    </a:cubicBezTo>
                    <a:cubicBezTo>
                      <a:pt x="2146265" y="323247"/>
                      <a:pt x="2134973" y="331405"/>
                      <a:pt x="2123574" y="339564"/>
                    </a:cubicBezTo>
                    <a:cubicBezTo>
                      <a:pt x="2112927" y="347078"/>
                      <a:pt x="2101958" y="354271"/>
                      <a:pt x="2091204" y="361785"/>
                    </a:cubicBezTo>
                    <a:cubicBezTo>
                      <a:pt x="2086687" y="364898"/>
                      <a:pt x="2082171" y="368011"/>
                      <a:pt x="2077869" y="371339"/>
                    </a:cubicBezTo>
                    <a:cubicBezTo>
                      <a:pt x="2072707" y="375204"/>
                      <a:pt x="2060877" y="384006"/>
                      <a:pt x="2055393" y="388408"/>
                    </a:cubicBezTo>
                    <a:cubicBezTo>
                      <a:pt x="2054962" y="389159"/>
                      <a:pt x="2054317" y="389803"/>
                      <a:pt x="2053564" y="390340"/>
                    </a:cubicBezTo>
                    <a:cubicBezTo>
                      <a:pt x="2046359" y="395600"/>
                      <a:pt x="2041520" y="388300"/>
                      <a:pt x="2041305" y="387871"/>
                    </a:cubicBezTo>
                    <a:cubicBezTo>
                      <a:pt x="2041197" y="387441"/>
                      <a:pt x="2040337" y="383362"/>
                      <a:pt x="2044208" y="379712"/>
                    </a:cubicBezTo>
                    <a:cubicBezTo>
                      <a:pt x="2048080" y="376062"/>
                      <a:pt x="2062275" y="364039"/>
                      <a:pt x="2068083" y="359209"/>
                    </a:cubicBezTo>
                    <a:cubicBezTo>
                      <a:pt x="2073890" y="354271"/>
                      <a:pt x="2079805" y="349547"/>
                      <a:pt x="2085935" y="344931"/>
                    </a:cubicBezTo>
                    <a:cubicBezTo>
                      <a:pt x="2094861" y="338168"/>
                      <a:pt x="2103894" y="331727"/>
                      <a:pt x="2112713" y="324857"/>
                    </a:cubicBezTo>
                    <a:cubicBezTo>
                      <a:pt x="2126047" y="314874"/>
                      <a:pt x="2138953" y="304675"/>
                      <a:pt x="2151857" y="294477"/>
                    </a:cubicBezTo>
                    <a:cubicBezTo>
                      <a:pt x="2164870" y="284387"/>
                      <a:pt x="2177882" y="274188"/>
                      <a:pt x="2190572" y="263775"/>
                    </a:cubicBezTo>
                    <a:close/>
                    <a:moveTo>
                      <a:pt x="2270476" y="188202"/>
                    </a:moveTo>
                    <a:cubicBezTo>
                      <a:pt x="2270261" y="188309"/>
                      <a:pt x="2270045" y="188524"/>
                      <a:pt x="2269830" y="188846"/>
                    </a:cubicBezTo>
                    <a:cubicBezTo>
                      <a:pt x="2269400" y="188417"/>
                      <a:pt x="2268647" y="187773"/>
                      <a:pt x="2269400" y="188202"/>
                    </a:cubicBezTo>
                    <a:cubicBezTo>
                      <a:pt x="2270368" y="188739"/>
                      <a:pt x="2268325" y="186914"/>
                      <a:pt x="2269293" y="187450"/>
                    </a:cubicBezTo>
                    <a:cubicBezTo>
                      <a:pt x="2269830" y="187880"/>
                      <a:pt x="2268540" y="186699"/>
                      <a:pt x="2269185" y="187021"/>
                    </a:cubicBezTo>
                    <a:cubicBezTo>
                      <a:pt x="2270045" y="187343"/>
                      <a:pt x="2268755" y="186377"/>
                      <a:pt x="2269400" y="185840"/>
                    </a:cubicBezTo>
                    <a:cubicBezTo>
                      <a:pt x="2269938" y="185411"/>
                      <a:pt x="2269293" y="186592"/>
                      <a:pt x="2269938" y="186377"/>
                    </a:cubicBezTo>
                    <a:cubicBezTo>
                      <a:pt x="2270261" y="186270"/>
                      <a:pt x="2270476" y="186162"/>
                      <a:pt x="2270691" y="186162"/>
                    </a:cubicBezTo>
                    <a:cubicBezTo>
                      <a:pt x="2272196" y="185518"/>
                      <a:pt x="2269615" y="185626"/>
                      <a:pt x="2270476" y="188202"/>
                    </a:cubicBezTo>
                    <a:close/>
                    <a:moveTo>
                      <a:pt x="2269723" y="188953"/>
                    </a:moveTo>
                    <a:lnTo>
                      <a:pt x="2269830" y="188846"/>
                    </a:lnTo>
                    <a:lnTo>
                      <a:pt x="2269938" y="188846"/>
                    </a:lnTo>
                    <a:cubicBezTo>
                      <a:pt x="2270153" y="188739"/>
                      <a:pt x="2270261" y="188524"/>
                      <a:pt x="2270476" y="188417"/>
                    </a:cubicBezTo>
                    <a:lnTo>
                      <a:pt x="2270476" y="188202"/>
                    </a:lnTo>
                    <a:cubicBezTo>
                      <a:pt x="2272841" y="185733"/>
                      <a:pt x="2276820" y="185303"/>
                      <a:pt x="2279724" y="187343"/>
                    </a:cubicBezTo>
                    <a:cubicBezTo>
                      <a:pt x="2282843" y="189597"/>
                      <a:pt x="2283595" y="193999"/>
                      <a:pt x="2281337" y="197219"/>
                    </a:cubicBezTo>
                    <a:cubicBezTo>
                      <a:pt x="2282951" y="198937"/>
                      <a:pt x="2280154" y="196790"/>
                      <a:pt x="2281445" y="198615"/>
                    </a:cubicBezTo>
                    <a:cubicBezTo>
                      <a:pt x="2282090" y="199366"/>
                      <a:pt x="2281015" y="198400"/>
                      <a:pt x="2281445" y="199152"/>
                    </a:cubicBezTo>
                    <a:cubicBezTo>
                      <a:pt x="2282305" y="200440"/>
                      <a:pt x="2280692" y="198937"/>
                      <a:pt x="2281230" y="200332"/>
                    </a:cubicBezTo>
                    <a:cubicBezTo>
                      <a:pt x="2281552" y="201191"/>
                      <a:pt x="2281122" y="200547"/>
                      <a:pt x="2280800" y="201298"/>
                    </a:cubicBezTo>
                    <a:cubicBezTo>
                      <a:pt x="2280800" y="201406"/>
                      <a:pt x="2280692" y="201513"/>
                      <a:pt x="2280584" y="201513"/>
                    </a:cubicBezTo>
                    <a:cubicBezTo>
                      <a:pt x="2279617" y="201513"/>
                      <a:pt x="2280262" y="201943"/>
                      <a:pt x="2279509" y="201298"/>
                    </a:cubicBezTo>
                    <a:cubicBezTo>
                      <a:pt x="2277251" y="199366"/>
                      <a:pt x="2280477" y="201943"/>
                      <a:pt x="2278111" y="199688"/>
                    </a:cubicBezTo>
                    <a:cubicBezTo>
                      <a:pt x="2274992" y="201835"/>
                      <a:pt x="2270798" y="200976"/>
                      <a:pt x="2268647" y="197863"/>
                    </a:cubicBezTo>
                    <a:cubicBezTo>
                      <a:pt x="2266712" y="195072"/>
                      <a:pt x="2267250" y="191208"/>
                      <a:pt x="2269723" y="188953"/>
                    </a:cubicBezTo>
                    <a:lnTo>
                      <a:pt x="2269723" y="188953"/>
                    </a:lnTo>
                    <a:close/>
                    <a:moveTo>
                      <a:pt x="2791944" y="1760970"/>
                    </a:moveTo>
                    <a:cubicBezTo>
                      <a:pt x="2795600" y="1762366"/>
                      <a:pt x="2799687" y="1760434"/>
                      <a:pt x="2801085" y="1756784"/>
                    </a:cubicBezTo>
                    <a:cubicBezTo>
                      <a:pt x="2802483" y="1753134"/>
                      <a:pt x="2800655" y="1748947"/>
                      <a:pt x="2796891" y="1747659"/>
                    </a:cubicBezTo>
                    <a:cubicBezTo>
                      <a:pt x="2673756" y="1700640"/>
                      <a:pt x="2551696" y="1651152"/>
                      <a:pt x="2430282" y="1600376"/>
                    </a:cubicBezTo>
                    <a:cubicBezTo>
                      <a:pt x="2381351" y="1579980"/>
                      <a:pt x="2332527" y="1559155"/>
                      <a:pt x="2283595" y="1538329"/>
                    </a:cubicBezTo>
                    <a:cubicBezTo>
                      <a:pt x="2309191" y="1536826"/>
                      <a:pt x="2334893" y="1535645"/>
                      <a:pt x="2360918" y="1535753"/>
                    </a:cubicBezTo>
                    <a:cubicBezTo>
                      <a:pt x="2386190" y="1535753"/>
                      <a:pt x="2411462" y="1536611"/>
                      <a:pt x="2436734" y="1537470"/>
                    </a:cubicBezTo>
                    <a:cubicBezTo>
                      <a:pt x="2462222" y="1538329"/>
                      <a:pt x="2487602" y="1539295"/>
                      <a:pt x="2512551" y="1540798"/>
                    </a:cubicBezTo>
                    <a:cubicBezTo>
                      <a:pt x="2528467" y="1541657"/>
                      <a:pt x="2544276" y="1542623"/>
                      <a:pt x="2560192" y="1544018"/>
                    </a:cubicBezTo>
                    <a:cubicBezTo>
                      <a:pt x="2570624" y="1544877"/>
                      <a:pt x="2581163" y="1545843"/>
                      <a:pt x="2591702" y="1547131"/>
                    </a:cubicBezTo>
                    <a:lnTo>
                      <a:pt x="2620200" y="1550459"/>
                    </a:lnTo>
                    <a:cubicBezTo>
                      <a:pt x="2623426" y="1550889"/>
                      <a:pt x="2631384" y="1552821"/>
                      <a:pt x="2633535" y="1553143"/>
                    </a:cubicBezTo>
                    <a:cubicBezTo>
                      <a:pt x="2635256" y="1553358"/>
                      <a:pt x="2636439" y="1553143"/>
                      <a:pt x="2636869" y="1553036"/>
                    </a:cubicBezTo>
                    <a:cubicBezTo>
                      <a:pt x="2639343" y="1552284"/>
                      <a:pt x="2640633" y="1550781"/>
                      <a:pt x="2641278" y="1549600"/>
                    </a:cubicBezTo>
                    <a:cubicBezTo>
                      <a:pt x="2642031" y="1548098"/>
                      <a:pt x="2642354" y="1546487"/>
                      <a:pt x="2641816" y="1544555"/>
                    </a:cubicBezTo>
                    <a:cubicBezTo>
                      <a:pt x="2641601" y="1544126"/>
                      <a:pt x="2641063" y="1541335"/>
                      <a:pt x="2637084" y="1539724"/>
                    </a:cubicBezTo>
                    <a:cubicBezTo>
                      <a:pt x="2636546" y="1539510"/>
                      <a:pt x="2636116" y="1539295"/>
                      <a:pt x="2635579" y="1539188"/>
                    </a:cubicBezTo>
                    <a:cubicBezTo>
                      <a:pt x="2635686" y="1539295"/>
                      <a:pt x="2635686" y="1539402"/>
                      <a:pt x="2635686" y="1539617"/>
                    </a:cubicBezTo>
                    <a:cubicBezTo>
                      <a:pt x="2635471" y="1540368"/>
                      <a:pt x="2634396" y="1540261"/>
                      <a:pt x="2632890" y="1539939"/>
                    </a:cubicBezTo>
                    <a:cubicBezTo>
                      <a:pt x="2633105" y="1539832"/>
                      <a:pt x="2633213" y="1539832"/>
                      <a:pt x="2633428" y="1539832"/>
                    </a:cubicBezTo>
                    <a:cubicBezTo>
                      <a:pt x="2633643" y="1539724"/>
                      <a:pt x="2634396" y="1539295"/>
                      <a:pt x="2635041" y="1539188"/>
                    </a:cubicBezTo>
                    <a:cubicBezTo>
                      <a:pt x="2633966" y="1539080"/>
                      <a:pt x="2632783" y="1539188"/>
                      <a:pt x="2631815" y="1539617"/>
                    </a:cubicBezTo>
                    <a:cubicBezTo>
                      <a:pt x="2628588" y="1538651"/>
                      <a:pt x="2624287" y="1536719"/>
                      <a:pt x="2622351" y="1536396"/>
                    </a:cubicBezTo>
                    <a:lnTo>
                      <a:pt x="2593745" y="1531781"/>
                    </a:lnTo>
                    <a:cubicBezTo>
                      <a:pt x="2580410" y="1529848"/>
                      <a:pt x="2567182" y="1528131"/>
                      <a:pt x="2553847" y="1526628"/>
                    </a:cubicBezTo>
                    <a:cubicBezTo>
                      <a:pt x="2540512" y="1525125"/>
                      <a:pt x="2527177" y="1523944"/>
                      <a:pt x="2513842" y="1522871"/>
                    </a:cubicBezTo>
                    <a:cubicBezTo>
                      <a:pt x="2488677" y="1520938"/>
                      <a:pt x="2463082" y="1519113"/>
                      <a:pt x="2437380" y="1518147"/>
                    </a:cubicBezTo>
                    <a:cubicBezTo>
                      <a:pt x="2420388" y="1517503"/>
                      <a:pt x="2403289" y="1517288"/>
                      <a:pt x="2386298" y="1517396"/>
                    </a:cubicBezTo>
                    <a:cubicBezTo>
                      <a:pt x="2343281" y="1517610"/>
                      <a:pt x="2300265" y="1520080"/>
                      <a:pt x="2258539" y="1525018"/>
                    </a:cubicBezTo>
                    <a:cubicBezTo>
                      <a:pt x="2257463" y="1525125"/>
                      <a:pt x="2257678" y="1526628"/>
                      <a:pt x="2256818" y="1527057"/>
                    </a:cubicBezTo>
                    <a:cubicBezTo>
                      <a:pt x="2241870" y="1520724"/>
                      <a:pt x="2226814" y="1514390"/>
                      <a:pt x="2211865" y="1508056"/>
                    </a:cubicBezTo>
                    <a:cubicBezTo>
                      <a:pt x="2168204" y="1489378"/>
                      <a:pt x="2124650" y="1470699"/>
                      <a:pt x="2081095" y="1452020"/>
                    </a:cubicBezTo>
                    <a:cubicBezTo>
                      <a:pt x="2117337" y="1446116"/>
                      <a:pt x="2153363" y="1440319"/>
                      <a:pt x="2189389" y="1434737"/>
                    </a:cubicBezTo>
                    <a:cubicBezTo>
                      <a:pt x="2213479" y="1430980"/>
                      <a:pt x="2237568" y="1427437"/>
                      <a:pt x="2261765" y="1424002"/>
                    </a:cubicBezTo>
                    <a:cubicBezTo>
                      <a:pt x="2281767" y="1421104"/>
                      <a:pt x="2301878" y="1418313"/>
                      <a:pt x="2321988" y="1415844"/>
                    </a:cubicBezTo>
                    <a:cubicBezTo>
                      <a:pt x="2342098" y="1413267"/>
                      <a:pt x="2362209" y="1410798"/>
                      <a:pt x="2382426" y="1408866"/>
                    </a:cubicBezTo>
                    <a:cubicBezTo>
                      <a:pt x="2398665" y="1407149"/>
                      <a:pt x="2415011" y="1406075"/>
                      <a:pt x="2431357" y="1405646"/>
                    </a:cubicBezTo>
                    <a:cubicBezTo>
                      <a:pt x="2447811" y="1405109"/>
                      <a:pt x="2464158" y="1405216"/>
                      <a:pt x="2480504" y="1405860"/>
                    </a:cubicBezTo>
                    <a:lnTo>
                      <a:pt x="2513949" y="1408115"/>
                    </a:lnTo>
                    <a:cubicBezTo>
                      <a:pt x="2514810" y="1408222"/>
                      <a:pt x="2527714" y="1409510"/>
                      <a:pt x="2530296" y="1409295"/>
                    </a:cubicBezTo>
                    <a:cubicBezTo>
                      <a:pt x="2537716" y="1408651"/>
                      <a:pt x="2537501" y="1401996"/>
                      <a:pt x="2536856" y="1400278"/>
                    </a:cubicBezTo>
                    <a:cubicBezTo>
                      <a:pt x="2536640" y="1399634"/>
                      <a:pt x="2535780" y="1396521"/>
                      <a:pt x="2531156" y="1395233"/>
                    </a:cubicBezTo>
                    <a:cubicBezTo>
                      <a:pt x="2530511" y="1395125"/>
                      <a:pt x="2529865" y="1395018"/>
                      <a:pt x="2529220" y="1395018"/>
                    </a:cubicBezTo>
                    <a:cubicBezTo>
                      <a:pt x="2529327" y="1395125"/>
                      <a:pt x="2529435" y="1395340"/>
                      <a:pt x="2529435" y="1395555"/>
                    </a:cubicBezTo>
                    <a:cubicBezTo>
                      <a:pt x="2529435" y="1396306"/>
                      <a:pt x="2528252" y="1396414"/>
                      <a:pt x="2526639" y="1396306"/>
                    </a:cubicBezTo>
                    <a:cubicBezTo>
                      <a:pt x="2527069" y="1395877"/>
                      <a:pt x="2527499" y="1395447"/>
                      <a:pt x="2528037" y="1395125"/>
                    </a:cubicBezTo>
                    <a:cubicBezTo>
                      <a:pt x="2527069" y="1395233"/>
                      <a:pt x="2526209" y="1395662"/>
                      <a:pt x="2525456" y="1396199"/>
                    </a:cubicBezTo>
                    <a:cubicBezTo>
                      <a:pt x="2521477" y="1395662"/>
                      <a:pt x="2515777" y="1394052"/>
                      <a:pt x="2515347" y="1394052"/>
                    </a:cubicBezTo>
                    <a:lnTo>
                      <a:pt x="2481364" y="1390509"/>
                    </a:lnTo>
                    <a:cubicBezTo>
                      <a:pt x="2464588" y="1389329"/>
                      <a:pt x="2447919" y="1388792"/>
                      <a:pt x="2431142" y="1388792"/>
                    </a:cubicBezTo>
                    <a:cubicBezTo>
                      <a:pt x="2414258" y="1388899"/>
                      <a:pt x="2397482" y="1389651"/>
                      <a:pt x="2380813" y="1390939"/>
                    </a:cubicBezTo>
                    <a:cubicBezTo>
                      <a:pt x="2360273" y="1392549"/>
                      <a:pt x="2339947" y="1394481"/>
                      <a:pt x="2319730" y="1396843"/>
                    </a:cubicBezTo>
                    <a:cubicBezTo>
                      <a:pt x="2299404" y="1399205"/>
                      <a:pt x="2279079" y="1401996"/>
                      <a:pt x="2258968" y="1405002"/>
                    </a:cubicBezTo>
                    <a:cubicBezTo>
                      <a:pt x="2234664" y="1408759"/>
                      <a:pt x="2210575" y="1412945"/>
                      <a:pt x="2186486" y="1417347"/>
                    </a:cubicBezTo>
                    <a:cubicBezTo>
                      <a:pt x="2150459" y="1423895"/>
                      <a:pt x="2114541" y="1430980"/>
                      <a:pt x="2078407" y="1438065"/>
                    </a:cubicBezTo>
                    <a:cubicBezTo>
                      <a:pt x="2074535" y="1438709"/>
                      <a:pt x="2071954" y="1442359"/>
                      <a:pt x="2072599" y="1446331"/>
                    </a:cubicBezTo>
                    <a:cubicBezTo>
                      <a:pt x="2073352" y="1449981"/>
                      <a:pt x="2076793" y="1452020"/>
                      <a:pt x="2080342" y="1451698"/>
                    </a:cubicBezTo>
                    <a:cubicBezTo>
                      <a:pt x="2072814" y="1448478"/>
                      <a:pt x="2065179" y="1445150"/>
                      <a:pt x="2057651" y="1441930"/>
                    </a:cubicBezTo>
                    <a:cubicBezTo>
                      <a:pt x="2057544" y="1441607"/>
                      <a:pt x="2057221" y="1441178"/>
                      <a:pt x="2057113" y="1440963"/>
                    </a:cubicBezTo>
                    <a:cubicBezTo>
                      <a:pt x="2056898" y="1440641"/>
                      <a:pt x="2056683" y="1440427"/>
                      <a:pt x="2056468" y="1440105"/>
                    </a:cubicBezTo>
                    <a:lnTo>
                      <a:pt x="2055931" y="1441178"/>
                    </a:lnTo>
                    <a:cubicBezTo>
                      <a:pt x="2055931" y="1440427"/>
                      <a:pt x="2055931" y="1439783"/>
                      <a:pt x="2055715" y="1439031"/>
                    </a:cubicBezTo>
                    <a:lnTo>
                      <a:pt x="2056468" y="1440105"/>
                    </a:lnTo>
                    <a:cubicBezTo>
                      <a:pt x="2057544" y="1438065"/>
                      <a:pt x="2057651" y="1436777"/>
                      <a:pt x="2055393" y="1437958"/>
                    </a:cubicBezTo>
                    <a:lnTo>
                      <a:pt x="2055285" y="1437636"/>
                    </a:lnTo>
                    <a:cubicBezTo>
                      <a:pt x="2053672" y="1434308"/>
                      <a:pt x="2049585" y="1432805"/>
                      <a:pt x="2046144" y="1434415"/>
                    </a:cubicBezTo>
                    <a:cubicBezTo>
                      <a:pt x="2046037" y="1434415"/>
                      <a:pt x="2045069" y="1435381"/>
                      <a:pt x="2044316" y="1436240"/>
                    </a:cubicBezTo>
                    <a:cubicBezTo>
                      <a:pt x="1991728" y="1413697"/>
                      <a:pt x="1939140" y="1391261"/>
                      <a:pt x="1886553" y="1368610"/>
                    </a:cubicBezTo>
                    <a:cubicBezTo>
                      <a:pt x="1934731" y="1351971"/>
                      <a:pt x="1983770" y="1337908"/>
                      <a:pt x="2033239" y="1326208"/>
                    </a:cubicBezTo>
                    <a:cubicBezTo>
                      <a:pt x="2053995" y="1321269"/>
                      <a:pt x="2074858" y="1316761"/>
                      <a:pt x="2095613" y="1312359"/>
                    </a:cubicBezTo>
                    <a:cubicBezTo>
                      <a:pt x="2126908" y="1305811"/>
                      <a:pt x="2158310" y="1299692"/>
                      <a:pt x="2189927" y="1294325"/>
                    </a:cubicBezTo>
                    <a:cubicBezTo>
                      <a:pt x="2206381" y="1291534"/>
                      <a:pt x="2222835" y="1289065"/>
                      <a:pt x="2239504" y="1286810"/>
                    </a:cubicBezTo>
                    <a:cubicBezTo>
                      <a:pt x="2256065" y="1284663"/>
                      <a:pt x="2272627" y="1282838"/>
                      <a:pt x="2289295" y="1281443"/>
                    </a:cubicBezTo>
                    <a:lnTo>
                      <a:pt x="2327150" y="1278974"/>
                    </a:lnTo>
                    <a:cubicBezTo>
                      <a:pt x="2329408" y="1278867"/>
                      <a:pt x="2340593" y="1279189"/>
                      <a:pt x="2344787" y="1278330"/>
                    </a:cubicBezTo>
                    <a:cubicBezTo>
                      <a:pt x="2351777" y="1276934"/>
                      <a:pt x="2352422" y="1271460"/>
                      <a:pt x="2351562" y="1268883"/>
                    </a:cubicBezTo>
                    <a:cubicBezTo>
                      <a:pt x="2350486" y="1265233"/>
                      <a:pt x="2346722" y="1263194"/>
                      <a:pt x="2343066" y="1264267"/>
                    </a:cubicBezTo>
                    <a:cubicBezTo>
                      <a:pt x="2342851" y="1264375"/>
                      <a:pt x="2342528" y="1264482"/>
                      <a:pt x="2342206" y="1264589"/>
                    </a:cubicBezTo>
                    <a:cubicBezTo>
                      <a:pt x="2342313" y="1264589"/>
                      <a:pt x="2342313" y="1264697"/>
                      <a:pt x="2342313" y="1264911"/>
                    </a:cubicBezTo>
                    <a:cubicBezTo>
                      <a:pt x="2342528" y="1265877"/>
                      <a:pt x="2341560" y="1266307"/>
                      <a:pt x="2339947" y="1266414"/>
                    </a:cubicBezTo>
                    <a:lnTo>
                      <a:pt x="2340055" y="1266307"/>
                    </a:lnTo>
                    <a:cubicBezTo>
                      <a:pt x="2340270" y="1266200"/>
                      <a:pt x="2340593" y="1265770"/>
                      <a:pt x="2341023" y="1265341"/>
                    </a:cubicBezTo>
                    <a:cubicBezTo>
                      <a:pt x="2340485" y="1265663"/>
                      <a:pt x="2340162" y="1265985"/>
                      <a:pt x="2339732" y="1266414"/>
                    </a:cubicBezTo>
                    <a:cubicBezTo>
                      <a:pt x="2335753" y="1266629"/>
                      <a:pt x="2328333" y="1264697"/>
                      <a:pt x="2326935" y="1264697"/>
                    </a:cubicBezTo>
                    <a:cubicBezTo>
                      <a:pt x="2320482" y="1264804"/>
                      <a:pt x="2313922" y="1264911"/>
                      <a:pt x="2307470" y="1265126"/>
                    </a:cubicBezTo>
                    <a:cubicBezTo>
                      <a:pt x="2301017" y="1265341"/>
                      <a:pt x="2294565" y="1265663"/>
                      <a:pt x="2288220" y="1266092"/>
                    </a:cubicBezTo>
                    <a:cubicBezTo>
                      <a:pt x="2271228" y="1267058"/>
                      <a:pt x="2254344" y="1268346"/>
                      <a:pt x="2237461" y="1270171"/>
                    </a:cubicBezTo>
                    <a:cubicBezTo>
                      <a:pt x="2220576" y="1271889"/>
                      <a:pt x="2203800" y="1274143"/>
                      <a:pt x="2187023" y="1276612"/>
                    </a:cubicBezTo>
                    <a:cubicBezTo>
                      <a:pt x="2155084" y="1281550"/>
                      <a:pt x="2123252" y="1286918"/>
                      <a:pt x="2091742" y="1293466"/>
                    </a:cubicBezTo>
                    <a:cubicBezTo>
                      <a:pt x="2070663" y="1297867"/>
                      <a:pt x="2049693" y="1302698"/>
                      <a:pt x="2028830" y="1308066"/>
                    </a:cubicBezTo>
                    <a:cubicBezTo>
                      <a:pt x="1976672" y="1321484"/>
                      <a:pt x="1925268" y="1337801"/>
                      <a:pt x="1875046" y="1357231"/>
                    </a:cubicBezTo>
                    <a:cubicBezTo>
                      <a:pt x="1872787" y="1357983"/>
                      <a:pt x="1873110" y="1360559"/>
                      <a:pt x="1872572" y="1362706"/>
                    </a:cubicBezTo>
                    <a:cubicBezTo>
                      <a:pt x="1837621" y="1347784"/>
                      <a:pt x="1802778" y="1332970"/>
                      <a:pt x="1767612" y="1318371"/>
                    </a:cubicBezTo>
                    <a:cubicBezTo>
                      <a:pt x="1733629" y="1304201"/>
                      <a:pt x="1699431" y="1290246"/>
                      <a:pt x="1665232" y="1276505"/>
                    </a:cubicBezTo>
                    <a:cubicBezTo>
                      <a:pt x="1707711" y="1258578"/>
                      <a:pt x="1749652" y="1240972"/>
                      <a:pt x="1792239" y="1226051"/>
                    </a:cubicBezTo>
                    <a:cubicBezTo>
                      <a:pt x="1813532" y="1218537"/>
                      <a:pt x="1834825" y="1211559"/>
                      <a:pt x="1856656" y="1204903"/>
                    </a:cubicBezTo>
                    <a:cubicBezTo>
                      <a:pt x="1888381" y="1195242"/>
                      <a:pt x="1920751" y="1186439"/>
                      <a:pt x="1954734" y="1179247"/>
                    </a:cubicBezTo>
                    <a:cubicBezTo>
                      <a:pt x="1973231" y="1175275"/>
                      <a:pt x="1991728" y="1171518"/>
                      <a:pt x="2010225" y="1167868"/>
                    </a:cubicBezTo>
                    <a:cubicBezTo>
                      <a:pt x="2028722" y="1164325"/>
                      <a:pt x="2047327" y="1160783"/>
                      <a:pt x="2065932" y="1157455"/>
                    </a:cubicBezTo>
                    <a:lnTo>
                      <a:pt x="2101528" y="1151444"/>
                    </a:lnTo>
                    <a:cubicBezTo>
                      <a:pt x="2104002" y="1151121"/>
                      <a:pt x="2108733" y="1149726"/>
                      <a:pt x="2112282" y="1148974"/>
                    </a:cubicBezTo>
                    <a:cubicBezTo>
                      <a:pt x="2114648" y="1150155"/>
                      <a:pt x="2117659" y="1149833"/>
                      <a:pt x="2119810" y="1147901"/>
                    </a:cubicBezTo>
                    <a:cubicBezTo>
                      <a:pt x="2123789" y="1144359"/>
                      <a:pt x="2122714" y="1140923"/>
                      <a:pt x="2122176" y="1139313"/>
                    </a:cubicBezTo>
                    <a:cubicBezTo>
                      <a:pt x="2121423" y="1137596"/>
                      <a:pt x="2119918" y="1135556"/>
                      <a:pt x="2116584" y="1134912"/>
                    </a:cubicBezTo>
                    <a:cubicBezTo>
                      <a:pt x="2115508" y="1134697"/>
                      <a:pt x="2113573" y="1134697"/>
                      <a:pt x="2111099" y="1135126"/>
                    </a:cubicBezTo>
                    <a:cubicBezTo>
                      <a:pt x="2107658" y="1135771"/>
                      <a:pt x="2102388" y="1137166"/>
                      <a:pt x="2099807" y="1137488"/>
                    </a:cubicBezTo>
                    <a:lnTo>
                      <a:pt x="2063351" y="1142426"/>
                    </a:lnTo>
                    <a:cubicBezTo>
                      <a:pt x="2040874" y="1145861"/>
                      <a:pt x="2018398" y="1149511"/>
                      <a:pt x="1995922" y="1153376"/>
                    </a:cubicBezTo>
                    <a:cubicBezTo>
                      <a:pt x="1980974" y="1155952"/>
                      <a:pt x="1966026" y="1158743"/>
                      <a:pt x="1951185" y="1161642"/>
                    </a:cubicBezTo>
                    <a:cubicBezTo>
                      <a:pt x="1928171" y="1166150"/>
                      <a:pt x="1905910" y="1171196"/>
                      <a:pt x="1884079" y="1176992"/>
                    </a:cubicBezTo>
                    <a:cubicBezTo>
                      <a:pt x="1861711" y="1183004"/>
                      <a:pt x="1839772" y="1189660"/>
                      <a:pt x="1818264" y="1196959"/>
                    </a:cubicBezTo>
                    <a:cubicBezTo>
                      <a:pt x="1792131" y="1205762"/>
                      <a:pt x="1766644" y="1215531"/>
                      <a:pt x="1741157" y="1225944"/>
                    </a:cubicBezTo>
                    <a:cubicBezTo>
                      <a:pt x="1709109" y="1239040"/>
                      <a:pt x="1677170" y="1253640"/>
                      <a:pt x="1644907" y="1268561"/>
                    </a:cubicBezTo>
                    <a:cubicBezTo>
                      <a:pt x="1643402" y="1268024"/>
                      <a:pt x="1641789" y="1267595"/>
                      <a:pt x="1639745" y="1266951"/>
                    </a:cubicBezTo>
                    <a:cubicBezTo>
                      <a:pt x="1639423" y="1266200"/>
                      <a:pt x="1638885" y="1264697"/>
                      <a:pt x="1638670" y="1264267"/>
                    </a:cubicBezTo>
                    <a:cubicBezTo>
                      <a:pt x="1638132" y="1262979"/>
                      <a:pt x="1637594" y="1262228"/>
                      <a:pt x="1637272" y="1261905"/>
                    </a:cubicBezTo>
                    <a:cubicBezTo>
                      <a:pt x="1635659" y="1259973"/>
                      <a:pt x="1633938" y="1259651"/>
                      <a:pt x="1632863" y="1259544"/>
                    </a:cubicBezTo>
                    <a:cubicBezTo>
                      <a:pt x="1630819" y="1259222"/>
                      <a:pt x="1629099" y="1259758"/>
                      <a:pt x="1627593" y="1261047"/>
                    </a:cubicBezTo>
                    <a:cubicBezTo>
                      <a:pt x="1627378" y="1261154"/>
                      <a:pt x="1626733" y="1261905"/>
                      <a:pt x="1626195" y="1262872"/>
                    </a:cubicBezTo>
                    <a:cubicBezTo>
                      <a:pt x="1617914" y="1260403"/>
                      <a:pt x="1608773" y="1257719"/>
                      <a:pt x="1599955" y="1254820"/>
                    </a:cubicBezTo>
                    <a:cubicBezTo>
                      <a:pt x="1591567" y="1252137"/>
                      <a:pt x="1583716" y="1249346"/>
                      <a:pt x="1578124" y="1246769"/>
                    </a:cubicBezTo>
                    <a:cubicBezTo>
                      <a:pt x="1575543" y="1245481"/>
                      <a:pt x="1571564" y="1244515"/>
                      <a:pt x="1572639" y="1243549"/>
                    </a:cubicBezTo>
                    <a:cubicBezTo>
                      <a:pt x="1570811" y="1240650"/>
                      <a:pt x="1567155" y="1239470"/>
                      <a:pt x="1563929" y="1240972"/>
                    </a:cubicBezTo>
                    <a:cubicBezTo>
                      <a:pt x="1560595" y="1242583"/>
                      <a:pt x="1559089" y="1246555"/>
                      <a:pt x="1560595" y="1249990"/>
                    </a:cubicBezTo>
                    <a:cubicBezTo>
                      <a:pt x="1561347" y="1251600"/>
                      <a:pt x="1562746" y="1253425"/>
                      <a:pt x="1565219" y="1255143"/>
                    </a:cubicBezTo>
                    <a:cubicBezTo>
                      <a:pt x="1568123" y="1257290"/>
                      <a:pt x="1572962" y="1259651"/>
                      <a:pt x="1578984" y="1262120"/>
                    </a:cubicBezTo>
                    <a:cubicBezTo>
                      <a:pt x="1592857" y="1267702"/>
                      <a:pt x="1612967" y="1273821"/>
                      <a:pt x="1627593" y="1278330"/>
                    </a:cubicBezTo>
                    <a:cubicBezTo>
                      <a:pt x="1625873" y="1280370"/>
                      <a:pt x="1623829" y="1282516"/>
                      <a:pt x="1624904" y="1285200"/>
                    </a:cubicBezTo>
                    <a:cubicBezTo>
                      <a:pt x="1626195" y="1288099"/>
                      <a:pt x="1629637" y="1288528"/>
                      <a:pt x="1632755" y="1288099"/>
                    </a:cubicBezTo>
                    <a:cubicBezTo>
                      <a:pt x="1632755" y="1288099"/>
                      <a:pt x="1632755" y="1288206"/>
                      <a:pt x="1632755" y="1288313"/>
                    </a:cubicBezTo>
                    <a:cubicBezTo>
                      <a:pt x="1635228" y="1295398"/>
                      <a:pt x="1637810" y="1302269"/>
                      <a:pt x="1640605" y="1309246"/>
                    </a:cubicBezTo>
                    <a:cubicBezTo>
                      <a:pt x="1643294" y="1316117"/>
                      <a:pt x="1646198" y="1322987"/>
                      <a:pt x="1649316" y="1329750"/>
                    </a:cubicBezTo>
                    <a:cubicBezTo>
                      <a:pt x="1659426" y="1352186"/>
                      <a:pt x="1669534" y="1374622"/>
                      <a:pt x="1679966" y="1396843"/>
                    </a:cubicBezTo>
                    <a:cubicBezTo>
                      <a:pt x="1686848" y="1411764"/>
                      <a:pt x="1693946" y="1426579"/>
                      <a:pt x="1701151" y="1441393"/>
                    </a:cubicBezTo>
                    <a:cubicBezTo>
                      <a:pt x="1717175" y="1473705"/>
                      <a:pt x="1734059" y="1507842"/>
                      <a:pt x="1752986" y="1541442"/>
                    </a:cubicBezTo>
                    <a:cubicBezTo>
                      <a:pt x="1771376" y="1574183"/>
                      <a:pt x="1791486" y="1606603"/>
                      <a:pt x="1813317" y="1637304"/>
                    </a:cubicBezTo>
                    <a:cubicBezTo>
                      <a:pt x="1843321" y="1679385"/>
                      <a:pt x="1876874" y="1718138"/>
                      <a:pt x="1914406" y="1750021"/>
                    </a:cubicBezTo>
                    <a:cubicBezTo>
                      <a:pt x="1917417" y="1752597"/>
                      <a:pt x="1921934" y="1752275"/>
                      <a:pt x="1924515" y="1749377"/>
                    </a:cubicBezTo>
                    <a:cubicBezTo>
                      <a:pt x="1927096" y="1746371"/>
                      <a:pt x="1926773" y="1741862"/>
                      <a:pt x="1923762" y="1739286"/>
                    </a:cubicBezTo>
                    <a:cubicBezTo>
                      <a:pt x="1887951" y="1707296"/>
                      <a:pt x="1856549" y="1668543"/>
                      <a:pt x="1828050" y="1626999"/>
                    </a:cubicBezTo>
                    <a:cubicBezTo>
                      <a:pt x="1807080" y="1596404"/>
                      <a:pt x="1787937" y="1564200"/>
                      <a:pt x="1769871" y="1531995"/>
                    </a:cubicBezTo>
                    <a:cubicBezTo>
                      <a:pt x="1751158" y="1498610"/>
                      <a:pt x="1733521" y="1465224"/>
                      <a:pt x="1717390" y="1433234"/>
                    </a:cubicBezTo>
                    <a:cubicBezTo>
                      <a:pt x="1708034" y="1415092"/>
                      <a:pt x="1699001" y="1396843"/>
                      <a:pt x="1689967" y="1378486"/>
                    </a:cubicBezTo>
                    <a:cubicBezTo>
                      <a:pt x="1681041" y="1360130"/>
                      <a:pt x="1672115" y="1341773"/>
                      <a:pt x="1663297" y="1323309"/>
                    </a:cubicBezTo>
                    <a:cubicBezTo>
                      <a:pt x="1660178" y="1316761"/>
                      <a:pt x="1657167" y="1310213"/>
                      <a:pt x="1654263" y="1303557"/>
                    </a:cubicBezTo>
                    <a:cubicBezTo>
                      <a:pt x="1651682" y="1297331"/>
                      <a:pt x="1649101" y="1291104"/>
                      <a:pt x="1646628" y="1284663"/>
                    </a:cubicBezTo>
                    <a:cubicBezTo>
                      <a:pt x="1685020" y="1300551"/>
                      <a:pt x="1723197" y="1316761"/>
                      <a:pt x="1761375" y="1333078"/>
                    </a:cubicBezTo>
                    <a:cubicBezTo>
                      <a:pt x="1788583" y="1344779"/>
                      <a:pt x="1815683" y="1356587"/>
                      <a:pt x="1842676" y="1368396"/>
                    </a:cubicBezTo>
                    <a:cubicBezTo>
                      <a:pt x="1843106" y="1369469"/>
                      <a:pt x="1842998" y="1370113"/>
                      <a:pt x="1843966" y="1371401"/>
                    </a:cubicBezTo>
                    <a:cubicBezTo>
                      <a:pt x="1846009" y="1374085"/>
                      <a:pt x="1849881" y="1377842"/>
                      <a:pt x="1850849" y="1380311"/>
                    </a:cubicBezTo>
                    <a:lnTo>
                      <a:pt x="1864722" y="1416488"/>
                    </a:lnTo>
                    <a:cubicBezTo>
                      <a:pt x="1872035" y="1433986"/>
                      <a:pt x="1880208" y="1451054"/>
                      <a:pt x="1889026" y="1467908"/>
                    </a:cubicBezTo>
                    <a:cubicBezTo>
                      <a:pt x="1897737" y="1484547"/>
                      <a:pt x="1907201" y="1500971"/>
                      <a:pt x="1916772" y="1517181"/>
                    </a:cubicBezTo>
                    <a:cubicBezTo>
                      <a:pt x="1933333" y="1544985"/>
                      <a:pt x="1949787" y="1572681"/>
                      <a:pt x="1967209" y="1599625"/>
                    </a:cubicBezTo>
                    <a:cubicBezTo>
                      <a:pt x="1984738" y="1626892"/>
                      <a:pt x="2003128" y="1653407"/>
                      <a:pt x="2022700" y="1679171"/>
                    </a:cubicBezTo>
                    <a:cubicBezTo>
                      <a:pt x="2048618" y="1713415"/>
                      <a:pt x="2076793" y="1746156"/>
                      <a:pt x="2107980" y="1776751"/>
                    </a:cubicBezTo>
                    <a:cubicBezTo>
                      <a:pt x="2110777" y="1779542"/>
                      <a:pt x="2115293" y="1779542"/>
                      <a:pt x="2118090" y="1776858"/>
                    </a:cubicBezTo>
                    <a:cubicBezTo>
                      <a:pt x="2120886" y="1774067"/>
                      <a:pt x="2120886" y="1769558"/>
                      <a:pt x="2118197" y="1766767"/>
                    </a:cubicBezTo>
                    <a:cubicBezTo>
                      <a:pt x="2088300" y="1735743"/>
                      <a:pt x="2061845" y="1702787"/>
                      <a:pt x="2037111" y="1668543"/>
                    </a:cubicBezTo>
                    <a:cubicBezTo>
                      <a:pt x="2018398" y="1642672"/>
                      <a:pt x="2000762" y="1616157"/>
                      <a:pt x="1983447" y="1589212"/>
                    </a:cubicBezTo>
                    <a:cubicBezTo>
                      <a:pt x="1966133" y="1562375"/>
                      <a:pt x="1949142" y="1535216"/>
                      <a:pt x="1932258" y="1507842"/>
                    </a:cubicBezTo>
                    <a:cubicBezTo>
                      <a:pt x="1920536" y="1488948"/>
                      <a:pt x="1909136" y="1469733"/>
                      <a:pt x="1898597" y="1450088"/>
                    </a:cubicBezTo>
                    <a:cubicBezTo>
                      <a:pt x="1891607" y="1437099"/>
                      <a:pt x="1884940" y="1423895"/>
                      <a:pt x="1878810" y="1410369"/>
                    </a:cubicBezTo>
                    <a:lnTo>
                      <a:pt x="1865367" y="1378272"/>
                    </a:lnTo>
                    <a:cubicBezTo>
                      <a:pt x="1869561" y="1380097"/>
                      <a:pt x="1873863" y="1381922"/>
                      <a:pt x="1878057" y="1383746"/>
                    </a:cubicBezTo>
                    <a:cubicBezTo>
                      <a:pt x="1935699" y="1408974"/>
                      <a:pt x="1993341" y="1434093"/>
                      <a:pt x="2050984" y="1459320"/>
                    </a:cubicBezTo>
                    <a:cubicBezTo>
                      <a:pt x="2056038" y="1468982"/>
                      <a:pt x="2061738" y="1479716"/>
                      <a:pt x="2062383" y="1480790"/>
                    </a:cubicBezTo>
                    <a:lnTo>
                      <a:pt x="2099485" y="1551855"/>
                    </a:lnTo>
                    <a:cubicBezTo>
                      <a:pt x="2121208" y="1592003"/>
                      <a:pt x="2143146" y="1630112"/>
                      <a:pt x="2168311" y="1666074"/>
                    </a:cubicBezTo>
                    <a:cubicBezTo>
                      <a:pt x="2193584" y="1702143"/>
                      <a:pt x="2221974" y="1735851"/>
                      <a:pt x="2254775" y="1768163"/>
                    </a:cubicBezTo>
                    <a:cubicBezTo>
                      <a:pt x="2267679" y="1780723"/>
                      <a:pt x="2281982" y="1799401"/>
                      <a:pt x="2298006" y="1812820"/>
                    </a:cubicBezTo>
                    <a:cubicBezTo>
                      <a:pt x="2305749" y="1819368"/>
                      <a:pt x="2314030" y="1824736"/>
                      <a:pt x="2322633" y="1827849"/>
                    </a:cubicBezTo>
                    <a:cubicBezTo>
                      <a:pt x="2326290" y="1829137"/>
                      <a:pt x="2330484" y="1827312"/>
                      <a:pt x="2331882" y="1823662"/>
                    </a:cubicBezTo>
                    <a:cubicBezTo>
                      <a:pt x="2333280" y="1819905"/>
                      <a:pt x="2331344" y="1815826"/>
                      <a:pt x="2327687" y="1814430"/>
                    </a:cubicBezTo>
                    <a:cubicBezTo>
                      <a:pt x="2318332" y="1810780"/>
                      <a:pt x="2309836" y="1803695"/>
                      <a:pt x="2301770" y="1795644"/>
                    </a:cubicBezTo>
                    <a:cubicBezTo>
                      <a:pt x="2288973" y="1782762"/>
                      <a:pt x="2277466" y="1767197"/>
                      <a:pt x="2266819" y="1756140"/>
                    </a:cubicBezTo>
                    <a:cubicBezTo>
                      <a:pt x="2235310" y="1724042"/>
                      <a:pt x="2208747" y="1690227"/>
                      <a:pt x="2184120" y="1655017"/>
                    </a:cubicBezTo>
                    <a:cubicBezTo>
                      <a:pt x="2159385" y="1619592"/>
                      <a:pt x="2136587" y="1582771"/>
                      <a:pt x="2114541" y="1543589"/>
                    </a:cubicBezTo>
                    <a:lnTo>
                      <a:pt x="2075611" y="1473705"/>
                    </a:lnTo>
                    <a:cubicBezTo>
                      <a:pt x="2075396" y="1473275"/>
                      <a:pt x="2074320" y="1471450"/>
                      <a:pt x="2072814" y="1468874"/>
                    </a:cubicBezTo>
                    <a:cubicBezTo>
                      <a:pt x="2098517" y="1480038"/>
                      <a:pt x="2124112" y="1491417"/>
                      <a:pt x="2149814" y="1502474"/>
                    </a:cubicBezTo>
                    <a:cubicBezTo>
                      <a:pt x="2182292" y="1516430"/>
                      <a:pt x="2214984" y="1530063"/>
                      <a:pt x="2247569" y="1543911"/>
                    </a:cubicBezTo>
                    <a:cubicBezTo>
                      <a:pt x="2246709" y="1551533"/>
                      <a:pt x="2250150" y="1562160"/>
                      <a:pt x="2257571" y="1574076"/>
                    </a:cubicBezTo>
                    <a:cubicBezTo>
                      <a:pt x="2268647" y="1591789"/>
                      <a:pt x="2287037" y="1612614"/>
                      <a:pt x="2301125" y="1627858"/>
                    </a:cubicBezTo>
                    <a:cubicBezTo>
                      <a:pt x="2321343" y="1649327"/>
                      <a:pt x="2342744" y="1673803"/>
                      <a:pt x="2365757" y="1697742"/>
                    </a:cubicBezTo>
                    <a:cubicBezTo>
                      <a:pt x="2380383" y="1713093"/>
                      <a:pt x="2395761" y="1728122"/>
                      <a:pt x="2411462" y="1742399"/>
                    </a:cubicBezTo>
                    <a:cubicBezTo>
                      <a:pt x="2439101" y="1767519"/>
                      <a:pt x="2468137" y="1789955"/>
                      <a:pt x="2497818" y="1806379"/>
                    </a:cubicBezTo>
                    <a:cubicBezTo>
                      <a:pt x="2501259" y="1808311"/>
                      <a:pt x="2505561" y="1807130"/>
                      <a:pt x="2507604" y="1803803"/>
                    </a:cubicBezTo>
                    <a:cubicBezTo>
                      <a:pt x="2509540" y="1800368"/>
                      <a:pt x="2508357" y="1795966"/>
                      <a:pt x="2504916" y="1794034"/>
                    </a:cubicBezTo>
                    <a:cubicBezTo>
                      <a:pt x="2476955" y="1777180"/>
                      <a:pt x="2449962" y="1754100"/>
                      <a:pt x="2423937" y="1729195"/>
                    </a:cubicBezTo>
                    <a:cubicBezTo>
                      <a:pt x="2408881" y="1714703"/>
                      <a:pt x="2394148" y="1699460"/>
                      <a:pt x="2379630" y="1684431"/>
                    </a:cubicBezTo>
                    <a:cubicBezTo>
                      <a:pt x="2356724" y="1660492"/>
                      <a:pt x="2334355" y="1636875"/>
                      <a:pt x="2313707" y="1615835"/>
                    </a:cubicBezTo>
                    <a:cubicBezTo>
                      <a:pt x="2301770" y="1603812"/>
                      <a:pt x="2286714" y="1588139"/>
                      <a:pt x="2275530" y="1573432"/>
                    </a:cubicBezTo>
                    <a:cubicBezTo>
                      <a:pt x="2269615" y="1565810"/>
                      <a:pt x="2264776" y="1558510"/>
                      <a:pt x="2262302" y="1552177"/>
                    </a:cubicBezTo>
                    <a:cubicBezTo>
                      <a:pt x="2261980" y="1551318"/>
                      <a:pt x="2262088" y="1550781"/>
                      <a:pt x="2261872" y="1549923"/>
                    </a:cubicBezTo>
                    <a:cubicBezTo>
                      <a:pt x="2285209" y="1559799"/>
                      <a:pt x="2308438" y="1569889"/>
                      <a:pt x="2331882" y="1579551"/>
                    </a:cubicBezTo>
                    <a:cubicBezTo>
                      <a:pt x="2483945" y="1642887"/>
                      <a:pt x="2637084" y="1703646"/>
                      <a:pt x="2791944" y="1760970"/>
                    </a:cubicBezTo>
                    <a:close/>
                    <a:moveTo>
                      <a:pt x="2114971" y="1148330"/>
                    </a:moveTo>
                    <a:cubicBezTo>
                      <a:pt x="2114971" y="1148223"/>
                      <a:pt x="2114756" y="1148438"/>
                      <a:pt x="2114648" y="1148438"/>
                    </a:cubicBezTo>
                    <a:lnTo>
                      <a:pt x="2114110" y="1148545"/>
                    </a:lnTo>
                    <a:cubicBezTo>
                      <a:pt x="2114541" y="1148760"/>
                      <a:pt x="2114971" y="1148867"/>
                      <a:pt x="2114971" y="1148330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 rot="1790023">
                <a:off x="7597329" y="9354915"/>
                <a:ext cx="329333" cy="324916"/>
              </a:xfrm>
              <a:custGeom>
                <a:avLst/>
                <a:gdLst/>
                <a:ahLst/>
                <a:cxnLst/>
                <a:rect l="l" t="t" r="r" b="b"/>
                <a:pathLst>
                  <a:path w="329323" h="324906" extrusionOk="0">
                    <a:moveTo>
                      <a:pt x="71743" y="295563"/>
                    </a:moveTo>
                    <a:cubicBezTo>
                      <a:pt x="-3321" y="244142"/>
                      <a:pt x="-22571" y="142805"/>
                      <a:pt x="28727" y="69378"/>
                    </a:cubicBezTo>
                    <a:cubicBezTo>
                      <a:pt x="80024" y="-4156"/>
                      <a:pt x="182618" y="-22083"/>
                      <a:pt x="257682" y="29337"/>
                    </a:cubicBezTo>
                    <a:cubicBezTo>
                      <a:pt x="332639" y="80758"/>
                      <a:pt x="351888" y="182095"/>
                      <a:pt x="300591" y="255629"/>
                    </a:cubicBezTo>
                    <a:cubicBezTo>
                      <a:pt x="249294" y="329055"/>
                      <a:pt x="146700" y="346983"/>
                      <a:pt x="71743" y="295563"/>
                    </a:cubicBezTo>
                    <a:lnTo>
                      <a:pt x="71743" y="295563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 rot="1790023">
                <a:off x="6734774" y="11625216"/>
                <a:ext cx="2658756" cy="2554867"/>
              </a:xfrm>
              <a:custGeom>
                <a:avLst/>
                <a:gdLst/>
                <a:ahLst/>
                <a:cxnLst/>
                <a:rect l="l" t="t" r="r" b="b"/>
                <a:pathLst>
                  <a:path w="2658673" h="2554787" extrusionOk="0">
                    <a:moveTo>
                      <a:pt x="2341014" y="1118258"/>
                    </a:moveTo>
                    <a:cubicBezTo>
                      <a:pt x="2249495" y="1106664"/>
                      <a:pt x="2182820" y="1045368"/>
                      <a:pt x="2118725" y="1037210"/>
                    </a:cubicBezTo>
                    <a:cubicBezTo>
                      <a:pt x="1812447" y="998350"/>
                      <a:pt x="1628014" y="1028407"/>
                      <a:pt x="1519935" y="1084765"/>
                    </a:cubicBezTo>
                    <a:cubicBezTo>
                      <a:pt x="1581018" y="961744"/>
                      <a:pt x="1604247" y="776137"/>
                      <a:pt x="1526602" y="515280"/>
                    </a:cubicBezTo>
                    <a:cubicBezTo>
                      <a:pt x="1505739" y="445181"/>
                      <a:pt x="1441967" y="376048"/>
                      <a:pt x="1424976" y="311102"/>
                    </a:cubicBezTo>
                    <a:cubicBezTo>
                      <a:pt x="1379593" y="137626"/>
                      <a:pt x="1412931" y="971"/>
                      <a:pt x="1394864" y="5"/>
                    </a:cubicBezTo>
                    <a:cubicBezTo>
                      <a:pt x="1376905" y="-1069"/>
                      <a:pt x="1377120" y="169723"/>
                      <a:pt x="1316897" y="305090"/>
                    </a:cubicBezTo>
                    <a:cubicBezTo>
                      <a:pt x="1279687" y="388822"/>
                      <a:pt x="1201505" y="434661"/>
                      <a:pt x="1175372" y="493381"/>
                    </a:cubicBezTo>
                    <a:cubicBezTo>
                      <a:pt x="1074714" y="719672"/>
                      <a:pt x="1041053" y="882091"/>
                      <a:pt x="1044279" y="999101"/>
                    </a:cubicBezTo>
                    <a:cubicBezTo>
                      <a:pt x="938996" y="922668"/>
                      <a:pt x="776716" y="865344"/>
                      <a:pt x="536469" y="865237"/>
                    </a:cubicBezTo>
                    <a:cubicBezTo>
                      <a:pt x="462695" y="865237"/>
                      <a:pt x="377737" y="906137"/>
                      <a:pt x="309987" y="903882"/>
                    </a:cubicBezTo>
                    <a:cubicBezTo>
                      <a:pt x="129210" y="897871"/>
                      <a:pt x="6290" y="827450"/>
                      <a:pt x="160" y="844304"/>
                    </a:cubicBezTo>
                    <a:cubicBezTo>
                      <a:pt x="-5862" y="861158"/>
                      <a:pt x="159536" y="909250"/>
                      <a:pt x="273530" y="1004898"/>
                    </a:cubicBezTo>
                    <a:cubicBezTo>
                      <a:pt x="343970" y="1063940"/>
                      <a:pt x="366338" y="1151214"/>
                      <a:pt x="415700" y="1192651"/>
                    </a:cubicBezTo>
                    <a:cubicBezTo>
                      <a:pt x="634869" y="1376325"/>
                      <a:pt x="797579" y="1452328"/>
                      <a:pt x="917273" y="1470899"/>
                    </a:cubicBezTo>
                    <a:cubicBezTo>
                      <a:pt x="804999" y="1545185"/>
                      <a:pt x="692511" y="1686885"/>
                      <a:pt x="618845" y="1933251"/>
                    </a:cubicBezTo>
                    <a:cubicBezTo>
                      <a:pt x="597875" y="2003350"/>
                      <a:pt x="613468" y="2095670"/>
                      <a:pt x="592067" y="2159328"/>
                    </a:cubicBezTo>
                    <a:cubicBezTo>
                      <a:pt x="534963" y="2329368"/>
                      <a:pt x="431939" y="2426090"/>
                      <a:pt x="446564" y="2436717"/>
                    </a:cubicBezTo>
                    <a:cubicBezTo>
                      <a:pt x="461082" y="2447237"/>
                      <a:pt x="554643" y="2303819"/>
                      <a:pt x="679499" y="2222556"/>
                    </a:cubicBezTo>
                    <a:cubicBezTo>
                      <a:pt x="756606" y="2172424"/>
                      <a:pt x="847478" y="2175967"/>
                      <a:pt x="901572" y="2140756"/>
                    </a:cubicBezTo>
                    <a:cubicBezTo>
                      <a:pt x="1097620" y="2013226"/>
                      <a:pt x="1212904" y="1901261"/>
                      <a:pt x="1277321" y="1805291"/>
                    </a:cubicBezTo>
                    <a:cubicBezTo>
                      <a:pt x="1315176" y="1921765"/>
                      <a:pt x="1401317" y="2054663"/>
                      <a:pt x="1563919" y="2192821"/>
                    </a:cubicBezTo>
                    <a:cubicBezTo>
                      <a:pt x="1619841" y="2240376"/>
                      <a:pt x="1711251" y="2263993"/>
                      <a:pt x="1761150" y="2309402"/>
                    </a:cubicBezTo>
                    <a:cubicBezTo>
                      <a:pt x="1894502" y="2430598"/>
                      <a:pt x="1941604" y="2563174"/>
                      <a:pt x="1957306" y="2554372"/>
                    </a:cubicBezTo>
                    <a:cubicBezTo>
                      <a:pt x="1972899" y="2545462"/>
                      <a:pt x="1879015" y="2402365"/>
                      <a:pt x="1855248" y="2256264"/>
                    </a:cubicBezTo>
                    <a:cubicBezTo>
                      <a:pt x="1840516" y="2165983"/>
                      <a:pt x="1880951" y="2085364"/>
                      <a:pt x="1870627" y="2022028"/>
                    </a:cubicBezTo>
                    <a:cubicBezTo>
                      <a:pt x="1832450" y="1787471"/>
                      <a:pt x="1774592" y="1635894"/>
                      <a:pt x="1710821" y="1538637"/>
                    </a:cubicBezTo>
                    <a:cubicBezTo>
                      <a:pt x="1839118" y="1542716"/>
                      <a:pt x="2002150" y="1501816"/>
                      <a:pt x="2197015" y="1376969"/>
                    </a:cubicBezTo>
                    <a:cubicBezTo>
                      <a:pt x="2258959" y="1337357"/>
                      <a:pt x="2307783" y="1257168"/>
                      <a:pt x="2365855" y="1222709"/>
                    </a:cubicBezTo>
                    <a:cubicBezTo>
                      <a:pt x="2521037" y="1130389"/>
                      <a:pt x="2662777" y="1123196"/>
                      <a:pt x="2658583" y="1105806"/>
                    </a:cubicBezTo>
                    <a:cubicBezTo>
                      <a:pt x="2654496" y="1088415"/>
                      <a:pt x="2489205" y="1137152"/>
                      <a:pt x="2341014" y="1118258"/>
                    </a:cubicBezTo>
                    <a:close/>
                    <a:moveTo>
                      <a:pt x="1368624" y="1411858"/>
                    </a:moveTo>
                    <a:cubicBezTo>
                      <a:pt x="1344642" y="1425705"/>
                      <a:pt x="1321091" y="1448678"/>
                      <a:pt x="1301626" y="1479380"/>
                    </a:cubicBezTo>
                    <a:cubicBezTo>
                      <a:pt x="1288075" y="1462204"/>
                      <a:pt x="1273235" y="1447927"/>
                      <a:pt x="1258502" y="1437514"/>
                    </a:cubicBezTo>
                    <a:cubicBezTo>
                      <a:pt x="1233229" y="1419479"/>
                      <a:pt x="1197095" y="1407349"/>
                      <a:pt x="1154939" y="1403484"/>
                    </a:cubicBezTo>
                    <a:cubicBezTo>
                      <a:pt x="1175802" y="1380404"/>
                      <a:pt x="1189783" y="1355070"/>
                      <a:pt x="1197848" y="1332312"/>
                    </a:cubicBezTo>
                    <a:cubicBezTo>
                      <a:pt x="1204624" y="1313204"/>
                      <a:pt x="1207419" y="1290339"/>
                      <a:pt x="1206559" y="1265326"/>
                    </a:cubicBezTo>
                    <a:cubicBezTo>
                      <a:pt x="1226024" y="1271660"/>
                      <a:pt x="1244952" y="1274988"/>
                      <a:pt x="1261835" y="1275846"/>
                    </a:cubicBezTo>
                    <a:cubicBezTo>
                      <a:pt x="1298399" y="1277564"/>
                      <a:pt x="1343137" y="1265326"/>
                      <a:pt x="1387121" y="1237845"/>
                    </a:cubicBezTo>
                    <a:cubicBezTo>
                      <a:pt x="1377120" y="1275846"/>
                      <a:pt x="1378410" y="1312452"/>
                      <a:pt x="1385508" y="1341115"/>
                    </a:cubicBezTo>
                    <a:cubicBezTo>
                      <a:pt x="1389702" y="1358290"/>
                      <a:pt x="1397875" y="1376325"/>
                      <a:pt x="1409490" y="1394360"/>
                    </a:cubicBezTo>
                    <a:cubicBezTo>
                      <a:pt x="1394327" y="1399190"/>
                      <a:pt x="1380346" y="1405095"/>
                      <a:pt x="1368624" y="141185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 rot="1790023">
                <a:off x="7024477" y="11847806"/>
                <a:ext cx="2116295" cy="2126299"/>
              </a:xfrm>
              <a:custGeom>
                <a:avLst/>
                <a:gdLst/>
                <a:ahLst/>
                <a:cxnLst/>
                <a:rect l="l" t="t" r="r" b="b"/>
                <a:pathLst>
                  <a:path w="2116229" h="2126233" extrusionOk="0">
                    <a:moveTo>
                      <a:pt x="1055521" y="1370726"/>
                    </a:moveTo>
                    <a:cubicBezTo>
                      <a:pt x="1059393" y="1371477"/>
                      <a:pt x="1061974" y="1375234"/>
                      <a:pt x="1061221" y="1379099"/>
                    </a:cubicBezTo>
                    <a:cubicBezTo>
                      <a:pt x="1056705" y="1406688"/>
                      <a:pt x="1051865" y="1434491"/>
                      <a:pt x="1044767" y="1461758"/>
                    </a:cubicBezTo>
                    <a:cubicBezTo>
                      <a:pt x="1042509" y="1470883"/>
                      <a:pt x="1039820" y="1479900"/>
                      <a:pt x="1036809" y="1488917"/>
                    </a:cubicBezTo>
                    <a:cubicBezTo>
                      <a:pt x="1033906" y="1497827"/>
                      <a:pt x="1030572" y="1506737"/>
                      <a:pt x="1027130" y="1515432"/>
                    </a:cubicBezTo>
                    <a:cubicBezTo>
                      <a:pt x="1024765" y="1521336"/>
                      <a:pt x="1022399" y="1527240"/>
                      <a:pt x="1019818" y="1533145"/>
                    </a:cubicBezTo>
                    <a:cubicBezTo>
                      <a:pt x="1016054" y="1541947"/>
                      <a:pt x="1012182" y="1550535"/>
                      <a:pt x="1008203" y="1559230"/>
                    </a:cubicBezTo>
                    <a:cubicBezTo>
                      <a:pt x="1006805" y="1562236"/>
                      <a:pt x="1001966" y="1568892"/>
                      <a:pt x="999600" y="1573508"/>
                    </a:cubicBezTo>
                    <a:cubicBezTo>
                      <a:pt x="1000138" y="1574796"/>
                      <a:pt x="1000245" y="1576406"/>
                      <a:pt x="999815" y="1577802"/>
                    </a:cubicBezTo>
                    <a:cubicBezTo>
                      <a:pt x="999815" y="1577158"/>
                      <a:pt x="999277" y="1575870"/>
                      <a:pt x="998847" y="1575011"/>
                    </a:cubicBezTo>
                    <a:cubicBezTo>
                      <a:pt x="998202" y="1576621"/>
                      <a:pt x="998094" y="1577909"/>
                      <a:pt x="998954" y="1578231"/>
                    </a:cubicBezTo>
                    <a:cubicBezTo>
                      <a:pt x="999277" y="1578339"/>
                      <a:pt x="999600" y="1578231"/>
                      <a:pt x="999707" y="1578124"/>
                    </a:cubicBezTo>
                    <a:cubicBezTo>
                      <a:pt x="999492" y="1578768"/>
                      <a:pt x="999169" y="1579305"/>
                      <a:pt x="998740" y="1579949"/>
                    </a:cubicBezTo>
                    <a:cubicBezTo>
                      <a:pt x="996589" y="1583169"/>
                      <a:pt x="994223" y="1583599"/>
                      <a:pt x="993577" y="1583706"/>
                    </a:cubicBezTo>
                    <a:cubicBezTo>
                      <a:pt x="989921" y="1584565"/>
                      <a:pt x="987448" y="1582955"/>
                      <a:pt x="985835" y="1579627"/>
                    </a:cubicBezTo>
                    <a:cubicBezTo>
                      <a:pt x="985512" y="1578983"/>
                      <a:pt x="984866" y="1576943"/>
                      <a:pt x="985727" y="1573937"/>
                    </a:cubicBezTo>
                    <a:cubicBezTo>
                      <a:pt x="986695" y="1570502"/>
                      <a:pt x="992072" y="1558372"/>
                      <a:pt x="994008" y="1553326"/>
                    </a:cubicBezTo>
                    <a:lnTo>
                      <a:pt x="1010139" y="1509206"/>
                    </a:lnTo>
                    <a:cubicBezTo>
                      <a:pt x="1013903" y="1498364"/>
                      <a:pt x="1017237" y="1487414"/>
                      <a:pt x="1020570" y="1476464"/>
                    </a:cubicBezTo>
                    <a:cubicBezTo>
                      <a:pt x="1023904" y="1465515"/>
                      <a:pt x="1027023" y="1454565"/>
                      <a:pt x="1030142" y="1443508"/>
                    </a:cubicBezTo>
                    <a:cubicBezTo>
                      <a:pt x="1036379" y="1421180"/>
                      <a:pt x="1042079" y="1398744"/>
                      <a:pt x="1047241" y="1376415"/>
                    </a:cubicBezTo>
                    <a:cubicBezTo>
                      <a:pt x="1047993" y="1372551"/>
                      <a:pt x="1051757" y="1369974"/>
                      <a:pt x="1055521" y="1370726"/>
                    </a:cubicBezTo>
                    <a:close/>
                    <a:moveTo>
                      <a:pt x="739027" y="1206589"/>
                    </a:moveTo>
                    <a:cubicBezTo>
                      <a:pt x="723649" y="1211098"/>
                      <a:pt x="708593" y="1216466"/>
                      <a:pt x="693967" y="1222262"/>
                    </a:cubicBezTo>
                    <a:cubicBezTo>
                      <a:pt x="671168" y="1231387"/>
                      <a:pt x="649445" y="1241800"/>
                      <a:pt x="629120" y="1252749"/>
                    </a:cubicBezTo>
                    <a:cubicBezTo>
                      <a:pt x="625678" y="1254575"/>
                      <a:pt x="624280" y="1258868"/>
                      <a:pt x="626001" y="1262304"/>
                    </a:cubicBezTo>
                    <a:cubicBezTo>
                      <a:pt x="627829" y="1265846"/>
                      <a:pt x="632131" y="1267242"/>
                      <a:pt x="635572" y="1265524"/>
                    </a:cubicBezTo>
                    <a:cubicBezTo>
                      <a:pt x="655898" y="1255970"/>
                      <a:pt x="677836" y="1247382"/>
                      <a:pt x="700419" y="1239438"/>
                    </a:cubicBezTo>
                    <a:cubicBezTo>
                      <a:pt x="714830" y="1234285"/>
                      <a:pt x="729671" y="1229455"/>
                      <a:pt x="744619" y="1224946"/>
                    </a:cubicBezTo>
                    <a:cubicBezTo>
                      <a:pt x="763116" y="1219364"/>
                      <a:pt x="781936" y="1214211"/>
                      <a:pt x="800648" y="1210025"/>
                    </a:cubicBezTo>
                    <a:cubicBezTo>
                      <a:pt x="819898" y="1205838"/>
                      <a:pt x="839040" y="1202403"/>
                      <a:pt x="857860" y="1200363"/>
                    </a:cubicBezTo>
                    <a:cubicBezTo>
                      <a:pt x="861624" y="1200041"/>
                      <a:pt x="864528" y="1196821"/>
                      <a:pt x="864205" y="1193063"/>
                    </a:cubicBezTo>
                    <a:cubicBezTo>
                      <a:pt x="863882" y="1189306"/>
                      <a:pt x="860656" y="1186408"/>
                      <a:pt x="856892" y="1186730"/>
                    </a:cubicBezTo>
                    <a:cubicBezTo>
                      <a:pt x="837320" y="1187589"/>
                      <a:pt x="817317" y="1189736"/>
                      <a:pt x="797422" y="1193171"/>
                    </a:cubicBezTo>
                    <a:cubicBezTo>
                      <a:pt x="777849" y="1196499"/>
                      <a:pt x="758277" y="1200900"/>
                      <a:pt x="739027" y="1206589"/>
                    </a:cubicBezTo>
                    <a:close/>
                    <a:moveTo>
                      <a:pt x="953895" y="1249958"/>
                    </a:moveTo>
                    <a:cubicBezTo>
                      <a:pt x="942603" y="1260157"/>
                      <a:pt x="920127" y="1290858"/>
                      <a:pt x="916900" y="1294401"/>
                    </a:cubicBezTo>
                    <a:cubicBezTo>
                      <a:pt x="894102" y="1319950"/>
                      <a:pt x="872163" y="1345928"/>
                      <a:pt x="850547" y="1372229"/>
                    </a:cubicBezTo>
                    <a:cubicBezTo>
                      <a:pt x="828932" y="1398637"/>
                      <a:pt x="807853" y="1425367"/>
                      <a:pt x="786990" y="1452418"/>
                    </a:cubicBezTo>
                    <a:cubicBezTo>
                      <a:pt x="744834" y="1506737"/>
                      <a:pt x="702140" y="1561592"/>
                      <a:pt x="659447" y="1616233"/>
                    </a:cubicBezTo>
                    <a:cubicBezTo>
                      <a:pt x="660844" y="1615589"/>
                      <a:pt x="661382" y="1613656"/>
                      <a:pt x="662888" y="1613979"/>
                    </a:cubicBezTo>
                    <a:cubicBezTo>
                      <a:pt x="666759" y="1614837"/>
                      <a:pt x="669233" y="1618595"/>
                      <a:pt x="668373" y="1622459"/>
                    </a:cubicBezTo>
                    <a:cubicBezTo>
                      <a:pt x="660522" y="1662500"/>
                      <a:pt x="650305" y="1702219"/>
                      <a:pt x="637938" y="1741187"/>
                    </a:cubicBezTo>
                    <a:cubicBezTo>
                      <a:pt x="632991" y="1756752"/>
                      <a:pt x="627722" y="1772211"/>
                      <a:pt x="622022" y="1787562"/>
                    </a:cubicBezTo>
                    <a:cubicBezTo>
                      <a:pt x="613526" y="1810534"/>
                      <a:pt x="604278" y="1833185"/>
                      <a:pt x="594921" y="1855728"/>
                    </a:cubicBezTo>
                    <a:cubicBezTo>
                      <a:pt x="592233" y="1861847"/>
                      <a:pt x="579328" y="1900063"/>
                      <a:pt x="567929" y="1920674"/>
                    </a:cubicBezTo>
                    <a:cubicBezTo>
                      <a:pt x="564595" y="1926686"/>
                      <a:pt x="561261" y="1931409"/>
                      <a:pt x="558357" y="1933878"/>
                    </a:cubicBezTo>
                    <a:cubicBezTo>
                      <a:pt x="556099" y="1935810"/>
                      <a:pt x="553841" y="1936777"/>
                      <a:pt x="551797" y="1937099"/>
                    </a:cubicBezTo>
                    <a:cubicBezTo>
                      <a:pt x="548033" y="1937743"/>
                      <a:pt x="544592" y="1935167"/>
                      <a:pt x="543947" y="1931409"/>
                    </a:cubicBezTo>
                    <a:cubicBezTo>
                      <a:pt x="543409" y="1927974"/>
                      <a:pt x="545560" y="1924754"/>
                      <a:pt x="548786" y="1923787"/>
                    </a:cubicBezTo>
                    <a:cubicBezTo>
                      <a:pt x="549539" y="1924968"/>
                      <a:pt x="550937" y="1921426"/>
                      <a:pt x="552120" y="1919494"/>
                    </a:cubicBezTo>
                    <a:cubicBezTo>
                      <a:pt x="555346" y="1914341"/>
                      <a:pt x="558572" y="1906719"/>
                      <a:pt x="561799" y="1898560"/>
                    </a:cubicBezTo>
                    <a:cubicBezTo>
                      <a:pt x="569757" y="1878271"/>
                      <a:pt x="576962" y="1854011"/>
                      <a:pt x="578791" y="1849287"/>
                    </a:cubicBezTo>
                    <a:cubicBezTo>
                      <a:pt x="589330" y="1822235"/>
                      <a:pt x="599116" y="1794861"/>
                      <a:pt x="608795" y="1767273"/>
                    </a:cubicBezTo>
                    <a:cubicBezTo>
                      <a:pt x="615247" y="1749023"/>
                      <a:pt x="621699" y="1730774"/>
                      <a:pt x="627722" y="1712418"/>
                    </a:cubicBezTo>
                    <a:cubicBezTo>
                      <a:pt x="637185" y="1683433"/>
                      <a:pt x="645681" y="1654127"/>
                      <a:pt x="652886" y="1624499"/>
                    </a:cubicBezTo>
                    <a:cubicBezTo>
                      <a:pt x="639766" y="1641245"/>
                      <a:pt x="626969" y="1658099"/>
                      <a:pt x="613741" y="1674845"/>
                    </a:cubicBezTo>
                    <a:cubicBezTo>
                      <a:pt x="574811" y="1723904"/>
                      <a:pt x="535451" y="1772748"/>
                      <a:pt x="495553" y="1821055"/>
                    </a:cubicBezTo>
                    <a:cubicBezTo>
                      <a:pt x="428878" y="1902103"/>
                      <a:pt x="360804" y="1981863"/>
                      <a:pt x="291547" y="2059047"/>
                    </a:cubicBezTo>
                    <a:cubicBezTo>
                      <a:pt x="288966" y="2062053"/>
                      <a:pt x="284449" y="2062267"/>
                      <a:pt x="281438" y="2059691"/>
                    </a:cubicBezTo>
                    <a:cubicBezTo>
                      <a:pt x="278535" y="2057115"/>
                      <a:pt x="278212" y="2052606"/>
                      <a:pt x="280901" y="2049600"/>
                    </a:cubicBezTo>
                    <a:cubicBezTo>
                      <a:pt x="348974" y="1971665"/>
                      <a:pt x="415650" y="1891046"/>
                      <a:pt x="481358" y="1809568"/>
                    </a:cubicBezTo>
                    <a:cubicBezTo>
                      <a:pt x="508673" y="1775861"/>
                      <a:pt x="535559" y="1741831"/>
                      <a:pt x="562659" y="1707802"/>
                    </a:cubicBezTo>
                    <a:cubicBezTo>
                      <a:pt x="556529" y="1709519"/>
                      <a:pt x="549324" y="1712095"/>
                      <a:pt x="545883" y="1713062"/>
                    </a:cubicBezTo>
                    <a:cubicBezTo>
                      <a:pt x="537387" y="1715531"/>
                      <a:pt x="528891" y="1717999"/>
                      <a:pt x="520503" y="1720683"/>
                    </a:cubicBezTo>
                    <a:cubicBezTo>
                      <a:pt x="512115" y="1723367"/>
                      <a:pt x="503834" y="1726051"/>
                      <a:pt x="495553" y="1729056"/>
                    </a:cubicBezTo>
                    <a:cubicBezTo>
                      <a:pt x="479207" y="1734746"/>
                      <a:pt x="462968" y="1741187"/>
                      <a:pt x="446837" y="1747628"/>
                    </a:cubicBezTo>
                    <a:cubicBezTo>
                      <a:pt x="436083" y="1751922"/>
                      <a:pt x="425329" y="1756216"/>
                      <a:pt x="414575" y="1760617"/>
                    </a:cubicBezTo>
                    <a:cubicBezTo>
                      <a:pt x="387689" y="1771674"/>
                      <a:pt x="361019" y="1783482"/>
                      <a:pt x="334994" y="1796149"/>
                    </a:cubicBezTo>
                    <a:cubicBezTo>
                      <a:pt x="331553" y="1797975"/>
                      <a:pt x="327251" y="1796686"/>
                      <a:pt x="325423" y="1793144"/>
                    </a:cubicBezTo>
                    <a:cubicBezTo>
                      <a:pt x="323595" y="1789708"/>
                      <a:pt x="324885" y="1785415"/>
                      <a:pt x="328434" y="1783590"/>
                    </a:cubicBezTo>
                    <a:cubicBezTo>
                      <a:pt x="354136" y="1769420"/>
                      <a:pt x="380269" y="1755786"/>
                      <a:pt x="407154" y="1743549"/>
                    </a:cubicBezTo>
                    <a:cubicBezTo>
                      <a:pt x="417908" y="1738611"/>
                      <a:pt x="428663" y="1733995"/>
                      <a:pt x="439632" y="1729593"/>
                    </a:cubicBezTo>
                    <a:cubicBezTo>
                      <a:pt x="456193" y="1723152"/>
                      <a:pt x="472970" y="1717355"/>
                      <a:pt x="489853" y="1711988"/>
                    </a:cubicBezTo>
                    <a:cubicBezTo>
                      <a:pt x="498457" y="1709304"/>
                      <a:pt x="507060" y="1706728"/>
                      <a:pt x="515771" y="1704474"/>
                    </a:cubicBezTo>
                    <a:cubicBezTo>
                      <a:pt x="524482" y="1702112"/>
                      <a:pt x="533193" y="1700072"/>
                      <a:pt x="542011" y="1698032"/>
                    </a:cubicBezTo>
                    <a:cubicBezTo>
                      <a:pt x="549754" y="1696315"/>
                      <a:pt x="569112" y="1692772"/>
                      <a:pt x="573736" y="1693417"/>
                    </a:cubicBezTo>
                    <a:cubicBezTo>
                      <a:pt x="573951" y="1693417"/>
                      <a:pt x="573843" y="1693524"/>
                      <a:pt x="573951" y="1693632"/>
                    </a:cubicBezTo>
                    <a:cubicBezTo>
                      <a:pt x="582124" y="1683326"/>
                      <a:pt x="590405" y="1673128"/>
                      <a:pt x="598578" y="1662822"/>
                    </a:cubicBezTo>
                    <a:cubicBezTo>
                      <a:pt x="657188" y="1588859"/>
                      <a:pt x="715583" y="1515110"/>
                      <a:pt x="773333" y="1441791"/>
                    </a:cubicBezTo>
                    <a:cubicBezTo>
                      <a:pt x="794626" y="1414954"/>
                      <a:pt x="816242" y="1388331"/>
                      <a:pt x="838180" y="1362031"/>
                    </a:cubicBezTo>
                    <a:cubicBezTo>
                      <a:pt x="855387" y="1341527"/>
                      <a:pt x="873346" y="1321453"/>
                      <a:pt x="891198" y="1301486"/>
                    </a:cubicBezTo>
                    <a:cubicBezTo>
                      <a:pt x="889370" y="1302130"/>
                      <a:pt x="887757" y="1303848"/>
                      <a:pt x="886036" y="1302881"/>
                    </a:cubicBezTo>
                    <a:cubicBezTo>
                      <a:pt x="885821" y="1302774"/>
                      <a:pt x="885714" y="1302667"/>
                      <a:pt x="885498" y="1302559"/>
                    </a:cubicBezTo>
                    <a:cubicBezTo>
                      <a:pt x="882810" y="1303740"/>
                      <a:pt x="879369" y="1306102"/>
                      <a:pt x="877755" y="1306424"/>
                    </a:cubicBezTo>
                    <a:lnTo>
                      <a:pt x="849365" y="1313509"/>
                    </a:lnTo>
                    <a:lnTo>
                      <a:pt x="776021" y="1331114"/>
                    </a:lnTo>
                    <a:cubicBezTo>
                      <a:pt x="757201" y="1335838"/>
                      <a:pt x="738705" y="1341098"/>
                      <a:pt x="720207" y="1346465"/>
                    </a:cubicBezTo>
                    <a:cubicBezTo>
                      <a:pt x="701603" y="1351940"/>
                      <a:pt x="683105" y="1357522"/>
                      <a:pt x="664824" y="1363534"/>
                    </a:cubicBezTo>
                    <a:cubicBezTo>
                      <a:pt x="628045" y="1375557"/>
                      <a:pt x="591803" y="1388653"/>
                      <a:pt x="555992" y="1403789"/>
                    </a:cubicBezTo>
                    <a:cubicBezTo>
                      <a:pt x="552335" y="1405292"/>
                      <a:pt x="548141" y="1403682"/>
                      <a:pt x="546528" y="1400140"/>
                    </a:cubicBezTo>
                    <a:cubicBezTo>
                      <a:pt x="544915" y="1396490"/>
                      <a:pt x="546528" y="1392303"/>
                      <a:pt x="550184" y="1390693"/>
                    </a:cubicBezTo>
                    <a:cubicBezTo>
                      <a:pt x="585781" y="1374054"/>
                      <a:pt x="621914" y="1358918"/>
                      <a:pt x="658801" y="1345928"/>
                    </a:cubicBezTo>
                    <a:cubicBezTo>
                      <a:pt x="677298" y="1339380"/>
                      <a:pt x="695903" y="1333476"/>
                      <a:pt x="714830" y="1328001"/>
                    </a:cubicBezTo>
                    <a:cubicBezTo>
                      <a:pt x="733650" y="1322634"/>
                      <a:pt x="752685" y="1317910"/>
                      <a:pt x="771827" y="1313509"/>
                    </a:cubicBezTo>
                    <a:lnTo>
                      <a:pt x="845923" y="1298373"/>
                    </a:lnTo>
                    <a:lnTo>
                      <a:pt x="874852" y="1292468"/>
                    </a:lnTo>
                    <a:cubicBezTo>
                      <a:pt x="877325" y="1292039"/>
                      <a:pt x="881842" y="1290107"/>
                      <a:pt x="884853" y="1289355"/>
                    </a:cubicBezTo>
                    <a:cubicBezTo>
                      <a:pt x="887864" y="1288604"/>
                      <a:pt x="890338" y="1288711"/>
                      <a:pt x="891628" y="1289141"/>
                    </a:cubicBezTo>
                    <a:cubicBezTo>
                      <a:pt x="893994" y="1290107"/>
                      <a:pt x="895500" y="1291610"/>
                      <a:pt x="896145" y="1293649"/>
                    </a:cubicBezTo>
                    <a:cubicBezTo>
                      <a:pt x="896360" y="1294186"/>
                      <a:pt x="895822" y="1295474"/>
                      <a:pt x="895822" y="1296226"/>
                    </a:cubicBezTo>
                    <a:cubicBezTo>
                      <a:pt x="899264" y="1292361"/>
                      <a:pt x="902490" y="1288389"/>
                      <a:pt x="906039" y="1284632"/>
                    </a:cubicBezTo>
                    <a:cubicBezTo>
                      <a:pt x="908943" y="1281519"/>
                      <a:pt x="927332" y="1257365"/>
                      <a:pt x="939699" y="1244591"/>
                    </a:cubicBezTo>
                    <a:cubicBezTo>
                      <a:pt x="943248" y="1240941"/>
                      <a:pt x="946474" y="1238150"/>
                      <a:pt x="948840" y="1236647"/>
                    </a:cubicBezTo>
                    <a:cubicBezTo>
                      <a:pt x="951529" y="1234929"/>
                      <a:pt x="954002" y="1234608"/>
                      <a:pt x="955615" y="1234822"/>
                    </a:cubicBezTo>
                    <a:cubicBezTo>
                      <a:pt x="959379" y="1235252"/>
                      <a:pt x="962068" y="1238579"/>
                      <a:pt x="961638" y="1242337"/>
                    </a:cubicBezTo>
                    <a:cubicBezTo>
                      <a:pt x="961315" y="1245342"/>
                      <a:pt x="959057" y="1247704"/>
                      <a:pt x="956368" y="1248241"/>
                    </a:cubicBezTo>
                    <a:lnTo>
                      <a:pt x="956261" y="1248134"/>
                    </a:lnTo>
                    <a:cubicBezTo>
                      <a:pt x="956153" y="1247812"/>
                      <a:pt x="955830" y="1248026"/>
                      <a:pt x="955400" y="1248348"/>
                    </a:cubicBezTo>
                    <a:cubicBezTo>
                      <a:pt x="954970" y="1248455"/>
                      <a:pt x="954540" y="1248455"/>
                      <a:pt x="954110" y="1248348"/>
                    </a:cubicBezTo>
                    <a:cubicBezTo>
                      <a:pt x="954325" y="1248455"/>
                      <a:pt x="954755" y="1248563"/>
                      <a:pt x="955293" y="1248563"/>
                    </a:cubicBezTo>
                    <a:cubicBezTo>
                      <a:pt x="954863" y="1248992"/>
                      <a:pt x="954325" y="1249636"/>
                      <a:pt x="953895" y="1249958"/>
                    </a:cubicBezTo>
                    <a:close/>
                    <a:moveTo>
                      <a:pt x="567498" y="1697603"/>
                    </a:moveTo>
                    <a:cubicBezTo>
                      <a:pt x="567714" y="1696315"/>
                      <a:pt x="568251" y="1695242"/>
                      <a:pt x="569004" y="1696315"/>
                    </a:cubicBezTo>
                    <a:cubicBezTo>
                      <a:pt x="569112" y="1696315"/>
                      <a:pt x="568896" y="1696422"/>
                      <a:pt x="568789" y="1696422"/>
                    </a:cubicBezTo>
                    <a:cubicBezTo>
                      <a:pt x="568359" y="1696745"/>
                      <a:pt x="567821" y="1697174"/>
                      <a:pt x="567498" y="1697603"/>
                    </a:cubicBezTo>
                    <a:close/>
                    <a:moveTo>
                      <a:pt x="955293" y="1248563"/>
                    </a:moveTo>
                    <a:cubicBezTo>
                      <a:pt x="955830" y="1248670"/>
                      <a:pt x="956476" y="1248670"/>
                      <a:pt x="956368" y="1248241"/>
                    </a:cubicBezTo>
                    <a:cubicBezTo>
                      <a:pt x="956046" y="1248348"/>
                      <a:pt x="955723" y="1248348"/>
                      <a:pt x="955400" y="1248348"/>
                    </a:cubicBezTo>
                    <a:lnTo>
                      <a:pt x="955293" y="1248563"/>
                    </a:lnTo>
                    <a:close/>
                    <a:moveTo>
                      <a:pt x="787958" y="1471527"/>
                    </a:moveTo>
                    <a:cubicBezTo>
                      <a:pt x="784087" y="1471849"/>
                      <a:pt x="781183" y="1475284"/>
                      <a:pt x="781506" y="1479256"/>
                    </a:cubicBezTo>
                    <a:cubicBezTo>
                      <a:pt x="783334" y="1506307"/>
                      <a:pt x="782474" y="1533574"/>
                      <a:pt x="780108" y="1560733"/>
                    </a:cubicBezTo>
                    <a:cubicBezTo>
                      <a:pt x="778387" y="1581130"/>
                      <a:pt x="775591" y="1601419"/>
                      <a:pt x="772365" y="1621600"/>
                    </a:cubicBezTo>
                    <a:cubicBezTo>
                      <a:pt x="769031" y="1641996"/>
                      <a:pt x="765374" y="1662178"/>
                      <a:pt x="760966" y="1682145"/>
                    </a:cubicBezTo>
                    <a:cubicBezTo>
                      <a:pt x="758277" y="1695242"/>
                      <a:pt x="755266" y="1708123"/>
                      <a:pt x="751717" y="1721005"/>
                    </a:cubicBezTo>
                    <a:cubicBezTo>
                      <a:pt x="749351" y="1729486"/>
                      <a:pt x="746770" y="1737859"/>
                      <a:pt x="743867" y="1746232"/>
                    </a:cubicBezTo>
                    <a:cubicBezTo>
                      <a:pt x="741716" y="1752673"/>
                      <a:pt x="733327" y="1763193"/>
                      <a:pt x="729241" y="1770493"/>
                    </a:cubicBezTo>
                    <a:cubicBezTo>
                      <a:pt x="726337" y="1775538"/>
                      <a:pt x="725369" y="1779832"/>
                      <a:pt x="725907" y="1782302"/>
                    </a:cubicBezTo>
                    <a:cubicBezTo>
                      <a:pt x="726337" y="1784663"/>
                      <a:pt x="727520" y="1786488"/>
                      <a:pt x="729456" y="1787776"/>
                    </a:cubicBezTo>
                    <a:cubicBezTo>
                      <a:pt x="731069" y="1788742"/>
                      <a:pt x="733435" y="1789708"/>
                      <a:pt x="737199" y="1789065"/>
                    </a:cubicBezTo>
                    <a:cubicBezTo>
                      <a:pt x="740963" y="1788528"/>
                      <a:pt x="743544" y="1784985"/>
                      <a:pt x="742898" y="1781228"/>
                    </a:cubicBezTo>
                    <a:cubicBezTo>
                      <a:pt x="742683" y="1779940"/>
                      <a:pt x="742146" y="1778759"/>
                      <a:pt x="741285" y="1777793"/>
                    </a:cubicBezTo>
                    <a:cubicBezTo>
                      <a:pt x="745910" y="1770171"/>
                      <a:pt x="755696" y="1758685"/>
                      <a:pt x="758492" y="1751707"/>
                    </a:cubicBezTo>
                    <a:cubicBezTo>
                      <a:pt x="762794" y="1740972"/>
                      <a:pt x="766450" y="1730130"/>
                      <a:pt x="769784" y="1719180"/>
                    </a:cubicBezTo>
                    <a:cubicBezTo>
                      <a:pt x="773118" y="1708338"/>
                      <a:pt x="776021" y="1697281"/>
                      <a:pt x="778710" y="1686224"/>
                    </a:cubicBezTo>
                    <a:cubicBezTo>
                      <a:pt x="782796" y="1669370"/>
                      <a:pt x="786668" y="1652302"/>
                      <a:pt x="789679" y="1635019"/>
                    </a:cubicBezTo>
                    <a:cubicBezTo>
                      <a:pt x="792690" y="1617843"/>
                      <a:pt x="794949" y="1600453"/>
                      <a:pt x="796562" y="1583062"/>
                    </a:cubicBezTo>
                    <a:cubicBezTo>
                      <a:pt x="799680" y="1547959"/>
                      <a:pt x="799573" y="1512749"/>
                      <a:pt x="795701" y="1477967"/>
                    </a:cubicBezTo>
                    <a:cubicBezTo>
                      <a:pt x="795379" y="1473996"/>
                      <a:pt x="791937" y="1471097"/>
                      <a:pt x="787958" y="1471527"/>
                    </a:cubicBezTo>
                    <a:close/>
                    <a:moveTo>
                      <a:pt x="952174" y="1297514"/>
                    </a:moveTo>
                    <a:cubicBezTo>
                      <a:pt x="948302" y="1298158"/>
                      <a:pt x="945722" y="1301808"/>
                      <a:pt x="946367" y="1305672"/>
                    </a:cubicBezTo>
                    <a:cubicBezTo>
                      <a:pt x="950238" y="1331758"/>
                      <a:pt x="951851" y="1357737"/>
                      <a:pt x="952174" y="1383715"/>
                    </a:cubicBezTo>
                    <a:cubicBezTo>
                      <a:pt x="952389" y="1403253"/>
                      <a:pt x="951636" y="1422790"/>
                      <a:pt x="950561" y="1442327"/>
                    </a:cubicBezTo>
                    <a:cubicBezTo>
                      <a:pt x="949378" y="1461865"/>
                      <a:pt x="947980" y="1481403"/>
                      <a:pt x="945829" y="1501047"/>
                    </a:cubicBezTo>
                    <a:cubicBezTo>
                      <a:pt x="944754" y="1511568"/>
                      <a:pt x="943463" y="1521980"/>
                      <a:pt x="942065" y="1532393"/>
                    </a:cubicBezTo>
                    <a:cubicBezTo>
                      <a:pt x="940775" y="1542806"/>
                      <a:pt x="939269" y="1553326"/>
                      <a:pt x="937763" y="1563739"/>
                    </a:cubicBezTo>
                    <a:cubicBezTo>
                      <a:pt x="936796" y="1570717"/>
                      <a:pt x="929268" y="1582740"/>
                      <a:pt x="928192" y="1589181"/>
                    </a:cubicBezTo>
                    <a:cubicBezTo>
                      <a:pt x="927332" y="1594226"/>
                      <a:pt x="928837" y="1597769"/>
                      <a:pt x="931419" y="1599701"/>
                    </a:cubicBezTo>
                    <a:cubicBezTo>
                      <a:pt x="933032" y="1600989"/>
                      <a:pt x="935398" y="1602063"/>
                      <a:pt x="938732" y="1601848"/>
                    </a:cubicBezTo>
                    <a:cubicBezTo>
                      <a:pt x="942495" y="1601633"/>
                      <a:pt x="945399" y="1598520"/>
                      <a:pt x="945291" y="1594763"/>
                    </a:cubicBezTo>
                    <a:cubicBezTo>
                      <a:pt x="945184" y="1592616"/>
                      <a:pt x="944109" y="1590899"/>
                      <a:pt x="942710" y="1589718"/>
                    </a:cubicBezTo>
                    <a:cubicBezTo>
                      <a:pt x="943678" y="1587141"/>
                      <a:pt x="945399" y="1584136"/>
                      <a:pt x="947012" y="1581023"/>
                    </a:cubicBezTo>
                    <a:cubicBezTo>
                      <a:pt x="949701" y="1575762"/>
                      <a:pt x="952174" y="1570287"/>
                      <a:pt x="953035" y="1566316"/>
                    </a:cubicBezTo>
                    <a:cubicBezTo>
                      <a:pt x="955400" y="1553756"/>
                      <a:pt x="957766" y="1541196"/>
                      <a:pt x="959810" y="1528636"/>
                    </a:cubicBezTo>
                    <a:cubicBezTo>
                      <a:pt x="961315" y="1520156"/>
                      <a:pt x="962606" y="1511675"/>
                      <a:pt x="963788" y="1503302"/>
                    </a:cubicBezTo>
                    <a:cubicBezTo>
                      <a:pt x="966370" y="1483335"/>
                      <a:pt x="968736" y="1463368"/>
                      <a:pt x="969811" y="1443401"/>
                    </a:cubicBezTo>
                    <a:cubicBezTo>
                      <a:pt x="970671" y="1430090"/>
                      <a:pt x="970886" y="1416671"/>
                      <a:pt x="970779" y="1403253"/>
                    </a:cubicBezTo>
                    <a:cubicBezTo>
                      <a:pt x="970241" y="1369867"/>
                      <a:pt x="966907" y="1336589"/>
                      <a:pt x="960455" y="1303311"/>
                    </a:cubicBezTo>
                    <a:cubicBezTo>
                      <a:pt x="959702" y="1299446"/>
                      <a:pt x="956046" y="1296762"/>
                      <a:pt x="952174" y="1297514"/>
                    </a:cubicBezTo>
                    <a:close/>
                    <a:moveTo>
                      <a:pt x="371666" y="1617306"/>
                    </a:moveTo>
                    <a:cubicBezTo>
                      <a:pt x="373601" y="1620742"/>
                      <a:pt x="377903" y="1621922"/>
                      <a:pt x="381344" y="1619990"/>
                    </a:cubicBezTo>
                    <a:cubicBezTo>
                      <a:pt x="423931" y="1596803"/>
                      <a:pt x="467377" y="1575977"/>
                      <a:pt x="511469" y="1556762"/>
                    </a:cubicBezTo>
                    <a:cubicBezTo>
                      <a:pt x="529214" y="1549140"/>
                      <a:pt x="546958" y="1541733"/>
                      <a:pt x="564918" y="1534648"/>
                    </a:cubicBezTo>
                    <a:cubicBezTo>
                      <a:pt x="591588" y="1524020"/>
                      <a:pt x="618688" y="1513930"/>
                      <a:pt x="646326" y="1505020"/>
                    </a:cubicBezTo>
                    <a:cubicBezTo>
                      <a:pt x="652779" y="1502873"/>
                      <a:pt x="708055" y="1480973"/>
                      <a:pt x="731177" y="1476357"/>
                    </a:cubicBezTo>
                    <a:cubicBezTo>
                      <a:pt x="732682" y="1476035"/>
                      <a:pt x="734510" y="1475391"/>
                      <a:pt x="735693" y="1475177"/>
                    </a:cubicBezTo>
                    <a:cubicBezTo>
                      <a:pt x="735263" y="1474854"/>
                      <a:pt x="734941" y="1474425"/>
                      <a:pt x="734725" y="1474210"/>
                    </a:cubicBezTo>
                    <a:cubicBezTo>
                      <a:pt x="735048" y="1474640"/>
                      <a:pt x="735478" y="1474854"/>
                      <a:pt x="735908" y="1475177"/>
                    </a:cubicBezTo>
                    <a:cubicBezTo>
                      <a:pt x="736554" y="1475069"/>
                      <a:pt x="737091" y="1475177"/>
                      <a:pt x="736984" y="1475606"/>
                    </a:cubicBezTo>
                    <a:lnTo>
                      <a:pt x="736984" y="1475820"/>
                    </a:lnTo>
                    <a:cubicBezTo>
                      <a:pt x="739350" y="1476894"/>
                      <a:pt x="742361" y="1476464"/>
                      <a:pt x="744404" y="1474532"/>
                    </a:cubicBezTo>
                    <a:cubicBezTo>
                      <a:pt x="747200" y="1471956"/>
                      <a:pt x="747308" y="1467662"/>
                      <a:pt x="744727" y="1464871"/>
                    </a:cubicBezTo>
                    <a:cubicBezTo>
                      <a:pt x="743544" y="1463583"/>
                      <a:pt x="741716" y="1462509"/>
                      <a:pt x="738812" y="1462080"/>
                    </a:cubicBezTo>
                    <a:cubicBezTo>
                      <a:pt x="735156" y="1461436"/>
                      <a:pt x="727735" y="1462509"/>
                      <a:pt x="718271" y="1464656"/>
                    </a:cubicBezTo>
                    <a:cubicBezTo>
                      <a:pt x="691601" y="1471097"/>
                      <a:pt x="646972" y="1486877"/>
                      <a:pt x="641164" y="1488595"/>
                    </a:cubicBezTo>
                    <a:cubicBezTo>
                      <a:pt x="612881" y="1496968"/>
                      <a:pt x="585135" y="1506200"/>
                      <a:pt x="557820" y="1516720"/>
                    </a:cubicBezTo>
                    <a:cubicBezTo>
                      <a:pt x="539645" y="1523806"/>
                      <a:pt x="521578" y="1531427"/>
                      <a:pt x="503834" y="1539478"/>
                    </a:cubicBezTo>
                    <a:cubicBezTo>
                      <a:pt x="459527" y="1559660"/>
                      <a:pt x="416618" y="1582847"/>
                      <a:pt x="374354" y="1607645"/>
                    </a:cubicBezTo>
                    <a:cubicBezTo>
                      <a:pt x="370913" y="1609577"/>
                      <a:pt x="369730" y="1613871"/>
                      <a:pt x="371666" y="1617306"/>
                    </a:cubicBezTo>
                    <a:close/>
                    <a:moveTo>
                      <a:pt x="735693" y="1475177"/>
                    </a:moveTo>
                    <a:cubicBezTo>
                      <a:pt x="736231" y="1475820"/>
                      <a:pt x="736769" y="1476250"/>
                      <a:pt x="736984" y="1475820"/>
                    </a:cubicBezTo>
                    <a:cubicBezTo>
                      <a:pt x="736554" y="1475606"/>
                      <a:pt x="736231" y="1475391"/>
                      <a:pt x="735908" y="1475177"/>
                    </a:cubicBezTo>
                    <a:lnTo>
                      <a:pt x="735693" y="1475177"/>
                    </a:lnTo>
                    <a:close/>
                    <a:moveTo>
                      <a:pt x="1401589" y="1309430"/>
                    </a:moveTo>
                    <a:lnTo>
                      <a:pt x="1385566" y="1291825"/>
                    </a:lnTo>
                    <a:cubicBezTo>
                      <a:pt x="1377608" y="1283666"/>
                      <a:pt x="1369220" y="1276044"/>
                      <a:pt x="1360509" y="1268852"/>
                    </a:cubicBezTo>
                    <a:cubicBezTo>
                      <a:pt x="1351905" y="1261552"/>
                      <a:pt x="1342872" y="1254789"/>
                      <a:pt x="1333731" y="1248241"/>
                    </a:cubicBezTo>
                    <a:cubicBezTo>
                      <a:pt x="1319213" y="1237935"/>
                      <a:pt x="1305232" y="1229240"/>
                      <a:pt x="1291144" y="1222048"/>
                    </a:cubicBezTo>
                    <a:cubicBezTo>
                      <a:pt x="1275766" y="1214211"/>
                      <a:pt x="1260495" y="1207985"/>
                      <a:pt x="1244794" y="1202939"/>
                    </a:cubicBezTo>
                    <a:cubicBezTo>
                      <a:pt x="1215005" y="1193278"/>
                      <a:pt x="1183818" y="1188018"/>
                      <a:pt x="1147900" y="1183187"/>
                    </a:cubicBezTo>
                    <a:cubicBezTo>
                      <a:pt x="1144028" y="1182543"/>
                      <a:pt x="1140372" y="1185227"/>
                      <a:pt x="1139726" y="1189092"/>
                    </a:cubicBezTo>
                    <a:cubicBezTo>
                      <a:pt x="1139081" y="1192956"/>
                      <a:pt x="1141769" y="1196606"/>
                      <a:pt x="1145641" y="1197250"/>
                    </a:cubicBezTo>
                    <a:cubicBezTo>
                      <a:pt x="1180269" y="1203476"/>
                      <a:pt x="1210166" y="1210347"/>
                      <a:pt x="1238879" y="1220545"/>
                    </a:cubicBezTo>
                    <a:cubicBezTo>
                      <a:pt x="1253505" y="1225698"/>
                      <a:pt x="1267808" y="1231816"/>
                      <a:pt x="1282326" y="1239224"/>
                    </a:cubicBezTo>
                    <a:cubicBezTo>
                      <a:pt x="1295769" y="1245986"/>
                      <a:pt x="1309319" y="1253715"/>
                      <a:pt x="1323407" y="1263162"/>
                    </a:cubicBezTo>
                    <a:cubicBezTo>
                      <a:pt x="1332441" y="1269174"/>
                      <a:pt x="1341366" y="1275400"/>
                      <a:pt x="1349970" y="1282056"/>
                    </a:cubicBezTo>
                    <a:cubicBezTo>
                      <a:pt x="1358573" y="1288604"/>
                      <a:pt x="1366854" y="1295474"/>
                      <a:pt x="1374812" y="1302881"/>
                    </a:cubicBezTo>
                    <a:lnTo>
                      <a:pt x="1390943" y="1318769"/>
                    </a:lnTo>
                    <a:cubicBezTo>
                      <a:pt x="1391803" y="1319628"/>
                      <a:pt x="1393954" y="1321668"/>
                      <a:pt x="1395460" y="1323278"/>
                    </a:cubicBezTo>
                    <a:cubicBezTo>
                      <a:pt x="1395567" y="1323922"/>
                      <a:pt x="1395782" y="1324458"/>
                      <a:pt x="1396105" y="1324995"/>
                    </a:cubicBezTo>
                    <a:cubicBezTo>
                      <a:pt x="1395997" y="1324673"/>
                      <a:pt x="1395997" y="1324458"/>
                      <a:pt x="1395997" y="1324458"/>
                    </a:cubicBezTo>
                    <a:cubicBezTo>
                      <a:pt x="1395997" y="1324351"/>
                      <a:pt x="1395997" y="1324137"/>
                      <a:pt x="1396105" y="1324029"/>
                    </a:cubicBezTo>
                    <a:cubicBezTo>
                      <a:pt x="1396750" y="1324888"/>
                      <a:pt x="1397073" y="1325639"/>
                      <a:pt x="1396643" y="1325961"/>
                    </a:cubicBezTo>
                    <a:lnTo>
                      <a:pt x="1397503" y="1327035"/>
                    </a:lnTo>
                    <a:cubicBezTo>
                      <a:pt x="1398256" y="1327894"/>
                      <a:pt x="1398901" y="1328216"/>
                      <a:pt x="1399224" y="1328431"/>
                    </a:cubicBezTo>
                    <a:cubicBezTo>
                      <a:pt x="1400944" y="1329504"/>
                      <a:pt x="1402558" y="1329397"/>
                      <a:pt x="1403525" y="1329289"/>
                    </a:cubicBezTo>
                    <a:cubicBezTo>
                      <a:pt x="1405891" y="1328967"/>
                      <a:pt x="1407504" y="1327679"/>
                      <a:pt x="1408687" y="1325639"/>
                    </a:cubicBezTo>
                    <a:cubicBezTo>
                      <a:pt x="1409117" y="1324781"/>
                      <a:pt x="1409870" y="1323063"/>
                      <a:pt x="1409117" y="1320487"/>
                    </a:cubicBezTo>
                    <a:cubicBezTo>
                      <a:pt x="1409117" y="1320272"/>
                      <a:pt x="1408795" y="1319413"/>
                      <a:pt x="1408042" y="1318232"/>
                    </a:cubicBezTo>
                    <a:cubicBezTo>
                      <a:pt x="1407074" y="1316729"/>
                      <a:pt x="1403310" y="1311362"/>
                      <a:pt x="1401589" y="1309430"/>
                    </a:cubicBezTo>
                    <a:close/>
                    <a:moveTo>
                      <a:pt x="1216296" y="867260"/>
                    </a:moveTo>
                    <a:cubicBezTo>
                      <a:pt x="1215650" y="866830"/>
                      <a:pt x="1215005" y="866723"/>
                      <a:pt x="1214683" y="868118"/>
                    </a:cubicBezTo>
                    <a:lnTo>
                      <a:pt x="1215866" y="867367"/>
                    </a:lnTo>
                    <a:cubicBezTo>
                      <a:pt x="1216081" y="867260"/>
                      <a:pt x="1216188" y="867260"/>
                      <a:pt x="1216296" y="867260"/>
                    </a:cubicBezTo>
                    <a:close/>
                    <a:moveTo>
                      <a:pt x="1216296" y="867260"/>
                    </a:moveTo>
                    <a:cubicBezTo>
                      <a:pt x="1216296" y="867260"/>
                      <a:pt x="1216403" y="867260"/>
                      <a:pt x="1216511" y="867152"/>
                    </a:cubicBezTo>
                    <a:cubicBezTo>
                      <a:pt x="1215650" y="868011"/>
                      <a:pt x="1215005" y="869085"/>
                      <a:pt x="1214683" y="870265"/>
                    </a:cubicBezTo>
                    <a:cubicBezTo>
                      <a:pt x="1214683" y="869514"/>
                      <a:pt x="1214683" y="868763"/>
                      <a:pt x="1214790" y="868118"/>
                    </a:cubicBezTo>
                    <a:cubicBezTo>
                      <a:pt x="1210488" y="870695"/>
                      <a:pt x="1202315" y="875096"/>
                      <a:pt x="1201455" y="875740"/>
                    </a:cubicBezTo>
                    <a:cubicBezTo>
                      <a:pt x="1195863" y="879497"/>
                      <a:pt x="1190593" y="883791"/>
                      <a:pt x="1185431" y="888193"/>
                    </a:cubicBezTo>
                    <a:cubicBezTo>
                      <a:pt x="1180377" y="892594"/>
                      <a:pt x="1175645" y="897210"/>
                      <a:pt x="1170806" y="901826"/>
                    </a:cubicBezTo>
                    <a:cubicBezTo>
                      <a:pt x="1161772" y="911058"/>
                      <a:pt x="1152093" y="920504"/>
                      <a:pt x="1142952" y="930810"/>
                    </a:cubicBezTo>
                    <a:cubicBezTo>
                      <a:pt x="1133919" y="940901"/>
                      <a:pt x="1125423" y="951743"/>
                      <a:pt x="1117895" y="963015"/>
                    </a:cubicBezTo>
                    <a:cubicBezTo>
                      <a:pt x="1107356" y="978688"/>
                      <a:pt x="1098968" y="995327"/>
                      <a:pt x="1093699" y="1012610"/>
                    </a:cubicBezTo>
                    <a:cubicBezTo>
                      <a:pt x="1092515" y="1016367"/>
                      <a:pt x="1094451" y="1020339"/>
                      <a:pt x="1098215" y="1021627"/>
                    </a:cubicBezTo>
                    <a:cubicBezTo>
                      <a:pt x="1101872" y="1022916"/>
                      <a:pt x="1105958" y="1020876"/>
                      <a:pt x="1107249" y="1017226"/>
                    </a:cubicBezTo>
                    <a:cubicBezTo>
                      <a:pt x="1113163" y="1001768"/>
                      <a:pt x="1122304" y="987276"/>
                      <a:pt x="1132736" y="973427"/>
                    </a:cubicBezTo>
                    <a:cubicBezTo>
                      <a:pt x="1140372" y="963122"/>
                      <a:pt x="1148867" y="953246"/>
                      <a:pt x="1157470" y="943477"/>
                    </a:cubicBezTo>
                    <a:cubicBezTo>
                      <a:pt x="1166289" y="933387"/>
                      <a:pt x="1175107" y="923403"/>
                      <a:pt x="1183711" y="914064"/>
                    </a:cubicBezTo>
                    <a:cubicBezTo>
                      <a:pt x="1188765" y="908481"/>
                      <a:pt x="1193927" y="902900"/>
                      <a:pt x="1199304" y="897639"/>
                    </a:cubicBezTo>
                    <a:cubicBezTo>
                      <a:pt x="1202960" y="894204"/>
                      <a:pt x="1206617" y="890877"/>
                      <a:pt x="1210488" y="887763"/>
                    </a:cubicBezTo>
                    <a:cubicBezTo>
                      <a:pt x="1211241" y="887119"/>
                      <a:pt x="1220060" y="881430"/>
                      <a:pt x="1223609" y="878961"/>
                    </a:cubicBezTo>
                    <a:cubicBezTo>
                      <a:pt x="1228556" y="875418"/>
                      <a:pt x="1227803" y="870051"/>
                      <a:pt x="1227587" y="869729"/>
                    </a:cubicBezTo>
                    <a:cubicBezTo>
                      <a:pt x="1226297" y="866186"/>
                      <a:pt x="1222318" y="864361"/>
                      <a:pt x="1218769" y="865757"/>
                    </a:cubicBezTo>
                    <a:cubicBezTo>
                      <a:pt x="1218124" y="865971"/>
                      <a:pt x="1217371" y="866401"/>
                      <a:pt x="1216833" y="866938"/>
                    </a:cubicBezTo>
                    <a:cubicBezTo>
                      <a:pt x="1216511" y="866508"/>
                      <a:pt x="1216511" y="867367"/>
                      <a:pt x="1216296" y="867260"/>
                    </a:cubicBezTo>
                    <a:close/>
                    <a:moveTo>
                      <a:pt x="836352" y="916533"/>
                    </a:moveTo>
                    <a:cubicBezTo>
                      <a:pt x="846461" y="933816"/>
                      <a:pt x="856247" y="951207"/>
                      <a:pt x="865066" y="968060"/>
                    </a:cubicBezTo>
                    <a:cubicBezTo>
                      <a:pt x="880767" y="997903"/>
                      <a:pt x="893671" y="1025921"/>
                      <a:pt x="901092" y="1048357"/>
                    </a:cubicBezTo>
                    <a:cubicBezTo>
                      <a:pt x="902167" y="1052222"/>
                      <a:pt x="906146" y="1054261"/>
                      <a:pt x="909910" y="1053188"/>
                    </a:cubicBezTo>
                    <a:cubicBezTo>
                      <a:pt x="913674" y="1052007"/>
                      <a:pt x="915825" y="1048035"/>
                      <a:pt x="914749" y="1044278"/>
                    </a:cubicBezTo>
                    <a:cubicBezTo>
                      <a:pt x="908190" y="1020769"/>
                      <a:pt x="896683" y="991140"/>
                      <a:pt x="881519" y="959794"/>
                    </a:cubicBezTo>
                    <a:cubicBezTo>
                      <a:pt x="873024" y="942404"/>
                      <a:pt x="863453" y="924369"/>
                      <a:pt x="852914" y="906764"/>
                    </a:cubicBezTo>
                    <a:cubicBezTo>
                      <a:pt x="840008" y="884972"/>
                      <a:pt x="825705" y="863610"/>
                      <a:pt x="811080" y="844072"/>
                    </a:cubicBezTo>
                    <a:cubicBezTo>
                      <a:pt x="794734" y="821958"/>
                      <a:pt x="777849" y="802314"/>
                      <a:pt x="761718" y="786641"/>
                    </a:cubicBezTo>
                    <a:cubicBezTo>
                      <a:pt x="759137" y="783957"/>
                      <a:pt x="754728" y="783957"/>
                      <a:pt x="752040" y="786533"/>
                    </a:cubicBezTo>
                    <a:cubicBezTo>
                      <a:pt x="749351" y="789217"/>
                      <a:pt x="749351" y="793511"/>
                      <a:pt x="751932" y="796195"/>
                    </a:cubicBezTo>
                    <a:cubicBezTo>
                      <a:pt x="766773" y="812082"/>
                      <a:pt x="782044" y="832049"/>
                      <a:pt x="797099" y="854056"/>
                    </a:cubicBezTo>
                    <a:cubicBezTo>
                      <a:pt x="810650" y="873701"/>
                      <a:pt x="823770" y="895063"/>
                      <a:pt x="836352" y="916533"/>
                    </a:cubicBezTo>
                    <a:close/>
                    <a:moveTo>
                      <a:pt x="1537952" y="2093721"/>
                    </a:moveTo>
                    <a:cubicBezTo>
                      <a:pt x="1527735" y="2073969"/>
                      <a:pt x="1519670" y="2048741"/>
                      <a:pt x="1512357" y="2034249"/>
                    </a:cubicBezTo>
                    <a:cubicBezTo>
                      <a:pt x="1485472" y="1980682"/>
                      <a:pt x="1461813" y="1925612"/>
                      <a:pt x="1436218" y="1871508"/>
                    </a:cubicBezTo>
                    <a:cubicBezTo>
                      <a:pt x="1429765" y="1857875"/>
                      <a:pt x="1423205" y="1844349"/>
                      <a:pt x="1416430" y="1830823"/>
                    </a:cubicBezTo>
                    <a:cubicBezTo>
                      <a:pt x="1380511" y="1759973"/>
                      <a:pt x="1344485" y="1689123"/>
                      <a:pt x="1307598" y="1618809"/>
                    </a:cubicBezTo>
                    <a:cubicBezTo>
                      <a:pt x="1270712" y="1548388"/>
                      <a:pt x="1232857" y="1478611"/>
                      <a:pt x="1194572" y="1408835"/>
                    </a:cubicBezTo>
                    <a:cubicBezTo>
                      <a:pt x="1171558" y="1367076"/>
                      <a:pt x="1144781" y="1326605"/>
                      <a:pt x="1120476" y="1285169"/>
                    </a:cubicBezTo>
                    <a:cubicBezTo>
                      <a:pt x="1110152" y="1267564"/>
                      <a:pt x="1100259" y="1249744"/>
                      <a:pt x="1091225" y="1231495"/>
                    </a:cubicBezTo>
                    <a:cubicBezTo>
                      <a:pt x="1089504" y="1227952"/>
                      <a:pt x="1085310" y="1226449"/>
                      <a:pt x="1081761" y="1228167"/>
                    </a:cubicBezTo>
                    <a:cubicBezTo>
                      <a:pt x="1078212" y="1229884"/>
                      <a:pt x="1076707" y="1234178"/>
                      <a:pt x="1078428" y="1237721"/>
                    </a:cubicBezTo>
                    <a:cubicBezTo>
                      <a:pt x="1087246" y="1256399"/>
                      <a:pt x="1097033" y="1274649"/>
                      <a:pt x="1107249" y="1292791"/>
                    </a:cubicBezTo>
                    <a:cubicBezTo>
                      <a:pt x="1130908" y="1334442"/>
                      <a:pt x="1157040" y="1375020"/>
                      <a:pt x="1179409" y="1417101"/>
                    </a:cubicBezTo>
                    <a:cubicBezTo>
                      <a:pt x="1185001" y="1427514"/>
                      <a:pt x="1190486" y="1438034"/>
                      <a:pt x="1195970" y="1448554"/>
                    </a:cubicBezTo>
                    <a:cubicBezTo>
                      <a:pt x="1194680" y="1446085"/>
                      <a:pt x="1192529" y="1443830"/>
                      <a:pt x="1188443" y="1443079"/>
                    </a:cubicBezTo>
                    <a:cubicBezTo>
                      <a:pt x="1184679" y="1442435"/>
                      <a:pt x="1181130" y="1444797"/>
                      <a:pt x="1180377" y="1448447"/>
                    </a:cubicBezTo>
                    <a:cubicBezTo>
                      <a:pt x="1179947" y="1450916"/>
                      <a:pt x="1180700" y="1453170"/>
                      <a:pt x="1182313" y="1454780"/>
                    </a:cubicBezTo>
                    <a:cubicBezTo>
                      <a:pt x="1181130" y="1456820"/>
                      <a:pt x="1178871" y="1460684"/>
                      <a:pt x="1177043" y="1463261"/>
                    </a:cubicBezTo>
                    <a:cubicBezTo>
                      <a:pt x="1173602" y="1468199"/>
                      <a:pt x="1170376" y="1473244"/>
                      <a:pt x="1168978" y="1477216"/>
                    </a:cubicBezTo>
                    <a:cubicBezTo>
                      <a:pt x="1164353" y="1490527"/>
                      <a:pt x="1159729" y="1503839"/>
                      <a:pt x="1155427" y="1517364"/>
                    </a:cubicBezTo>
                    <a:cubicBezTo>
                      <a:pt x="1152524" y="1526382"/>
                      <a:pt x="1149835" y="1535506"/>
                      <a:pt x="1147254" y="1544631"/>
                    </a:cubicBezTo>
                    <a:cubicBezTo>
                      <a:pt x="1141769" y="1564920"/>
                      <a:pt x="1136392" y="1585424"/>
                      <a:pt x="1131876" y="1606035"/>
                    </a:cubicBezTo>
                    <a:cubicBezTo>
                      <a:pt x="1128865" y="1619883"/>
                      <a:pt x="1126284" y="1633731"/>
                      <a:pt x="1123918" y="1647686"/>
                    </a:cubicBezTo>
                    <a:cubicBezTo>
                      <a:pt x="1118218" y="1682575"/>
                      <a:pt x="1114562" y="1717785"/>
                      <a:pt x="1113378" y="1753102"/>
                    </a:cubicBezTo>
                    <a:cubicBezTo>
                      <a:pt x="1113163" y="1756967"/>
                      <a:pt x="1116175" y="1760402"/>
                      <a:pt x="1120154" y="1760617"/>
                    </a:cubicBezTo>
                    <a:cubicBezTo>
                      <a:pt x="1124025" y="1760832"/>
                      <a:pt x="1127359" y="1757719"/>
                      <a:pt x="1127574" y="1753854"/>
                    </a:cubicBezTo>
                    <a:cubicBezTo>
                      <a:pt x="1129725" y="1726158"/>
                      <a:pt x="1133704" y="1698784"/>
                      <a:pt x="1138436" y="1671410"/>
                    </a:cubicBezTo>
                    <a:cubicBezTo>
                      <a:pt x="1142092" y="1650906"/>
                      <a:pt x="1146394" y="1630510"/>
                      <a:pt x="1150803" y="1610221"/>
                    </a:cubicBezTo>
                    <a:cubicBezTo>
                      <a:pt x="1155212" y="1589718"/>
                      <a:pt x="1159729" y="1569321"/>
                      <a:pt x="1164783" y="1549140"/>
                    </a:cubicBezTo>
                    <a:cubicBezTo>
                      <a:pt x="1167579" y="1537868"/>
                      <a:pt x="1170591" y="1526704"/>
                      <a:pt x="1173709" y="1515540"/>
                    </a:cubicBezTo>
                    <a:cubicBezTo>
                      <a:pt x="1176935" y="1504268"/>
                      <a:pt x="1180162" y="1493104"/>
                      <a:pt x="1183603" y="1481940"/>
                    </a:cubicBezTo>
                    <a:cubicBezTo>
                      <a:pt x="1184679" y="1478290"/>
                      <a:pt x="1188012" y="1473459"/>
                      <a:pt x="1190808" y="1468950"/>
                    </a:cubicBezTo>
                    <a:cubicBezTo>
                      <a:pt x="1193605" y="1464441"/>
                      <a:pt x="1195970" y="1460147"/>
                      <a:pt x="1196723" y="1456927"/>
                    </a:cubicBezTo>
                    <a:cubicBezTo>
                      <a:pt x="1197583" y="1453492"/>
                      <a:pt x="1197261" y="1450808"/>
                      <a:pt x="1196078" y="1448661"/>
                    </a:cubicBezTo>
                    <a:cubicBezTo>
                      <a:pt x="1220382" y="1494177"/>
                      <a:pt x="1244472" y="1539800"/>
                      <a:pt x="1268453" y="1585531"/>
                    </a:cubicBezTo>
                    <a:cubicBezTo>
                      <a:pt x="1278347" y="1604424"/>
                      <a:pt x="1288133" y="1623318"/>
                      <a:pt x="1298027" y="1642104"/>
                    </a:cubicBezTo>
                    <a:cubicBezTo>
                      <a:pt x="1297167" y="1640923"/>
                      <a:pt x="1296414" y="1639635"/>
                      <a:pt x="1295016" y="1639206"/>
                    </a:cubicBezTo>
                    <a:cubicBezTo>
                      <a:pt x="1293403" y="1638562"/>
                      <a:pt x="1291037" y="1638132"/>
                      <a:pt x="1287811" y="1639420"/>
                    </a:cubicBezTo>
                    <a:cubicBezTo>
                      <a:pt x="1284262" y="1640816"/>
                      <a:pt x="1282541" y="1644788"/>
                      <a:pt x="1283939" y="1648330"/>
                    </a:cubicBezTo>
                    <a:cubicBezTo>
                      <a:pt x="1284262" y="1649189"/>
                      <a:pt x="1284692" y="1649833"/>
                      <a:pt x="1285230" y="1650477"/>
                    </a:cubicBezTo>
                    <a:cubicBezTo>
                      <a:pt x="1282864" y="1657025"/>
                      <a:pt x="1277702" y="1666794"/>
                      <a:pt x="1276626" y="1672269"/>
                    </a:cubicBezTo>
                    <a:lnTo>
                      <a:pt x="1265227" y="1733780"/>
                    </a:lnTo>
                    <a:cubicBezTo>
                      <a:pt x="1262538" y="1748916"/>
                      <a:pt x="1259958" y="1763945"/>
                      <a:pt x="1258022" y="1778974"/>
                    </a:cubicBezTo>
                    <a:cubicBezTo>
                      <a:pt x="1256086" y="1794110"/>
                      <a:pt x="1254688" y="1809354"/>
                      <a:pt x="1253827" y="1824597"/>
                    </a:cubicBezTo>
                    <a:cubicBezTo>
                      <a:pt x="1252322" y="1854977"/>
                      <a:pt x="1253075" y="1885464"/>
                      <a:pt x="1256194" y="1916380"/>
                    </a:cubicBezTo>
                    <a:cubicBezTo>
                      <a:pt x="1256516" y="1920245"/>
                      <a:pt x="1259958" y="1923251"/>
                      <a:pt x="1263829" y="1922928"/>
                    </a:cubicBezTo>
                    <a:cubicBezTo>
                      <a:pt x="1267808" y="1922607"/>
                      <a:pt x="1270712" y="1919171"/>
                      <a:pt x="1270389" y="1915307"/>
                    </a:cubicBezTo>
                    <a:cubicBezTo>
                      <a:pt x="1269099" y="1891153"/>
                      <a:pt x="1269636" y="1867322"/>
                      <a:pt x="1271142" y="1843705"/>
                    </a:cubicBezTo>
                    <a:cubicBezTo>
                      <a:pt x="1272217" y="1825885"/>
                      <a:pt x="1274046" y="1808065"/>
                      <a:pt x="1276089" y="1790245"/>
                    </a:cubicBezTo>
                    <a:cubicBezTo>
                      <a:pt x="1278132" y="1772533"/>
                      <a:pt x="1280283" y="1754713"/>
                      <a:pt x="1283187" y="1736785"/>
                    </a:cubicBezTo>
                    <a:lnTo>
                      <a:pt x="1291790" y="1674845"/>
                    </a:lnTo>
                    <a:cubicBezTo>
                      <a:pt x="1292542" y="1669585"/>
                      <a:pt x="1297059" y="1660246"/>
                      <a:pt x="1298995" y="1654127"/>
                    </a:cubicBezTo>
                    <a:cubicBezTo>
                      <a:pt x="1300178" y="1649833"/>
                      <a:pt x="1300070" y="1646935"/>
                      <a:pt x="1299425" y="1644895"/>
                    </a:cubicBezTo>
                    <a:cubicBezTo>
                      <a:pt x="1311147" y="1667331"/>
                      <a:pt x="1322869" y="1689659"/>
                      <a:pt x="1334591" y="1712095"/>
                    </a:cubicBezTo>
                    <a:cubicBezTo>
                      <a:pt x="1356530" y="1754391"/>
                      <a:pt x="1378575" y="1796579"/>
                      <a:pt x="1400407" y="1838982"/>
                    </a:cubicBezTo>
                    <a:cubicBezTo>
                      <a:pt x="1427937" y="1892227"/>
                      <a:pt x="1452349" y="1946975"/>
                      <a:pt x="1478589" y="2000757"/>
                    </a:cubicBezTo>
                    <a:cubicBezTo>
                      <a:pt x="1485257" y="2014283"/>
                      <a:pt x="1492032" y="2027701"/>
                      <a:pt x="1498915" y="2041120"/>
                    </a:cubicBezTo>
                    <a:cubicBezTo>
                      <a:pt x="1506442" y="2055504"/>
                      <a:pt x="1514939" y="2080624"/>
                      <a:pt x="1525478" y="2100269"/>
                    </a:cubicBezTo>
                    <a:cubicBezTo>
                      <a:pt x="1530854" y="2110252"/>
                      <a:pt x="1536769" y="2118948"/>
                      <a:pt x="1543329" y="2124530"/>
                    </a:cubicBezTo>
                    <a:cubicBezTo>
                      <a:pt x="1546125" y="2126999"/>
                      <a:pt x="1550427" y="2126784"/>
                      <a:pt x="1552900" y="2123886"/>
                    </a:cubicBezTo>
                    <a:cubicBezTo>
                      <a:pt x="1555481" y="2121095"/>
                      <a:pt x="1555158" y="2116801"/>
                      <a:pt x="1552363" y="2114332"/>
                    </a:cubicBezTo>
                    <a:cubicBezTo>
                      <a:pt x="1546985" y="2109501"/>
                      <a:pt x="1542254" y="2102094"/>
                      <a:pt x="1537952" y="2093721"/>
                    </a:cubicBezTo>
                    <a:close/>
                    <a:moveTo>
                      <a:pt x="1534726" y="1821055"/>
                    </a:moveTo>
                    <a:cubicBezTo>
                      <a:pt x="1537737" y="1823309"/>
                      <a:pt x="1542039" y="1822665"/>
                      <a:pt x="1544297" y="1819659"/>
                    </a:cubicBezTo>
                    <a:cubicBezTo>
                      <a:pt x="1545372" y="1818371"/>
                      <a:pt x="1545910" y="1816546"/>
                      <a:pt x="1545695" y="1814184"/>
                    </a:cubicBezTo>
                    <a:cubicBezTo>
                      <a:pt x="1545587" y="1812467"/>
                      <a:pt x="1544189" y="1809139"/>
                      <a:pt x="1541071" y="1805167"/>
                    </a:cubicBezTo>
                    <a:cubicBezTo>
                      <a:pt x="1530747" y="1791855"/>
                      <a:pt x="1498592" y="1762227"/>
                      <a:pt x="1496011" y="1759758"/>
                    </a:cubicBezTo>
                    <a:cubicBezTo>
                      <a:pt x="1480095" y="1744515"/>
                      <a:pt x="1463963" y="1729379"/>
                      <a:pt x="1447402" y="1714779"/>
                    </a:cubicBezTo>
                    <a:cubicBezTo>
                      <a:pt x="1436218" y="1705118"/>
                      <a:pt x="1424926" y="1695671"/>
                      <a:pt x="1413419" y="1686546"/>
                    </a:cubicBezTo>
                    <a:cubicBezTo>
                      <a:pt x="1384598" y="1663466"/>
                      <a:pt x="1354594" y="1642104"/>
                      <a:pt x="1324052" y="1621600"/>
                    </a:cubicBezTo>
                    <a:cubicBezTo>
                      <a:pt x="1320826" y="1619346"/>
                      <a:pt x="1316309" y="1620097"/>
                      <a:pt x="1314051" y="1623318"/>
                    </a:cubicBezTo>
                    <a:cubicBezTo>
                      <a:pt x="1311792" y="1626538"/>
                      <a:pt x="1312653" y="1631047"/>
                      <a:pt x="1315879" y="1633301"/>
                    </a:cubicBezTo>
                    <a:cubicBezTo>
                      <a:pt x="1339323" y="1650477"/>
                      <a:pt x="1362014" y="1668726"/>
                      <a:pt x="1384598" y="1687190"/>
                    </a:cubicBezTo>
                    <a:cubicBezTo>
                      <a:pt x="1398148" y="1698247"/>
                      <a:pt x="1411484" y="1709626"/>
                      <a:pt x="1424818" y="1720898"/>
                    </a:cubicBezTo>
                    <a:cubicBezTo>
                      <a:pt x="1444929" y="1737752"/>
                      <a:pt x="1464931" y="1754713"/>
                      <a:pt x="1484396" y="1772211"/>
                    </a:cubicBezTo>
                    <a:cubicBezTo>
                      <a:pt x="1486978" y="1774572"/>
                      <a:pt x="1519563" y="1801624"/>
                      <a:pt x="1530209" y="1814077"/>
                    </a:cubicBezTo>
                    <a:cubicBezTo>
                      <a:pt x="1530747" y="1814614"/>
                      <a:pt x="1531392" y="1815150"/>
                      <a:pt x="1531930" y="1815687"/>
                    </a:cubicBezTo>
                    <a:cubicBezTo>
                      <a:pt x="1532467" y="1816224"/>
                      <a:pt x="1532682" y="1816546"/>
                      <a:pt x="1532360" y="1816761"/>
                    </a:cubicBezTo>
                    <a:cubicBezTo>
                      <a:pt x="1532252" y="1816761"/>
                      <a:pt x="1532145" y="1816868"/>
                      <a:pt x="1532037" y="1816761"/>
                    </a:cubicBezTo>
                    <a:cubicBezTo>
                      <a:pt x="1532360" y="1818478"/>
                      <a:pt x="1533220" y="1819981"/>
                      <a:pt x="1534726" y="1821055"/>
                    </a:cubicBezTo>
                    <a:close/>
                    <a:moveTo>
                      <a:pt x="1430518" y="1528207"/>
                    </a:moveTo>
                    <a:cubicBezTo>
                      <a:pt x="1407720" y="1512104"/>
                      <a:pt x="1384813" y="1496324"/>
                      <a:pt x="1360616" y="1483120"/>
                    </a:cubicBezTo>
                    <a:cubicBezTo>
                      <a:pt x="1320181" y="1460899"/>
                      <a:pt x="1276626" y="1445334"/>
                      <a:pt x="1226727" y="1442864"/>
                    </a:cubicBezTo>
                    <a:cubicBezTo>
                      <a:pt x="1222856" y="1442650"/>
                      <a:pt x="1219414" y="1445655"/>
                      <a:pt x="1219092" y="1449520"/>
                    </a:cubicBezTo>
                    <a:cubicBezTo>
                      <a:pt x="1218877" y="1453492"/>
                      <a:pt x="1221888" y="1456820"/>
                      <a:pt x="1225759" y="1457142"/>
                    </a:cubicBezTo>
                    <a:cubicBezTo>
                      <a:pt x="1260925" y="1460147"/>
                      <a:pt x="1292220" y="1470346"/>
                      <a:pt x="1321471" y="1484194"/>
                    </a:cubicBezTo>
                    <a:cubicBezTo>
                      <a:pt x="1338570" y="1492245"/>
                      <a:pt x="1354917" y="1501584"/>
                      <a:pt x="1370940" y="1511460"/>
                    </a:cubicBezTo>
                    <a:cubicBezTo>
                      <a:pt x="1381694" y="1518116"/>
                      <a:pt x="1392341" y="1524879"/>
                      <a:pt x="1402987" y="1531857"/>
                    </a:cubicBezTo>
                    <a:cubicBezTo>
                      <a:pt x="1443315" y="1558372"/>
                      <a:pt x="1482891" y="1586712"/>
                      <a:pt x="1525907" y="1608396"/>
                    </a:cubicBezTo>
                    <a:cubicBezTo>
                      <a:pt x="1529241" y="1610221"/>
                      <a:pt x="1533328" y="1608933"/>
                      <a:pt x="1535156" y="1605605"/>
                    </a:cubicBezTo>
                    <a:cubicBezTo>
                      <a:pt x="1536876" y="1602277"/>
                      <a:pt x="1535586" y="1598198"/>
                      <a:pt x="1532252" y="1596373"/>
                    </a:cubicBezTo>
                    <a:cubicBezTo>
                      <a:pt x="1496656" y="1576729"/>
                      <a:pt x="1463856" y="1551823"/>
                      <a:pt x="1430518" y="1528207"/>
                    </a:cubicBezTo>
                    <a:close/>
                    <a:moveTo>
                      <a:pt x="1402450" y="1377918"/>
                    </a:moveTo>
                    <a:cubicBezTo>
                      <a:pt x="1382447" y="1367076"/>
                      <a:pt x="1360294" y="1350437"/>
                      <a:pt x="1345560" y="1343781"/>
                    </a:cubicBezTo>
                    <a:cubicBezTo>
                      <a:pt x="1333946" y="1338628"/>
                      <a:pt x="1322331" y="1333905"/>
                      <a:pt x="1310609" y="1329611"/>
                    </a:cubicBezTo>
                    <a:cubicBezTo>
                      <a:pt x="1298780" y="1325318"/>
                      <a:pt x="1286843" y="1321560"/>
                      <a:pt x="1274798" y="1318125"/>
                    </a:cubicBezTo>
                    <a:cubicBezTo>
                      <a:pt x="1260388" y="1314046"/>
                      <a:pt x="1245762" y="1310503"/>
                      <a:pt x="1231136" y="1307390"/>
                    </a:cubicBezTo>
                    <a:cubicBezTo>
                      <a:pt x="1209306" y="1302667"/>
                      <a:pt x="1187152" y="1299017"/>
                      <a:pt x="1164891" y="1295582"/>
                    </a:cubicBezTo>
                    <a:cubicBezTo>
                      <a:pt x="1161019" y="1294938"/>
                      <a:pt x="1157255" y="1297514"/>
                      <a:pt x="1156610" y="1301378"/>
                    </a:cubicBezTo>
                    <a:cubicBezTo>
                      <a:pt x="1155965" y="1305243"/>
                      <a:pt x="1158546" y="1308893"/>
                      <a:pt x="1162417" y="1309644"/>
                    </a:cubicBezTo>
                    <a:cubicBezTo>
                      <a:pt x="1192744" y="1315763"/>
                      <a:pt x="1222425" y="1322848"/>
                      <a:pt x="1251892" y="1331221"/>
                    </a:cubicBezTo>
                    <a:cubicBezTo>
                      <a:pt x="1263614" y="1334549"/>
                      <a:pt x="1275228" y="1338199"/>
                      <a:pt x="1286843" y="1341956"/>
                    </a:cubicBezTo>
                    <a:cubicBezTo>
                      <a:pt x="1304157" y="1347431"/>
                      <a:pt x="1321471" y="1353335"/>
                      <a:pt x="1338463" y="1360421"/>
                    </a:cubicBezTo>
                    <a:cubicBezTo>
                      <a:pt x="1353196" y="1366325"/>
                      <a:pt x="1375457" y="1381783"/>
                      <a:pt x="1395567" y="1391337"/>
                    </a:cubicBezTo>
                    <a:cubicBezTo>
                      <a:pt x="1406321" y="1396490"/>
                      <a:pt x="1416645" y="1400140"/>
                      <a:pt x="1425034" y="1400461"/>
                    </a:cubicBezTo>
                    <a:cubicBezTo>
                      <a:pt x="1428798" y="1400676"/>
                      <a:pt x="1432131" y="1397885"/>
                      <a:pt x="1432346" y="1394128"/>
                    </a:cubicBezTo>
                    <a:cubicBezTo>
                      <a:pt x="1432562" y="1390371"/>
                      <a:pt x="1429765" y="1387043"/>
                      <a:pt x="1426001" y="1386828"/>
                    </a:cubicBezTo>
                    <a:cubicBezTo>
                      <a:pt x="1419119" y="1386184"/>
                      <a:pt x="1411053" y="1382534"/>
                      <a:pt x="1402450" y="1377918"/>
                    </a:cubicBezTo>
                    <a:close/>
                    <a:moveTo>
                      <a:pt x="1379866" y="1856694"/>
                    </a:moveTo>
                    <a:lnTo>
                      <a:pt x="1380189" y="1857338"/>
                    </a:lnTo>
                    <a:cubicBezTo>
                      <a:pt x="1380189" y="1857016"/>
                      <a:pt x="1379974" y="1857124"/>
                      <a:pt x="1379974" y="1856801"/>
                    </a:cubicBezTo>
                    <a:cubicBezTo>
                      <a:pt x="1379974" y="1856801"/>
                      <a:pt x="1379866" y="1856801"/>
                      <a:pt x="1379866" y="1856694"/>
                    </a:cubicBezTo>
                    <a:close/>
                    <a:moveTo>
                      <a:pt x="1392234" y="1850683"/>
                    </a:moveTo>
                    <a:cubicBezTo>
                      <a:pt x="1390083" y="1847140"/>
                      <a:pt x="1387286" y="1846389"/>
                      <a:pt x="1384813" y="1847033"/>
                    </a:cubicBezTo>
                    <a:cubicBezTo>
                      <a:pt x="1381049" y="1847677"/>
                      <a:pt x="1378575" y="1851220"/>
                      <a:pt x="1379329" y="1854977"/>
                    </a:cubicBezTo>
                    <a:cubicBezTo>
                      <a:pt x="1379974" y="1855084"/>
                      <a:pt x="1379974" y="1855943"/>
                      <a:pt x="1379974" y="1856801"/>
                    </a:cubicBezTo>
                    <a:cubicBezTo>
                      <a:pt x="1379974" y="1856801"/>
                      <a:pt x="1379974" y="1856909"/>
                      <a:pt x="1380081" y="1856909"/>
                    </a:cubicBezTo>
                    <a:cubicBezTo>
                      <a:pt x="1380081" y="1857124"/>
                      <a:pt x="1380189" y="1857231"/>
                      <a:pt x="1380189" y="1857338"/>
                    </a:cubicBezTo>
                    <a:cubicBezTo>
                      <a:pt x="1379866" y="1860344"/>
                      <a:pt x="1377823" y="1865068"/>
                      <a:pt x="1377823" y="1865282"/>
                    </a:cubicBezTo>
                    <a:lnTo>
                      <a:pt x="1374167" y="1888255"/>
                    </a:lnTo>
                    <a:cubicBezTo>
                      <a:pt x="1373198" y="1896091"/>
                      <a:pt x="1372016" y="1903821"/>
                      <a:pt x="1371370" y="1911657"/>
                    </a:cubicBezTo>
                    <a:cubicBezTo>
                      <a:pt x="1370940" y="1916917"/>
                      <a:pt x="1370725" y="1922070"/>
                      <a:pt x="1370510" y="1927330"/>
                    </a:cubicBezTo>
                    <a:cubicBezTo>
                      <a:pt x="1370187" y="1940534"/>
                      <a:pt x="1370618" y="1953630"/>
                      <a:pt x="1371155" y="1966834"/>
                    </a:cubicBezTo>
                    <a:cubicBezTo>
                      <a:pt x="1371048" y="1970699"/>
                      <a:pt x="1374167" y="1973919"/>
                      <a:pt x="1378146" y="1974027"/>
                    </a:cubicBezTo>
                    <a:cubicBezTo>
                      <a:pt x="1382124" y="1974134"/>
                      <a:pt x="1385351" y="1970914"/>
                      <a:pt x="1385351" y="1967049"/>
                    </a:cubicBezTo>
                    <a:cubicBezTo>
                      <a:pt x="1386104" y="1957710"/>
                      <a:pt x="1387179" y="1948585"/>
                      <a:pt x="1388147" y="1939353"/>
                    </a:cubicBezTo>
                    <a:cubicBezTo>
                      <a:pt x="1388792" y="1933127"/>
                      <a:pt x="1389437" y="1927008"/>
                      <a:pt x="1389975" y="1920889"/>
                    </a:cubicBezTo>
                    <a:cubicBezTo>
                      <a:pt x="1390513" y="1915736"/>
                      <a:pt x="1390835" y="1910584"/>
                      <a:pt x="1391158" y="1905431"/>
                    </a:cubicBezTo>
                    <a:lnTo>
                      <a:pt x="1393094" y="1866785"/>
                    </a:lnTo>
                    <a:cubicBezTo>
                      <a:pt x="1393094" y="1866356"/>
                      <a:pt x="1393416" y="1857982"/>
                      <a:pt x="1393201" y="1854762"/>
                    </a:cubicBezTo>
                    <a:cubicBezTo>
                      <a:pt x="1392986" y="1852722"/>
                      <a:pt x="1392556" y="1851220"/>
                      <a:pt x="1392234" y="1850683"/>
                    </a:cubicBezTo>
                    <a:close/>
                    <a:moveTo>
                      <a:pt x="850010" y="1073047"/>
                    </a:moveTo>
                    <a:cubicBezTo>
                      <a:pt x="849902" y="1072403"/>
                      <a:pt x="849365" y="1072511"/>
                      <a:pt x="848719" y="1072940"/>
                    </a:cubicBezTo>
                    <a:lnTo>
                      <a:pt x="849257" y="1073262"/>
                    </a:lnTo>
                    <a:lnTo>
                      <a:pt x="850010" y="1073047"/>
                    </a:lnTo>
                    <a:close/>
                    <a:moveTo>
                      <a:pt x="365858" y="1029786"/>
                    </a:moveTo>
                    <a:cubicBezTo>
                      <a:pt x="397368" y="1025814"/>
                      <a:pt x="428663" y="1019910"/>
                      <a:pt x="457591" y="1013469"/>
                    </a:cubicBezTo>
                    <a:cubicBezTo>
                      <a:pt x="522116" y="998977"/>
                      <a:pt x="571800" y="982552"/>
                      <a:pt x="585781" y="977829"/>
                    </a:cubicBezTo>
                    <a:cubicBezTo>
                      <a:pt x="601267" y="984699"/>
                      <a:pt x="616968" y="991892"/>
                      <a:pt x="632453" y="998655"/>
                    </a:cubicBezTo>
                    <a:cubicBezTo>
                      <a:pt x="649445" y="1005954"/>
                      <a:pt x="666437" y="1013040"/>
                      <a:pt x="683536" y="1020017"/>
                    </a:cubicBezTo>
                    <a:cubicBezTo>
                      <a:pt x="690096" y="1022701"/>
                      <a:pt x="696548" y="1025384"/>
                      <a:pt x="703108" y="1027961"/>
                    </a:cubicBezTo>
                    <a:cubicBezTo>
                      <a:pt x="686439" y="1037086"/>
                      <a:pt x="648907" y="1050290"/>
                      <a:pt x="646649" y="1051256"/>
                    </a:cubicBezTo>
                    <a:cubicBezTo>
                      <a:pt x="619548" y="1064352"/>
                      <a:pt x="591695" y="1076160"/>
                      <a:pt x="563519" y="1086896"/>
                    </a:cubicBezTo>
                    <a:cubicBezTo>
                      <a:pt x="544807" y="1093980"/>
                      <a:pt x="525988" y="1100636"/>
                      <a:pt x="506845" y="1106433"/>
                    </a:cubicBezTo>
                    <a:cubicBezTo>
                      <a:pt x="475013" y="1115880"/>
                      <a:pt x="442535" y="1123287"/>
                      <a:pt x="409197" y="1126615"/>
                    </a:cubicBezTo>
                    <a:cubicBezTo>
                      <a:pt x="405326" y="1126936"/>
                      <a:pt x="402315" y="1130479"/>
                      <a:pt x="402638" y="1134344"/>
                    </a:cubicBezTo>
                    <a:cubicBezTo>
                      <a:pt x="402960" y="1138208"/>
                      <a:pt x="406402" y="1141214"/>
                      <a:pt x="410381" y="1140892"/>
                    </a:cubicBezTo>
                    <a:cubicBezTo>
                      <a:pt x="453612" y="1138101"/>
                      <a:pt x="495768" y="1129835"/>
                      <a:pt x="536527" y="1116846"/>
                    </a:cubicBezTo>
                    <a:cubicBezTo>
                      <a:pt x="552873" y="1111693"/>
                      <a:pt x="569004" y="1105682"/>
                      <a:pt x="584813" y="1099133"/>
                    </a:cubicBezTo>
                    <a:cubicBezTo>
                      <a:pt x="608472" y="1089365"/>
                      <a:pt x="631486" y="1078093"/>
                      <a:pt x="654177" y="1066284"/>
                    </a:cubicBezTo>
                    <a:cubicBezTo>
                      <a:pt x="656543" y="1065103"/>
                      <a:pt x="700419" y="1047606"/>
                      <a:pt x="714723" y="1037622"/>
                    </a:cubicBezTo>
                    <a:cubicBezTo>
                      <a:pt x="716658" y="1036334"/>
                      <a:pt x="717089" y="1035368"/>
                      <a:pt x="718164" y="1034080"/>
                    </a:cubicBezTo>
                    <a:cubicBezTo>
                      <a:pt x="741823" y="1043527"/>
                      <a:pt x="765374" y="1053080"/>
                      <a:pt x="788926" y="1062849"/>
                    </a:cubicBezTo>
                    <a:cubicBezTo>
                      <a:pt x="784410" y="1068002"/>
                      <a:pt x="778710" y="1076375"/>
                      <a:pt x="774731" y="1079810"/>
                    </a:cubicBezTo>
                    <a:cubicBezTo>
                      <a:pt x="766665" y="1086896"/>
                      <a:pt x="758384" y="1093873"/>
                      <a:pt x="749996" y="1100636"/>
                    </a:cubicBezTo>
                    <a:cubicBezTo>
                      <a:pt x="741608" y="1107292"/>
                      <a:pt x="733220" y="1113840"/>
                      <a:pt x="724402" y="1119959"/>
                    </a:cubicBezTo>
                    <a:cubicBezTo>
                      <a:pt x="712679" y="1128439"/>
                      <a:pt x="700419" y="1135954"/>
                      <a:pt x="687945" y="1143039"/>
                    </a:cubicBezTo>
                    <a:cubicBezTo>
                      <a:pt x="675363" y="1150231"/>
                      <a:pt x="662565" y="1156887"/>
                      <a:pt x="649552" y="1163006"/>
                    </a:cubicBezTo>
                    <a:cubicBezTo>
                      <a:pt x="623205" y="1175136"/>
                      <a:pt x="595889" y="1185335"/>
                      <a:pt x="567929" y="1193063"/>
                    </a:cubicBezTo>
                    <a:cubicBezTo>
                      <a:pt x="564057" y="1194030"/>
                      <a:pt x="561799" y="1197894"/>
                      <a:pt x="562767" y="1201652"/>
                    </a:cubicBezTo>
                    <a:cubicBezTo>
                      <a:pt x="563627" y="1205516"/>
                      <a:pt x="567498" y="1207770"/>
                      <a:pt x="571370" y="1206804"/>
                    </a:cubicBezTo>
                    <a:cubicBezTo>
                      <a:pt x="600621" y="1200256"/>
                      <a:pt x="629550" y="1191561"/>
                      <a:pt x="657080" y="1179859"/>
                    </a:cubicBezTo>
                    <a:cubicBezTo>
                      <a:pt x="670953" y="1173955"/>
                      <a:pt x="684503" y="1167300"/>
                      <a:pt x="697516" y="1159785"/>
                    </a:cubicBezTo>
                    <a:cubicBezTo>
                      <a:pt x="710636" y="1152271"/>
                      <a:pt x="723111" y="1143790"/>
                      <a:pt x="735263" y="1134773"/>
                    </a:cubicBezTo>
                    <a:cubicBezTo>
                      <a:pt x="744082" y="1128010"/>
                      <a:pt x="752685" y="1121032"/>
                      <a:pt x="760966" y="1113626"/>
                    </a:cubicBezTo>
                    <a:cubicBezTo>
                      <a:pt x="769246" y="1106326"/>
                      <a:pt x="777312" y="1098811"/>
                      <a:pt x="785270" y="1091189"/>
                    </a:cubicBezTo>
                    <a:cubicBezTo>
                      <a:pt x="789357" y="1087217"/>
                      <a:pt x="795486" y="1077449"/>
                      <a:pt x="799896" y="1071652"/>
                    </a:cubicBezTo>
                    <a:cubicBezTo>
                      <a:pt x="800218" y="1071759"/>
                      <a:pt x="800433" y="1071759"/>
                      <a:pt x="800756" y="1071759"/>
                    </a:cubicBezTo>
                    <a:cubicBezTo>
                      <a:pt x="802369" y="1071759"/>
                      <a:pt x="802476" y="1069827"/>
                      <a:pt x="803552" y="1068861"/>
                    </a:cubicBezTo>
                    <a:cubicBezTo>
                      <a:pt x="807423" y="1070686"/>
                      <a:pt x="833341" y="1083138"/>
                      <a:pt x="844740" y="1086144"/>
                    </a:cubicBezTo>
                    <a:cubicBezTo>
                      <a:pt x="847429" y="1086788"/>
                      <a:pt x="849687" y="1087003"/>
                      <a:pt x="850978" y="1086896"/>
                    </a:cubicBezTo>
                    <a:cubicBezTo>
                      <a:pt x="853558" y="1086573"/>
                      <a:pt x="855172" y="1085500"/>
                      <a:pt x="856247" y="1084426"/>
                    </a:cubicBezTo>
                    <a:cubicBezTo>
                      <a:pt x="858828" y="1081636"/>
                      <a:pt x="858720" y="1077341"/>
                      <a:pt x="855925" y="1074765"/>
                    </a:cubicBezTo>
                    <a:cubicBezTo>
                      <a:pt x="854311" y="1073155"/>
                      <a:pt x="852053" y="1072618"/>
                      <a:pt x="850010" y="1073047"/>
                    </a:cubicBezTo>
                    <a:cubicBezTo>
                      <a:pt x="850010" y="1073047"/>
                      <a:pt x="850010" y="1073155"/>
                      <a:pt x="850010" y="1073262"/>
                    </a:cubicBezTo>
                    <a:cubicBezTo>
                      <a:pt x="850010" y="1073477"/>
                      <a:pt x="849687" y="1073370"/>
                      <a:pt x="849257" y="1073262"/>
                    </a:cubicBezTo>
                    <a:cubicBezTo>
                      <a:pt x="848289" y="1073477"/>
                      <a:pt x="847321" y="1074013"/>
                      <a:pt x="846568" y="1074765"/>
                    </a:cubicBezTo>
                    <a:cubicBezTo>
                      <a:pt x="846999" y="1074336"/>
                      <a:pt x="847966" y="1073477"/>
                      <a:pt x="848719" y="1072940"/>
                    </a:cubicBezTo>
                    <a:cubicBezTo>
                      <a:pt x="848504" y="1072940"/>
                      <a:pt x="848397" y="1072833"/>
                      <a:pt x="848289" y="1072833"/>
                    </a:cubicBezTo>
                    <a:cubicBezTo>
                      <a:pt x="843342" y="1071545"/>
                      <a:pt x="835492" y="1068002"/>
                      <a:pt x="827964" y="1064567"/>
                    </a:cubicBezTo>
                    <a:cubicBezTo>
                      <a:pt x="828071" y="1063493"/>
                      <a:pt x="829577" y="1063064"/>
                      <a:pt x="829254" y="1061990"/>
                    </a:cubicBezTo>
                    <a:cubicBezTo>
                      <a:pt x="824953" y="1048894"/>
                      <a:pt x="815812" y="1018085"/>
                      <a:pt x="807746" y="993609"/>
                    </a:cubicBezTo>
                    <a:cubicBezTo>
                      <a:pt x="803660" y="981157"/>
                      <a:pt x="799788" y="970314"/>
                      <a:pt x="796992" y="963981"/>
                    </a:cubicBezTo>
                    <a:cubicBezTo>
                      <a:pt x="789894" y="947986"/>
                      <a:pt x="779355" y="927590"/>
                      <a:pt x="766773" y="905583"/>
                    </a:cubicBezTo>
                    <a:cubicBezTo>
                      <a:pt x="759783" y="893453"/>
                      <a:pt x="752255" y="880893"/>
                      <a:pt x="744296" y="868226"/>
                    </a:cubicBezTo>
                    <a:cubicBezTo>
                      <a:pt x="732897" y="849869"/>
                      <a:pt x="720638" y="831298"/>
                      <a:pt x="708485" y="813692"/>
                    </a:cubicBezTo>
                    <a:cubicBezTo>
                      <a:pt x="687085" y="782347"/>
                      <a:pt x="666006" y="754007"/>
                      <a:pt x="650413" y="734684"/>
                    </a:cubicBezTo>
                    <a:cubicBezTo>
                      <a:pt x="648047" y="731571"/>
                      <a:pt x="643530" y="731034"/>
                      <a:pt x="640412" y="733503"/>
                    </a:cubicBezTo>
                    <a:cubicBezTo>
                      <a:pt x="637293" y="735865"/>
                      <a:pt x="636755" y="740373"/>
                      <a:pt x="639228" y="743486"/>
                    </a:cubicBezTo>
                    <a:cubicBezTo>
                      <a:pt x="658694" y="769465"/>
                      <a:pt x="686762" y="812190"/>
                      <a:pt x="713755" y="855451"/>
                    </a:cubicBezTo>
                    <a:cubicBezTo>
                      <a:pt x="726015" y="874881"/>
                      <a:pt x="738059" y="894526"/>
                      <a:pt x="748921" y="912776"/>
                    </a:cubicBezTo>
                    <a:cubicBezTo>
                      <a:pt x="762041" y="934997"/>
                      <a:pt x="773548" y="955286"/>
                      <a:pt x="781183" y="971173"/>
                    </a:cubicBezTo>
                    <a:cubicBezTo>
                      <a:pt x="783979" y="977185"/>
                      <a:pt x="787958" y="987383"/>
                      <a:pt x="792260" y="998977"/>
                    </a:cubicBezTo>
                    <a:cubicBezTo>
                      <a:pt x="799573" y="1018944"/>
                      <a:pt x="807638" y="1042453"/>
                      <a:pt x="813015" y="1057482"/>
                    </a:cubicBezTo>
                    <a:cubicBezTo>
                      <a:pt x="810972" y="1056408"/>
                      <a:pt x="808929" y="1055550"/>
                      <a:pt x="808499" y="1055335"/>
                    </a:cubicBezTo>
                    <a:cubicBezTo>
                      <a:pt x="781828" y="1043527"/>
                      <a:pt x="754943" y="1032362"/>
                      <a:pt x="728058" y="1021090"/>
                    </a:cubicBezTo>
                    <a:cubicBezTo>
                      <a:pt x="727950" y="1020339"/>
                      <a:pt x="729026" y="1019803"/>
                      <a:pt x="728703" y="1019051"/>
                    </a:cubicBezTo>
                    <a:cubicBezTo>
                      <a:pt x="728703" y="1019051"/>
                      <a:pt x="700419" y="964947"/>
                      <a:pt x="663640" y="900753"/>
                    </a:cubicBezTo>
                    <a:cubicBezTo>
                      <a:pt x="649123" y="875633"/>
                      <a:pt x="633421" y="848903"/>
                      <a:pt x="617613" y="823354"/>
                    </a:cubicBezTo>
                    <a:cubicBezTo>
                      <a:pt x="606536" y="805641"/>
                      <a:pt x="595459" y="788680"/>
                      <a:pt x="584813" y="772900"/>
                    </a:cubicBezTo>
                    <a:cubicBezTo>
                      <a:pt x="563197" y="740910"/>
                      <a:pt x="543517" y="714502"/>
                      <a:pt x="529752" y="700332"/>
                    </a:cubicBezTo>
                    <a:cubicBezTo>
                      <a:pt x="527063" y="697434"/>
                      <a:pt x="522546" y="697219"/>
                      <a:pt x="519642" y="699903"/>
                    </a:cubicBezTo>
                    <a:cubicBezTo>
                      <a:pt x="516739" y="702586"/>
                      <a:pt x="516631" y="707095"/>
                      <a:pt x="519320" y="709994"/>
                    </a:cubicBezTo>
                    <a:cubicBezTo>
                      <a:pt x="534699" y="727062"/>
                      <a:pt x="557175" y="761521"/>
                      <a:pt x="581802" y="801562"/>
                    </a:cubicBezTo>
                    <a:cubicBezTo>
                      <a:pt x="592448" y="818738"/>
                      <a:pt x="603418" y="836880"/>
                      <a:pt x="614386" y="855129"/>
                    </a:cubicBezTo>
                    <a:cubicBezTo>
                      <a:pt x="621699" y="867045"/>
                      <a:pt x="629012" y="879068"/>
                      <a:pt x="636110" y="890877"/>
                    </a:cubicBezTo>
                    <a:cubicBezTo>
                      <a:pt x="668157" y="943370"/>
                      <a:pt x="696548" y="991355"/>
                      <a:pt x="709345" y="1013147"/>
                    </a:cubicBezTo>
                    <a:cubicBezTo>
                      <a:pt x="697193" y="1007994"/>
                      <a:pt x="685041" y="1002841"/>
                      <a:pt x="672889" y="997581"/>
                    </a:cubicBezTo>
                    <a:cubicBezTo>
                      <a:pt x="661705" y="992750"/>
                      <a:pt x="650521" y="987813"/>
                      <a:pt x="639336" y="982874"/>
                    </a:cubicBezTo>
                    <a:cubicBezTo>
                      <a:pt x="605246" y="967631"/>
                      <a:pt x="570832" y="951743"/>
                      <a:pt x="536634" y="936070"/>
                    </a:cubicBezTo>
                    <a:cubicBezTo>
                      <a:pt x="537817" y="934353"/>
                      <a:pt x="538892" y="931669"/>
                      <a:pt x="536419" y="927160"/>
                    </a:cubicBezTo>
                    <a:cubicBezTo>
                      <a:pt x="535881" y="925980"/>
                      <a:pt x="535021" y="925014"/>
                      <a:pt x="533946" y="924369"/>
                    </a:cubicBezTo>
                    <a:cubicBezTo>
                      <a:pt x="529321" y="917070"/>
                      <a:pt x="520288" y="901934"/>
                      <a:pt x="516201" y="895278"/>
                    </a:cubicBezTo>
                    <a:cubicBezTo>
                      <a:pt x="509426" y="884328"/>
                      <a:pt x="502328" y="873486"/>
                      <a:pt x="495015" y="862751"/>
                    </a:cubicBezTo>
                    <a:cubicBezTo>
                      <a:pt x="487703" y="852016"/>
                      <a:pt x="480283" y="841496"/>
                      <a:pt x="472755" y="830976"/>
                    </a:cubicBezTo>
                    <a:cubicBezTo>
                      <a:pt x="462108" y="816376"/>
                      <a:pt x="451031" y="801777"/>
                      <a:pt x="439202" y="787499"/>
                    </a:cubicBezTo>
                    <a:cubicBezTo>
                      <a:pt x="427587" y="773437"/>
                      <a:pt x="415328" y="759696"/>
                      <a:pt x="402638" y="746385"/>
                    </a:cubicBezTo>
                    <a:cubicBezTo>
                      <a:pt x="377043" y="719548"/>
                      <a:pt x="349404" y="694535"/>
                      <a:pt x="321121" y="672422"/>
                    </a:cubicBezTo>
                    <a:cubicBezTo>
                      <a:pt x="318002" y="669845"/>
                      <a:pt x="313593" y="670382"/>
                      <a:pt x="311012" y="673388"/>
                    </a:cubicBezTo>
                    <a:cubicBezTo>
                      <a:pt x="308539" y="676393"/>
                      <a:pt x="309076" y="680902"/>
                      <a:pt x="312088" y="683371"/>
                    </a:cubicBezTo>
                    <a:cubicBezTo>
                      <a:pt x="338973" y="706236"/>
                      <a:pt x="364568" y="732000"/>
                      <a:pt x="388980" y="758945"/>
                    </a:cubicBezTo>
                    <a:cubicBezTo>
                      <a:pt x="401132" y="772363"/>
                      <a:pt x="412854" y="785997"/>
                      <a:pt x="424254" y="799737"/>
                    </a:cubicBezTo>
                    <a:cubicBezTo>
                      <a:pt x="435975" y="813800"/>
                      <a:pt x="447267" y="827755"/>
                      <a:pt x="458021" y="841925"/>
                    </a:cubicBezTo>
                    <a:cubicBezTo>
                      <a:pt x="467377" y="854056"/>
                      <a:pt x="476519" y="866294"/>
                      <a:pt x="485552" y="878746"/>
                    </a:cubicBezTo>
                    <a:cubicBezTo>
                      <a:pt x="491574" y="887012"/>
                      <a:pt x="497489" y="895278"/>
                      <a:pt x="503189" y="903758"/>
                    </a:cubicBezTo>
                    <a:cubicBezTo>
                      <a:pt x="507060" y="909448"/>
                      <a:pt x="514480" y="920612"/>
                      <a:pt x="519750" y="928448"/>
                    </a:cubicBezTo>
                    <a:cubicBezTo>
                      <a:pt x="485229" y="912561"/>
                      <a:pt x="450923" y="896888"/>
                      <a:pt x="416188" y="881215"/>
                    </a:cubicBezTo>
                    <a:cubicBezTo>
                      <a:pt x="406402" y="876814"/>
                      <a:pt x="396400" y="872734"/>
                      <a:pt x="386614" y="868441"/>
                    </a:cubicBezTo>
                    <a:cubicBezTo>
                      <a:pt x="386399" y="867367"/>
                      <a:pt x="387689" y="866508"/>
                      <a:pt x="386937" y="865542"/>
                    </a:cubicBezTo>
                    <a:cubicBezTo>
                      <a:pt x="371236" y="844609"/>
                      <a:pt x="341016" y="815518"/>
                      <a:pt x="307894" y="786963"/>
                    </a:cubicBezTo>
                    <a:cubicBezTo>
                      <a:pt x="299506" y="779770"/>
                      <a:pt x="291010" y="772685"/>
                      <a:pt x="282406" y="765815"/>
                    </a:cubicBezTo>
                    <a:cubicBezTo>
                      <a:pt x="273695" y="758730"/>
                      <a:pt x="264877" y="751859"/>
                      <a:pt x="256274" y="745419"/>
                    </a:cubicBezTo>
                    <a:cubicBezTo>
                      <a:pt x="212612" y="712355"/>
                      <a:pt x="175618" y="687450"/>
                      <a:pt x="175618" y="687450"/>
                    </a:cubicBezTo>
                    <a:cubicBezTo>
                      <a:pt x="172499" y="685089"/>
                      <a:pt x="167982" y="685840"/>
                      <a:pt x="165724" y="689061"/>
                    </a:cubicBezTo>
                    <a:cubicBezTo>
                      <a:pt x="163358" y="692174"/>
                      <a:pt x="164111" y="696682"/>
                      <a:pt x="167337" y="698936"/>
                    </a:cubicBezTo>
                    <a:cubicBezTo>
                      <a:pt x="167337" y="698936"/>
                      <a:pt x="190351" y="716756"/>
                      <a:pt x="221538" y="741769"/>
                    </a:cubicBezTo>
                    <a:lnTo>
                      <a:pt x="281438" y="789754"/>
                    </a:lnTo>
                    <a:cubicBezTo>
                      <a:pt x="293483" y="799415"/>
                      <a:pt x="305635" y="809077"/>
                      <a:pt x="317035" y="818631"/>
                    </a:cubicBezTo>
                    <a:cubicBezTo>
                      <a:pt x="333273" y="832157"/>
                      <a:pt x="347039" y="844716"/>
                      <a:pt x="359083" y="856418"/>
                    </a:cubicBezTo>
                    <a:cubicBezTo>
                      <a:pt x="328111" y="842891"/>
                      <a:pt x="297247" y="829044"/>
                      <a:pt x="266060" y="816162"/>
                    </a:cubicBezTo>
                    <a:cubicBezTo>
                      <a:pt x="181425" y="781166"/>
                      <a:pt x="95822" y="749283"/>
                      <a:pt x="9251" y="723090"/>
                    </a:cubicBezTo>
                    <a:cubicBezTo>
                      <a:pt x="5487" y="721909"/>
                      <a:pt x="1508" y="724056"/>
                      <a:pt x="325" y="727706"/>
                    </a:cubicBezTo>
                    <a:cubicBezTo>
                      <a:pt x="-858" y="731463"/>
                      <a:pt x="1293" y="735542"/>
                      <a:pt x="5057" y="736723"/>
                    </a:cubicBezTo>
                    <a:cubicBezTo>
                      <a:pt x="90660" y="763990"/>
                      <a:pt x="175187" y="797375"/>
                      <a:pt x="258962" y="833015"/>
                    </a:cubicBezTo>
                    <a:cubicBezTo>
                      <a:pt x="297892" y="849654"/>
                      <a:pt x="336607" y="867045"/>
                      <a:pt x="375322" y="884328"/>
                    </a:cubicBezTo>
                    <a:cubicBezTo>
                      <a:pt x="355212" y="885080"/>
                      <a:pt x="327251" y="886690"/>
                      <a:pt x="296279" y="888515"/>
                    </a:cubicBezTo>
                    <a:cubicBezTo>
                      <a:pt x="278965" y="889481"/>
                      <a:pt x="260791" y="890554"/>
                      <a:pt x="242724" y="891735"/>
                    </a:cubicBezTo>
                    <a:cubicBezTo>
                      <a:pt x="224549" y="892916"/>
                      <a:pt x="206482" y="894204"/>
                      <a:pt x="189275" y="895063"/>
                    </a:cubicBezTo>
                    <a:cubicBezTo>
                      <a:pt x="157981" y="896781"/>
                      <a:pt x="129697" y="897639"/>
                      <a:pt x="109695" y="896029"/>
                    </a:cubicBezTo>
                    <a:cubicBezTo>
                      <a:pt x="105823" y="895600"/>
                      <a:pt x="102275" y="898391"/>
                      <a:pt x="101844" y="902363"/>
                    </a:cubicBezTo>
                    <a:cubicBezTo>
                      <a:pt x="101414" y="906227"/>
                      <a:pt x="104318" y="909770"/>
                      <a:pt x="108189" y="910199"/>
                    </a:cubicBezTo>
                    <a:cubicBezTo>
                      <a:pt x="130450" y="913098"/>
                      <a:pt x="163143" y="913849"/>
                      <a:pt x="198954" y="912883"/>
                    </a:cubicBezTo>
                    <a:cubicBezTo>
                      <a:pt x="218419" y="912346"/>
                      <a:pt x="238744" y="911380"/>
                      <a:pt x="258855" y="909984"/>
                    </a:cubicBezTo>
                    <a:cubicBezTo>
                      <a:pt x="282299" y="908374"/>
                      <a:pt x="305205" y="906227"/>
                      <a:pt x="325853" y="904188"/>
                    </a:cubicBezTo>
                    <a:cubicBezTo>
                      <a:pt x="354244" y="901611"/>
                      <a:pt x="378118" y="899035"/>
                      <a:pt x="392529" y="898176"/>
                    </a:cubicBezTo>
                    <a:cubicBezTo>
                      <a:pt x="396400" y="897961"/>
                      <a:pt x="400379" y="897210"/>
                      <a:pt x="402638" y="897103"/>
                    </a:cubicBezTo>
                    <a:lnTo>
                      <a:pt x="402960" y="897425"/>
                    </a:lnTo>
                    <a:lnTo>
                      <a:pt x="402745" y="897103"/>
                    </a:lnTo>
                    <a:cubicBezTo>
                      <a:pt x="403820" y="897103"/>
                      <a:pt x="404466" y="897317"/>
                      <a:pt x="404358" y="897961"/>
                    </a:cubicBezTo>
                    <a:cubicBezTo>
                      <a:pt x="404358" y="898069"/>
                      <a:pt x="404358" y="898176"/>
                      <a:pt x="404358" y="898176"/>
                    </a:cubicBezTo>
                    <a:cubicBezTo>
                      <a:pt x="405433" y="898605"/>
                      <a:pt x="406617" y="898820"/>
                      <a:pt x="407907" y="898713"/>
                    </a:cubicBezTo>
                    <a:cubicBezTo>
                      <a:pt x="407907" y="898713"/>
                      <a:pt x="407907" y="898605"/>
                      <a:pt x="407907" y="898605"/>
                    </a:cubicBezTo>
                    <a:cubicBezTo>
                      <a:pt x="408015" y="898713"/>
                      <a:pt x="408122" y="898713"/>
                      <a:pt x="408337" y="898820"/>
                    </a:cubicBezTo>
                    <a:cubicBezTo>
                      <a:pt x="460925" y="922437"/>
                      <a:pt x="513298" y="945732"/>
                      <a:pt x="565563" y="968919"/>
                    </a:cubicBezTo>
                    <a:cubicBezTo>
                      <a:pt x="542226" y="975360"/>
                      <a:pt x="502328" y="985773"/>
                      <a:pt x="453612" y="995542"/>
                    </a:cubicBezTo>
                    <a:cubicBezTo>
                      <a:pt x="425114" y="1001338"/>
                      <a:pt x="394249" y="1006706"/>
                      <a:pt x="363385" y="1010785"/>
                    </a:cubicBezTo>
                    <a:cubicBezTo>
                      <a:pt x="337790" y="1014220"/>
                      <a:pt x="312088" y="1016797"/>
                      <a:pt x="287676" y="1017441"/>
                    </a:cubicBezTo>
                    <a:cubicBezTo>
                      <a:pt x="260683" y="1018085"/>
                      <a:pt x="235195" y="1016797"/>
                      <a:pt x="213042" y="1011859"/>
                    </a:cubicBezTo>
                    <a:cubicBezTo>
                      <a:pt x="209171" y="1011000"/>
                      <a:pt x="205299" y="1013361"/>
                      <a:pt x="204439" y="1017119"/>
                    </a:cubicBezTo>
                    <a:cubicBezTo>
                      <a:pt x="203471" y="1020983"/>
                      <a:pt x="205837" y="1024848"/>
                      <a:pt x="209708" y="1025707"/>
                    </a:cubicBezTo>
                    <a:cubicBezTo>
                      <a:pt x="236916" y="1032792"/>
                      <a:pt x="269286" y="1035260"/>
                      <a:pt x="303592" y="1034402"/>
                    </a:cubicBezTo>
                    <a:cubicBezTo>
                      <a:pt x="324025" y="1033865"/>
                      <a:pt x="344996" y="1032362"/>
                      <a:pt x="365858" y="1029786"/>
                    </a:cubicBezTo>
                    <a:close/>
                    <a:moveTo>
                      <a:pt x="1127359" y="147271"/>
                    </a:moveTo>
                    <a:lnTo>
                      <a:pt x="1127359" y="147271"/>
                    </a:lnTo>
                    <a:lnTo>
                      <a:pt x="1127144" y="147378"/>
                    </a:lnTo>
                    <a:lnTo>
                      <a:pt x="1127359" y="147271"/>
                    </a:lnTo>
                    <a:lnTo>
                      <a:pt x="1127359" y="147271"/>
                    </a:lnTo>
                    <a:lnTo>
                      <a:pt x="1127251" y="147593"/>
                    </a:lnTo>
                    <a:lnTo>
                      <a:pt x="1127144" y="147593"/>
                    </a:lnTo>
                    <a:lnTo>
                      <a:pt x="1127144" y="147700"/>
                    </a:lnTo>
                    <a:lnTo>
                      <a:pt x="1127251" y="147700"/>
                    </a:lnTo>
                    <a:cubicBezTo>
                      <a:pt x="1126499" y="150813"/>
                      <a:pt x="1128112" y="154034"/>
                      <a:pt x="1131123" y="155429"/>
                    </a:cubicBezTo>
                    <a:cubicBezTo>
                      <a:pt x="1134564" y="156932"/>
                      <a:pt x="1138651" y="155429"/>
                      <a:pt x="1140156" y="151994"/>
                    </a:cubicBezTo>
                    <a:cubicBezTo>
                      <a:pt x="1144458" y="153068"/>
                      <a:pt x="1138221" y="151887"/>
                      <a:pt x="1142307" y="152638"/>
                    </a:cubicBezTo>
                    <a:cubicBezTo>
                      <a:pt x="1143060" y="152853"/>
                      <a:pt x="1142415" y="152853"/>
                      <a:pt x="1143060" y="152423"/>
                    </a:cubicBezTo>
                    <a:cubicBezTo>
                      <a:pt x="1143167" y="152316"/>
                      <a:pt x="1143275" y="152102"/>
                      <a:pt x="1143167" y="151994"/>
                    </a:cubicBezTo>
                    <a:cubicBezTo>
                      <a:pt x="1142738" y="151028"/>
                      <a:pt x="1143920" y="151565"/>
                      <a:pt x="1142952" y="151028"/>
                    </a:cubicBezTo>
                    <a:cubicBezTo>
                      <a:pt x="1141339" y="150062"/>
                      <a:pt x="1144351" y="150706"/>
                      <a:pt x="1142522" y="150062"/>
                    </a:cubicBezTo>
                    <a:cubicBezTo>
                      <a:pt x="1141447" y="149525"/>
                      <a:pt x="1143383" y="149847"/>
                      <a:pt x="1142307" y="149525"/>
                    </a:cubicBezTo>
                    <a:cubicBezTo>
                      <a:pt x="1139619" y="148666"/>
                      <a:pt x="1144351" y="149096"/>
                      <a:pt x="1141447" y="148452"/>
                    </a:cubicBezTo>
                    <a:cubicBezTo>
                      <a:pt x="1141662" y="144587"/>
                      <a:pt x="1138651" y="141152"/>
                      <a:pt x="1134672" y="140937"/>
                    </a:cubicBezTo>
                    <a:cubicBezTo>
                      <a:pt x="1131230" y="140722"/>
                      <a:pt x="1128327" y="142977"/>
                      <a:pt x="1127359" y="146197"/>
                    </a:cubicBezTo>
                    <a:lnTo>
                      <a:pt x="1127682" y="146412"/>
                    </a:lnTo>
                    <a:cubicBezTo>
                      <a:pt x="1127574" y="146734"/>
                      <a:pt x="1127466" y="146949"/>
                      <a:pt x="1127359" y="147271"/>
                    </a:cubicBezTo>
                    <a:close/>
                    <a:moveTo>
                      <a:pt x="1126821" y="147378"/>
                    </a:moveTo>
                    <a:cubicBezTo>
                      <a:pt x="1126284" y="147486"/>
                      <a:pt x="1126821" y="147486"/>
                      <a:pt x="1127144" y="147593"/>
                    </a:cubicBezTo>
                    <a:lnTo>
                      <a:pt x="1127144" y="147378"/>
                    </a:lnTo>
                    <a:cubicBezTo>
                      <a:pt x="1127144" y="147378"/>
                      <a:pt x="1127036" y="147378"/>
                      <a:pt x="1126821" y="147378"/>
                    </a:cubicBezTo>
                    <a:close/>
                    <a:moveTo>
                      <a:pt x="1125746" y="146305"/>
                    </a:moveTo>
                    <a:cubicBezTo>
                      <a:pt x="1124671" y="146305"/>
                      <a:pt x="1127251" y="146734"/>
                      <a:pt x="1126176" y="146734"/>
                    </a:cubicBezTo>
                    <a:cubicBezTo>
                      <a:pt x="1124778" y="146734"/>
                      <a:pt x="1126714" y="147056"/>
                      <a:pt x="1127251" y="147271"/>
                    </a:cubicBezTo>
                    <a:cubicBezTo>
                      <a:pt x="1127251" y="146841"/>
                      <a:pt x="1127359" y="146519"/>
                      <a:pt x="1127359" y="146197"/>
                    </a:cubicBezTo>
                    <a:cubicBezTo>
                      <a:pt x="1126606" y="145553"/>
                      <a:pt x="1126284" y="145016"/>
                      <a:pt x="1126176" y="144480"/>
                    </a:cubicBezTo>
                    <a:lnTo>
                      <a:pt x="1125853" y="144909"/>
                    </a:lnTo>
                    <a:cubicBezTo>
                      <a:pt x="1125423" y="145339"/>
                      <a:pt x="1125423" y="144372"/>
                      <a:pt x="1125316" y="144909"/>
                    </a:cubicBezTo>
                    <a:cubicBezTo>
                      <a:pt x="1124993" y="145768"/>
                      <a:pt x="1126391" y="145875"/>
                      <a:pt x="1125531" y="145983"/>
                    </a:cubicBezTo>
                    <a:cubicBezTo>
                      <a:pt x="1124778" y="145983"/>
                      <a:pt x="1126499" y="146305"/>
                      <a:pt x="1125746" y="146305"/>
                    </a:cubicBezTo>
                    <a:close/>
                    <a:moveTo>
                      <a:pt x="1104345" y="855881"/>
                    </a:moveTo>
                    <a:cubicBezTo>
                      <a:pt x="1093591" y="862536"/>
                      <a:pt x="1082729" y="868977"/>
                      <a:pt x="1071653" y="875096"/>
                    </a:cubicBezTo>
                    <a:cubicBezTo>
                      <a:pt x="1060576" y="881108"/>
                      <a:pt x="1049499" y="887012"/>
                      <a:pt x="1038207" y="892701"/>
                    </a:cubicBezTo>
                    <a:cubicBezTo>
                      <a:pt x="1035626" y="893990"/>
                      <a:pt x="1016806" y="899464"/>
                      <a:pt x="1008633" y="900860"/>
                    </a:cubicBezTo>
                    <a:cubicBezTo>
                      <a:pt x="1007665" y="911810"/>
                      <a:pt x="1006375" y="922867"/>
                      <a:pt x="1005515" y="933816"/>
                    </a:cubicBezTo>
                    <a:lnTo>
                      <a:pt x="999922" y="1014006"/>
                    </a:lnTo>
                    <a:lnTo>
                      <a:pt x="997234" y="1041057"/>
                    </a:lnTo>
                    <a:cubicBezTo>
                      <a:pt x="997019" y="1042883"/>
                      <a:pt x="996158" y="1045351"/>
                      <a:pt x="995191" y="1047820"/>
                    </a:cubicBezTo>
                    <a:cubicBezTo>
                      <a:pt x="994761" y="1048572"/>
                      <a:pt x="994115" y="1049646"/>
                      <a:pt x="993577" y="1050612"/>
                    </a:cubicBezTo>
                    <a:cubicBezTo>
                      <a:pt x="994115" y="1051470"/>
                      <a:pt x="994438" y="1052436"/>
                      <a:pt x="994545" y="1053403"/>
                    </a:cubicBezTo>
                    <a:cubicBezTo>
                      <a:pt x="995083" y="1057160"/>
                      <a:pt x="992394" y="1060595"/>
                      <a:pt x="988630" y="1061024"/>
                    </a:cubicBezTo>
                    <a:cubicBezTo>
                      <a:pt x="984437" y="1061669"/>
                      <a:pt x="982071" y="1059843"/>
                      <a:pt x="980673" y="1057804"/>
                    </a:cubicBezTo>
                    <a:cubicBezTo>
                      <a:pt x="979490" y="1056086"/>
                      <a:pt x="978737" y="1052973"/>
                      <a:pt x="979812" y="1049109"/>
                    </a:cubicBezTo>
                    <a:cubicBezTo>
                      <a:pt x="980673" y="1046317"/>
                      <a:pt x="983146" y="1042131"/>
                      <a:pt x="983361" y="1039555"/>
                    </a:cubicBezTo>
                    <a:lnTo>
                      <a:pt x="985727" y="1013040"/>
                    </a:lnTo>
                    <a:lnTo>
                      <a:pt x="990136" y="932635"/>
                    </a:lnTo>
                    <a:cubicBezTo>
                      <a:pt x="990351" y="929414"/>
                      <a:pt x="990674" y="926194"/>
                      <a:pt x="990889" y="923081"/>
                    </a:cubicBezTo>
                    <a:cubicBezTo>
                      <a:pt x="989599" y="923618"/>
                      <a:pt x="988200" y="924154"/>
                      <a:pt x="986157" y="923296"/>
                    </a:cubicBezTo>
                    <a:cubicBezTo>
                      <a:pt x="985619" y="923081"/>
                      <a:pt x="984544" y="922544"/>
                      <a:pt x="983253" y="921256"/>
                    </a:cubicBezTo>
                    <a:cubicBezTo>
                      <a:pt x="982071" y="919968"/>
                      <a:pt x="978307" y="914708"/>
                      <a:pt x="976478" y="912883"/>
                    </a:cubicBezTo>
                    <a:lnTo>
                      <a:pt x="957551" y="894741"/>
                    </a:lnTo>
                    <a:cubicBezTo>
                      <a:pt x="944538" y="883469"/>
                      <a:pt x="931634" y="872305"/>
                      <a:pt x="918944" y="860711"/>
                    </a:cubicBezTo>
                    <a:cubicBezTo>
                      <a:pt x="910448" y="852875"/>
                      <a:pt x="902060" y="844931"/>
                      <a:pt x="893886" y="836773"/>
                    </a:cubicBezTo>
                    <a:cubicBezTo>
                      <a:pt x="877540" y="819919"/>
                      <a:pt x="860656" y="801240"/>
                      <a:pt x="845170" y="780951"/>
                    </a:cubicBezTo>
                    <a:cubicBezTo>
                      <a:pt x="835169" y="767962"/>
                      <a:pt x="825705" y="754329"/>
                      <a:pt x="816995" y="740159"/>
                    </a:cubicBezTo>
                    <a:cubicBezTo>
                      <a:pt x="794518" y="703875"/>
                      <a:pt x="776882" y="664799"/>
                      <a:pt x="768386" y="626262"/>
                    </a:cubicBezTo>
                    <a:cubicBezTo>
                      <a:pt x="767418" y="622397"/>
                      <a:pt x="769784" y="618532"/>
                      <a:pt x="773655" y="617673"/>
                    </a:cubicBezTo>
                    <a:cubicBezTo>
                      <a:pt x="777527" y="616707"/>
                      <a:pt x="781291" y="619069"/>
                      <a:pt x="782259" y="622933"/>
                    </a:cubicBezTo>
                    <a:cubicBezTo>
                      <a:pt x="789894" y="652347"/>
                      <a:pt x="803444" y="681761"/>
                      <a:pt x="820113" y="709886"/>
                    </a:cubicBezTo>
                    <a:cubicBezTo>
                      <a:pt x="832158" y="730497"/>
                      <a:pt x="846031" y="750357"/>
                      <a:pt x="860549" y="769250"/>
                    </a:cubicBezTo>
                    <a:cubicBezTo>
                      <a:pt x="875605" y="789002"/>
                      <a:pt x="891306" y="807681"/>
                      <a:pt x="907007" y="824213"/>
                    </a:cubicBezTo>
                    <a:cubicBezTo>
                      <a:pt x="914749" y="832478"/>
                      <a:pt x="922708" y="840422"/>
                      <a:pt x="930666" y="848259"/>
                    </a:cubicBezTo>
                    <a:cubicBezTo>
                      <a:pt x="942925" y="860175"/>
                      <a:pt x="955400" y="871768"/>
                      <a:pt x="967767" y="883469"/>
                    </a:cubicBezTo>
                    <a:cubicBezTo>
                      <a:pt x="970456" y="886046"/>
                      <a:pt x="973037" y="888622"/>
                      <a:pt x="975618" y="891306"/>
                    </a:cubicBezTo>
                    <a:cubicBezTo>
                      <a:pt x="979382" y="895171"/>
                      <a:pt x="982931" y="899142"/>
                      <a:pt x="986695" y="903114"/>
                    </a:cubicBezTo>
                    <a:cubicBezTo>
                      <a:pt x="987770" y="904295"/>
                      <a:pt x="989491" y="907623"/>
                      <a:pt x="990997" y="909877"/>
                    </a:cubicBezTo>
                    <a:cubicBezTo>
                      <a:pt x="991319" y="910092"/>
                      <a:pt x="991642" y="910307"/>
                      <a:pt x="991964" y="910521"/>
                    </a:cubicBezTo>
                    <a:cubicBezTo>
                      <a:pt x="993792" y="886261"/>
                      <a:pt x="995728" y="862107"/>
                      <a:pt x="997987" y="837846"/>
                    </a:cubicBezTo>
                    <a:cubicBezTo>
                      <a:pt x="999277" y="823998"/>
                      <a:pt x="1000783" y="810150"/>
                      <a:pt x="1002181" y="796302"/>
                    </a:cubicBezTo>
                    <a:cubicBezTo>
                      <a:pt x="996481" y="790935"/>
                      <a:pt x="984114" y="782991"/>
                      <a:pt x="981748" y="780736"/>
                    </a:cubicBezTo>
                    <a:cubicBezTo>
                      <a:pt x="970886" y="770324"/>
                      <a:pt x="960562" y="759267"/>
                      <a:pt x="950776" y="747780"/>
                    </a:cubicBezTo>
                    <a:cubicBezTo>
                      <a:pt x="940882" y="736187"/>
                      <a:pt x="931741" y="724164"/>
                      <a:pt x="923138" y="711819"/>
                    </a:cubicBezTo>
                    <a:cubicBezTo>
                      <a:pt x="913244" y="697326"/>
                      <a:pt x="904103" y="682298"/>
                      <a:pt x="895930" y="666732"/>
                    </a:cubicBezTo>
                    <a:cubicBezTo>
                      <a:pt x="887864" y="651274"/>
                      <a:pt x="880552" y="635386"/>
                      <a:pt x="873992" y="619176"/>
                    </a:cubicBezTo>
                    <a:cubicBezTo>
                      <a:pt x="866141" y="599853"/>
                      <a:pt x="859258" y="580101"/>
                      <a:pt x="853021" y="560242"/>
                    </a:cubicBezTo>
                    <a:cubicBezTo>
                      <a:pt x="843557" y="530292"/>
                      <a:pt x="835492" y="500127"/>
                      <a:pt x="827641" y="470498"/>
                    </a:cubicBezTo>
                    <a:cubicBezTo>
                      <a:pt x="826566" y="466741"/>
                      <a:pt x="828716" y="462769"/>
                      <a:pt x="832480" y="461696"/>
                    </a:cubicBezTo>
                    <a:cubicBezTo>
                      <a:pt x="836244" y="460622"/>
                      <a:pt x="840224" y="462877"/>
                      <a:pt x="841299" y="466634"/>
                    </a:cubicBezTo>
                    <a:cubicBezTo>
                      <a:pt x="850332" y="495618"/>
                      <a:pt x="859581" y="525246"/>
                      <a:pt x="869797" y="554660"/>
                    </a:cubicBezTo>
                    <a:cubicBezTo>
                      <a:pt x="876572" y="573875"/>
                      <a:pt x="883885" y="593090"/>
                      <a:pt x="891736" y="611876"/>
                    </a:cubicBezTo>
                    <a:cubicBezTo>
                      <a:pt x="898296" y="627550"/>
                      <a:pt x="905286" y="643008"/>
                      <a:pt x="912921" y="658037"/>
                    </a:cubicBezTo>
                    <a:cubicBezTo>
                      <a:pt x="920557" y="673066"/>
                      <a:pt x="928837" y="687772"/>
                      <a:pt x="937979" y="701835"/>
                    </a:cubicBezTo>
                    <a:cubicBezTo>
                      <a:pt x="945937" y="713965"/>
                      <a:pt x="954433" y="725881"/>
                      <a:pt x="963574" y="737260"/>
                    </a:cubicBezTo>
                    <a:cubicBezTo>
                      <a:pt x="972607" y="748746"/>
                      <a:pt x="982178" y="759803"/>
                      <a:pt x="992287" y="770216"/>
                    </a:cubicBezTo>
                    <a:cubicBezTo>
                      <a:pt x="993685" y="771612"/>
                      <a:pt x="998740" y="775476"/>
                      <a:pt x="1003902" y="779448"/>
                    </a:cubicBezTo>
                    <a:cubicBezTo>
                      <a:pt x="1006698" y="751645"/>
                      <a:pt x="1009493" y="723842"/>
                      <a:pt x="1012290" y="696038"/>
                    </a:cubicBezTo>
                    <a:cubicBezTo>
                      <a:pt x="1016806" y="652455"/>
                      <a:pt x="1020463" y="608871"/>
                      <a:pt x="1024227" y="565180"/>
                    </a:cubicBezTo>
                    <a:cubicBezTo>
                      <a:pt x="1022829" y="564106"/>
                      <a:pt x="1021323" y="562926"/>
                      <a:pt x="1020140" y="561852"/>
                    </a:cubicBezTo>
                    <a:cubicBezTo>
                      <a:pt x="1018419" y="560349"/>
                      <a:pt x="1017129" y="558739"/>
                      <a:pt x="1016054" y="556914"/>
                    </a:cubicBezTo>
                    <a:cubicBezTo>
                      <a:pt x="1008311" y="544032"/>
                      <a:pt x="1000460" y="531365"/>
                      <a:pt x="992825" y="518376"/>
                    </a:cubicBezTo>
                    <a:cubicBezTo>
                      <a:pt x="987770" y="509680"/>
                      <a:pt x="982716" y="500985"/>
                      <a:pt x="977984" y="492075"/>
                    </a:cubicBezTo>
                    <a:cubicBezTo>
                      <a:pt x="967445" y="472216"/>
                      <a:pt x="957659" y="452356"/>
                      <a:pt x="949055" y="432067"/>
                    </a:cubicBezTo>
                    <a:cubicBezTo>
                      <a:pt x="943248" y="418327"/>
                      <a:pt x="938086" y="404479"/>
                      <a:pt x="933354" y="390416"/>
                    </a:cubicBezTo>
                    <a:cubicBezTo>
                      <a:pt x="921525" y="355635"/>
                      <a:pt x="912706" y="319888"/>
                      <a:pt x="906146" y="282852"/>
                    </a:cubicBezTo>
                    <a:cubicBezTo>
                      <a:pt x="905394" y="279095"/>
                      <a:pt x="907867" y="275338"/>
                      <a:pt x="911738" y="274479"/>
                    </a:cubicBezTo>
                    <a:cubicBezTo>
                      <a:pt x="915610" y="273728"/>
                      <a:pt x="919374" y="276304"/>
                      <a:pt x="920127" y="280169"/>
                    </a:cubicBezTo>
                    <a:cubicBezTo>
                      <a:pt x="928085" y="316023"/>
                      <a:pt x="938624" y="350482"/>
                      <a:pt x="950991" y="384190"/>
                    </a:cubicBezTo>
                    <a:cubicBezTo>
                      <a:pt x="956046" y="397716"/>
                      <a:pt x="961315" y="411241"/>
                      <a:pt x="966907" y="424553"/>
                    </a:cubicBezTo>
                    <a:cubicBezTo>
                      <a:pt x="975188" y="444520"/>
                      <a:pt x="983899" y="464379"/>
                      <a:pt x="993792" y="483917"/>
                    </a:cubicBezTo>
                    <a:cubicBezTo>
                      <a:pt x="998094" y="492827"/>
                      <a:pt x="1002718" y="501522"/>
                      <a:pt x="1007450" y="510217"/>
                    </a:cubicBezTo>
                    <a:cubicBezTo>
                      <a:pt x="1013580" y="521704"/>
                      <a:pt x="1019925" y="533190"/>
                      <a:pt x="1026163" y="544676"/>
                    </a:cubicBezTo>
                    <a:cubicBezTo>
                      <a:pt x="1027345" y="530721"/>
                      <a:pt x="1028743" y="516873"/>
                      <a:pt x="1029927" y="502917"/>
                    </a:cubicBezTo>
                    <a:cubicBezTo>
                      <a:pt x="1033153" y="465238"/>
                      <a:pt x="1037132" y="427666"/>
                      <a:pt x="1040466" y="389987"/>
                    </a:cubicBezTo>
                    <a:cubicBezTo>
                      <a:pt x="1040250" y="389128"/>
                      <a:pt x="1038853" y="389021"/>
                      <a:pt x="1038960" y="388161"/>
                    </a:cubicBezTo>
                    <a:cubicBezTo>
                      <a:pt x="1039390" y="382794"/>
                      <a:pt x="1037669" y="376353"/>
                      <a:pt x="1035411" y="369483"/>
                    </a:cubicBezTo>
                    <a:cubicBezTo>
                      <a:pt x="1029927" y="352737"/>
                      <a:pt x="1019925" y="333951"/>
                      <a:pt x="1015839" y="322249"/>
                    </a:cubicBezTo>
                    <a:cubicBezTo>
                      <a:pt x="1011107" y="308079"/>
                      <a:pt x="1006375" y="293802"/>
                      <a:pt x="1002396" y="279417"/>
                    </a:cubicBezTo>
                    <a:cubicBezTo>
                      <a:pt x="999707" y="269863"/>
                      <a:pt x="997341" y="260095"/>
                      <a:pt x="995191" y="250433"/>
                    </a:cubicBezTo>
                    <a:cubicBezTo>
                      <a:pt x="989706" y="225958"/>
                      <a:pt x="985727" y="201375"/>
                      <a:pt x="982824" y="176577"/>
                    </a:cubicBezTo>
                    <a:cubicBezTo>
                      <a:pt x="982286" y="172712"/>
                      <a:pt x="984974" y="169062"/>
                      <a:pt x="988846" y="168526"/>
                    </a:cubicBezTo>
                    <a:cubicBezTo>
                      <a:pt x="992717" y="167882"/>
                      <a:pt x="996374" y="170566"/>
                      <a:pt x="996911" y="174537"/>
                    </a:cubicBezTo>
                    <a:cubicBezTo>
                      <a:pt x="1000353" y="193753"/>
                      <a:pt x="1004869" y="212753"/>
                      <a:pt x="1009601" y="231754"/>
                    </a:cubicBezTo>
                    <a:cubicBezTo>
                      <a:pt x="1013257" y="246032"/>
                      <a:pt x="1017129" y="260202"/>
                      <a:pt x="1021108" y="274265"/>
                    </a:cubicBezTo>
                    <a:cubicBezTo>
                      <a:pt x="1024980" y="288542"/>
                      <a:pt x="1028743" y="302712"/>
                      <a:pt x="1033045" y="316775"/>
                    </a:cubicBezTo>
                    <a:cubicBezTo>
                      <a:pt x="1035304" y="324933"/>
                      <a:pt x="1039928" y="336634"/>
                      <a:pt x="1044230" y="348550"/>
                    </a:cubicBezTo>
                    <a:cubicBezTo>
                      <a:pt x="1048423" y="303248"/>
                      <a:pt x="1051972" y="257948"/>
                      <a:pt x="1056919" y="212753"/>
                    </a:cubicBezTo>
                    <a:cubicBezTo>
                      <a:pt x="1064340" y="143728"/>
                      <a:pt x="1073050" y="74917"/>
                      <a:pt x="1083805" y="6107"/>
                    </a:cubicBezTo>
                    <a:cubicBezTo>
                      <a:pt x="1084450" y="2135"/>
                      <a:pt x="1088107" y="-549"/>
                      <a:pt x="1091978" y="95"/>
                    </a:cubicBezTo>
                    <a:cubicBezTo>
                      <a:pt x="1095849" y="632"/>
                      <a:pt x="1098538" y="4282"/>
                      <a:pt x="1098000" y="8147"/>
                    </a:cubicBezTo>
                    <a:cubicBezTo>
                      <a:pt x="1088214" y="76850"/>
                      <a:pt x="1080686" y="145660"/>
                      <a:pt x="1074019" y="214471"/>
                    </a:cubicBezTo>
                    <a:cubicBezTo>
                      <a:pt x="1069717" y="258914"/>
                      <a:pt x="1066275" y="303463"/>
                      <a:pt x="1062619" y="348013"/>
                    </a:cubicBezTo>
                    <a:cubicBezTo>
                      <a:pt x="1063695" y="344471"/>
                      <a:pt x="1064877" y="340713"/>
                      <a:pt x="1065523" y="338566"/>
                    </a:cubicBezTo>
                    <a:cubicBezTo>
                      <a:pt x="1067244" y="332984"/>
                      <a:pt x="1069179" y="327509"/>
                      <a:pt x="1071222" y="322035"/>
                    </a:cubicBezTo>
                    <a:cubicBezTo>
                      <a:pt x="1074234" y="314091"/>
                      <a:pt x="1077352" y="306147"/>
                      <a:pt x="1080256" y="298203"/>
                    </a:cubicBezTo>
                    <a:cubicBezTo>
                      <a:pt x="1084773" y="286395"/>
                      <a:pt x="1088859" y="274479"/>
                      <a:pt x="1093161" y="262778"/>
                    </a:cubicBezTo>
                    <a:cubicBezTo>
                      <a:pt x="1097462" y="250970"/>
                      <a:pt x="1101872" y="239269"/>
                      <a:pt x="1105958" y="227460"/>
                    </a:cubicBezTo>
                    <a:cubicBezTo>
                      <a:pt x="1111443" y="211680"/>
                      <a:pt x="1116712" y="195900"/>
                      <a:pt x="1121229" y="179690"/>
                    </a:cubicBezTo>
                    <a:cubicBezTo>
                      <a:pt x="1122197" y="175933"/>
                      <a:pt x="1126068" y="173571"/>
                      <a:pt x="1129832" y="174537"/>
                    </a:cubicBezTo>
                    <a:cubicBezTo>
                      <a:pt x="1133704" y="175396"/>
                      <a:pt x="1136070" y="179261"/>
                      <a:pt x="1135102" y="183125"/>
                    </a:cubicBezTo>
                    <a:cubicBezTo>
                      <a:pt x="1130693" y="204166"/>
                      <a:pt x="1125638" y="224776"/>
                      <a:pt x="1119401" y="245065"/>
                    </a:cubicBezTo>
                    <a:cubicBezTo>
                      <a:pt x="1116282" y="255264"/>
                      <a:pt x="1112841" y="265355"/>
                      <a:pt x="1109185" y="275338"/>
                    </a:cubicBezTo>
                    <a:cubicBezTo>
                      <a:pt x="1105421" y="285214"/>
                      <a:pt x="1101334" y="294983"/>
                      <a:pt x="1097247" y="304859"/>
                    </a:cubicBezTo>
                    <a:lnTo>
                      <a:pt x="1080256" y="343719"/>
                    </a:lnTo>
                    <a:cubicBezTo>
                      <a:pt x="1078428" y="348228"/>
                      <a:pt x="1074341" y="358641"/>
                      <a:pt x="1072513" y="363579"/>
                    </a:cubicBezTo>
                    <a:cubicBezTo>
                      <a:pt x="1072406" y="364330"/>
                      <a:pt x="1072298" y="365081"/>
                      <a:pt x="1071975" y="365833"/>
                    </a:cubicBezTo>
                    <a:cubicBezTo>
                      <a:pt x="1068857" y="373562"/>
                      <a:pt x="1061544" y="370234"/>
                      <a:pt x="1060683" y="369698"/>
                    </a:cubicBezTo>
                    <a:cubicBezTo>
                      <a:pt x="1057027" y="414677"/>
                      <a:pt x="1052940" y="459549"/>
                      <a:pt x="1049176" y="504528"/>
                    </a:cubicBezTo>
                    <a:cubicBezTo>
                      <a:pt x="1048316" y="515263"/>
                      <a:pt x="1047026" y="525997"/>
                      <a:pt x="1046058" y="536733"/>
                    </a:cubicBezTo>
                    <a:lnTo>
                      <a:pt x="1051865" y="528789"/>
                    </a:lnTo>
                    <a:cubicBezTo>
                      <a:pt x="1058102" y="520093"/>
                      <a:pt x="1064124" y="511291"/>
                      <a:pt x="1070039" y="502488"/>
                    </a:cubicBezTo>
                    <a:cubicBezTo>
                      <a:pt x="1076062" y="493686"/>
                      <a:pt x="1081869" y="484883"/>
                      <a:pt x="1087676" y="475866"/>
                    </a:cubicBezTo>
                    <a:cubicBezTo>
                      <a:pt x="1098753" y="458797"/>
                      <a:pt x="1109830" y="441407"/>
                      <a:pt x="1121014" y="424016"/>
                    </a:cubicBezTo>
                    <a:cubicBezTo>
                      <a:pt x="1132091" y="406733"/>
                      <a:pt x="1143275" y="389557"/>
                      <a:pt x="1154029" y="372059"/>
                    </a:cubicBezTo>
                    <a:cubicBezTo>
                      <a:pt x="1168332" y="348657"/>
                      <a:pt x="1182097" y="325041"/>
                      <a:pt x="1194142" y="300780"/>
                    </a:cubicBezTo>
                    <a:cubicBezTo>
                      <a:pt x="1195863" y="297237"/>
                      <a:pt x="1200057" y="295734"/>
                      <a:pt x="1203606" y="297452"/>
                    </a:cubicBezTo>
                    <a:cubicBezTo>
                      <a:pt x="1207262" y="299062"/>
                      <a:pt x="1208768" y="303356"/>
                      <a:pt x="1207047" y="306898"/>
                    </a:cubicBezTo>
                    <a:cubicBezTo>
                      <a:pt x="1193067" y="338244"/>
                      <a:pt x="1176828" y="369161"/>
                      <a:pt x="1159084" y="399111"/>
                    </a:cubicBezTo>
                    <a:cubicBezTo>
                      <a:pt x="1152093" y="411027"/>
                      <a:pt x="1144781" y="422835"/>
                      <a:pt x="1137361" y="434429"/>
                    </a:cubicBezTo>
                    <a:cubicBezTo>
                      <a:pt x="1125961" y="451927"/>
                      <a:pt x="1114131" y="468995"/>
                      <a:pt x="1102624" y="485849"/>
                    </a:cubicBezTo>
                    <a:cubicBezTo>
                      <a:pt x="1096387" y="494759"/>
                      <a:pt x="1090150" y="503454"/>
                      <a:pt x="1083805" y="512150"/>
                    </a:cubicBezTo>
                    <a:cubicBezTo>
                      <a:pt x="1077352" y="520845"/>
                      <a:pt x="1070900" y="529433"/>
                      <a:pt x="1064232" y="537913"/>
                    </a:cubicBezTo>
                    <a:lnTo>
                      <a:pt x="1049607" y="555948"/>
                    </a:lnTo>
                    <a:cubicBezTo>
                      <a:pt x="1048531" y="557129"/>
                      <a:pt x="1045735" y="559168"/>
                      <a:pt x="1043692" y="560886"/>
                    </a:cubicBezTo>
                    <a:cubicBezTo>
                      <a:pt x="1039497" y="606616"/>
                      <a:pt x="1035411" y="652240"/>
                      <a:pt x="1030357" y="697970"/>
                    </a:cubicBezTo>
                    <a:cubicBezTo>
                      <a:pt x="1027453" y="724271"/>
                      <a:pt x="1024549" y="750357"/>
                      <a:pt x="1021538" y="776657"/>
                    </a:cubicBezTo>
                    <a:lnTo>
                      <a:pt x="1039175" y="755188"/>
                    </a:lnTo>
                    <a:lnTo>
                      <a:pt x="1092731" y="689275"/>
                    </a:lnTo>
                    <a:cubicBezTo>
                      <a:pt x="1108754" y="669309"/>
                      <a:pt x="1128004" y="647195"/>
                      <a:pt x="1147900" y="624114"/>
                    </a:cubicBezTo>
                    <a:cubicBezTo>
                      <a:pt x="1166074" y="603181"/>
                      <a:pt x="1184679" y="581390"/>
                      <a:pt x="1201347" y="558954"/>
                    </a:cubicBezTo>
                    <a:cubicBezTo>
                      <a:pt x="1224792" y="527500"/>
                      <a:pt x="1244579" y="494974"/>
                      <a:pt x="1253290" y="462340"/>
                    </a:cubicBezTo>
                    <a:cubicBezTo>
                      <a:pt x="1254258" y="458475"/>
                      <a:pt x="1258129" y="456114"/>
                      <a:pt x="1262001" y="457080"/>
                    </a:cubicBezTo>
                    <a:cubicBezTo>
                      <a:pt x="1265765" y="458046"/>
                      <a:pt x="1268131" y="461910"/>
                      <a:pt x="1267163" y="465775"/>
                    </a:cubicBezTo>
                    <a:cubicBezTo>
                      <a:pt x="1259097" y="500556"/>
                      <a:pt x="1239847" y="535766"/>
                      <a:pt x="1215973" y="569581"/>
                    </a:cubicBezTo>
                    <a:cubicBezTo>
                      <a:pt x="1199519" y="592769"/>
                      <a:pt x="1181022" y="615419"/>
                      <a:pt x="1162525" y="636782"/>
                    </a:cubicBezTo>
                    <a:cubicBezTo>
                      <a:pt x="1142738" y="659647"/>
                      <a:pt x="1122842" y="680902"/>
                      <a:pt x="1106603" y="700547"/>
                    </a:cubicBezTo>
                    <a:cubicBezTo>
                      <a:pt x="1099291" y="709242"/>
                      <a:pt x="1091871" y="717937"/>
                      <a:pt x="1084450" y="726525"/>
                    </a:cubicBezTo>
                    <a:cubicBezTo>
                      <a:pt x="1073373" y="739407"/>
                      <a:pt x="1062081" y="752182"/>
                      <a:pt x="1050897" y="764956"/>
                    </a:cubicBezTo>
                    <a:lnTo>
                      <a:pt x="1032077" y="786211"/>
                    </a:lnTo>
                    <a:cubicBezTo>
                      <a:pt x="1030894" y="787607"/>
                      <a:pt x="1027238" y="789432"/>
                      <a:pt x="1024872" y="791149"/>
                    </a:cubicBezTo>
                    <a:cubicBezTo>
                      <a:pt x="1025087" y="791901"/>
                      <a:pt x="1024980" y="792759"/>
                      <a:pt x="1024872" y="793511"/>
                    </a:cubicBezTo>
                    <a:cubicBezTo>
                      <a:pt x="1024442" y="796195"/>
                      <a:pt x="1021646" y="796731"/>
                      <a:pt x="1019280" y="797375"/>
                    </a:cubicBezTo>
                    <a:cubicBezTo>
                      <a:pt x="1017667" y="811438"/>
                      <a:pt x="1016054" y="825394"/>
                      <a:pt x="1014548" y="839456"/>
                    </a:cubicBezTo>
                    <a:cubicBezTo>
                      <a:pt x="1012935" y="855022"/>
                      <a:pt x="1011537" y="870695"/>
                      <a:pt x="1010031" y="886261"/>
                    </a:cubicBezTo>
                    <a:cubicBezTo>
                      <a:pt x="1017774" y="884221"/>
                      <a:pt x="1029174" y="880356"/>
                      <a:pt x="1031109" y="879283"/>
                    </a:cubicBezTo>
                    <a:cubicBezTo>
                      <a:pt x="1041971" y="873271"/>
                      <a:pt x="1052725" y="867045"/>
                      <a:pt x="1063264" y="860711"/>
                    </a:cubicBezTo>
                    <a:cubicBezTo>
                      <a:pt x="1073911" y="854271"/>
                      <a:pt x="1084343" y="847722"/>
                      <a:pt x="1094559" y="840852"/>
                    </a:cubicBezTo>
                    <a:cubicBezTo>
                      <a:pt x="1113271" y="828399"/>
                      <a:pt x="1131983" y="814766"/>
                      <a:pt x="1150373" y="800381"/>
                    </a:cubicBezTo>
                    <a:cubicBezTo>
                      <a:pt x="1168332" y="786318"/>
                      <a:pt x="1185861" y="771397"/>
                      <a:pt x="1202208" y="755509"/>
                    </a:cubicBezTo>
                    <a:cubicBezTo>
                      <a:pt x="1224146" y="733932"/>
                      <a:pt x="1244041" y="710745"/>
                      <a:pt x="1259635" y="685196"/>
                    </a:cubicBezTo>
                    <a:cubicBezTo>
                      <a:pt x="1261571" y="681761"/>
                      <a:pt x="1265980" y="680580"/>
                      <a:pt x="1269421" y="682619"/>
                    </a:cubicBezTo>
                    <a:cubicBezTo>
                      <a:pt x="1272755" y="684552"/>
                      <a:pt x="1273938" y="688953"/>
                      <a:pt x="1272002" y="692281"/>
                    </a:cubicBezTo>
                    <a:cubicBezTo>
                      <a:pt x="1253075" y="726311"/>
                      <a:pt x="1227372" y="757227"/>
                      <a:pt x="1198229" y="784816"/>
                    </a:cubicBezTo>
                    <a:cubicBezTo>
                      <a:pt x="1186722" y="795551"/>
                      <a:pt x="1174677" y="805856"/>
                      <a:pt x="1162310" y="815518"/>
                    </a:cubicBezTo>
                    <a:cubicBezTo>
                      <a:pt x="1143383" y="830224"/>
                      <a:pt x="1123702" y="843535"/>
                      <a:pt x="1104345" y="855881"/>
                    </a:cubicBezTo>
                    <a:close/>
                    <a:moveTo>
                      <a:pt x="991857" y="910951"/>
                    </a:moveTo>
                    <a:cubicBezTo>
                      <a:pt x="991857" y="910843"/>
                      <a:pt x="991857" y="910843"/>
                      <a:pt x="991857" y="910736"/>
                    </a:cubicBezTo>
                    <a:cubicBezTo>
                      <a:pt x="991749" y="910736"/>
                      <a:pt x="991534" y="910629"/>
                      <a:pt x="991427" y="910629"/>
                    </a:cubicBezTo>
                    <a:cubicBezTo>
                      <a:pt x="991642" y="910843"/>
                      <a:pt x="991749" y="910736"/>
                      <a:pt x="991857" y="910951"/>
                    </a:cubicBezTo>
                    <a:close/>
                    <a:moveTo>
                      <a:pt x="1737226" y="1029034"/>
                    </a:moveTo>
                    <a:cubicBezTo>
                      <a:pt x="1719697" y="1031826"/>
                      <a:pt x="1702060" y="1034294"/>
                      <a:pt x="1684531" y="1037086"/>
                    </a:cubicBezTo>
                    <a:cubicBezTo>
                      <a:pt x="1688510" y="1039447"/>
                      <a:pt x="1692919" y="1041702"/>
                      <a:pt x="1698511" y="1043849"/>
                    </a:cubicBezTo>
                    <a:cubicBezTo>
                      <a:pt x="1711739" y="1048787"/>
                      <a:pt x="1727763" y="1052866"/>
                      <a:pt x="1740453" y="1055764"/>
                    </a:cubicBezTo>
                    <a:cubicBezTo>
                      <a:pt x="1761961" y="1061024"/>
                      <a:pt x="1785405" y="1066929"/>
                      <a:pt x="1809387" y="1073155"/>
                    </a:cubicBezTo>
                    <a:cubicBezTo>
                      <a:pt x="1832078" y="1079059"/>
                      <a:pt x="1855091" y="1084963"/>
                      <a:pt x="1877891" y="1089150"/>
                    </a:cubicBezTo>
                    <a:cubicBezTo>
                      <a:pt x="1898216" y="1092800"/>
                      <a:pt x="1918110" y="1095376"/>
                      <a:pt x="1937038" y="1095376"/>
                    </a:cubicBezTo>
                    <a:cubicBezTo>
                      <a:pt x="1940910" y="1095161"/>
                      <a:pt x="1944243" y="1098274"/>
                      <a:pt x="1944351" y="1102246"/>
                    </a:cubicBezTo>
                    <a:cubicBezTo>
                      <a:pt x="1944458" y="1106218"/>
                      <a:pt x="1941340" y="1109439"/>
                      <a:pt x="1937468" y="1109546"/>
                    </a:cubicBezTo>
                    <a:cubicBezTo>
                      <a:pt x="1911336" y="1110942"/>
                      <a:pt x="1883052" y="1108150"/>
                      <a:pt x="1854661" y="1102998"/>
                    </a:cubicBezTo>
                    <a:cubicBezTo>
                      <a:pt x="1838530" y="1100099"/>
                      <a:pt x="1822399" y="1096450"/>
                      <a:pt x="1806591" y="1092370"/>
                    </a:cubicBezTo>
                    <a:cubicBezTo>
                      <a:pt x="1781856" y="1086037"/>
                      <a:pt x="1757981" y="1078522"/>
                      <a:pt x="1736044" y="1072618"/>
                    </a:cubicBezTo>
                    <a:cubicBezTo>
                      <a:pt x="1720665" y="1068217"/>
                      <a:pt x="1700125" y="1061883"/>
                      <a:pt x="1685606" y="1054691"/>
                    </a:cubicBezTo>
                    <a:cubicBezTo>
                      <a:pt x="1676466" y="1050075"/>
                      <a:pt x="1670443" y="1044922"/>
                      <a:pt x="1667325" y="1039769"/>
                    </a:cubicBezTo>
                    <a:cubicBezTo>
                      <a:pt x="1640654" y="1043849"/>
                      <a:pt x="1613984" y="1048035"/>
                      <a:pt x="1587313" y="1051900"/>
                    </a:cubicBezTo>
                    <a:cubicBezTo>
                      <a:pt x="1568063" y="1054691"/>
                      <a:pt x="1548706" y="1057267"/>
                      <a:pt x="1529456" y="1060058"/>
                    </a:cubicBezTo>
                    <a:lnTo>
                      <a:pt x="1581936" y="1088613"/>
                    </a:lnTo>
                    <a:cubicBezTo>
                      <a:pt x="1612263" y="1105145"/>
                      <a:pt x="1642052" y="1119852"/>
                      <a:pt x="1672594" y="1132841"/>
                    </a:cubicBezTo>
                    <a:cubicBezTo>
                      <a:pt x="1702813" y="1145937"/>
                      <a:pt x="1733785" y="1157424"/>
                      <a:pt x="1767230" y="1165689"/>
                    </a:cubicBezTo>
                    <a:cubicBezTo>
                      <a:pt x="1778630" y="1168695"/>
                      <a:pt x="1792395" y="1174170"/>
                      <a:pt x="1806052" y="1177498"/>
                    </a:cubicBezTo>
                    <a:cubicBezTo>
                      <a:pt x="1814333" y="1179538"/>
                      <a:pt x="1822399" y="1180826"/>
                      <a:pt x="1829819" y="1179538"/>
                    </a:cubicBezTo>
                    <a:cubicBezTo>
                      <a:pt x="1833691" y="1178786"/>
                      <a:pt x="1837454" y="1181255"/>
                      <a:pt x="1838208" y="1185120"/>
                    </a:cubicBezTo>
                    <a:cubicBezTo>
                      <a:pt x="1838960" y="1188984"/>
                      <a:pt x="1836380" y="1192742"/>
                      <a:pt x="1832508" y="1193493"/>
                    </a:cubicBezTo>
                    <a:cubicBezTo>
                      <a:pt x="1825517" y="1195103"/>
                      <a:pt x="1817774" y="1194889"/>
                      <a:pt x="1809817" y="1193815"/>
                    </a:cubicBezTo>
                    <a:cubicBezTo>
                      <a:pt x="1793793" y="1191561"/>
                      <a:pt x="1776909" y="1185120"/>
                      <a:pt x="1763251" y="1182221"/>
                    </a:cubicBezTo>
                    <a:cubicBezTo>
                      <a:pt x="1728623" y="1174385"/>
                      <a:pt x="1696145" y="1163972"/>
                      <a:pt x="1664958" y="1150661"/>
                    </a:cubicBezTo>
                    <a:cubicBezTo>
                      <a:pt x="1633879" y="1137349"/>
                      <a:pt x="1603982" y="1121140"/>
                      <a:pt x="1573548" y="1103642"/>
                    </a:cubicBezTo>
                    <a:lnTo>
                      <a:pt x="1520423" y="1072081"/>
                    </a:lnTo>
                    <a:cubicBezTo>
                      <a:pt x="1519670" y="1071545"/>
                      <a:pt x="1512572" y="1067358"/>
                      <a:pt x="1505582" y="1063279"/>
                    </a:cubicBezTo>
                    <a:cubicBezTo>
                      <a:pt x="1457833" y="1070042"/>
                      <a:pt x="1409978" y="1076697"/>
                      <a:pt x="1362122" y="1083353"/>
                    </a:cubicBezTo>
                    <a:cubicBezTo>
                      <a:pt x="1360294" y="1083568"/>
                      <a:pt x="1358358" y="1083890"/>
                      <a:pt x="1356530" y="1084104"/>
                    </a:cubicBezTo>
                    <a:lnTo>
                      <a:pt x="1374382" y="1096772"/>
                    </a:lnTo>
                    <a:cubicBezTo>
                      <a:pt x="1383737" y="1102998"/>
                      <a:pt x="1393524" y="1108902"/>
                      <a:pt x="1403418" y="1114484"/>
                    </a:cubicBezTo>
                    <a:cubicBezTo>
                      <a:pt x="1418259" y="1122857"/>
                      <a:pt x="1433529" y="1130694"/>
                      <a:pt x="1448800" y="1138208"/>
                    </a:cubicBezTo>
                    <a:cubicBezTo>
                      <a:pt x="1470954" y="1149265"/>
                      <a:pt x="1493107" y="1160000"/>
                      <a:pt x="1515368" y="1170520"/>
                    </a:cubicBezTo>
                    <a:cubicBezTo>
                      <a:pt x="1537522" y="1181148"/>
                      <a:pt x="1559783" y="1191346"/>
                      <a:pt x="1582367" y="1200792"/>
                    </a:cubicBezTo>
                    <a:cubicBezTo>
                      <a:pt x="1612371" y="1213138"/>
                      <a:pt x="1642912" y="1224087"/>
                      <a:pt x="1674852" y="1232461"/>
                    </a:cubicBezTo>
                    <a:cubicBezTo>
                      <a:pt x="1678616" y="1233319"/>
                      <a:pt x="1680982" y="1237184"/>
                      <a:pt x="1680122" y="1241048"/>
                    </a:cubicBezTo>
                    <a:cubicBezTo>
                      <a:pt x="1679153" y="1244806"/>
                      <a:pt x="1675282" y="1247167"/>
                      <a:pt x="1671518" y="1246309"/>
                    </a:cubicBezTo>
                    <a:cubicBezTo>
                      <a:pt x="1630223" y="1237184"/>
                      <a:pt x="1590862" y="1223980"/>
                      <a:pt x="1552578" y="1208200"/>
                    </a:cubicBezTo>
                    <a:cubicBezTo>
                      <a:pt x="1533435" y="1200256"/>
                      <a:pt x="1514508" y="1191668"/>
                      <a:pt x="1495796" y="1182543"/>
                    </a:cubicBezTo>
                    <a:cubicBezTo>
                      <a:pt x="1477298" y="1173633"/>
                      <a:pt x="1459017" y="1163972"/>
                      <a:pt x="1440627" y="1154418"/>
                    </a:cubicBezTo>
                    <a:cubicBezTo>
                      <a:pt x="1427722" y="1147655"/>
                      <a:pt x="1414925" y="1140677"/>
                      <a:pt x="1402450" y="1133270"/>
                    </a:cubicBezTo>
                    <a:cubicBezTo>
                      <a:pt x="1389760" y="1125863"/>
                      <a:pt x="1377500" y="1117919"/>
                      <a:pt x="1365563" y="1109439"/>
                    </a:cubicBezTo>
                    <a:lnTo>
                      <a:pt x="1341904" y="1091297"/>
                    </a:lnTo>
                    <a:cubicBezTo>
                      <a:pt x="1340291" y="1090116"/>
                      <a:pt x="1336419" y="1089257"/>
                      <a:pt x="1334161" y="1088398"/>
                    </a:cubicBezTo>
                    <a:cubicBezTo>
                      <a:pt x="1333408" y="1088076"/>
                      <a:pt x="1333408" y="1087754"/>
                      <a:pt x="1332870" y="1087432"/>
                    </a:cubicBezTo>
                    <a:cubicBezTo>
                      <a:pt x="1310502" y="1090546"/>
                      <a:pt x="1288133" y="1093659"/>
                      <a:pt x="1265657" y="1096879"/>
                    </a:cubicBezTo>
                    <a:cubicBezTo>
                      <a:pt x="1235546" y="1101280"/>
                      <a:pt x="1205542" y="1105896"/>
                      <a:pt x="1175430" y="1110512"/>
                    </a:cubicBezTo>
                    <a:cubicBezTo>
                      <a:pt x="1178549" y="1112766"/>
                      <a:pt x="1181560" y="1115128"/>
                      <a:pt x="1184786" y="1117275"/>
                    </a:cubicBezTo>
                    <a:cubicBezTo>
                      <a:pt x="1189303" y="1120388"/>
                      <a:pt x="1193927" y="1123502"/>
                      <a:pt x="1198659" y="1126400"/>
                    </a:cubicBezTo>
                    <a:cubicBezTo>
                      <a:pt x="1211886" y="1134773"/>
                      <a:pt x="1225222" y="1143146"/>
                      <a:pt x="1238664" y="1151412"/>
                    </a:cubicBezTo>
                    <a:cubicBezTo>
                      <a:pt x="1251999" y="1159678"/>
                      <a:pt x="1265335" y="1167944"/>
                      <a:pt x="1278777" y="1175995"/>
                    </a:cubicBezTo>
                    <a:cubicBezTo>
                      <a:pt x="1302437" y="1190165"/>
                      <a:pt x="1327493" y="1204765"/>
                      <a:pt x="1353304" y="1218935"/>
                    </a:cubicBezTo>
                    <a:cubicBezTo>
                      <a:pt x="1378038" y="1232675"/>
                      <a:pt x="1403525" y="1245879"/>
                      <a:pt x="1429550" y="1257473"/>
                    </a:cubicBezTo>
                    <a:cubicBezTo>
                      <a:pt x="1464931" y="1273146"/>
                      <a:pt x="1500958" y="1285813"/>
                      <a:pt x="1537091" y="1292361"/>
                    </a:cubicBezTo>
                    <a:cubicBezTo>
                      <a:pt x="1541071" y="1293005"/>
                      <a:pt x="1543652" y="1296655"/>
                      <a:pt x="1543006" y="1300627"/>
                    </a:cubicBezTo>
                    <a:cubicBezTo>
                      <a:pt x="1542361" y="1304492"/>
                      <a:pt x="1538704" y="1307068"/>
                      <a:pt x="1534833" y="1306424"/>
                    </a:cubicBezTo>
                    <a:cubicBezTo>
                      <a:pt x="1497194" y="1300842"/>
                      <a:pt x="1459339" y="1289248"/>
                      <a:pt x="1422452" y="1273897"/>
                    </a:cubicBezTo>
                    <a:cubicBezTo>
                      <a:pt x="1395675" y="1262733"/>
                      <a:pt x="1369220" y="1249851"/>
                      <a:pt x="1343947" y="1235896"/>
                    </a:cubicBezTo>
                    <a:cubicBezTo>
                      <a:pt x="1317815" y="1221511"/>
                      <a:pt x="1292973" y="1206053"/>
                      <a:pt x="1269314" y="1191346"/>
                    </a:cubicBezTo>
                    <a:cubicBezTo>
                      <a:pt x="1258667" y="1184583"/>
                      <a:pt x="1248021" y="1177820"/>
                      <a:pt x="1237374" y="1170842"/>
                    </a:cubicBezTo>
                    <a:cubicBezTo>
                      <a:pt x="1221565" y="1160537"/>
                      <a:pt x="1205864" y="1149909"/>
                      <a:pt x="1190163" y="1139282"/>
                    </a:cubicBezTo>
                    <a:cubicBezTo>
                      <a:pt x="1185431" y="1136061"/>
                      <a:pt x="1180700" y="1132733"/>
                      <a:pt x="1176075" y="1129298"/>
                    </a:cubicBezTo>
                    <a:cubicBezTo>
                      <a:pt x="1171451" y="1125970"/>
                      <a:pt x="1166934" y="1122428"/>
                      <a:pt x="1162417" y="1118778"/>
                    </a:cubicBezTo>
                    <a:cubicBezTo>
                      <a:pt x="1162417" y="1118778"/>
                      <a:pt x="1162417" y="1118778"/>
                      <a:pt x="1162417" y="1118778"/>
                    </a:cubicBezTo>
                    <a:cubicBezTo>
                      <a:pt x="1160267" y="1119637"/>
                      <a:pt x="1158223" y="1121355"/>
                      <a:pt x="1156180" y="1119959"/>
                    </a:cubicBezTo>
                    <a:cubicBezTo>
                      <a:pt x="1154567" y="1118886"/>
                      <a:pt x="1155535" y="1116739"/>
                      <a:pt x="1155212" y="1114913"/>
                    </a:cubicBezTo>
                    <a:cubicBezTo>
                      <a:pt x="1143920" y="1117812"/>
                      <a:pt x="1128972" y="1121676"/>
                      <a:pt x="1118003" y="1123609"/>
                    </a:cubicBezTo>
                    <a:cubicBezTo>
                      <a:pt x="1112949" y="1124360"/>
                      <a:pt x="1108754" y="1124790"/>
                      <a:pt x="1105851" y="1124575"/>
                    </a:cubicBezTo>
                    <a:cubicBezTo>
                      <a:pt x="1103270" y="1124360"/>
                      <a:pt x="1101334" y="1123609"/>
                      <a:pt x="1100151" y="1122750"/>
                    </a:cubicBezTo>
                    <a:cubicBezTo>
                      <a:pt x="1096925" y="1120710"/>
                      <a:pt x="1096064" y="1116524"/>
                      <a:pt x="1098108" y="1113303"/>
                    </a:cubicBezTo>
                    <a:cubicBezTo>
                      <a:pt x="1099936" y="1110512"/>
                      <a:pt x="1103592" y="1109546"/>
                      <a:pt x="1106496" y="1110834"/>
                    </a:cubicBezTo>
                    <a:cubicBezTo>
                      <a:pt x="1106496" y="1111264"/>
                      <a:pt x="1106819" y="1111371"/>
                      <a:pt x="1107464" y="1111264"/>
                    </a:cubicBezTo>
                    <a:cubicBezTo>
                      <a:pt x="1108432" y="1111156"/>
                      <a:pt x="1109830" y="1110834"/>
                      <a:pt x="1110905" y="1110620"/>
                    </a:cubicBezTo>
                    <a:cubicBezTo>
                      <a:pt x="1115529" y="1110083"/>
                      <a:pt x="1121659" y="1108795"/>
                      <a:pt x="1128219" y="1107184"/>
                    </a:cubicBezTo>
                    <a:cubicBezTo>
                      <a:pt x="1134672" y="1105574"/>
                      <a:pt x="1141232" y="1103856"/>
                      <a:pt x="1147362" y="1102139"/>
                    </a:cubicBezTo>
                    <a:cubicBezTo>
                      <a:pt x="1147469" y="1101817"/>
                      <a:pt x="1147469" y="1101066"/>
                      <a:pt x="1147577" y="1100958"/>
                    </a:cubicBezTo>
                    <a:cubicBezTo>
                      <a:pt x="1148437" y="1098811"/>
                      <a:pt x="1150695" y="1095269"/>
                      <a:pt x="1156180" y="1096879"/>
                    </a:cubicBezTo>
                    <a:cubicBezTo>
                      <a:pt x="1156610" y="1096986"/>
                      <a:pt x="1157363" y="1097308"/>
                      <a:pt x="1158439" y="1098060"/>
                    </a:cubicBezTo>
                    <a:cubicBezTo>
                      <a:pt x="1158654" y="1098167"/>
                      <a:pt x="1159406" y="1098704"/>
                      <a:pt x="1159729" y="1098919"/>
                    </a:cubicBezTo>
                    <a:cubicBezTo>
                      <a:pt x="1160589" y="1098704"/>
                      <a:pt x="1161450" y="1098489"/>
                      <a:pt x="1162202" y="1098274"/>
                    </a:cubicBezTo>
                    <a:cubicBezTo>
                      <a:pt x="1176935" y="1075731"/>
                      <a:pt x="1191669" y="1053510"/>
                      <a:pt x="1207047" y="1032147"/>
                    </a:cubicBezTo>
                    <a:cubicBezTo>
                      <a:pt x="1219307" y="1015079"/>
                      <a:pt x="1231889" y="998440"/>
                      <a:pt x="1245224" y="982230"/>
                    </a:cubicBezTo>
                    <a:cubicBezTo>
                      <a:pt x="1256301" y="968812"/>
                      <a:pt x="1267808" y="955608"/>
                      <a:pt x="1279960" y="942726"/>
                    </a:cubicBezTo>
                    <a:cubicBezTo>
                      <a:pt x="1291790" y="930274"/>
                      <a:pt x="1304372" y="918036"/>
                      <a:pt x="1317492" y="905905"/>
                    </a:cubicBezTo>
                    <a:cubicBezTo>
                      <a:pt x="1325988" y="898069"/>
                      <a:pt x="1334591" y="890340"/>
                      <a:pt x="1343302" y="882611"/>
                    </a:cubicBezTo>
                    <a:cubicBezTo>
                      <a:pt x="1356422" y="871124"/>
                      <a:pt x="1369542" y="859853"/>
                      <a:pt x="1382877" y="848688"/>
                    </a:cubicBezTo>
                    <a:lnTo>
                      <a:pt x="1404601" y="830868"/>
                    </a:lnTo>
                    <a:cubicBezTo>
                      <a:pt x="1406214" y="829688"/>
                      <a:pt x="1409010" y="826682"/>
                      <a:pt x="1411053" y="824964"/>
                    </a:cubicBezTo>
                    <a:cubicBezTo>
                      <a:pt x="1412666" y="823568"/>
                      <a:pt x="1414064" y="822602"/>
                      <a:pt x="1414925" y="822281"/>
                    </a:cubicBezTo>
                    <a:cubicBezTo>
                      <a:pt x="1418151" y="821207"/>
                      <a:pt x="1420409" y="822066"/>
                      <a:pt x="1421915" y="823247"/>
                    </a:cubicBezTo>
                    <a:cubicBezTo>
                      <a:pt x="1423205" y="824213"/>
                      <a:pt x="1425894" y="826467"/>
                      <a:pt x="1424388" y="831405"/>
                    </a:cubicBezTo>
                    <a:cubicBezTo>
                      <a:pt x="1423528" y="834411"/>
                      <a:pt x="1420732" y="836451"/>
                      <a:pt x="1417721" y="836343"/>
                    </a:cubicBezTo>
                    <a:cubicBezTo>
                      <a:pt x="1416215" y="838275"/>
                      <a:pt x="1414602" y="841067"/>
                      <a:pt x="1413526" y="841925"/>
                    </a:cubicBezTo>
                    <a:lnTo>
                      <a:pt x="1392879" y="860067"/>
                    </a:lnTo>
                    <a:cubicBezTo>
                      <a:pt x="1382232" y="869729"/>
                      <a:pt x="1371693" y="879497"/>
                      <a:pt x="1361154" y="889374"/>
                    </a:cubicBezTo>
                    <a:cubicBezTo>
                      <a:pt x="1350615" y="899142"/>
                      <a:pt x="1340183" y="909018"/>
                      <a:pt x="1329859" y="919002"/>
                    </a:cubicBezTo>
                    <a:cubicBezTo>
                      <a:pt x="1310717" y="937251"/>
                      <a:pt x="1293403" y="956037"/>
                      <a:pt x="1276734" y="974931"/>
                    </a:cubicBezTo>
                    <a:cubicBezTo>
                      <a:pt x="1265335" y="987920"/>
                      <a:pt x="1254365" y="1001016"/>
                      <a:pt x="1243611" y="1014220"/>
                    </a:cubicBezTo>
                    <a:cubicBezTo>
                      <a:pt x="1222856" y="1039877"/>
                      <a:pt x="1203498" y="1066929"/>
                      <a:pt x="1183926" y="1094195"/>
                    </a:cubicBezTo>
                    <a:cubicBezTo>
                      <a:pt x="1210381" y="1089686"/>
                      <a:pt x="1236944" y="1085285"/>
                      <a:pt x="1263399" y="1080991"/>
                    </a:cubicBezTo>
                    <a:cubicBezTo>
                      <a:pt x="1291682" y="1076483"/>
                      <a:pt x="1319966" y="1072189"/>
                      <a:pt x="1348464" y="1067895"/>
                    </a:cubicBezTo>
                    <a:cubicBezTo>
                      <a:pt x="1348571" y="1066499"/>
                      <a:pt x="1347066" y="1065211"/>
                      <a:pt x="1347926" y="1064030"/>
                    </a:cubicBezTo>
                    <a:cubicBezTo>
                      <a:pt x="1372661" y="1031181"/>
                      <a:pt x="1399224" y="999836"/>
                      <a:pt x="1427614" y="969993"/>
                    </a:cubicBezTo>
                    <a:cubicBezTo>
                      <a:pt x="1439014" y="958184"/>
                      <a:pt x="1450628" y="946483"/>
                      <a:pt x="1462565" y="935211"/>
                    </a:cubicBezTo>
                    <a:cubicBezTo>
                      <a:pt x="1480417" y="918250"/>
                      <a:pt x="1499022" y="902041"/>
                      <a:pt x="1517841" y="886153"/>
                    </a:cubicBezTo>
                    <a:cubicBezTo>
                      <a:pt x="1527735" y="877780"/>
                      <a:pt x="1537845" y="869621"/>
                      <a:pt x="1548169" y="861785"/>
                    </a:cubicBezTo>
                    <a:cubicBezTo>
                      <a:pt x="1558493" y="853841"/>
                      <a:pt x="1568924" y="846327"/>
                      <a:pt x="1579571" y="838920"/>
                    </a:cubicBezTo>
                    <a:lnTo>
                      <a:pt x="1604412" y="822602"/>
                    </a:lnTo>
                    <a:cubicBezTo>
                      <a:pt x="1605273" y="822066"/>
                      <a:pt x="1610327" y="820563"/>
                      <a:pt x="1612908" y="818953"/>
                    </a:cubicBezTo>
                    <a:lnTo>
                      <a:pt x="1613123" y="818308"/>
                    </a:lnTo>
                    <a:lnTo>
                      <a:pt x="1613016" y="818845"/>
                    </a:lnTo>
                    <a:cubicBezTo>
                      <a:pt x="1614199" y="818094"/>
                      <a:pt x="1614952" y="817342"/>
                      <a:pt x="1614306" y="816698"/>
                    </a:cubicBezTo>
                    <a:cubicBezTo>
                      <a:pt x="1614199" y="816591"/>
                      <a:pt x="1614199" y="816591"/>
                      <a:pt x="1614091" y="816484"/>
                    </a:cubicBezTo>
                    <a:cubicBezTo>
                      <a:pt x="1614199" y="816376"/>
                      <a:pt x="1614306" y="816269"/>
                      <a:pt x="1614414" y="816162"/>
                    </a:cubicBezTo>
                    <a:cubicBezTo>
                      <a:pt x="1616888" y="813371"/>
                      <a:pt x="1621189" y="813048"/>
                      <a:pt x="1624093" y="815518"/>
                    </a:cubicBezTo>
                    <a:cubicBezTo>
                      <a:pt x="1626136" y="817235"/>
                      <a:pt x="1628502" y="822173"/>
                      <a:pt x="1623555" y="826897"/>
                    </a:cubicBezTo>
                    <a:cubicBezTo>
                      <a:pt x="1621082" y="829151"/>
                      <a:pt x="1613554" y="833552"/>
                      <a:pt x="1612156" y="834518"/>
                    </a:cubicBezTo>
                    <a:lnTo>
                      <a:pt x="1588604" y="851372"/>
                    </a:lnTo>
                    <a:cubicBezTo>
                      <a:pt x="1578495" y="858994"/>
                      <a:pt x="1568493" y="866938"/>
                      <a:pt x="1558600" y="874989"/>
                    </a:cubicBezTo>
                    <a:cubicBezTo>
                      <a:pt x="1548813" y="883040"/>
                      <a:pt x="1539135" y="891306"/>
                      <a:pt x="1529671" y="899786"/>
                    </a:cubicBezTo>
                    <a:cubicBezTo>
                      <a:pt x="1511389" y="915781"/>
                      <a:pt x="1493537" y="932420"/>
                      <a:pt x="1475900" y="949167"/>
                    </a:cubicBezTo>
                    <a:cubicBezTo>
                      <a:pt x="1458264" y="965913"/>
                      <a:pt x="1440842" y="982874"/>
                      <a:pt x="1423958" y="1000372"/>
                    </a:cubicBezTo>
                    <a:cubicBezTo>
                      <a:pt x="1403740" y="1021198"/>
                      <a:pt x="1384490" y="1042883"/>
                      <a:pt x="1365993" y="1065211"/>
                    </a:cubicBezTo>
                    <a:cubicBezTo>
                      <a:pt x="1407504" y="1059092"/>
                      <a:pt x="1449015" y="1052866"/>
                      <a:pt x="1490526" y="1046640"/>
                    </a:cubicBezTo>
                    <a:cubicBezTo>
                      <a:pt x="1490634" y="1046532"/>
                      <a:pt x="1490741" y="1045888"/>
                      <a:pt x="1490741" y="1045888"/>
                    </a:cubicBezTo>
                    <a:cubicBezTo>
                      <a:pt x="1492785" y="1042668"/>
                      <a:pt x="1496979" y="1041809"/>
                      <a:pt x="1500205" y="1043849"/>
                    </a:cubicBezTo>
                    <a:lnTo>
                      <a:pt x="1500313" y="1043956"/>
                    </a:lnTo>
                    <a:cubicBezTo>
                      <a:pt x="1501388" y="1042131"/>
                      <a:pt x="1501711" y="1043527"/>
                      <a:pt x="1502033" y="1044922"/>
                    </a:cubicBezTo>
                    <a:cubicBezTo>
                      <a:pt x="1505689" y="1044385"/>
                      <a:pt x="1509346" y="1043849"/>
                      <a:pt x="1513002" y="1043312"/>
                    </a:cubicBezTo>
                    <a:cubicBezTo>
                      <a:pt x="1511604" y="1040521"/>
                      <a:pt x="1510959" y="1037086"/>
                      <a:pt x="1513433" y="1034939"/>
                    </a:cubicBezTo>
                    <a:cubicBezTo>
                      <a:pt x="1533973" y="1015723"/>
                      <a:pt x="1554298" y="996615"/>
                      <a:pt x="1574946" y="977829"/>
                    </a:cubicBezTo>
                    <a:cubicBezTo>
                      <a:pt x="1588819" y="965269"/>
                      <a:pt x="1602799" y="952817"/>
                      <a:pt x="1616995" y="940686"/>
                    </a:cubicBezTo>
                    <a:cubicBezTo>
                      <a:pt x="1628825" y="930595"/>
                      <a:pt x="1640869" y="920612"/>
                      <a:pt x="1653236" y="910951"/>
                    </a:cubicBezTo>
                    <a:cubicBezTo>
                      <a:pt x="1665388" y="901289"/>
                      <a:pt x="1677971" y="891950"/>
                      <a:pt x="1690661" y="882718"/>
                    </a:cubicBezTo>
                    <a:cubicBezTo>
                      <a:pt x="1701092" y="875204"/>
                      <a:pt x="1711739" y="868011"/>
                      <a:pt x="1722708" y="861248"/>
                    </a:cubicBezTo>
                    <a:cubicBezTo>
                      <a:pt x="1733677" y="854485"/>
                      <a:pt x="1744861" y="848259"/>
                      <a:pt x="1756261" y="842248"/>
                    </a:cubicBezTo>
                    <a:lnTo>
                      <a:pt x="1779920" y="830976"/>
                    </a:lnTo>
                    <a:cubicBezTo>
                      <a:pt x="1780243" y="830868"/>
                      <a:pt x="1784222" y="829795"/>
                      <a:pt x="1786911" y="828614"/>
                    </a:cubicBezTo>
                    <a:cubicBezTo>
                      <a:pt x="1787126" y="828185"/>
                      <a:pt x="1787448" y="827863"/>
                      <a:pt x="1787663" y="827541"/>
                    </a:cubicBezTo>
                    <a:cubicBezTo>
                      <a:pt x="1787555" y="827755"/>
                      <a:pt x="1787555" y="828078"/>
                      <a:pt x="1787448" y="828399"/>
                    </a:cubicBezTo>
                    <a:cubicBezTo>
                      <a:pt x="1788846" y="827755"/>
                      <a:pt x="1789814" y="827111"/>
                      <a:pt x="1789491" y="826574"/>
                    </a:cubicBezTo>
                    <a:cubicBezTo>
                      <a:pt x="1789384" y="826467"/>
                      <a:pt x="1789276" y="826360"/>
                      <a:pt x="1789169" y="826252"/>
                    </a:cubicBezTo>
                    <a:cubicBezTo>
                      <a:pt x="1789707" y="825930"/>
                      <a:pt x="1790352" y="825608"/>
                      <a:pt x="1790997" y="825501"/>
                    </a:cubicBezTo>
                    <a:cubicBezTo>
                      <a:pt x="1795298" y="824213"/>
                      <a:pt x="1797450" y="826145"/>
                      <a:pt x="1797987" y="826574"/>
                    </a:cubicBezTo>
                    <a:cubicBezTo>
                      <a:pt x="1800030" y="828078"/>
                      <a:pt x="1800783" y="830224"/>
                      <a:pt x="1800568" y="832801"/>
                    </a:cubicBezTo>
                    <a:cubicBezTo>
                      <a:pt x="1800461" y="833659"/>
                      <a:pt x="1800030" y="835806"/>
                      <a:pt x="1797450" y="837739"/>
                    </a:cubicBezTo>
                    <a:cubicBezTo>
                      <a:pt x="1795837" y="839027"/>
                      <a:pt x="1786803" y="843428"/>
                      <a:pt x="1786157" y="843750"/>
                    </a:cubicBezTo>
                    <a:lnTo>
                      <a:pt x="1763574" y="855773"/>
                    </a:lnTo>
                    <a:cubicBezTo>
                      <a:pt x="1752712" y="861892"/>
                      <a:pt x="1742173" y="868441"/>
                      <a:pt x="1731742" y="875418"/>
                    </a:cubicBezTo>
                    <a:cubicBezTo>
                      <a:pt x="1721418" y="882288"/>
                      <a:pt x="1711309" y="889481"/>
                      <a:pt x="1701415" y="897103"/>
                    </a:cubicBezTo>
                    <a:cubicBezTo>
                      <a:pt x="1689155" y="906549"/>
                      <a:pt x="1677110" y="916211"/>
                      <a:pt x="1665173" y="925872"/>
                    </a:cubicBezTo>
                    <a:cubicBezTo>
                      <a:pt x="1653129" y="935641"/>
                      <a:pt x="1641192" y="945410"/>
                      <a:pt x="1629362" y="955286"/>
                    </a:cubicBezTo>
                    <a:cubicBezTo>
                      <a:pt x="1615060" y="967201"/>
                      <a:pt x="1600864" y="979117"/>
                      <a:pt x="1586669" y="991140"/>
                    </a:cubicBezTo>
                    <a:cubicBezTo>
                      <a:pt x="1567095" y="1007672"/>
                      <a:pt x="1547630" y="1024311"/>
                      <a:pt x="1528058" y="1041057"/>
                    </a:cubicBezTo>
                    <a:cubicBezTo>
                      <a:pt x="1561934" y="1036012"/>
                      <a:pt x="1595702" y="1030967"/>
                      <a:pt x="1629577" y="1025921"/>
                    </a:cubicBezTo>
                    <a:cubicBezTo>
                      <a:pt x="1641729" y="1024096"/>
                      <a:pt x="1653882" y="1022164"/>
                      <a:pt x="1666034" y="1020339"/>
                    </a:cubicBezTo>
                    <a:cubicBezTo>
                      <a:pt x="1666356" y="1020017"/>
                      <a:pt x="1665819" y="1019373"/>
                      <a:pt x="1666142" y="1019051"/>
                    </a:cubicBezTo>
                    <a:cubicBezTo>
                      <a:pt x="1691199" y="998977"/>
                      <a:pt x="1718084" y="979976"/>
                      <a:pt x="1745937" y="962478"/>
                    </a:cubicBezTo>
                    <a:cubicBezTo>
                      <a:pt x="1757014" y="955500"/>
                      <a:pt x="1768198" y="948737"/>
                      <a:pt x="1779598" y="942404"/>
                    </a:cubicBezTo>
                    <a:cubicBezTo>
                      <a:pt x="1796696" y="932635"/>
                      <a:pt x="1814118" y="923725"/>
                      <a:pt x="1831325" y="914923"/>
                    </a:cubicBezTo>
                    <a:cubicBezTo>
                      <a:pt x="1840466" y="910307"/>
                      <a:pt x="1849607" y="905798"/>
                      <a:pt x="1858963" y="901504"/>
                    </a:cubicBezTo>
                    <a:cubicBezTo>
                      <a:pt x="1868212" y="897103"/>
                      <a:pt x="1877675" y="892916"/>
                      <a:pt x="1887139" y="888944"/>
                    </a:cubicBezTo>
                    <a:lnTo>
                      <a:pt x="1907679" y="880571"/>
                    </a:lnTo>
                    <a:cubicBezTo>
                      <a:pt x="1909077" y="880034"/>
                      <a:pt x="1912411" y="879605"/>
                      <a:pt x="1914884" y="878961"/>
                    </a:cubicBezTo>
                    <a:cubicBezTo>
                      <a:pt x="1915423" y="878531"/>
                      <a:pt x="1915960" y="877994"/>
                      <a:pt x="1916497" y="877672"/>
                    </a:cubicBezTo>
                    <a:cubicBezTo>
                      <a:pt x="1916175" y="878102"/>
                      <a:pt x="1915960" y="878531"/>
                      <a:pt x="1915745" y="878746"/>
                    </a:cubicBezTo>
                    <a:cubicBezTo>
                      <a:pt x="1917036" y="878424"/>
                      <a:pt x="1917895" y="877994"/>
                      <a:pt x="1917680" y="877458"/>
                    </a:cubicBezTo>
                    <a:cubicBezTo>
                      <a:pt x="1917573" y="877351"/>
                      <a:pt x="1917573" y="877243"/>
                      <a:pt x="1917573" y="877136"/>
                    </a:cubicBezTo>
                    <a:cubicBezTo>
                      <a:pt x="1918003" y="877028"/>
                      <a:pt x="1918541" y="876921"/>
                      <a:pt x="1918971" y="876814"/>
                    </a:cubicBezTo>
                    <a:cubicBezTo>
                      <a:pt x="1922843" y="876170"/>
                      <a:pt x="1924671" y="877887"/>
                      <a:pt x="1925101" y="878209"/>
                    </a:cubicBezTo>
                    <a:cubicBezTo>
                      <a:pt x="1926499" y="879390"/>
                      <a:pt x="1927145" y="880786"/>
                      <a:pt x="1927467" y="882288"/>
                    </a:cubicBezTo>
                    <a:cubicBezTo>
                      <a:pt x="1927790" y="883791"/>
                      <a:pt x="1927682" y="885938"/>
                      <a:pt x="1925747" y="888193"/>
                    </a:cubicBezTo>
                    <a:cubicBezTo>
                      <a:pt x="1925423" y="888515"/>
                      <a:pt x="1924563" y="889374"/>
                      <a:pt x="1922950" y="890018"/>
                    </a:cubicBezTo>
                    <a:cubicBezTo>
                      <a:pt x="1921445" y="890769"/>
                      <a:pt x="1915530" y="892701"/>
                      <a:pt x="1913271" y="893775"/>
                    </a:cubicBezTo>
                    <a:lnTo>
                      <a:pt x="1893376" y="903007"/>
                    </a:lnTo>
                    <a:cubicBezTo>
                      <a:pt x="1886171" y="906442"/>
                      <a:pt x="1878966" y="910092"/>
                      <a:pt x="1871760" y="913742"/>
                    </a:cubicBezTo>
                    <a:cubicBezTo>
                      <a:pt x="1861006" y="919217"/>
                      <a:pt x="1850252" y="925014"/>
                      <a:pt x="1839713" y="930810"/>
                    </a:cubicBezTo>
                    <a:cubicBezTo>
                      <a:pt x="1822937" y="939935"/>
                      <a:pt x="1806052" y="949596"/>
                      <a:pt x="1789169" y="959150"/>
                    </a:cubicBezTo>
                    <a:cubicBezTo>
                      <a:pt x="1772392" y="968597"/>
                      <a:pt x="1755616" y="978258"/>
                      <a:pt x="1739162" y="988242"/>
                    </a:cubicBezTo>
                    <a:cubicBezTo>
                      <a:pt x="1724859" y="996937"/>
                      <a:pt x="1711309" y="1006277"/>
                      <a:pt x="1697651" y="1015508"/>
                    </a:cubicBezTo>
                    <a:cubicBezTo>
                      <a:pt x="1734860" y="1009926"/>
                      <a:pt x="1772070" y="1004344"/>
                      <a:pt x="1809172" y="998547"/>
                    </a:cubicBezTo>
                    <a:cubicBezTo>
                      <a:pt x="1908862" y="982982"/>
                      <a:pt x="2008446" y="966557"/>
                      <a:pt x="2107706" y="947879"/>
                    </a:cubicBezTo>
                    <a:cubicBezTo>
                      <a:pt x="2111578" y="947127"/>
                      <a:pt x="2115342" y="949704"/>
                      <a:pt x="2116095" y="953568"/>
                    </a:cubicBezTo>
                    <a:cubicBezTo>
                      <a:pt x="2116848" y="957325"/>
                      <a:pt x="2114374" y="961083"/>
                      <a:pt x="2110502" y="961834"/>
                    </a:cubicBezTo>
                    <a:cubicBezTo>
                      <a:pt x="1986399" y="987168"/>
                      <a:pt x="1861974" y="1009282"/>
                      <a:pt x="1737226" y="1029034"/>
                    </a:cubicBezTo>
                    <a:close/>
                    <a:moveTo>
                      <a:pt x="1501280" y="1045244"/>
                    </a:moveTo>
                    <a:cubicBezTo>
                      <a:pt x="1501496" y="1045244"/>
                      <a:pt x="1501603" y="1045137"/>
                      <a:pt x="1501818" y="1045137"/>
                    </a:cubicBezTo>
                    <a:lnTo>
                      <a:pt x="1501603" y="1045030"/>
                    </a:lnTo>
                    <a:lnTo>
                      <a:pt x="1500850" y="1044707"/>
                    </a:lnTo>
                    <a:cubicBezTo>
                      <a:pt x="1501065" y="1044815"/>
                      <a:pt x="1501173" y="1045030"/>
                      <a:pt x="1501280" y="1045244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 rot="1790023">
                <a:off x="6694870" y="11838454"/>
                <a:ext cx="2544356" cy="2434459"/>
              </a:xfrm>
              <a:custGeom>
                <a:avLst/>
                <a:gdLst/>
                <a:ahLst/>
                <a:cxnLst/>
                <a:rect l="l" t="t" r="r" b="b"/>
                <a:pathLst>
                  <a:path w="2544276" h="2434383" extrusionOk="0">
                    <a:moveTo>
                      <a:pt x="2272692" y="1433032"/>
                    </a:moveTo>
                    <a:cubicBezTo>
                      <a:pt x="2202360" y="1376244"/>
                      <a:pt x="2178916" y="1290902"/>
                      <a:pt x="2129554" y="1251076"/>
                    </a:cubicBezTo>
                    <a:cubicBezTo>
                      <a:pt x="1894361" y="1061175"/>
                      <a:pt x="1724661" y="991398"/>
                      <a:pt x="1604967" y="982918"/>
                    </a:cubicBezTo>
                    <a:cubicBezTo>
                      <a:pt x="1720359" y="911638"/>
                      <a:pt x="1837042" y="768649"/>
                      <a:pt x="1908987" y="510905"/>
                    </a:cubicBezTo>
                    <a:cubicBezTo>
                      <a:pt x="1928344" y="441665"/>
                      <a:pt x="1911353" y="351277"/>
                      <a:pt x="1931248" y="288263"/>
                    </a:cubicBezTo>
                    <a:cubicBezTo>
                      <a:pt x="1984266" y="120155"/>
                      <a:pt x="2083634" y="23219"/>
                      <a:pt x="2069116" y="13128"/>
                    </a:cubicBezTo>
                    <a:cubicBezTo>
                      <a:pt x="2054598" y="3037"/>
                      <a:pt x="1965446" y="145597"/>
                      <a:pt x="1844139" y="227719"/>
                    </a:cubicBezTo>
                    <a:cubicBezTo>
                      <a:pt x="1769183" y="278387"/>
                      <a:pt x="1679924" y="276562"/>
                      <a:pt x="1627336" y="312095"/>
                    </a:cubicBezTo>
                    <a:cubicBezTo>
                      <a:pt x="1424728" y="449179"/>
                      <a:pt x="1311487" y="567585"/>
                      <a:pt x="1252769" y="666776"/>
                    </a:cubicBezTo>
                    <a:cubicBezTo>
                      <a:pt x="1205021" y="548907"/>
                      <a:pt x="1099523" y="417511"/>
                      <a:pt x="899066" y="293953"/>
                    </a:cubicBezTo>
                    <a:cubicBezTo>
                      <a:pt x="837552" y="255951"/>
                      <a:pt x="745174" y="246505"/>
                      <a:pt x="689790" y="209791"/>
                    </a:cubicBezTo>
                    <a:cubicBezTo>
                      <a:pt x="542028" y="111674"/>
                      <a:pt x="476320" y="-10166"/>
                      <a:pt x="462447" y="676"/>
                    </a:cubicBezTo>
                    <a:cubicBezTo>
                      <a:pt x="448575" y="11625"/>
                      <a:pt x="561386" y="136794"/>
                      <a:pt x="606445" y="275274"/>
                    </a:cubicBezTo>
                    <a:cubicBezTo>
                      <a:pt x="634298" y="360831"/>
                      <a:pt x="607198" y="445100"/>
                      <a:pt x="626663" y="505108"/>
                    </a:cubicBezTo>
                    <a:cubicBezTo>
                      <a:pt x="713341" y="771119"/>
                      <a:pt x="809376" y="918187"/>
                      <a:pt x="899388" y="995263"/>
                    </a:cubicBezTo>
                    <a:cubicBezTo>
                      <a:pt x="766682" y="999557"/>
                      <a:pt x="598595" y="1059994"/>
                      <a:pt x="407924" y="1227781"/>
                    </a:cubicBezTo>
                    <a:cubicBezTo>
                      <a:pt x="353723" y="1275444"/>
                      <a:pt x="318342" y="1360464"/>
                      <a:pt x="267045" y="1402652"/>
                    </a:cubicBezTo>
                    <a:cubicBezTo>
                      <a:pt x="130252" y="1515154"/>
                      <a:pt x="-6433" y="1543064"/>
                      <a:pt x="234" y="1559381"/>
                    </a:cubicBezTo>
                    <a:cubicBezTo>
                      <a:pt x="6902" y="1575591"/>
                      <a:pt x="160041" y="1503989"/>
                      <a:pt x="306943" y="1500447"/>
                    </a:cubicBezTo>
                    <a:cubicBezTo>
                      <a:pt x="397600" y="1498193"/>
                      <a:pt x="471589" y="1547895"/>
                      <a:pt x="535146" y="1546285"/>
                    </a:cubicBezTo>
                    <a:cubicBezTo>
                      <a:pt x="765499" y="1540703"/>
                      <a:pt x="920574" y="1506458"/>
                      <a:pt x="1024566" y="1459547"/>
                    </a:cubicBezTo>
                    <a:cubicBezTo>
                      <a:pt x="995208" y="1576128"/>
                      <a:pt x="997359" y="1731462"/>
                      <a:pt x="1060700" y="1930272"/>
                    </a:cubicBezTo>
                    <a:cubicBezTo>
                      <a:pt x="1082423" y="1998761"/>
                      <a:pt x="1146303" y="2065531"/>
                      <a:pt x="1164263" y="2129082"/>
                    </a:cubicBezTo>
                    <a:cubicBezTo>
                      <a:pt x="1212011" y="2298801"/>
                      <a:pt x="1181792" y="2433738"/>
                      <a:pt x="1199536" y="2434382"/>
                    </a:cubicBezTo>
                    <a:cubicBezTo>
                      <a:pt x="1217280" y="2435026"/>
                      <a:pt x="1213839" y="2267240"/>
                      <a:pt x="1270621" y="2133054"/>
                    </a:cubicBezTo>
                    <a:cubicBezTo>
                      <a:pt x="1305679" y="2050181"/>
                      <a:pt x="1381604" y="2003698"/>
                      <a:pt x="1406231" y="1945515"/>
                    </a:cubicBezTo>
                    <a:cubicBezTo>
                      <a:pt x="1497318" y="1730066"/>
                      <a:pt x="1528613" y="1573766"/>
                      <a:pt x="1526247" y="1459869"/>
                    </a:cubicBezTo>
                    <a:cubicBezTo>
                      <a:pt x="1631207" y="1529217"/>
                      <a:pt x="1788756" y="1578919"/>
                      <a:pt x="2016743" y="1574947"/>
                    </a:cubicBezTo>
                    <a:cubicBezTo>
                      <a:pt x="2089334" y="1573659"/>
                      <a:pt x="2172033" y="1531900"/>
                      <a:pt x="2238601" y="1532974"/>
                    </a:cubicBezTo>
                    <a:cubicBezTo>
                      <a:pt x="2416475" y="1535657"/>
                      <a:pt x="2538534" y="1602643"/>
                      <a:pt x="2544126" y="1586004"/>
                    </a:cubicBezTo>
                    <a:cubicBezTo>
                      <a:pt x="2549933" y="1569257"/>
                      <a:pt x="2386578" y="1524922"/>
                      <a:pt x="2272692" y="1433032"/>
                    </a:cubicBezTo>
                    <a:close/>
                    <a:moveTo>
                      <a:pt x="1358375" y="1127732"/>
                    </a:moveTo>
                    <a:cubicBezTo>
                      <a:pt x="1352890" y="1144263"/>
                      <a:pt x="1350202" y="1163479"/>
                      <a:pt x="1350524" y="1184412"/>
                    </a:cubicBezTo>
                    <a:cubicBezTo>
                      <a:pt x="1335361" y="1180655"/>
                      <a:pt x="1320520" y="1178400"/>
                      <a:pt x="1307185" y="1178078"/>
                    </a:cubicBezTo>
                    <a:cubicBezTo>
                      <a:pt x="1279870" y="1177220"/>
                      <a:pt x="1248253" y="1184412"/>
                      <a:pt x="1215882" y="1199977"/>
                    </a:cubicBezTo>
                    <a:cubicBezTo>
                      <a:pt x="1213624" y="1178722"/>
                      <a:pt x="1208569" y="1159077"/>
                      <a:pt x="1201902" y="1142868"/>
                    </a:cubicBezTo>
                    <a:cubicBezTo>
                      <a:pt x="1190288" y="1114850"/>
                      <a:pt x="1166521" y="1086080"/>
                      <a:pt x="1133291" y="1061283"/>
                    </a:cubicBezTo>
                    <a:cubicBezTo>
                      <a:pt x="1162757" y="1052802"/>
                      <a:pt x="1187706" y="1038847"/>
                      <a:pt x="1206419" y="1023925"/>
                    </a:cubicBezTo>
                    <a:cubicBezTo>
                      <a:pt x="1222012" y="1011473"/>
                      <a:pt x="1236423" y="993760"/>
                      <a:pt x="1248790" y="972505"/>
                    </a:cubicBezTo>
                    <a:cubicBezTo>
                      <a:pt x="1261695" y="987748"/>
                      <a:pt x="1275783" y="1000308"/>
                      <a:pt x="1289441" y="1009648"/>
                    </a:cubicBezTo>
                    <a:cubicBezTo>
                      <a:pt x="1319015" y="1029937"/>
                      <a:pt x="1362784" y="1042711"/>
                      <a:pt x="1413974" y="1042389"/>
                    </a:cubicBezTo>
                    <a:cubicBezTo>
                      <a:pt x="1385475" y="1069012"/>
                      <a:pt x="1367516" y="1100250"/>
                      <a:pt x="1358375" y="1127732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 rot="1790023">
                <a:off x="6903935" y="12012614"/>
                <a:ext cx="2111957" cy="2012086"/>
              </a:xfrm>
              <a:custGeom>
                <a:avLst/>
                <a:gdLst/>
                <a:ahLst/>
                <a:cxnLst/>
                <a:rect l="l" t="t" r="r" b="b"/>
                <a:pathLst>
                  <a:path w="2111891" h="2012023" extrusionOk="0">
                    <a:moveTo>
                      <a:pt x="892763" y="1244515"/>
                    </a:moveTo>
                    <a:cubicBezTo>
                      <a:pt x="898032" y="1240865"/>
                      <a:pt x="903087" y="1237215"/>
                      <a:pt x="908141" y="1233565"/>
                    </a:cubicBezTo>
                    <a:cubicBezTo>
                      <a:pt x="915669" y="1227983"/>
                      <a:pt x="923090" y="1222294"/>
                      <a:pt x="930187" y="1216282"/>
                    </a:cubicBezTo>
                    <a:cubicBezTo>
                      <a:pt x="937393" y="1210378"/>
                      <a:pt x="944383" y="1204152"/>
                      <a:pt x="951050" y="1197818"/>
                    </a:cubicBezTo>
                    <a:cubicBezTo>
                      <a:pt x="971268" y="1178603"/>
                      <a:pt x="989873" y="1157885"/>
                      <a:pt x="1008047" y="1137166"/>
                    </a:cubicBezTo>
                    <a:cubicBezTo>
                      <a:pt x="1010736" y="1134268"/>
                      <a:pt x="1010628" y="1129759"/>
                      <a:pt x="1007725" y="1127075"/>
                    </a:cubicBezTo>
                    <a:cubicBezTo>
                      <a:pt x="1004821" y="1124392"/>
                      <a:pt x="1000304" y="1124606"/>
                      <a:pt x="997616" y="1127397"/>
                    </a:cubicBezTo>
                    <a:cubicBezTo>
                      <a:pt x="981592" y="1143500"/>
                      <a:pt x="965031" y="1159172"/>
                      <a:pt x="948254" y="1174631"/>
                    </a:cubicBezTo>
                    <a:cubicBezTo>
                      <a:pt x="939866" y="1182252"/>
                      <a:pt x="931370" y="1189875"/>
                      <a:pt x="922874" y="1197282"/>
                    </a:cubicBezTo>
                    <a:cubicBezTo>
                      <a:pt x="914379" y="1204688"/>
                      <a:pt x="905883" y="1212203"/>
                      <a:pt x="897065" y="1219181"/>
                    </a:cubicBezTo>
                    <a:lnTo>
                      <a:pt x="860501" y="1247735"/>
                    </a:lnTo>
                    <a:cubicBezTo>
                      <a:pt x="856306" y="1250956"/>
                      <a:pt x="845445" y="1258363"/>
                      <a:pt x="842756" y="1260725"/>
                    </a:cubicBezTo>
                    <a:cubicBezTo>
                      <a:pt x="840498" y="1262872"/>
                      <a:pt x="839960" y="1264804"/>
                      <a:pt x="839852" y="1265555"/>
                    </a:cubicBezTo>
                    <a:cubicBezTo>
                      <a:pt x="839423" y="1269312"/>
                      <a:pt x="840713" y="1271889"/>
                      <a:pt x="844262" y="1273177"/>
                    </a:cubicBezTo>
                    <a:cubicBezTo>
                      <a:pt x="844907" y="1273392"/>
                      <a:pt x="847058" y="1274251"/>
                      <a:pt x="850606" y="1272641"/>
                    </a:cubicBezTo>
                    <a:cubicBezTo>
                      <a:pt x="851252" y="1272426"/>
                      <a:pt x="851897" y="1272104"/>
                      <a:pt x="852435" y="1271674"/>
                    </a:cubicBezTo>
                    <a:cubicBezTo>
                      <a:pt x="852220" y="1271674"/>
                      <a:pt x="852005" y="1271674"/>
                      <a:pt x="851682" y="1271352"/>
                    </a:cubicBezTo>
                    <a:cubicBezTo>
                      <a:pt x="851144" y="1270601"/>
                      <a:pt x="851897" y="1269635"/>
                      <a:pt x="853403" y="1268668"/>
                    </a:cubicBezTo>
                    <a:cubicBezTo>
                      <a:pt x="853295" y="1269527"/>
                      <a:pt x="853080" y="1270923"/>
                      <a:pt x="852650" y="1271460"/>
                    </a:cubicBezTo>
                    <a:cubicBezTo>
                      <a:pt x="853725" y="1270386"/>
                      <a:pt x="854478" y="1269098"/>
                      <a:pt x="854801" y="1267702"/>
                    </a:cubicBezTo>
                    <a:cubicBezTo>
                      <a:pt x="859210" y="1265126"/>
                      <a:pt x="866738" y="1262120"/>
                      <a:pt x="869426" y="1260295"/>
                    </a:cubicBezTo>
                    <a:cubicBezTo>
                      <a:pt x="877277" y="1255035"/>
                      <a:pt x="885128" y="1249882"/>
                      <a:pt x="892763" y="1244515"/>
                    </a:cubicBezTo>
                    <a:close/>
                    <a:moveTo>
                      <a:pt x="845229" y="1260081"/>
                    </a:moveTo>
                    <a:cubicBezTo>
                      <a:pt x="845229" y="1260188"/>
                      <a:pt x="845445" y="1260081"/>
                      <a:pt x="845552" y="1259973"/>
                    </a:cubicBezTo>
                    <a:cubicBezTo>
                      <a:pt x="846198" y="1259758"/>
                      <a:pt x="846842" y="1259651"/>
                      <a:pt x="847488" y="1259544"/>
                    </a:cubicBezTo>
                    <a:cubicBezTo>
                      <a:pt x="846198" y="1259114"/>
                      <a:pt x="844800" y="1258792"/>
                      <a:pt x="845229" y="1260081"/>
                    </a:cubicBezTo>
                    <a:close/>
                    <a:moveTo>
                      <a:pt x="885128" y="846036"/>
                    </a:moveTo>
                    <a:cubicBezTo>
                      <a:pt x="903624" y="853443"/>
                      <a:pt x="921476" y="861924"/>
                      <a:pt x="938253" y="871263"/>
                    </a:cubicBezTo>
                    <a:cubicBezTo>
                      <a:pt x="941587" y="872981"/>
                      <a:pt x="942985" y="877167"/>
                      <a:pt x="941264" y="880495"/>
                    </a:cubicBezTo>
                    <a:cubicBezTo>
                      <a:pt x="939436" y="883823"/>
                      <a:pt x="935349" y="885111"/>
                      <a:pt x="932015" y="883393"/>
                    </a:cubicBezTo>
                    <a:cubicBezTo>
                      <a:pt x="915132" y="875342"/>
                      <a:pt x="897387" y="868472"/>
                      <a:pt x="879105" y="862138"/>
                    </a:cubicBezTo>
                    <a:cubicBezTo>
                      <a:pt x="861253" y="855912"/>
                      <a:pt x="842864" y="850652"/>
                      <a:pt x="824474" y="845821"/>
                    </a:cubicBezTo>
                    <a:cubicBezTo>
                      <a:pt x="809634" y="841849"/>
                      <a:pt x="794793" y="838199"/>
                      <a:pt x="780059" y="835086"/>
                    </a:cubicBezTo>
                    <a:cubicBezTo>
                      <a:pt x="757046" y="830148"/>
                      <a:pt x="734247" y="826069"/>
                      <a:pt x="712308" y="823493"/>
                    </a:cubicBezTo>
                    <a:cubicBezTo>
                      <a:pt x="708437" y="823171"/>
                      <a:pt x="705533" y="819735"/>
                      <a:pt x="705856" y="815764"/>
                    </a:cubicBezTo>
                    <a:cubicBezTo>
                      <a:pt x="706179" y="811899"/>
                      <a:pt x="709620" y="809001"/>
                      <a:pt x="713599" y="809323"/>
                    </a:cubicBezTo>
                    <a:cubicBezTo>
                      <a:pt x="736182" y="810611"/>
                      <a:pt x="759734" y="812972"/>
                      <a:pt x="783501" y="817052"/>
                    </a:cubicBezTo>
                    <a:cubicBezTo>
                      <a:pt x="798879" y="819735"/>
                      <a:pt x="814258" y="823063"/>
                      <a:pt x="829421" y="827142"/>
                    </a:cubicBezTo>
                    <a:cubicBezTo>
                      <a:pt x="848456" y="832295"/>
                      <a:pt x="867061" y="838736"/>
                      <a:pt x="885128" y="846036"/>
                    </a:cubicBezTo>
                    <a:close/>
                    <a:moveTo>
                      <a:pt x="932015" y="992353"/>
                    </a:moveTo>
                    <a:cubicBezTo>
                      <a:pt x="936532" y="990957"/>
                      <a:pt x="971376" y="976894"/>
                      <a:pt x="986109" y="974210"/>
                    </a:cubicBezTo>
                    <a:cubicBezTo>
                      <a:pt x="986754" y="974210"/>
                      <a:pt x="987399" y="973888"/>
                      <a:pt x="988045" y="973781"/>
                    </a:cubicBezTo>
                    <a:cubicBezTo>
                      <a:pt x="987614" y="973459"/>
                      <a:pt x="987292" y="973137"/>
                      <a:pt x="987077" y="972922"/>
                    </a:cubicBezTo>
                    <a:cubicBezTo>
                      <a:pt x="987399" y="973244"/>
                      <a:pt x="987829" y="973459"/>
                      <a:pt x="988260" y="973674"/>
                    </a:cubicBezTo>
                    <a:cubicBezTo>
                      <a:pt x="988798" y="973566"/>
                      <a:pt x="989120" y="973566"/>
                      <a:pt x="989120" y="973888"/>
                    </a:cubicBezTo>
                    <a:lnTo>
                      <a:pt x="989120" y="973996"/>
                    </a:lnTo>
                    <a:cubicBezTo>
                      <a:pt x="991701" y="974962"/>
                      <a:pt x="994820" y="974103"/>
                      <a:pt x="996648" y="971849"/>
                    </a:cubicBezTo>
                    <a:cubicBezTo>
                      <a:pt x="999014" y="968843"/>
                      <a:pt x="998476" y="964549"/>
                      <a:pt x="995573" y="962187"/>
                    </a:cubicBezTo>
                    <a:cubicBezTo>
                      <a:pt x="994282" y="961221"/>
                      <a:pt x="992024" y="960255"/>
                      <a:pt x="988798" y="960255"/>
                    </a:cubicBezTo>
                    <a:cubicBezTo>
                      <a:pt x="986109" y="960255"/>
                      <a:pt x="981915" y="960899"/>
                      <a:pt x="976968" y="962187"/>
                    </a:cubicBezTo>
                    <a:cubicBezTo>
                      <a:pt x="959976" y="966481"/>
                      <a:pt x="932015" y="977109"/>
                      <a:pt x="927929" y="978290"/>
                    </a:cubicBezTo>
                    <a:cubicBezTo>
                      <a:pt x="923197" y="979578"/>
                      <a:pt x="918573" y="981188"/>
                      <a:pt x="913841" y="982584"/>
                    </a:cubicBezTo>
                    <a:cubicBezTo>
                      <a:pt x="914056" y="982047"/>
                      <a:pt x="915024" y="981403"/>
                      <a:pt x="915132" y="980973"/>
                    </a:cubicBezTo>
                    <a:cubicBezTo>
                      <a:pt x="915669" y="978934"/>
                      <a:pt x="915239" y="976787"/>
                      <a:pt x="913626" y="974747"/>
                    </a:cubicBezTo>
                    <a:cubicBezTo>
                      <a:pt x="912981" y="973888"/>
                      <a:pt x="911690" y="972815"/>
                      <a:pt x="909755" y="971956"/>
                    </a:cubicBezTo>
                    <a:cubicBezTo>
                      <a:pt x="906958" y="970883"/>
                      <a:pt x="900613" y="969809"/>
                      <a:pt x="897925" y="968736"/>
                    </a:cubicBezTo>
                    <a:lnTo>
                      <a:pt x="870609" y="958860"/>
                    </a:lnTo>
                    <a:lnTo>
                      <a:pt x="800815" y="933310"/>
                    </a:lnTo>
                    <a:cubicBezTo>
                      <a:pt x="782425" y="927192"/>
                      <a:pt x="764143" y="921287"/>
                      <a:pt x="745539" y="916135"/>
                    </a:cubicBezTo>
                    <a:cubicBezTo>
                      <a:pt x="726934" y="910874"/>
                      <a:pt x="708222" y="906366"/>
                      <a:pt x="689402" y="902287"/>
                    </a:cubicBezTo>
                    <a:cubicBezTo>
                      <a:pt x="651763" y="894128"/>
                      <a:pt x="613800" y="888331"/>
                      <a:pt x="575301" y="883823"/>
                    </a:cubicBezTo>
                    <a:cubicBezTo>
                      <a:pt x="571429" y="883286"/>
                      <a:pt x="567773" y="886077"/>
                      <a:pt x="567235" y="889941"/>
                    </a:cubicBezTo>
                    <a:cubicBezTo>
                      <a:pt x="566697" y="893806"/>
                      <a:pt x="569493" y="897456"/>
                      <a:pt x="573365" y="897993"/>
                    </a:cubicBezTo>
                    <a:cubicBezTo>
                      <a:pt x="611220" y="903790"/>
                      <a:pt x="648321" y="911519"/>
                      <a:pt x="685208" y="920429"/>
                    </a:cubicBezTo>
                    <a:cubicBezTo>
                      <a:pt x="703705" y="924830"/>
                      <a:pt x="722095" y="929661"/>
                      <a:pt x="740377" y="934599"/>
                    </a:cubicBezTo>
                    <a:cubicBezTo>
                      <a:pt x="758659" y="939644"/>
                      <a:pt x="776941" y="944797"/>
                      <a:pt x="795115" y="950594"/>
                    </a:cubicBezTo>
                    <a:lnTo>
                      <a:pt x="865555" y="973566"/>
                    </a:lnTo>
                    <a:lnTo>
                      <a:pt x="892978" y="982154"/>
                    </a:lnTo>
                    <a:cubicBezTo>
                      <a:pt x="894591" y="982691"/>
                      <a:pt x="898570" y="982584"/>
                      <a:pt x="901474" y="982906"/>
                    </a:cubicBezTo>
                    <a:cubicBezTo>
                      <a:pt x="901474" y="983120"/>
                      <a:pt x="901581" y="983228"/>
                      <a:pt x="901689" y="983443"/>
                    </a:cubicBezTo>
                    <a:cubicBezTo>
                      <a:pt x="902549" y="985053"/>
                      <a:pt x="904700" y="984409"/>
                      <a:pt x="906421" y="984838"/>
                    </a:cubicBezTo>
                    <a:cubicBezTo>
                      <a:pt x="881041" y="992245"/>
                      <a:pt x="855768" y="999760"/>
                      <a:pt x="830712" y="1008025"/>
                    </a:cubicBezTo>
                    <a:cubicBezTo>
                      <a:pt x="798557" y="1018546"/>
                      <a:pt x="766617" y="1029710"/>
                      <a:pt x="734784" y="1041196"/>
                    </a:cubicBezTo>
                    <a:cubicBezTo>
                      <a:pt x="648214" y="1072649"/>
                      <a:pt x="560675" y="1104210"/>
                      <a:pt x="473029" y="1135771"/>
                    </a:cubicBezTo>
                    <a:cubicBezTo>
                      <a:pt x="460877" y="1140172"/>
                      <a:pt x="448617" y="1144466"/>
                      <a:pt x="436465" y="1148760"/>
                    </a:cubicBezTo>
                    <a:cubicBezTo>
                      <a:pt x="436357" y="1148652"/>
                      <a:pt x="436465" y="1148652"/>
                      <a:pt x="436357" y="1148652"/>
                    </a:cubicBezTo>
                    <a:cubicBezTo>
                      <a:pt x="432808" y="1145754"/>
                      <a:pt x="414849" y="1138669"/>
                      <a:pt x="407429" y="1136200"/>
                    </a:cubicBezTo>
                    <a:cubicBezTo>
                      <a:pt x="399040" y="1133302"/>
                      <a:pt x="390652" y="1130618"/>
                      <a:pt x="382156" y="1128042"/>
                    </a:cubicBezTo>
                    <a:cubicBezTo>
                      <a:pt x="373661" y="1125465"/>
                      <a:pt x="365165" y="1123103"/>
                      <a:pt x="356562" y="1120956"/>
                    </a:cubicBezTo>
                    <a:cubicBezTo>
                      <a:pt x="339677" y="1116770"/>
                      <a:pt x="322578" y="1112905"/>
                      <a:pt x="305372" y="1109899"/>
                    </a:cubicBezTo>
                    <a:cubicBezTo>
                      <a:pt x="293972" y="1107860"/>
                      <a:pt x="282466" y="1106142"/>
                      <a:pt x="270958" y="1104747"/>
                    </a:cubicBezTo>
                    <a:cubicBezTo>
                      <a:pt x="242138" y="1101097"/>
                      <a:pt x="213101" y="1099057"/>
                      <a:pt x="184280" y="1097662"/>
                    </a:cubicBezTo>
                    <a:cubicBezTo>
                      <a:pt x="180409" y="1097447"/>
                      <a:pt x="176967" y="1100346"/>
                      <a:pt x="176645" y="1104317"/>
                    </a:cubicBezTo>
                    <a:cubicBezTo>
                      <a:pt x="176430" y="1108182"/>
                      <a:pt x="179333" y="1111617"/>
                      <a:pt x="183312" y="1111939"/>
                    </a:cubicBezTo>
                    <a:cubicBezTo>
                      <a:pt x="211596" y="1114730"/>
                      <a:pt x="239987" y="1118595"/>
                      <a:pt x="268270" y="1123103"/>
                    </a:cubicBezTo>
                    <a:cubicBezTo>
                      <a:pt x="279562" y="1124928"/>
                      <a:pt x="290854" y="1126968"/>
                      <a:pt x="302038" y="1128900"/>
                    </a:cubicBezTo>
                    <a:cubicBezTo>
                      <a:pt x="318922" y="1131799"/>
                      <a:pt x="335806" y="1134805"/>
                      <a:pt x="352475" y="1138454"/>
                    </a:cubicBezTo>
                    <a:cubicBezTo>
                      <a:pt x="360863" y="1140172"/>
                      <a:pt x="369251" y="1142212"/>
                      <a:pt x="377640" y="1144251"/>
                    </a:cubicBezTo>
                    <a:cubicBezTo>
                      <a:pt x="386028" y="1146398"/>
                      <a:pt x="394416" y="1148652"/>
                      <a:pt x="402804" y="1151014"/>
                    </a:cubicBezTo>
                    <a:cubicBezTo>
                      <a:pt x="406030" y="1151980"/>
                      <a:pt x="413021" y="1153483"/>
                      <a:pt x="418935" y="1155093"/>
                    </a:cubicBezTo>
                    <a:cubicBezTo>
                      <a:pt x="378715" y="1169478"/>
                      <a:pt x="338602" y="1183970"/>
                      <a:pt x="298382" y="1198033"/>
                    </a:cubicBezTo>
                    <a:cubicBezTo>
                      <a:pt x="200734" y="1232277"/>
                      <a:pt x="102871" y="1265341"/>
                      <a:pt x="5116" y="1295398"/>
                    </a:cubicBezTo>
                    <a:cubicBezTo>
                      <a:pt x="1352" y="1296472"/>
                      <a:pt x="-799" y="1300444"/>
                      <a:pt x="277" y="1304201"/>
                    </a:cubicBezTo>
                    <a:cubicBezTo>
                      <a:pt x="1460" y="1307958"/>
                      <a:pt x="5439" y="1310105"/>
                      <a:pt x="9203" y="1309031"/>
                    </a:cubicBezTo>
                    <a:cubicBezTo>
                      <a:pt x="107603" y="1280155"/>
                      <a:pt x="206111" y="1248702"/>
                      <a:pt x="304296" y="1215316"/>
                    </a:cubicBezTo>
                    <a:cubicBezTo>
                      <a:pt x="362906" y="1195349"/>
                      <a:pt x="421409" y="1174953"/>
                      <a:pt x="479589" y="1153912"/>
                    </a:cubicBezTo>
                    <a:cubicBezTo>
                      <a:pt x="499161" y="1146828"/>
                      <a:pt x="518411" y="1139528"/>
                      <a:pt x="537984" y="1132335"/>
                    </a:cubicBezTo>
                    <a:cubicBezTo>
                      <a:pt x="516583" y="1153161"/>
                      <a:pt x="494322" y="1173021"/>
                      <a:pt x="471308" y="1192129"/>
                    </a:cubicBezTo>
                    <a:cubicBezTo>
                      <a:pt x="456683" y="1204366"/>
                      <a:pt x="441734" y="1216389"/>
                      <a:pt x="426786" y="1228305"/>
                    </a:cubicBezTo>
                    <a:cubicBezTo>
                      <a:pt x="404310" y="1246232"/>
                      <a:pt x="381726" y="1264160"/>
                      <a:pt x="358712" y="1281336"/>
                    </a:cubicBezTo>
                    <a:cubicBezTo>
                      <a:pt x="354733" y="1284341"/>
                      <a:pt x="336129" y="1300873"/>
                      <a:pt x="318814" y="1313755"/>
                    </a:cubicBezTo>
                    <a:cubicBezTo>
                      <a:pt x="311824" y="1318908"/>
                      <a:pt x="305157" y="1323524"/>
                      <a:pt x="299780" y="1326207"/>
                    </a:cubicBezTo>
                    <a:cubicBezTo>
                      <a:pt x="297736" y="1327174"/>
                      <a:pt x="294833" y="1329428"/>
                      <a:pt x="294725" y="1328140"/>
                    </a:cubicBezTo>
                    <a:cubicBezTo>
                      <a:pt x="291499" y="1327174"/>
                      <a:pt x="287950" y="1328891"/>
                      <a:pt x="286659" y="1332111"/>
                    </a:cubicBezTo>
                    <a:cubicBezTo>
                      <a:pt x="285154" y="1335547"/>
                      <a:pt x="286875" y="1339519"/>
                      <a:pt x="290316" y="1341021"/>
                    </a:cubicBezTo>
                    <a:cubicBezTo>
                      <a:pt x="292144" y="1341773"/>
                      <a:pt x="294618" y="1342095"/>
                      <a:pt x="297521" y="1341666"/>
                    </a:cubicBezTo>
                    <a:cubicBezTo>
                      <a:pt x="301285" y="1341021"/>
                      <a:pt x="306555" y="1338874"/>
                      <a:pt x="312470" y="1335547"/>
                    </a:cubicBezTo>
                    <a:cubicBezTo>
                      <a:pt x="332795" y="1324275"/>
                      <a:pt x="363659" y="1299048"/>
                      <a:pt x="369036" y="1295291"/>
                    </a:cubicBezTo>
                    <a:cubicBezTo>
                      <a:pt x="388609" y="1281336"/>
                      <a:pt x="408289" y="1267165"/>
                      <a:pt x="427431" y="1252351"/>
                    </a:cubicBezTo>
                    <a:cubicBezTo>
                      <a:pt x="440121" y="1242475"/>
                      <a:pt x="452704" y="1232277"/>
                      <a:pt x="464963" y="1221865"/>
                    </a:cubicBezTo>
                    <a:cubicBezTo>
                      <a:pt x="495827" y="1195564"/>
                      <a:pt x="525079" y="1167653"/>
                      <a:pt x="552609" y="1138239"/>
                    </a:cubicBezTo>
                    <a:cubicBezTo>
                      <a:pt x="555405" y="1135449"/>
                      <a:pt x="555298" y="1130940"/>
                      <a:pt x="552502" y="1128256"/>
                    </a:cubicBezTo>
                    <a:cubicBezTo>
                      <a:pt x="551534" y="1127290"/>
                      <a:pt x="550136" y="1128578"/>
                      <a:pt x="548845" y="1128256"/>
                    </a:cubicBezTo>
                    <a:cubicBezTo>
                      <a:pt x="613048" y="1104639"/>
                      <a:pt x="677250" y="1080915"/>
                      <a:pt x="740699" y="1057406"/>
                    </a:cubicBezTo>
                    <a:cubicBezTo>
                      <a:pt x="772317" y="1045597"/>
                      <a:pt x="803934" y="1034111"/>
                      <a:pt x="835874" y="1023162"/>
                    </a:cubicBezTo>
                    <a:cubicBezTo>
                      <a:pt x="867598" y="1012212"/>
                      <a:pt x="899645" y="1001906"/>
                      <a:pt x="932015" y="992353"/>
                    </a:cubicBezTo>
                    <a:close/>
                    <a:moveTo>
                      <a:pt x="430657" y="1148652"/>
                    </a:moveTo>
                    <a:cubicBezTo>
                      <a:pt x="430765" y="1148652"/>
                      <a:pt x="430872" y="1148652"/>
                      <a:pt x="430872" y="1148652"/>
                    </a:cubicBezTo>
                    <a:cubicBezTo>
                      <a:pt x="430765" y="1147364"/>
                      <a:pt x="429797" y="1148008"/>
                      <a:pt x="428829" y="1148867"/>
                    </a:cubicBezTo>
                    <a:cubicBezTo>
                      <a:pt x="429367" y="1148760"/>
                      <a:pt x="430012" y="1148652"/>
                      <a:pt x="430657" y="1148652"/>
                    </a:cubicBezTo>
                    <a:close/>
                    <a:moveTo>
                      <a:pt x="988260" y="973674"/>
                    </a:moveTo>
                    <a:lnTo>
                      <a:pt x="989120" y="973996"/>
                    </a:lnTo>
                    <a:cubicBezTo>
                      <a:pt x="989012" y="974425"/>
                      <a:pt x="988475" y="974103"/>
                      <a:pt x="988045" y="973781"/>
                    </a:cubicBezTo>
                    <a:lnTo>
                      <a:pt x="988260" y="973674"/>
                    </a:lnTo>
                    <a:close/>
                    <a:moveTo>
                      <a:pt x="731558" y="1073508"/>
                    </a:moveTo>
                    <a:cubicBezTo>
                      <a:pt x="735107" y="1075333"/>
                      <a:pt x="736505" y="1079627"/>
                      <a:pt x="734677" y="1083169"/>
                    </a:cubicBezTo>
                    <a:cubicBezTo>
                      <a:pt x="719621" y="1114193"/>
                      <a:pt x="701231" y="1143714"/>
                      <a:pt x="680261" y="1171303"/>
                    </a:cubicBezTo>
                    <a:cubicBezTo>
                      <a:pt x="669829" y="1185151"/>
                      <a:pt x="658860" y="1198462"/>
                      <a:pt x="647246" y="1211237"/>
                    </a:cubicBezTo>
                    <a:cubicBezTo>
                      <a:pt x="635739" y="1224011"/>
                      <a:pt x="623587" y="1236356"/>
                      <a:pt x="611327" y="1248272"/>
                    </a:cubicBezTo>
                    <a:cubicBezTo>
                      <a:pt x="603261" y="1256108"/>
                      <a:pt x="595088" y="1263838"/>
                      <a:pt x="586593" y="1271245"/>
                    </a:cubicBezTo>
                    <a:cubicBezTo>
                      <a:pt x="578097" y="1278652"/>
                      <a:pt x="569278" y="1285844"/>
                      <a:pt x="560138" y="1292500"/>
                    </a:cubicBezTo>
                    <a:cubicBezTo>
                      <a:pt x="554115" y="1296901"/>
                      <a:pt x="539919" y="1301517"/>
                      <a:pt x="532069" y="1305489"/>
                    </a:cubicBezTo>
                    <a:cubicBezTo>
                      <a:pt x="532284" y="1306670"/>
                      <a:pt x="532177" y="1307958"/>
                      <a:pt x="531639" y="1309139"/>
                    </a:cubicBezTo>
                    <a:cubicBezTo>
                      <a:pt x="530133" y="1312574"/>
                      <a:pt x="526154" y="1314184"/>
                      <a:pt x="522713" y="1312789"/>
                    </a:cubicBezTo>
                    <a:cubicBezTo>
                      <a:pt x="519164" y="1311393"/>
                      <a:pt x="517551" y="1309139"/>
                      <a:pt x="516798" y="1307529"/>
                    </a:cubicBezTo>
                    <a:cubicBezTo>
                      <a:pt x="515830" y="1305382"/>
                      <a:pt x="515830" y="1303235"/>
                      <a:pt x="516690" y="1300981"/>
                    </a:cubicBezTo>
                    <a:cubicBezTo>
                      <a:pt x="517551" y="1298726"/>
                      <a:pt x="520670" y="1295613"/>
                      <a:pt x="525616" y="1292929"/>
                    </a:cubicBezTo>
                    <a:cubicBezTo>
                      <a:pt x="532929" y="1288958"/>
                      <a:pt x="545404" y="1284449"/>
                      <a:pt x="550566" y="1280155"/>
                    </a:cubicBezTo>
                    <a:cubicBezTo>
                      <a:pt x="557449" y="1274680"/>
                      <a:pt x="563901" y="1268991"/>
                      <a:pt x="570354" y="1263086"/>
                    </a:cubicBezTo>
                    <a:cubicBezTo>
                      <a:pt x="580032" y="1254176"/>
                      <a:pt x="589281" y="1244944"/>
                      <a:pt x="598422" y="1235498"/>
                    </a:cubicBezTo>
                    <a:cubicBezTo>
                      <a:pt x="612510" y="1221113"/>
                      <a:pt x="626168" y="1206084"/>
                      <a:pt x="639610" y="1190841"/>
                    </a:cubicBezTo>
                    <a:cubicBezTo>
                      <a:pt x="652946" y="1175597"/>
                      <a:pt x="665850" y="1160139"/>
                      <a:pt x="678003" y="1144036"/>
                    </a:cubicBezTo>
                    <a:cubicBezTo>
                      <a:pt x="694241" y="1122567"/>
                      <a:pt x="709297" y="1100238"/>
                      <a:pt x="721987" y="1076621"/>
                    </a:cubicBezTo>
                    <a:cubicBezTo>
                      <a:pt x="723708" y="1073186"/>
                      <a:pt x="728009" y="1071791"/>
                      <a:pt x="731558" y="1073508"/>
                    </a:cubicBezTo>
                    <a:close/>
                    <a:moveTo>
                      <a:pt x="845122" y="1209841"/>
                    </a:moveTo>
                    <a:cubicBezTo>
                      <a:pt x="836734" y="1219288"/>
                      <a:pt x="828238" y="1228520"/>
                      <a:pt x="819635" y="1237752"/>
                    </a:cubicBezTo>
                    <a:cubicBezTo>
                      <a:pt x="816946" y="1240758"/>
                      <a:pt x="811999" y="1243978"/>
                      <a:pt x="806837" y="1246984"/>
                    </a:cubicBezTo>
                    <a:cubicBezTo>
                      <a:pt x="803934" y="1248702"/>
                      <a:pt x="800923" y="1250312"/>
                      <a:pt x="798772" y="1251922"/>
                    </a:cubicBezTo>
                    <a:cubicBezTo>
                      <a:pt x="799417" y="1253747"/>
                      <a:pt x="799309" y="1255679"/>
                      <a:pt x="798342" y="1257504"/>
                    </a:cubicBezTo>
                    <a:cubicBezTo>
                      <a:pt x="796513" y="1260725"/>
                      <a:pt x="792319" y="1261905"/>
                      <a:pt x="788985" y="1260081"/>
                    </a:cubicBezTo>
                    <a:cubicBezTo>
                      <a:pt x="785974" y="1258578"/>
                      <a:pt x="784576" y="1256323"/>
                      <a:pt x="783931" y="1254391"/>
                    </a:cubicBezTo>
                    <a:cubicBezTo>
                      <a:pt x="782856" y="1251385"/>
                      <a:pt x="783501" y="1247628"/>
                      <a:pt x="786727" y="1243871"/>
                    </a:cubicBezTo>
                    <a:cubicBezTo>
                      <a:pt x="791029" y="1239040"/>
                      <a:pt x="803611" y="1232921"/>
                      <a:pt x="808128" y="1227554"/>
                    </a:cubicBezTo>
                    <a:cubicBezTo>
                      <a:pt x="814796" y="1219610"/>
                      <a:pt x="821463" y="1211666"/>
                      <a:pt x="828130" y="1203615"/>
                    </a:cubicBezTo>
                    <a:cubicBezTo>
                      <a:pt x="834690" y="1195564"/>
                      <a:pt x="841251" y="1187513"/>
                      <a:pt x="847703" y="1179354"/>
                    </a:cubicBezTo>
                    <a:cubicBezTo>
                      <a:pt x="859748" y="1164111"/>
                      <a:pt x="871147" y="1148545"/>
                      <a:pt x="882331" y="1132765"/>
                    </a:cubicBezTo>
                    <a:cubicBezTo>
                      <a:pt x="893516" y="1117092"/>
                      <a:pt x="904377" y="1101097"/>
                      <a:pt x="914379" y="1084672"/>
                    </a:cubicBezTo>
                    <a:cubicBezTo>
                      <a:pt x="927821" y="1062881"/>
                      <a:pt x="940081" y="1040337"/>
                      <a:pt x="950512" y="1016613"/>
                    </a:cubicBezTo>
                    <a:cubicBezTo>
                      <a:pt x="952018" y="1012963"/>
                      <a:pt x="956212" y="1011246"/>
                      <a:pt x="959869" y="1012749"/>
                    </a:cubicBezTo>
                    <a:cubicBezTo>
                      <a:pt x="963418" y="1014252"/>
                      <a:pt x="965246" y="1018438"/>
                      <a:pt x="963740" y="1022088"/>
                    </a:cubicBezTo>
                    <a:cubicBezTo>
                      <a:pt x="951696" y="1053219"/>
                      <a:pt x="937070" y="1082740"/>
                      <a:pt x="919863" y="1110866"/>
                    </a:cubicBezTo>
                    <a:cubicBezTo>
                      <a:pt x="913088" y="1122137"/>
                      <a:pt x="905775" y="1133194"/>
                      <a:pt x="898140" y="1143929"/>
                    </a:cubicBezTo>
                    <a:cubicBezTo>
                      <a:pt x="886741" y="1160032"/>
                      <a:pt x="874373" y="1175382"/>
                      <a:pt x="861683" y="1190733"/>
                    </a:cubicBezTo>
                    <a:cubicBezTo>
                      <a:pt x="856199" y="1197174"/>
                      <a:pt x="850714" y="1203508"/>
                      <a:pt x="845122" y="1209841"/>
                    </a:cubicBezTo>
                    <a:close/>
                    <a:moveTo>
                      <a:pt x="686068" y="1049999"/>
                    </a:moveTo>
                    <a:cubicBezTo>
                      <a:pt x="686176" y="1050428"/>
                      <a:pt x="686391" y="1050750"/>
                      <a:pt x="686606" y="1051072"/>
                    </a:cubicBezTo>
                    <a:cubicBezTo>
                      <a:pt x="686283" y="1051394"/>
                      <a:pt x="685961" y="1050750"/>
                      <a:pt x="685853" y="1049999"/>
                    </a:cubicBezTo>
                    <a:lnTo>
                      <a:pt x="686068" y="1049999"/>
                    </a:lnTo>
                    <a:close/>
                    <a:moveTo>
                      <a:pt x="314298" y="988703"/>
                    </a:moveTo>
                    <a:cubicBezTo>
                      <a:pt x="310319" y="988488"/>
                      <a:pt x="307308" y="985267"/>
                      <a:pt x="307415" y="981296"/>
                    </a:cubicBezTo>
                    <a:cubicBezTo>
                      <a:pt x="307630" y="977323"/>
                      <a:pt x="310857" y="974318"/>
                      <a:pt x="314835" y="974425"/>
                    </a:cubicBezTo>
                    <a:cubicBezTo>
                      <a:pt x="363122" y="975499"/>
                      <a:pt x="410978" y="978183"/>
                      <a:pt x="458511" y="984194"/>
                    </a:cubicBezTo>
                    <a:cubicBezTo>
                      <a:pt x="477653" y="986556"/>
                      <a:pt x="496688" y="989454"/>
                      <a:pt x="515615" y="992889"/>
                    </a:cubicBezTo>
                    <a:cubicBezTo>
                      <a:pt x="543899" y="998149"/>
                      <a:pt x="571967" y="1004805"/>
                      <a:pt x="600035" y="1012319"/>
                    </a:cubicBezTo>
                    <a:cubicBezTo>
                      <a:pt x="605735" y="1013822"/>
                      <a:pt x="651225" y="1023591"/>
                      <a:pt x="676820" y="1032072"/>
                    </a:cubicBezTo>
                    <a:cubicBezTo>
                      <a:pt x="685853" y="1034970"/>
                      <a:pt x="692736" y="1038083"/>
                      <a:pt x="695425" y="1040445"/>
                    </a:cubicBezTo>
                    <a:cubicBezTo>
                      <a:pt x="697683" y="1042270"/>
                      <a:pt x="698651" y="1044309"/>
                      <a:pt x="698973" y="1045920"/>
                    </a:cubicBezTo>
                    <a:cubicBezTo>
                      <a:pt x="699726" y="1049569"/>
                      <a:pt x="697253" y="1053219"/>
                      <a:pt x="693596" y="1053971"/>
                    </a:cubicBezTo>
                    <a:cubicBezTo>
                      <a:pt x="690800" y="1054507"/>
                      <a:pt x="688112" y="1053326"/>
                      <a:pt x="686606" y="1051072"/>
                    </a:cubicBezTo>
                    <a:lnTo>
                      <a:pt x="686714" y="1050965"/>
                    </a:lnTo>
                    <a:cubicBezTo>
                      <a:pt x="687036" y="1050643"/>
                      <a:pt x="686714" y="1050321"/>
                      <a:pt x="686068" y="1049999"/>
                    </a:cubicBezTo>
                    <a:cubicBezTo>
                      <a:pt x="685853" y="1049569"/>
                      <a:pt x="685638" y="1049140"/>
                      <a:pt x="685530" y="1048603"/>
                    </a:cubicBezTo>
                    <a:cubicBezTo>
                      <a:pt x="685638" y="1048818"/>
                      <a:pt x="685746" y="1049462"/>
                      <a:pt x="685853" y="1049999"/>
                    </a:cubicBezTo>
                    <a:cubicBezTo>
                      <a:pt x="684670" y="1049569"/>
                      <a:pt x="682950" y="1049140"/>
                      <a:pt x="681552" y="1048603"/>
                    </a:cubicBezTo>
                    <a:cubicBezTo>
                      <a:pt x="659828" y="1040659"/>
                      <a:pt x="602186" y="1030569"/>
                      <a:pt x="595733" y="1028958"/>
                    </a:cubicBezTo>
                    <a:cubicBezTo>
                      <a:pt x="567988" y="1022196"/>
                      <a:pt x="540135" y="1016720"/>
                      <a:pt x="512174" y="1011783"/>
                    </a:cubicBezTo>
                    <a:cubicBezTo>
                      <a:pt x="493462" y="1008562"/>
                      <a:pt x="474749" y="1005556"/>
                      <a:pt x="456037" y="1002873"/>
                    </a:cubicBezTo>
                    <a:cubicBezTo>
                      <a:pt x="409149" y="996110"/>
                      <a:pt x="362046" y="991279"/>
                      <a:pt x="314298" y="988703"/>
                    </a:cubicBezTo>
                    <a:close/>
                    <a:moveTo>
                      <a:pt x="1328843" y="1253962"/>
                    </a:moveTo>
                    <a:cubicBezTo>
                      <a:pt x="1329166" y="1256431"/>
                      <a:pt x="1329489" y="1262764"/>
                      <a:pt x="1329489" y="1264589"/>
                    </a:cubicBezTo>
                    <a:cubicBezTo>
                      <a:pt x="1329489" y="1266092"/>
                      <a:pt x="1329273" y="1266951"/>
                      <a:pt x="1329273" y="1267058"/>
                    </a:cubicBezTo>
                    <a:cubicBezTo>
                      <a:pt x="1328520" y="1269742"/>
                      <a:pt x="1326907" y="1270815"/>
                      <a:pt x="1326047" y="1271245"/>
                    </a:cubicBezTo>
                    <a:cubicBezTo>
                      <a:pt x="1324004" y="1272318"/>
                      <a:pt x="1321961" y="1272533"/>
                      <a:pt x="1319810" y="1271567"/>
                    </a:cubicBezTo>
                    <a:cubicBezTo>
                      <a:pt x="1318950" y="1271138"/>
                      <a:pt x="1317551" y="1270386"/>
                      <a:pt x="1316583" y="1268561"/>
                    </a:cubicBezTo>
                    <a:cubicBezTo>
                      <a:pt x="1316476" y="1268239"/>
                      <a:pt x="1316046" y="1267702"/>
                      <a:pt x="1315938" y="1266521"/>
                    </a:cubicBezTo>
                    <a:lnTo>
                      <a:pt x="1315723" y="1265126"/>
                    </a:lnTo>
                    <a:cubicBezTo>
                      <a:pt x="1316261" y="1265126"/>
                      <a:pt x="1316368" y="1264267"/>
                      <a:pt x="1316261" y="1263194"/>
                    </a:cubicBezTo>
                    <a:cubicBezTo>
                      <a:pt x="1316153" y="1263301"/>
                      <a:pt x="1316046" y="1263408"/>
                      <a:pt x="1316046" y="1263516"/>
                    </a:cubicBezTo>
                    <a:cubicBezTo>
                      <a:pt x="1316046" y="1263516"/>
                      <a:pt x="1315831" y="1263731"/>
                      <a:pt x="1315723" y="1263945"/>
                    </a:cubicBezTo>
                    <a:cubicBezTo>
                      <a:pt x="1315831" y="1263408"/>
                      <a:pt x="1315938" y="1262872"/>
                      <a:pt x="1316153" y="1262335"/>
                    </a:cubicBezTo>
                    <a:cubicBezTo>
                      <a:pt x="1315831" y="1260188"/>
                      <a:pt x="1314970" y="1257397"/>
                      <a:pt x="1314755" y="1256216"/>
                    </a:cubicBezTo>
                    <a:lnTo>
                      <a:pt x="1309593" y="1234639"/>
                    </a:lnTo>
                    <a:cubicBezTo>
                      <a:pt x="1306905" y="1224441"/>
                      <a:pt x="1303571" y="1214350"/>
                      <a:pt x="1299807" y="1204474"/>
                    </a:cubicBezTo>
                    <a:cubicBezTo>
                      <a:pt x="1296043" y="1194598"/>
                      <a:pt x="1291956" y="1184722"/>
                      <a:pt x="1287547" y="1175060"/>
                    </a:cubicBezTo>
                    <a:cubicBezTo>
                      <a:pt x="1280772" y="1160032"/>
                      <a:pt x="1273460" y="1146613"/>
                      <a:pt x="1265824" y="1134053"/>
                    </a:cubicBezTo>
                    <a:cubicBezTo>
                      <a:pt x="1257543" y="1120419"/>
                      <a:pt x="1248833" y="1107967"/>
                      <a:pt x="1239261" y="1096052"/>
                    </a:cubicBezTo>
                    <a:cubicBezTo>
                      <a:pt x="1220764" y="1072864"/>
                      <a:pt x="1199363" y="1051824"/>
                      <a:pt x="1173768" y="1028743"/>
                    </a:cubicBezTo>
                    <a:cubicBezTo>
                      <a:pt x="1170757" y="1026167"/>
                      <a:pt x="1170435" y="1021766"/>
                      <a:pt x="1173016" y="1018760"/>
                    </a:cubicBezTo>
                    <a:cubicBezTo>
                      <a:pt x="1175597" y="1015754"/>
                      <a:pt x="1180114" y="1015433"/>
                      <a:pt x="1183125" y="1018009"/>
                    </a:cubicBezTo>
                    <a:cubicBezTo>
                      <a:pt x="1210547" y="1040445"/>
                      <a:pt x="1233777" y="1060949"/>
                      <a:pt x="1253672" y="1084243"/>
                    </a:cubicBezTo>
                    <a:cubicBezTo>
                      <a:pt x="1264103" y="1096588"/>
                      <a:pt x="1273674" y="1109577"/>
                      <a:pt x="1282385" y="1124069"/>
                    </a:cubicBezTo>
                    <a:cubicBezTo>
                      <a:pt x="1290343" y="1137381"/>
                      <a:pt x="1297441" y="1151873"/>
                      <a:pt x="1304109" y="1167868"/>
                    </a:cubicBezTo>
                    <a:cubicBezTo>
                      <a:pt x="1308410" y="1178066"/>
                      <a:pt x="1312282" y="1188372"/>
                      <a:pt x="1315831" y="1198892"/>
                    </a:cubicBezTo>
                    <a:cubicBezTo>
                      <a:pt x="1319272" y="1209412"/>
                      <a:pt x="1322283" y="1220147"/>
                      <a:pt x="1324541" y="1230989"/>
                    </a:cubicBezTo>
                    <a:lnTo>
                      <a:pt x="1328843" y="1253962"/>
                    </a:lnTo>
                    <a:close/>
                    <a:moveTo>
                      <a:pt x="1406381" y="789463"/>
                    </a:moveTo>
                    <a:cubicBezTo>
                      <a:pt x="1407133" y="789356"/>
                      <a:pt x="1407886" y="789356"/>
                      <a:pt x="1408639" y="789463"/>
                    </a:cubicBezTo>
                    <a:cubicBezTo>
                      <a:pt x="1412403" y="790215"/>
                      <a:pt x="1414769" y="793864"/>
                      <a:pt x="1414016" y="797514"/>
                    </a:cubicBezTo>
                    <a:cubicBezTo>
                      <a:pt x="1414016" y="797944"/>
                      <a:pt x="1411865" y="802774"/>
                      <a:pt x="1405735" y="803204"/>
                    </a:cubicBezTo>
                    <a:cubicBezTo>
                      <a:pt x="1401541" y="803418"/>
                      <a:pt x="1391217" y="803741"/>
                      <a:pt x="1390142" y="803848"/>
                    </a:cubicBezTo>
                    <a:cubicBezTo>
                      <a:pt x="1385302" y="804492"/>
                      <a:pt x="1380463" y="805351"/>
                      <a:pt x="1375731" y="806424"/>
                    </a:cubicBezTo>
                    <a:cubicBezTo>
                      <a:pt x="1368418" y="807927"/>
                      <a:pt x="1361213" y="809967"/>
                      <a:pt x="1354116" y="812006"/>
                    </a:cubicBezTo>
                    <a:cubicBezTo>
                      <a:pt x="1342071" y="815441"/>
                      <a:pt x="1329489" y="819199"/>
                      <a:pt x="1316691" y="823171"/>
                    </a:cubicBezTo>
                    <a:cubicBezTo>
                      <a:pt x="1304539" y="826821"/>
                      <a:pt x="1292279" y="830685"/>
                      <a:pt x="1280450" y="835408"/>
                    </a:cubicBezTo>
                    <a:cubicBezTo>
                      <a:pt x="1264426" y="841634"/>
                      <a:pt x="1249262" y="848934"/>
                      <a:pt x="1236250" y="858811"/>
                    </a:cubicBezTo>
                    <a:cubicBezTo>
                      <a:pt x="1233131" y="861280"/>
                      <a:pt x="1228615" y="860850"/>
                      <a:pt x="1226141" y="857737"/>
                    </a:cubicBezTo>
                    <a:cubicBezTo>
                      <a:pt x="1223668" y="854731"/>
                      <a:pt x="1224098" y="850222"/>
                      <a:pt x="1227217" y="847754"/>
                    </a:cubicBezTo>
                    <a:cubicBezTo>
                      <a:pt x="1240552" y="835945"/>
                      <a:pt x="1256360" y="826391"/>
                      <a:pt x="1273352" y="818662"/>
                    </a:cubicBezTo>
                    <a:cubicBezTo>
                      <a:pt x="1285504" y="813187"/>
                      <a:pt x="1298301" y="808571"/>
                      <a:pt x="1311099" y="804707"/>
                    </a:cubicBezTo>
                    <a:cubicBezTo>
                      <a:pt x="1324112" y="800842"/>
                      <a:pt x="1337231" y="797836"/>
                      <a:pt x="1349599" y="794938"/>
                    </a:cubicBezTo>
                    <a:cubicBezTo>
                      <a:pt x="1356051" y="793435"/>
                      <a:pt x="1362396" y="792039"/>
                      <a:pt x="1368956" y="791073"/>
                    </a:cubicBezTo>
                    <a:cubicBezTo>
                      <a:pt x="1375516" y="790000"/>
                      <a:pt x="1382184" y="789141"/>
                      <a:pt x="1388851" y="788819"/>
                    </a:cubicBezTo>
                    <a:cubicBezTo>
                      <a:pt x="1389927" y="788819"/>
                      <a:pt x="1398960" y="789248"/>
                      <a:pt x="1404015" y="789356"/>
                    </a:cubicBezTo>
                    <a:cubicBezTo>
                      <a:pt x="1403584" y="789892"/>
                      <a:pt x="1403154" y="790537"/>
                      <a:pt x="1402724" y="791181"/>
                    </a:cubicBezTo>
                    <a:cubicBezTo>
                      <a:pt x="1403584" y="790322"/>
                      <a:pt x="1404768" y="789785"/>
                      <a:pt x="1405950" y="789463"/>
                    </a:cubicBezTo>
                    <a:cubicBezTo>
                      <a:pt x="1405735" y="789463"/>
                      <a:pt x="1405520" y="789463"/>
                      <a:pt x="1405413" y="789463"/>
                    </a:cubicBezTo>
                    <a:lnTo>
                      <a:pt x="1404015" y="789356"/>
                    </a:lnTo>
                    <a:cubicBezTo>
                      <a:pt x="1405198" y="787960"/>
                      <a:pt x="1406273" y="787316"/>
                      <a:pt x="1406381" y="789463"/>
                    </a:cubicBezTo>
                    <a:close/>
                    <a:moveTo>
                      <a:pt x="1062678" y="635310"/>
                    </a:moveTo>
                    <a:cubicBezTo>
                      <a:pt x="1063431" y="610942"/>
                      <a:pt x="1063646" y="586359"/>
                      <a:pt x="1062678" y="563064"/>
                    </a:cubicBezTo>
                    <a:cubicBezTo>
                      <a:pt x="1061603" y="536871"/>
                      <a:pt x="1059344" y="512396"/>
                      <a:pt x="1055366" y="491463"/>
                    </a:cubicBezTo>
                    <a:cubicBezTo>
                      <a:pt x="1054505" y="487813"/>
                      <a:pt x="1056871" y="484163"/>
                      <a:pt x="1060528" y="483411"/>
                    </a:cubicBezTo>
                    <a:cubicBezTo>
                      <a:pt x="1064184" y="482553"/>
                      <a:pt x="1067840" y="484914"/>
                      <a:pt x="1068701" y="488564"/>
                    </a:cubicBezTo>
                    <a:cubicBezTo>
                      <a:pt x="1073862" y="509927"/>
                      <a:pt x="1077734" y="535046"/>
                      <a:pt x="1079885" y="561991"/>
                    </a:cubicBezTo>
                    <a:cubicBezTo>
                      <a:pt x="1081713" y="585822"/>
                      <a:pt x="1082573" y="610942"/>
                      <a:pt x="1081928" y="635847"/>
                    </a:cubicBezTo>
                    <a:cubicBezTo>
                      <a:pt x="1081391" y="656029"/>
                      <a:pt x="1079993" y="675888"/>
                      <a:pt x="1077842" y="694889"/>
                    </a:cubicBezTo>
                    <a:cubicBezTo>
                      <a:pt x="1074185" y="728704"/>
                      <a:pt x="1068163" y="759405"/>
                      <a:pt x="1061280" y="782378"/>
                    </a:cubicBezTo>
                    <a:cubicBezTo>
                      <a:pt x="1060312" y="786135"/>
                      <a:pt x="1056333" y="788390"/>
                      <a:pt x="1052569" y="787316"/>
                    </a:cubicBezTo>
                    <a:cubicBezTo>
                      <a:pt x="1048698" y="786242"/>
                      <a:pt x="1046547" y="782378"/>
                      <a:pt x="1047515" y="778621"/>
                    </a:cubicBezTo>
                    <a:cubicBezTo>
                      <a:pt x="1053215" y="756078"/>
                      <a:pt x="1057086" y="726020"/>
                      <a:pt x="1059667" y="693171"/>
                    </a:cubicBezTo>
                    <a:cubicBezTo>
                      <a:pt x="1061065" y="674492"/>
                      <a:pt x="1062033" y="655062"/>
                      <a:pt x="1062678" y="635310"/>
                    </a:cubicBezTo>
                    <a:close/>
                    <a:moveTo>
                      <a:pt x="1088166" y="1463936"/>
                    </a:moveTo>
                    <a:cubicBezTo>
                      <a:pt x="1082143" y="1541549"/>
                      <a:pt x="1075046" y="1619162"/>
                      <a:pt x="1067840" y="1696776"/>
                    </a:cubicBezTo>
                    <a:cubicBezTo>
                      <a:pt x="1066442" y="1711590"/>
                      <a:pt x="1064829" y="1726189"/>
                      <a:pt x="1063001" y="1740896"/>
                    </a:cubicBezTo>
                    <a:cubicBezTo>
                      <a:pt x="1056011" y="1799294"/>
                      <a:pt x="1046870" y="1857370"/>
                      <a:pt x="1041278" y="1915982"/>
                    </a:cubicBezTo>
                    <a:cubicBezTo>
                      <a:pt x="1039772" y="1931763"/>
                      <a:pt x="1033319" y="1956882"/>
                      <a:pt x="1031491" y="1978674"/>
                    </a:cubicBezTo>
                    <a:cubicBezTo>
                      <a:pt x="1030631" y="1987906"/>
                      <a:pt x="1030631" y="1996494"/>
                      <a:pt x="1032674" y="2003257"/>
                    </a:cubicBezTo>
                    <a:cubicBezTo>
                      <a:pt x="1033750" y="2006799"/>
                      <a:pt x="1031706" y="2010664"/>
                      <a:pt x="1028050" y="2011737"/>
                    </a:cubicBezTo>
                    <a:cubicBezTo>
                      <a:pt x="1024393" y="2012811"/>
                      <a:pt x="1020629" y="2010771"/>
                      <a:pt x="1019554" y="2007121"/>
                    </a:cubicBezTo>
                    <a:cubicBezTo>
                      <a:pt x="1017081" y="1999070"/>
                      <a:pt x="1016651" y="1988765"/>
                      <a:pt x="1017403" y="1977600"/>
                    </a:cubicBezTo>
                    <a:cubicBezTo>
                      <a:pt x="1018909" y="1955809"/>
                      <a:pt x="1024931" y="1930474"/>
                      <a:pt x="1026222" y="1914587"/>
                    </a:cubicBezTo>
                    <a:cubicBezTo>
                      <a:pt x="1027512" y="1899880"/>
                      <a:pt x="1028910" y="1885173"/>
                      <a:pt x="1030416" y="1870466"/>
                    </a:cubicBezTo>
                    <a:cubicBezTo>
                      <a:pt x="1036653" y="1812068"/>
                      <a:pt x="1045042" y="1753885"/>
                      <a:pt x="1049988" y="1695273"/>
                    </a:cubicBezTo>
                    <a:cubicBezTo>
                      <a:pt x="1053968" y="1648683"/>
                      <a:pt x="1057624" y="1602094"/>
                      <a:pt x="1061495" y="1555505"/>
                    </a:cubicBezTo>
                    <a:cubicBezTo>
                      <a:pt x="1063431" y="1530922"/>
                      <a:pt x="1065367" y="1506446"/>
                      <a:pt x="1067410" y="1481863"/>
                    </a:cubicBezTo>
                    <a:cubicBezTo>
                      <a:pt x="1066657" y="1483903"/>
                      <a:pt x="1065474" y="1486265"/>
                      <a:pt x="1062356" y="1489056"/>
                    </a:cubicBezTo>
                    <a:cubicBezTo>
                      <a:pt x="1057516" y="1493135"/>
                      <a:pt x="1048913" y="1498610"/>
                      <a:pt x="1045579" y="1502582"/>
                    </a:cubicBezTo>
                    <a:lnTo>
                      <a:pt x="1005896" y="1549815"/>
                    </a:lnTo>
                    <a:cubicBezTo>
                      <a:pt x="994174" y="1563341"/>
                      <a:pt x="982990" y="1577082"/>
                      <a:pt x="972021" y="1590822"/>
                    </a:cubicBezTo>
                    <a:cubicBezTo>
                      <a:pt x="960944" y="1604670"/>
                      <a:pt x="950083" y="1618626"/>
                      <a:pt x="939758" y="1632903"/>
                    </a:cubicBezTo>
                    <a:cubicBezTo>
                      <a:pt x="926208" y="1651904"/>
                      <a:pt x="913303" y="1671442"/>
                      <a:pt x="901689" y="1692267"/>
                    </a:cubicBezTo>
                    <a:cubicBezTo>
                      <a:pt x="899860" y="1695702"/>
                      <a:pt x="895452" y="1697098"/>
                      <a:pt x="892010" y="1695273"/>
                    </a:cubicBezTo>
                    <a:cubicBezTo>
                      <a:pt x="888569" y="1693448"/>
                      <a:pt x="887171" y="1689154"/>
                      <a:pt x="888999" y="1685612"/>
                    </a:cubicBezTo>
                    <a:cubicBezTo>
                      <a:pt x="902549" y="1658130"/>
                      <a:pt x="917928" y="1632366"/>
                      <a:pt x="935242" y="1607783"/>
                    </a:cubicBezTo>
                    <a:cubicBezTo>
                      <a:pt x="943845" y="1595439"/>
                      <a:pt x="952986" y="1583523"/>
                      <a:pt x="962557" y="1571822"/>
                    </a:cubicBezTo>
                    <a:cubicBezTo>
                      <a:pt x="972021" y="1560228"/>
                      <a:pt x="982022" y="1549064"/>
                      <a:pt x="992239" y="1537792"/>
                    </a:cubicBezTo>
                    <a:lnTo>
                      <a:pt x="1033965" y="1492383"/>
                    </a:lnTo>
                    <a:cubicBezTo>
                      <a:pt x="1037836" y="1488304"/>
                      <a:pt x="1047192" y="1482937"/>
                      <a:pt x="1052677" y="1478750"/>
                    </a:cubicBezTo>
                    <a:cubicBezTo>
                      <a:pt x="1052462" y="1477891"/>
                      <a:pt x="1052462" y="1477033"/>
                      <a:pt x="1052677" y="1476174"/>
                    </a:cubicBezTo>
                    <a:cubicBezTo>
                      <a:pt x="1053322" y="1472524"/>
                      <a:pt x="1056871" y="1470055"/>
                      <a:pt x="1060635" y="1470699"/>
                    </a:cubicBezTo>
                    <a:cubicBezTo>
                      <a:pt x="1064076" y="1471236"/>
                      <a:pt x="1065905" y="1472953"/>
                      <a:pt x="1066872" y="1474349"/>
                    </a:cubicBezTo>
                    <a:cubicBezTo>
                      <a:pt x="1067625" y="1475315"/>
                      <a:pt x="1067518" y="1476603"/>
                      <a:pt x="1067733" y="1477784"/>
                    </a:cubicBezTo>
                    <a:cubicBezTo>
                      <a:pt x="1069346" y="1457173"/>
                      <a:pt x="1071067" y="1436562"/>
                      <a:pt x="1072680" y="1415844"/>
                    </a:cubicBezTo>
                    <a:cubicBezTo>
                      <a:pt x="1077519" y="1353689"/>
                      <a:pt x="1082358" y="1291641"/>
                      <a:pt x="1086660" y="1229486"/>
                    </a:cubicBezTo>
                    <a:cubicBezTo>
                      <a:pt x="1089994" y="1182897"/>
                      <a:pt x="1089456" y="1135556"/>
                      <a:pt x="1091607" y="1088644"/>
                    </a:cubicBezTo>
                    <a:cubicBezTo>
                      <a:pt x="1092575" y="1068248"/>
                      <a:pt x="1093973" y="1047959"/>
                      <a:pt x="1096339" y="1027777"/>
                    </a:cubicBezTo>
                    <a:cubicBezTo>
                      <a:pt x="1096769" y="1023913"/>
                      <a:pt x="1100318" y="1021122"/>
                      <a:pt x="1104297" y="1021551"/>
                    </a:cubicBezTo>
                    <a:cubicBezTo>
                      <a:pt x="1108168" y="1021981"/>
                      <a:pt x="1110964" y="1025416"/>
                      <a:pt x="1110534" y="1029388"/>
                    </a:cubicBezTo>
                    <a:cubicBezTo>
                      <a:pt x="1108491" y="1049247"/>
                      <a:pt x="1107415" y="1069214"/>
                      <a:pt x="1106878" y="1089181"/>
                    </a:cubicBezTo>
                    <a:cubicBezTo>
                      <a:pt x="1105372" y="1136307"/>
                      <a:pt x="1106555" y="1183755"/>
                      <a:pt x="1103867" y="1230560"/>
                    </a:cubicBezTo>
                    <a:cubicBezTo>
                      <a:pt x="1099242" y="1308388"/>
                      <a:pt x="1094188" y="1386215"/>
                      <a:pt x="1088166" y="1463936"/>
                    </a:cubicBezTo>
                    <a:close/>
                    <a:moveTo>
                      <a:pt x="1171510" y="1678312"/>
                    </a:moveTo>
                    <a:cubicBezTo>
                      <a:pt x="1172370" y="1681747"/>
                      <a:pt x="1183662" y="1722969"/>
                      <a:pt x="1185276" y="1739501"/>
                    </a:cubicBezTo>
                    <a:cubicBezTo>
                      <a:pt x="1185813" y="1744439"/>
                      <a:pt x="1185276" y="1747981"/>
                      <a:pt x="1184415" y="1749484"/>
                    </a:cubicBezTo>
                    <a:cubicBezTo>
                      <a:pt x="1183340" y="1751524"/>
                      <a:pt x="1181942" y="1752705"/>
                      <a:pt x="1180329" y="1753348"/>
                    </a:cubicBezTo>
                    <a:cubicBezTo>
                      <a:pt x="1176780" y="1754637"/>
                      <a:pt x="1172801" y="1752919"/>
                      <a:pt x="1171403" y="1749484"/>
                    </a:cubicBezTo>
                    <a:cubicBezTo>
                      <a:pt x="1170757" y="1747767"/>
                      <a:pt x="1170865" y="1745942"/>
                      <a:pt x="1171510" y="1744439"/>
                    </a:cubicBezTo>
                    <a:cubicBezTo>
                      <a:pt x="1171510" y="1744546"/>
                      <a:pt x="1171618" y="1744546"/>
                      <a:pt x="1171725" y="1744546"/>
                    </a:cubicBezTo>
                    <a:cubicBezTo>
                      <a:pt x="1172155" y="1744546"/>
                      <a:pt x="1172048" y="1744117"/>
                      <a:pt x="1171940" y="1743472"/>
                    </a:cubicBezTo>
                    <a:cubicBezTo>
                      <a:pt x="1171725" y="1742721"/>
                      <a:pt x="1171510" y="1741970"/>
                      <a:pt x="1171403" y="1741218"/>
                    </a:cubicBezTo>
                    <a:cubicBezTo>
                      <a:pt x="1169037" y="1725331"/>
                      <a:pt x="1156024" y="1686041"/>
                      <a:pt x="1155056" y="1682820"/>
                    </a:cubicBezTo>
                    <a:cubicBezTo>
                      <a:pt x="1147959" y="1658238"/>
                      <a:pt x="1140108" y="1633762"/>
                      <a:pt x="1132258" y="1609286"/>
                    </a:cubicBezTo>
                    <a:cubicBezTo>
                      <a:pt x="1126988" y="1592969"/>
                      <a:pt x="1121719" y="1576760"/>
                      <a:pt x="1116341" y="1560550"/>
                    </a:cubicBezTo>
                    <a:cubicBezTo>
                      <a:pt x="1107200" y="1533498"/>
                      <a:pt x="1097737" y="1506661"/>
                      <a:pt x="1087198" y="1480146"/>
                    </a:cubicBezTo>
                    <a:cubicBezTo>
                      <a:pt x="1085692" y="1476496"/>
                      <a:pt x="1087305" y="1472309"/>
                      <a:pt x="1090962" y="1470806"/>
                    </a:cubicBezTo>
                    <a:cubicBezTo>
                      <a:pt x="1094618" y="1469303"/>
                      <a:pt x="1098812" y="1471021"/>
                      <a:pt x="1100318" y="1474564"/>
                    </a:cubicBezTo>
                    <a:cubicBezTo>
                      <a:pt x="1115159" y="1507413"/>
                      <a:pt x="1129031" y="1540690"/>
                      <a:pt x="1140968" y="1574720"/>
                    </a:cubicBezTo>
                    <a:cubicBezTo>
                      <a:pt x="1145808" y="1588353"/>
                      <a:pt x="1150325" y="1602094"/>
                      <a:pt x="1154411" y="1615835"/>
                    </a:cubicBezTo>
                    <a:cubicBezTo>
                      <a:pt x="1160756" y="1636553"/>
                      <a:pt x="1166241" y="1657486"/>
                      <a:pt x="1171510" y="1678312"/>
                    </a:cubicBezTo>
                    <a:close/>
                    <a:moveTo>
                      <a:pt x="1238186" y="1451269"/>
                    </a:moveTo>
                    <a:cubicBezTo>
                      <a:pt x="1253672" y="1488197"/>
                      <a:pt x="1267975" y="1525769"/>
                      <a:pt x="1287332" y="1560550"/>
                    </a:cubicBezTo>
                    <a:cubicBezTo>
                      <a:pt x="1289268" y="1563878"/>
                      <a:pt x="1288192" y="1568065"/>
                      <a:pt x="1284859" y="1569889"/>
                    </a:cubicBezTo>
                    <a:cubicBezTo>
                      <a:pt x="1281633" y="1571822"/>
                      <a:pt x="1277438" y="1570748"/>
                      <a:pt x="1275610" y="1567420"/>
                    </a:cubicBezTo>
                    <a:cubicBezTo>
                      <a:pt x="1251091" y="1527272"/>
                      <a:pt x="1232809" y="1483259"/>
                      <a:pt x="1213021" y="1440319"/>
                    </a:cubicBezTo>
                    <a:cubicBezTo>
                      <a:pt x="1207859" y="1429048"/>
                      <a:pt x="1202590" y="1417883"/>
                      <a:pt x="1196997" y="1406827"/>
                    </a:cubicBezTo>
                    <a:cubicBezTo>
                      <a:pt x="1188824" y="1390295"/>
                      <a:pt x="1180006" y="1374085"/>
                      <a:pt x="1170005" y="1358734"/>
                    </a:cubicBezTo>
                    <a:cubicBezTo>
                      <a:pt x="1152798" y="1332111"/>
                      <a:pt x="1132150" y="1307529"/>
                      <a:pt x="1104404" y="1286918"/>
                    </a:cubicBezTo>
                    <a:cubicBezTo>
                      <a:pt x="1101286" y="1284556"/>
                      <a:pt x="1100533" y="1280155"/>
                      <a:pt x="1102791" y="1276934"/>
                    </a:cubicBezTo>
                    <a:cubicBezTo>
                      <a:pt x="1105049" y="1273714"/>
                      <a:pt x="1109566" y="1273070"/>
                      <a:pt x="1112793" y="1275324"/>
                    </a:cubicBezTo>
                    <a:cubicBezTo>
                      <a:pt x="1153121" y="1303020"/>
                      <a:pt x="1181404" y="1338445"/>
                      <a:pt x="1203450" y="1377627"/>
                    </a:cubicBezTo>
                    <a:cubicBezTo>
                      <a:pt x="1216678" y="1401244"/>
                      <a:pt x="1227647" y="1426149"/>
                      <a:pt x="1238186" y="1451269"/>
                    </a:cubicBezTo>
                    <a:close/>
                    <a:moveTo>
                      <a:pt x="1308410" y="1330931"/>
                    </a:moveTo>
                    <a:cubicBezTo>
                      <a:pt x="1311529" y="1333185"/>
                      <a:pt x="1312282" y="1337372"/>
                      <a:pt x="1310024" y="1340485"/>
                    </a:cubicBezTo>
                    <a:cubicBezTo>
                      <a:pt x="1307873" y="1343491"/>
                      <a:pt x="1303571" y="1344242"/>
                      <a:pt x="1300560" y="1342095"/>
                    </a:cubicBezTo>
                    <a:cubicBezTo>
                      <a:pt x="1293570" y="1337479"/>
                      <a:pt x="1286902" y="1329213"/>
                      <a:pt x="1280557" y="1319337"/>
                    </a:cubicBezTo>
                    <a:cubicBezTo>
                      <a:pt x="1268835" y="1300873"/>
                      <a:pt x="1258296" y="1276505"/>
                      <a:pt x="1249155" y="1264052"/>
                    </a:cubicBezTo>
                    <a:cubicBezTo>
                      <a:pt x="1238616" y="1249453"/>
                      <a:pt x="1227324" y="1235712"/>
                      <a:pt x="1215817" y="1222079"/>
                    </a:cubicBezTo>
                    <a:cubicBezTo>
                      <a:pt x="1207967" y="1213062"/>
                      <a:pt x="1200116" y="1204045"/>
                      <a:pt x="1192158" y="1195242"/>
                    </a:cubicBezTo>
                    <a:cubicBezTo>
                      <a:pt x="1171940" y="1173128"/>
                      <a:pt x="1150862" y="1151873"/>
                      <a:pt x="1128816" y="1131155"/>
                    </a:cubicBezTo>
                    <a:cubicBezTo>
                      <a:pt x="1125913" y="1128578"/>
                      <a:pt x="1125698" y="1124069"/>
                      <a:pt x="1128278" y="1121064"/>
                    </a:cubicBezTo>
                    <a:cubicBezTo>
                      <a:pt x="1130860" y="1118165"/>
                      <a:pt x="1135376" y="1117951"/>
                      <a:pt x="1138387" y="1120527"/>
                    </a:cubicBezTo>
                    <a:cubicBezTo>
                      <a:pt x="1155164" y="1134805"/>
                      <a:pt x="1171618" y="1149296"/>
                      <a:pt x="1187426" y="1164433"/>
                    </a:cubicBezTo>
                    <a:cubicBezTo>
                      <a:pt x="1198073" y="1174631"/>
                      <a:pt x="1208397" y="1185044"/>
                      <a:pt x="1218291" y="1195886"/>
                    </a:cubicBezTo>
                    <a:cubicBezTo>
                      <a:pt x="1226571" y="1204903"/>
                      <a:pt x="1234530" y="1214242"/>
                      <a:pt x="1242165" y="1223904"/>
                    </a:cubicBezTo>
                    <a:cubicBezTo>
                      <a:pt x="1249800" y="1233458"/>
                      <a:pt x="1257006" y="1243441"/>
                      <a:pt x="1263888" y="1253640"/>
                    </a:cubicBezTo>
                    <a:cubicBezTo>
                      <a:pt x="1272814" y="1266844"/>
                      <a:pt x="1282493" y="1292071"/>
                      <a:pt x="1293570" y="1311501"/>
                    </a:cubicBezTo>
                    <a:cubicBezTo>
                      <a:pt x="1298301" y="1319659"/>
                      <a:pt x="1303033" y="1326851"/>
                      <a:pt x="1308410" y="1330931"/>
                    </a:cubicBezTo>
                    <a:close/>
                    <a:moveTo>
                      <a:pt x="919433" y="1420889"/>
                    </a:moveTo>
                    <a:cubicBezTo>
                      <a:pt x="901044" y="1441286"/>
                      <a:pt x="883299" y="1462111"/>
                      <a:pt x="867061" y="1484118"/>
                    </a:cubicBezTo>
                    <a:cubicBezTo>
                      <a:pt x="864802" y="1487338"/>
                      <a:pt x="860393" y="1488090"/>
                      <a:pt x="857167" y="1485835"/>
                    </a:cubicBezTo>
                    <a:cubicBezTo>
                      <a:pt x="853940" y="1483581"/>
                      <a:pt x="853188" y="1479072"/>
                      <a:pt x="855446" y="1475852"/>
                    </a:cubicBezTo>
                    <a:cubicBezTo>
                      <a:pt x="874911" y="1446975"/>
                      <a:pt x="896419" y="1419494"/>
                      <a:pt x="919541" y="1393300"/>
                    </a:cubicBezTo>
                    <a:cubicBezTo>
                      <a:pt x="928682" y="1382888"/>
                      <a:pt x="938145" y="1372582"/>
                      <a:pt x="947932" y="1362706"/>
                    </a:cubicBezTo>
                    <a:cubicBezTo>
                      <a:pt x="962557" y="1347784"/>
                      <a:pt x="977721" y="1333400"/>
                      <a:pt x="992991" y="1319337"/>
                    </a:cubicBezTo>
                    <a:cubicBezTo>
                      <a:pt x="999874" y="1313004"/>
                      <a:pt x="1006972" y="1306777"/>
                      <a:pt x="1014069" y="1300766"/>
                    </a:cubicBezTo>
                    <a:cubicBezTo>
                      <a:pt x="1024716" y="1291641"/>
                      <a:pt x="1035578" y="1282946"/>
                      <a:pt x="1046440" y="1274143"/>
                    </a:cubicBezTo>
                    <a:cubicBezTo>
                      <a:pt x="1049666" y="1271567"/>
                      <a:pt x="1055043" y="1269098"/>
                      <a:pt x="1060528" y="1266736"/>
                    </a:cubicBezTo>
                    <a:cubicBezTo>
                      <a:pt x="1063323" y="1265555"/>
                      <a:pt x="1067195" y="1263516"/>
                      <a:pt x="1069346" y="1262335"/>
                    </a:cubicBezTo>
                    <a:cubicBezTo>
                      <a:pt x="1068808" y="1260188"/>
                      <a:pt x="1069346" y="1257934"/>
                      <a:pt x="1070959" y="1256108"/>
                    </a:cubicBezTo>
                    <a:cubicBezTo>
                      <a:pt x="1073540" y="1253425"/>
                      <a:pt x="1077842" y="1253210"/>
                      <a:pt x="1080638" y="1255787"/>
                    </a:cubicBezTo>
                    <a:cubicBezTo>
                      <a:pt x="1082896" y="1257826"/>
                      <a:pt x="1083864" y="1259973"/>
                      <a:pt x="1084186" y="1262013"/>
                    </a:cubicBezTo>
                    <a:cubicBezTo>
                      <a:pt x="1084832" y="1265233"/>
                      <a:pt x="1083649" y="1268668"/>
                      <a:pt x="1080423" y="1271889"/>
                    </a:cubicBezTo>
                    <a:cubicBezTo>
                      <a:pt x="1077949" y="1274143"/>
                      <a:pt x="1073755" y="1276505"/>
                      <a:pt x="1069131" y="1278759"/>
                    </a:cubicBezTo>
                    <a:cubicBezTo>
                      <a:pt x="1064399" y="1281121"/>
                      <a:pt x="1059130" y="1283375"/>
                      <a:pt x="1056333" y="1285951"/>
                    </a:cubicBezTo>
                    <a:cubicBezTo>
                      <a:pt x="1047622" y="1293466"/>
                      <a:pt x="1039019" y="1301195"/>
                      <a:pt x="1030523" y="1308924"/>
                    </a:cubicBezTo>
                    <a:cubicBezTo>
                      <a:pt x="1022028" y="1316546"/>
                      <a:pt x="1013639" y="1324383"/>
                      <a:pt x="1005466" y="1332434"/>
                    </a:cubicBezTo>
                    <a:cubicBezTo>
                      <a:pt x="990626" y="1346711"/>
                      <a:pt x="976215" y="1361418"/>
                      <a:pt x="961804" y="1376125"/>
                    </a:cubicBezTo>
                    <a:cubicBezTo>
                      <a:pt x="947394" y="1390831"/>
                      <a:pt x="933198" y="1405646"/>
                      <a:pt x="919433" y="1420889"/>
                    </a:cubicBezTo>
                    <a:close/>
                    <a:moveTo>
                      <a:pt x="1029448" y="1714810"/>
                    </a:moveTo>
                    <a:lnTo>
                      <a:pt x="1007617" y="1746156"/>
                    </a:lnTo>
                    <a:cubicBezTo>
                      <a:pt x="1004606" y="1750343"/>
                      <a:pt x="1001595" y="1754422"/>
                      <a:pt x="998584" y="1758501"/>
                    </a:cubicBezTo>
                    <a:cubicBezTo>
                      <a:pt x="994820" y="1763332"/>
                      <a:pt x="991056" y="1768055"/>
                      <a:pt x="987292" y="1772886"/>
                    </a:cubicBezTo>
                    <a:cubicBezTo>
                      <a:pt x="981700" y="1780078"/>
                      <a:pt x="976000" y="1787271"/>
                      <a:pt x="970515" y="1794571"/>
                    </a:cubicBezTo>
                    <a:cubicBezTo>
                      <a:pt x="968364" y="1797898"/>
                      <a:pt x="963955" y="1798865"/>
                      <a:pt x="960622" y="1796718"/>
                    </a:cubicBezTo>
                    <a:cubicBezTo>
                      <a:pt x="957288" y="1794571"/>
                      <a:pt x="956427" y="1790169"/>
                      <a:pt x="958471" y="1786841"/>
                    </a:cubicBezTo>
                    <a:cubicBezTo>
                      <a:pt x="964923" y="1775570"/>
                      <a:pt x="971483" y="1764405"/>
                      <a:pt x="978688" y="1753563"/>
                    </a:cubicBezTo>
                    <a:cubicBezTo>
                      <a:pt x="981592" y="1749269"/>
                      <a:pt x="984496" y="1744975"/>
                      <a:pt x="987614" y="1740896"/>
                    </a:cubicBezTo>
                    <a:cubicBezTo>
                      <a:pt x="992239" y="1734670"/>
                      <a:pt x="997293" y="1728766"/>
                      <a:pt x="1002240" y="1722862"/>
                    </a:cubicBezTo>
                    <a:lnTo>
                      <a:pt x="1017296" y="1705578"/>
                    </a:lnTo>
                    <a:cubicBezTo>
                      <a:pt x="1017511" y="1705364"/>
                      <a:pt x="1021597" y="1702465"/>
                      <a:pt x="1023426" y="1700211"/>
                    </a:cubicBezTo>
                    <a:lnTo>
                      <a:pt x="1023533" y="1699459"/>
                    </a:lnTo>
                    <a:cubicBezTo>
                      <a:pt x="1023533" y="1699567"/>
                      <a:pt x="1023533" y="1699674"/>
                      <a:pt x="1023533" y="1699782"/>
                    </a:cubicBezTo>
                    <a:cubicBezTo>
                      <a:pt x="1023533" y="1699889"/>
                      <a:pt x="1023533" y="1700104"/>
                      <a:pt x="1023533" y="1700211"/>
                    </a:cubicBezTo>
                    <a:cubicBezTo>
                      <a:pt x="1024286" y="1699138"/>
                      <a:pt x="1024716" y="1698279"/>
                      <a:pt x="1023963" y="1697742"/>
                    </a:cubicBezTo>
                    <a:cubicBezTo>
                      <a:pt x="1025361" y="1694199"/>
                      <a:pt x="1029340" y="1692482"/>
                      <a:pt x="1032782" y="1693877"/>
                    </a:cubicBezTo>
                    <a:cubicBezTo>
                      <a:pt x="1035255" y="1694629"/>
                      <a:pt x="1037191" y="1696776"/>
                      <a:pt x="1037191" y="1700962"/>
                    </a:cubicBezTo>
                    <a:cubicBezTo>
                      <a:pt x="1037191" y="1701606"/>
                      <a:pt x="1036761" y="1703002"/>
                      <a:pt x="1035793" y="1704934"/>
                    </a:cubicBezTo>
                    <a:cubicBezTo>
                      <a:pt x="1034287" y="1707725"/>
                      <a:pt x="1029663" y="1714488"/>
                      <a:pt x="1029448" y="1714810"/>
                    </a:cubicBezTo>
                    <a:close/>
                    <a:moveTo>
                      <a:pt x="991378" y="772609"/>
                    </a:moveTo>
                    <a:lnTo>
                      <a:pt x="991056" y="772180"/>
                    </a:lnTo>
                    <a:cubicBezTo>
                      <a:pt x="991916" y="772072"/>
                      <a:pt x="992561" y="772287"/>
                      <a:pt x="992239" y="772824"/>
                    </a:cubicBezTo>
                    <a:lnTo>
                      <a:pt x="991378" y="772609"/>
                    </a:lnTo>
                    <a:close/>
                    <a:moveTo>
                      <a:pt x="711018" y="396351"/>
                    </a:moveTo>
                    <a:cubicBezTo>
                      <a:pt x="711018" y="396351"/>
                      <a:pt x="711018" y="396351"/>
                      <a:pt x="711018" y="396351"/>
                    </a:cubicBezTo>
                    <a:lnTo>
                      <a:pt x="711126" y="396674"/>
                    </a:lnTo>
                    <a:lnTo>
                      <a:pt x="711018" y="396351"/>
                    </a:lnTo>
                    <a:close/>
                    <a:moveTo>
                      <a:pt x="626813" y="334089"/>
                    </a:moveTo>
                    <a:cubicBezTo>
                      <a:pt x="653483" y="348474"/>
                      <a:pt x="677358" y="361463"/>
                      <a:pt x="694672" y="371124"/>
                    </a:cubicBezTo>
                    <a:cubicBezTo>
                      <a:pt x="671550" y="336880"/>
                      <a:pt x="648429" y="302636"/>
                      <a:pt x="624555" y="268821"/>
                    </a:cubicBezTo>
                    <a:cubicBezTo>
                      <a:pt x="573365" y="196038"/>
                      <a:pt x="520347" y="124759"/>
                      <a:pt x="463243" y="57880"/>
                    </a:cubicBezTo>
                    <a:cubicBezTo>
                      <a:pt x="460661" y="54875"/>
                      <a:pt x="460984" y="50366"/>
                      <a:pt x="463888" y="47790"/>
                    </a:cubicBezTo>
                    <a:cubicBezTo>
                      <a:pt x="466899" y="45213"/>
                      <a:pt x="471416" y="45535"/>
                      <a:pt x="473997" y="48541"/>
                    </a:cubicBezTo>
                    <a:cubicBezTo>
                      <a:pt x="532499" y="114883"/>
                      <a:pt x="587130" y="185518"/>
                      <a:pt x="639503" y="258301"/>
                    </a:cubicBezTo>
                    <a:cubicBezTo>
                      <a:pt x="658645" y="284923"/>
                      <a:pt x="677142" y="312297"/>
                      <a:pt x="695747" y="339349"/>
                    </a:cubicBezTo>
                    <a:cubicBezTo>
                      <a:pt x="691876" y="323569"/>
                      <a:pt x="686929" y="306178"/>
                      <a:pt x="680584" y="286748"/>
                    </a:cubicBezTo>
                    <a:cubicBezTo>
                      <a:pt x="676067" y="272793"/>
                      <a:pt x="671013" y="258515"/>
                      <a:pt x="666065" y="244238"/>
                    </a:cubicBezTo>
                    <a:lnTo>
                      <a:pt x="641224" y="173388"/>
                    </a:lnTo>
                    <a:cubicBezTo>
                      <a:pt x="628211" y="136460"/>
                      <a:pt x="618425" y="109837"/>
                      <a:pt x="618425" y="109837"/>
                    </a:cubicBezTo>
                    <a:cubicBezTo>
                      <a:pt x="616919" y="106187"/>
                      <a:pt x="618640" y="102001"/>
                      <a:pt x="622296" y="100498"/>
                    </a:cubicBezTo>
                    <a:cubicBezTo>
                      <a:pt x="625953" y="98995"/>
                      <a:pt x="630147" y="100820"/>
                      <a:pt x="631545" y="104362"/>
                    </a:cubicBezTo>
                    <a:cubicBezTo>
                      <a:pt x="631545" y="104362"/>
                      <a:pt x="649397" y="144189"/>
                      <a:pt x="668539" y="194321"/>
                    </a:cubicBezTo>
                    <a:cubicBezTo>
                      <a:pt x="672303" y="204089"/>
                      <a:pt x="676067" y="214288"/>
                      <a:pt x="679724" y="224701"/>
                    </a:cubicBezTo>
                    <a:cubicBezTo>
                      <a:pt x="683165" y="234899"/>
                      <a:pt x="686606" y="245204"/>
                      <a:pt x="689832" y="255510"/>
                    </a:cubicBezTo>
                    <a:cubicBezTo>
                      <a:pt x="702522" y="296302"/>
                      <a:pt x="712416" y="336129"/>
                      <a:pt x="714567" y="361785"/>
                    </a:cubicBezTo>
                    <a:cubicBezTo>
                      <a:pt x="714674" y="362858"/>
                      <a:pt x="713169" y="362966"/>
                      <a:pt x="712846" y="363932"/>
                    </a:cubicBezTo>
                    <a:cubicBezTo>
                      <a:pt x="718761" y="372627"/>
                      <a:pt x="724891" y="381108"/>
                      <a:pt x="730805" y="389803"/>
                    </a:cubicBezTo>
                    <a:cubicBezTo>
                      <a:pt x="751561" y="420612"/>
                      <a:pt x="771886" y="451207"/>
                      <a:pt x="792319" y="482123"/>
                    </a:cubicBezTo>
                    <a:cubicBezTo>
                      <a:pt x="791997" y="472891"/>
                      <a:pt x="791566" y="460009"/>
                      <a:pt x="791351" y="453354"/>
                    </a:cubicBezTo>
                    <a:cubicBezTo>
                      <a:pt x="791029" y="443370"/>
                      <a:pt x="790491" y="433387"/>
                      <a:pt x="789738" y="423403"/>
                    </a:cubicBezTo>
                    <a:cubicBezTo>
                      <a:pt x="788770" y="408374"/>
                      <a:pt x="787480" y="393453"/>
                      <a:pt x="786082" y="378531"/>
                    </a:cubicBezTo>
                    <a:cubicBezTo>
                      <a:pt x="784576" y="361248"/>
                      <a:pt x="782425" y="343643"/>
                      <a:pt x="780059" y="326038"/>
                    </a:cubicBezTo>
                    <a:cubicBezTo>
                      <a:pt x="777694" y="308648"/>
                      <a:pt x="775005" y="291257"/>
                      <a:pt x="771994" y="273866"/>
                    </a:cubicBezTo>
                    <a:cubicBezTo>
                      <a:pt x="765757" y="238871"/>
                      <a:pt x="757906" y="204089"/>
                      <a:pt x="747367" y="171241"/>
                    </a:cubicBezTo>
                    <a:cubicBezTo>
                      <a:pt x="746077" y="167484"/>
                      <a:pt x="748120" y="163512"/>
                      <a:pt x="751776" y="162223"/>
                    </a:cubicBezTo>
                    <a:cubicBezTo>
                      <a:pt x="755540" y="160935"/>
                      <a:pt x="759627" y="162868"/>
                      <a:pt x="760917" y="166625"/>
                    </a:cubicBezTo>
                    <a:cubicBezTo>
                      <a:pt x="772962" y="199796"/>
                      <a:pt x="782856" y="234791"/>
                      <a:pt x="790169" y="270324"/>
                    </a:cubicBezTo>
                    <a:cubicBezTo>
                      <a:pt x="793825" y="288036"/>
                      <a:pt x="796836" y="305749"/>
                      <a:pt x="799202" y="323461"/>
                    </a:cubicBezTo>
                    <a:cubicBezTo>
                      <a:pt x="801568" y="341496"/>
                      <a:pt x="803073" y="359424"/>
                      <a:pt x="804256" y="377029"/>
                    </a:cubicBezTo>
                    <a:cubicBezTo>
                      <a:pt x="805117" y="389696"/>
                      <a:pt x="805762" y="402363"/>
                      <a:pt x="806300" y="415030"/>
                    </a:cubicBezTo>
                    <a:cubicBezTo>
                      <a:pt x="806730" y="427697"/>
                      <a:pt x="806945" y="440364"/>
                      <a:pt x="806945" y="453139"/>
                    </a:cubicBezTo>
                    <a:cubicBezTo>
                      <a:pt x="806837" y="460761"/>
                      <a:pt x="806407" y="477937"/>
                      <a:pt x="806514" y="486417"/>
                    </a:cubicBezTo>
                    <a:cubicBezTo>
                      <a:pt x="806945" y="487490"/>
                      <a:pt x="807267" y="488779"/>
                      <a:pt x="807160" y="490067"/>
                    </a:cubicBezTo>
                    <a:cubicBezTo>
                      <a:pt x="806730" y="495327"/>
                      <a:pt x="804256" y="496937"/>
                      <a:pt x="802643" y="497689"/>
                    </a:cubicBezTo>
                    <a:cubicBezTo>
                      <a:pt x="822861" y="528283"/>
                      <a:pt x="843294" y="559200"/>
                      <a:pt x="863727" y="589365"/>
                    </a:cubicBezTo>
                    <a:cubicBezTo>
                      <a:pt x="870394" y="599241"/>
                      <a:pt x="877169" y="609117"/>
                      <a:pt x="884052" y="618886"/>
                    </a:cubicBezTo>
                    <a:cubicBezTo>
                      <a:pt x="891365" y="629406"/>
                      <a:pt x="898785" y="639819"/>
                      <a:pt x="906206" y="650339"/>
                    </a:cubicBezTo>
                    <a:cubicBezTo>
                      <a:pt x="906851" y="625326"/>
                      <a:pt x="908249" y="570901"/>
                      <a:pt x="909109" y="511000"/>
                    </a:cubicBezTo>
                    <a:cubicBezTo>
                      <a:pt x="909217" y="497474"/>
                      <a:pt x="909432" y="483733"/>
                      <a:pt x="909647" y="469993"/>
                    </a:cubicBezTo>
                    <a:cubicBezTo>
                      <a:pt x="910077" y="449060"/>
                      <a:pt x="910400" y="428234"/>
                      <a:pt x="910615" y="408482"/>
                    </a:cubicBezTo>
                    <a:cubicBezTo>
                      <a:pt x="910937" y="362429"/>
                      <a:pt x="910292" y="322066"/>
                      <a:pt x="906421" y="299952"/>
                    </a:cubicBezTo>
                    <a:cubicBezTo>
                      <a:pt x="905668" y="296088"/>
                      <a:pt x="908141" y="292331"/>
                      <a:pt x="912013" y="291579"/>
                    </a:cubicBezTo>
                    <a:cubicBezTo>
                      <a:pt x="915884" y="290828"/>
                      <a:pt x="919648" y="293404"/>
                      <a:pt x="920401" y="297268"/>
                    </a:cubicBezTo>
                    <a:cubicBezTo>
                      <a:pt x="924487" y="316162"/>
                      <a:pt x="927069" y="348367"/>
                      <a:pt x="928359" y="386261"/>
                    </a:cubicBezTo>
                    <a:cubicBezTo>
                      <a:pt x="928897" y="404832"/>
                      <a:pt x="929327" y="424799"/>
                      <a:pt x="929219" y="445195"/>
                    </a:cubicBezTo>
                    <a:cubicBezTo>
                      <a:pt x="929112" y="474716"/>
                      <a:pt x="928251" y="505096"/>
                      <a:pt x="927069" y="533543"/>
                    </a:cubicBezTo>
                    <a:cubicBezTo>
                      <a:pt x="924165" y="606004"/>
                      <a:pt x="919433" y="665690"/>
                      <a:pt x="919433" y="665690"/>
                    </a:cubicBezTo>
                    <a:cubicBezTo>
                      <a:pt x="919433" y="666441"/>
                      <a:pt x="918250" y="666334"/>
                      <a:pt x="917928" y="667085"/>
                    </a:cubicBezTo>
                    <a:cubicBezTo>
                      <a:pt x="934382" y="690272"/>
                      <a:pt x="950943" y="713353"/>
                      <a:pt x="966966" y="736755"/>
                    </a:cubicBezTo>
                    <a:cubicBezTo>
                      <a:pt x="967182" y="737184"/>
                      <a:pt x="968364" y="738902"/>
                      <a:pt x="969440" y="740727"/>
                    </a:cubicBezTo>
                    <a:cubicBezTo>
                      <a:pt x="972881" y="725376"/>
                      <a:pt x="978366" y="701652"/>
                      <a:pt x="982667" y="681363"/>
                    </a:cubicBezTo>
                    <a:cubicBezTo>
                      <a:pt x="985141" y="669447"/>
                      <a:pt x="987184" y="658927"/>
                      <a:pt x="987937" y="652486"/>
                    </a:cubicBezTo>
                    <a:cubicBezTo>
                      <a:pt x="989980" y="635310"/>
                      <a:pt x="990948" y="612552"/>
                      <a:pt x="991593" y="587218"/>
                    </a:cubicBezTo>
                    <a:cubicBezTo>
                      <a:pt x="992131" y="566392"/>
                      <a:pt x="992346" y="543849"/>
                      <a:pt x="992346" y="521306"/>
                    </a:cubicBezTo>
                    <a:cubicBezTo>
                      <a:pt x="992454" y="471281"/>
                      <a:pt x="991486" y="421257"/>
                      <a:pt x="988798" y="389481"/>
                    </a:cubicBezTo>
                    <a:cubicBezTo>
                      <a:pt x="988475" y="385509"/>
                      <a:pt x="991271" y="382074"/>
                      <a:pt x="995250" y="381644"/>
                    </a:cubicBezTo>
                    <a:cubicBezTo>
                      <a:pt x="999121" y="381215"/>
                      <a:pt x="1002670" y="384114"/>
                      <a:pt x="1002993" y="387978"/>
                    </a:cubicBezTo>
                    <a:cubicBezTo>
                      <a:pt x="1005896" y="412132"/>
                      <a:pt x="1008585" y="446698"/>
                      <a:pt x="1010090" y="483841"/>
                    </a:cubicBezTo>
                    <a:cubicBezTo>
                      <a:pt x="1010951" y="504774"/>
                      <a:pt x="1011489" y="526566"/>
                      <a:pt x="1011489" y="547821"/>
                    </a:cubicBezTo>
                    <a:cubicBezTo>
                      <a:pt x="1011489" y="562420"/>
                      <a:pt x="1011166" y="576805"/>
                      <a:pt x="1010628" y="590438"/>
                    </a:cubicBezTo>
                    <a:cubicBezTo>
                      <a:pt x="1009553" y="615343"/>
                      <a:pt x="1007725" y="637779"/>
                      <a:pt x="1005251" y="654740"/>
                    </a:cubicBezTo>
                    <a:cubicBezTo>
                      <a:pt x="1004283" y="661503"/>
                      <a:pt x="1001810" y="672560"/>
                      <a:pt x="998691" y="685012"/>
                    </a:cubicBezTo>
                    <a:cubicBezTo>
                      <a:pt x="992561" y="709703"/>
                      <a:pt x="983958" y="740082"/>
                      <a:pt x="980732" y="753179"/>
                    </a:cubicBezTo>
                    <a:cubicBezTo>
                      <a:pt x="980516" y="754252"/>
                      <a:pt x="979011" y="753823"/>
                      <a:pt x="978366" y="754682"/>
                    </a:cubicBezTo>
                    <a:cubicBezTo>
                      <a:pt x="982775" y="761338"/>
                      <a:pt x="987507" y="768208"/>
                      <a:pt x="990840" y="771858"/>
                    </a:cubicBezTo>
                    <a:cubicBezTo>
                      <a:pt x="990948" y="771965"/>
                      <a:pt x="991056" y="772072"/>
                      <a:pt x="991056" y="772180"/>
                    </a:cubicBezTo>
                    <a:cubicBezTo>
                      <a:pt x="990195" y="772180"/>
                      <a:pt x="989012" y="772395"/>
                      <a:pt x="988260" y="772502"/>
                    </a:cubicBezTo>
                    <a:cubicBezTo>
                      <a:pt x="989335" y="772287"/>
                      <a:pt x="990411" y="772395"/>
                      <a:pt x="991378" y="772609"/>
                    </a:cubicBezTo>
                    <a:cubicBezTo>
                      <a:pt x="991701" y="773038"/>
                      <a:pt x="991916" y="773253"/>
                      <a:pt x="992131" y="773038"/>
                    </a:cubicBezTo>
                    <a:cubicBezTo>
                      <a:pt x="992131" y="773038"/>
                      <a:pt x="992131" y="772931"/>
                      <a:pt x="992239" y="772824"/>
                    </a:cubicBezTo>
                    <a:cubicBezTo>
                      <a:pt x="994174" y="773683"/>
                      <a:pt x="995680" y="775293"/>
                      <a:pt x="996325" y="777440"/>
                    </a:cubicBezTo>
                    <a:cubicBezTo>
                      <a:pt x="997293" y="781090"/>
                      <a:pt x="995142" y="784847"/>
                      <a:pt x="991486" y="785813"/>
                    </a:cubicBezTo>
                    <a:cubicBezTo>
                      <a:pt x="989980" y="786242"/>
                      <a:pt x="988045" y="786242"/>
                      <a:pt x="985786" y="785169"/>
                    </a:cubicBezTo>
                    <a:cubicBezTo>
                      <a:pt x="984496" y="784525"/>
                      <a:pt x="982775" y="783237"/>
                      <a:pt x="980839" y="781305"/>
                    </a:cubicBezTo>
                    <a:cubicBezTo>
                      <a:pt x="972881" y="773038"/>
                      <a:pt x="957825" y="749207"/>
                      <a:pt x="955460" y="745665"/>
                    </a:cubicBezTo>
                    <a:cubicBezTo>
                      <a:pt x="954061" y="745772"/>
                      <a:pt x="952878" y="747382"/>
                      <a:pt x="951588" y="746631"/>
                    </a:cubicBezTo>
                    <a:cubicBezTo>
                      <a:pt x="951481" y="746524"/>
                      <a:pt x="951265" y="746416"/>
                      <a:pt x="951050" y="746201"/>
                    </a:cubicBezTo>
                    <a:cubicBezTo>
                      <a:pt x="944275" y="748778"/>
                      <a:pt x="934166" y="753716"/>
                      <a:pt x="928574" y="755004"/>
                    </a:cubicBezTo>
                    <a:cubicBezTo>
                      <a:pt x="918035" y="757258"/>
                      <a:pt x="907389" y="759405"/>
                      <a:pt x="896634" y="761230"/>
                    </a:cubicBezTo>
                    <a:cubicBezTo>
                      <a:pt x="885880" y="763162"/>
                      <a:pt x="875018" y="764558"/>
                      <a:pt x="864049" y="765632"/>
                    </a:cubicBezTo>
                    <a:cubicBezTo>
                      <a:pt x="849209" y="767027"/>
                      <a:pt x="834368" y="767671"/>
                      <a:pt x="819527" y="767242"/>
                    </a:cubicBezTo>
                    <a:cubicBezTo>
                      <a:pt x="804686" y="766705"/>
                      <a:pt x="789846" y="765309"/>
                      <a:pt x="775220" y="763162"/>
                    </a:cubicBezTo>
                    <a:cubicBezTo>
                      <a:pt x="746077" y="758761"/>
                      <a:pt x="717363" y="751139"/>
                      <a:pt x="689402" y="741478"/>
                    </a:cubicBezTo>
                    <a:cubicBezTo>
                      <a:pt x="685746" y="740297"/>
                      <a:pt x="683595" y="736325"/>
                      <a:pt x="684778" y="732568"/>
                    </a:cubicBezTo>
                    <a:cubicBezTo>
                      <a:pt x="685961" y="728811"/>
                      <a:pt x="690047" y="726771"/>
                      <a:pt x="693811" y="727952"/>
                    </a:cubicBezTo>
                    <a:cubicBezTo>
                      <a:pt x="721234" y="735896"/>
                      <a:pt x="749303" y="741478"/>
                      <a:pt x="777694" y="744806"/>
                    </a:cubicBezTo>
                    <a:cubicBezTo>
                      <a:pt x="791782" y="746416"/>
                      <a:pt x="805977" y="747490"/>
                      <a:pt x="820173" y="747919"/>
                    </a:cubicBezTo>
                    <a:cubicBezTo>
                      <a:pt x="834261" y="748348"/>
                      <a:pt x="848456" y="748348"/>
                      <a:pt x="862651" y="747382"/>
                    </a:cubicBezTo>
                    <a:cubicBezTo>
                      <a:pt x="873190" y="746845"/>
                      <a:pt x="883622" y="745772"/>
                      <a:pt x="894161" y="744376"/>
                    </a:cubicBezTo>
                    <a:cubicBezTo>
                      <a:pt x="904700" y="743088"/>
                      <a:pt x="915239" y="741478"/>
                      <a:pt x="925671" y="739761"/>
                    </a:cubicBezTo>
                    <a:cubicBezTo>
                      <a:pt x="930725" y="738902"/>
                      <a:pt x="939866" y="735037"/>
                      <a:pt x="946211" y="732998"/>
                    </a:cubicBezTo>
                    <a:cubicBezTo>
                      <a:pt x="931800" y="712816"/>
                      <a:pt x="917175" y="692849"/>
                      <a:pt x="902442" y="672882"/>
                    </a:cubicBezTo>
                    <a:cubicBezTo>
                      <a:pt x="900829" y="673312"/>
                      <a:pt x="899968" y="673956"/>
                      <a:pt x="897710" y="674063"/>
                    </a:cubicBezTo>
                    <a:cubicBezTo>
                      <a:pt x="880611" y="674922"/>
                      <a:pt x="834798" y="666978"/>
                      <a:pt x="832110" y="666871"/>
                    </a:cubicBezTo>
                    <a:cubicBezTo>
                      <a:pt x="807052" y="664938"/>
                      <a:pt x="781995" y="662577"/>
                      <a:pt x="757153" y="658605"/>
                    </a:cubicBezTo>
                    <a:cubicBezTo>
                      <a:pt x="740484" y="655921"/>
                      <a:pt x="723923" y="652593"/>
                      <a:pt x="707577" y="648621"/>
                    </a:cubicBezTo>
                    <a:cubicBezTo>
                      <a:pt x="666711" y="638423"/>
                      <a:pt x="627028" y="623609"/>
                      <a:pt x="589496" y="603642"/>
                    </a:cubicBezTo>
                    <a:cubicBezTo>
                      <a:pt x="586055" y="601817"/>
                      <a:pt x="584657" y="597523"/>
                      <a:pt x="586378" y="594088"/>
                    </a:cubicBezTo>
                    <a:cubicBezTo>
                      <a:pt x="588206" y="590546"/>
                      <a:pt x="592507" y="589150"/>
                      <a:pt x="595948" y="590975"/>
                    </a:cubicBezTo>
                    <a:cubicBezTo>
                      <a:pt x="625630" y="605252"/>
                      <a:pt x="656602" y="615773"/>
                      <a:pt x="688219" y="624253"/>
                    </a:cubicBezTo>
                    <a:cubicBezTo>
                      <a:pt x="707146" y="629299"/>
                      <a:pt x="726396" y="633378"/>
                      <a:pt x="745754" y="637135"/>
                    </a:cubicBezTo>
                    <a:cubicBezTo>
                      <a:pt x="774790" y="642610"/>
                      <a:pt x="804149" y="647011"/>
                      <a:pt x="833615" y="650017"/>
                    </a:cubicBezTo>
                    <a:cubicBezTo>
                      <a:pt x="835981" y="650339"/>
                      <a:pt x="873943" y="658605"/>
                      <a:pt x="892763" y="659571"/>
                    </a:cubicBezTo>
                    <a:cubicBezTo>
                      <a:pt x="888784" y="654096"/>
                      <a:pt x="884805" y="648621"/>
                      <a:pt x="880826" y="643146"/>
                    </a:cubicBezTo>
                    <a:cubicBezTo>
                      <a:pt x="870179" y="628547"/>
                      <a:pt x="859640" y="613840"/>
                      <a:pt x="849424" y="599026"/>
                    </a:cubicBezTo>
                    <a:cubicBezTo>
                      <a:pt x="840067" y="585500"/>
                      <a:pt x="830712" y="571330"/>
                      <a:pt x="821355" y="557697"/>
                    </a:cubicBezTo>
                    <a:cubicBezTo>
                      <a:pt x="807375" y="554476"/>
                      <a:pt x="757261" y="542668"/>
                      <a:pt x="695854" y="521627"/>
                    </a:cubicBezTo>
                    <a:cubicBezTo>
                      <a:pt x="668432" y="512288"/>
                      <a:pt x="639073" y="501124"/>
                      <a:pt x="610789" y="488135"/>
                    </a:cubicBezTo>
                    <a:cubicBezTo>
                      <a:pt x="591970" y="479547"/>
                      <a:pt x="573580" y="470100"/>
                      <a:pt x="556374" y="460009"/>
                    </a:cubicBezTo>
                    <a:cubicBezTo>
                      <a:pt x="527337" y="443048"/>
                      <a:pt x="501527" y="424370"/>
                      <a:pt x="482385" y="404403"/>
                    </a:cubicBezTo>
                    <a:cubicBezTo>
                      <a:pt x="479589" y="401611"/>
                      <a:pt x="479696" y="397103"/>
                      <a:pt x="482493" y="394312"/>
                    </a:cubicBezTo>
                    <a:cubicBezTo>
                      <a:pt x="485288" y="391521"/>
                      <a:pt x="489805" y="391521"/>
                      <a:pt x="492601" y="394312"/>
                    </a:cubicBezTo>
                    <a:cubicBezTo>
                      <a:pt x="508517" y="409877"/>
                      <a:pt x="529058" y="424155"/>
                      <a:pt x="552072" y="437359"/>
                    </a:cubicBezTo>
                    <a:cubicBezTo>
                      <a:pt x="572827" y="449382"/>
                      <a:pt x="595519" y="460439"/>
                      <a:pt x="618640" y="470744"/>
                    </a:cubicBezTo>
                    <a:cubicBezTo>
                      <a:pt x="646600" y="483197"/>
                      <a:pt x="675207" y="494576"/>
                      <a:pt x="701984" y="504452"/>
                    </a:cubicBezTo>
                    <a:cubicBezTo>
                      <a:pt x="747690" y="521198"/>
                      <a:pt x="786297" y="533006"/>
                      <a:pt x="809096" y="539662"/>
                    </a:cubicBezTo>
                    <a:cubicBezTo>
                      <a:pt x="777586" y="493395"/>
                      <a:pt x="746184" y="447235"/>
                      <a:pt x="714674" y="400538"/>
                    </a:cubicBezTo>
                    <a:cubicBezTo>
                      <a:pt x="714567" y="400431"/>
                      <a:pt x="714567" y="400323"/>
                      <a:pt x="714459" y="400216"/>
                    </a:cubicBezTo>
                    <a:cubicBezTo>
                      <a:pt x="713384" y="399787"/>
                      <a:pt x="712416" y="398928"/>
                      <a:pt x="711771" y="397962"/>
                    </a:cubicBezTo>
                    <a:cubicBezTo>
                      <a:pt x="711771" y="397962"/>
                      <a:pt x="711878" y="397962"/>
                      <a:pt x="711878" y="397854"/>
                    </a:cubicBezTo>
                    <a:cubicBezTo>
                      <a:pt x="712308" y="397425"/>
                      <a:pt x="711878" y="396888"/>
                      <a:pt x="710910" y="396459"/>
                    </a:cubicBezTo>
                    <a:lnTo>
                      <a:pt x="710910" y="396244"/>
                    </a:lnTo>
                    <a:cubicBezTo>
                      <a:pt x="708975" y="395171"/>
                      <a:pt x="705211" y="393775"/>
                      <a:pt x="701984" y="392057"/>
                    </a:cubicBezTo>
                    <a:cubicBezTo>
                      <a:pt x="689510" y="385294"/>
                      <a:pt x="668216" y="375204"/>
                      <a:pt x="643159" y="362751"/>
                    </a:cubicBezTo>
                    <a:cubicBezTo>
                      <a:pt x="624877" y="353841"/>
                      <a:pt x="604552" y="343858"/>
                      <a:pt x="584119" y="333123"/>
                    </a:cubicBezTo>
                    <a:cubicBezTo>
                      <a:pt x="566697" y="323998"/>
                      <a:pt x="549168" y="314337"/>
                      <a:pt x="532607" y="304675"/>
                    </a:cubicBezTo>
                    <a:cubicBezTo>
                      <a:pt x="502280" y="287070"/>
                      <a:pt x="475395" y="269680"/>
                      <a:pt x="458296" y="255725"/>
                    </a:cubicBezTo>
                    <a:cubicBezTo>
                      <a:pt x="455177" y="253363"/>
                      <a:pt x="454639" y="248854"/>
                      <a:pt x="457005" y="245741"/>
                    </a:cubicBezTo>
                    <a:cubicBezTo>
                      <a:pt x="459479" y="242628"/>
                      <a:pt x="463888" y="242091"/>
                      <a:pt x="467007" y="244453"/>
                    </a:cubicBezTo>
                    <a:cubicBezTo>
                      <a:pt x="482815" y="256154"/>
                      <a:pt x="506904" y="269895"/>
                      <a:pt x="533897" y="284601"/>
                    </a:cubicBezTo>
                    <a:cubicBezTo>
                      <a:pt x="548738" y="292652"/>
                      <a:pt x="564546" y="300918"/>
                      <a:pt x="580247" y="309291"/>
                    </a:cubicBezTo>
                    <a:cubicBezTo>
                      <a:pt x="596164" y="317665"/>
                      <a:pt x="611865" y="326038"/>
                      <a:pt x="626813" y="334089"/>
                    </a:cubicBezTo>
                    <a:close/>
                    <a:moveTo>
                      <a:pt x="1123224" y="831007"/>
                    </a:moveTo>
                    <a:cubicBezTo>
                      <a:pt x="1123547" y="830041"/>
                      <a:pt x="1123762" y="829182"/>
                      <a:pt x="1123762" y="828216"/>
                    </a:cubicBezTo>
                    <a:cubicBezTo>
                      <a:pt x="1124730" y="827679"/>
                      <a:pt x="1125913" y="827142"/>
                      <a:pt x="1126665" y="826606"/>
                    </a:cubicBezTo>
                    <a:cubicBezTo>
                      <a:pt x="1128816" y="825103"/>
                      <a:pt x="1130644" y="823493"/>
                      <a:pt x="1131827" y="822097"/>
                    </a:cubicBezTo>
                    <a:lnTo>
                      <a:pt x="1148281" y="800949"/>
                    </a:lnTo>
                    <a:lnTo>
                      <a:pt x="1195062" y="736862"/>
                    </a:lnTo>
                    <a:cubicBezTo>
                      <a:pt x="1201622" y="728167"/>
                      <a:pt x="1208397" y="719686"/>
                      <a:pt x="1214957" y="710991"/>
                    </a:cubicBezTo>
                    <a:cubicBezTo>
                      <a:pt x="1222592" y="713997"/>
                      <a:pt x="1240982" y="719042"/>
                      <a:pt x="1243885" y="719364"/>
                    </a:cubicBezTo>
                    <a:cubicBezTo>
                      <a:pt x="1256253" y="720438"/>
                      <a:pt x="1268620" y="721296"/>
                      <a:pt x="1280987" y="721833"/>
                    </a:cubicBezTo>
                    <a:cubicBezTo>
                      <a:pt x="1293462" y="722477"/>
                      <a:pt x="1305829" y="722692"/>
                      <a:pt x="1318304" y="722585"/>
                    </a:cubicBezTo>
                    <a:cubicBezTo>
                      <a:pt x="1340995" y="722262"/>
                      <a:pt x="1364440" y="721404"/>
                      <a:pt x="1387883" y="718828"/>
                    </a:cubicBezTo>
                    <a:cubicBezTo>
                      <a:pt x="1403370" y="717110"/>
                      <a:pt x="1418748" y="714748"/>
                      <a:pt x="1434019" y="711528"/>
                    </a:cubicBezTo>
                    <a:cubicBezTo>
                      <a:pt x="1472734" y="703584"/>
                      <a:pt x="1510373" y="690917"/>
                      <a:pt x="1544034" y="672345"/>
                    </a:cubicBezTo>
                    <a:cubicBezTo>
                      <a:pt x="1547475" y="670413"/>
                      <a:pt x="1548765" y="666119"/>
                      <a:pt x="1546937" y="662684"/>
                    </a:cubicBezTo>
                    <a:cubicBezTo>
                      <a:pt x="1545109" y="659249"/>
                      <a:pt x="1540807" y="657853"/>
                      <a:pt x="1537258" y="659678"/>
                    </a:cubicBezTo>
                    <a:cubicBezTo>
                      <a:pt x="1510911" y="672989"/>
                      <a:pt x="1482197" y="682222"/>
                      <a:pt x="1452623" y="688770"/>
                    </a:cubicBezTo>
                    <a:cubicBezTo>
                      <a:pt x="1430577" y="693708"/>
                      <a:pt x="1408101" y="697143"/>
                      <a:pt x="1385733" y="699612"/>
                    </a:cubicBezTo>
                    <a:cubicBezTo>
                      <a:pt x="1362826" y="702188"/>
                      <a:pt x="1340028" y="704013"/>
                      <a:pt x="1317874" y="704765"/>
                    </a:cubicBezTo>
                    <a:cubicBezTo>
                      <a:pt x="1305722" y="705194"/>
                      <a:pt x="1293570" y="705302"/>
                      <a:pt x="1281417" y="705194"/>
                    </a:cubicBezTo>
                    <a:cubicBezTo>
                      <a:pt x="1269265" y="705087"/>
                      <a:pt x="1257006" y="704765"/>
                      <a:pt x="1244853" y="704228"/>
                    </a:cubicBezTo>
                    <a:cubicBezTo>
                      <a:pt x="1242703" y="704228"/>
                      <a:pt x="1231411" y="701544"/>
                      <a:pt x="1223990" y="699290"/>
                    </a:cubicBezTo>
                    <a:cubicBezTo>
                      <a:pt x="1233346" y="687159"/>
                      <a:pt x="1242595" y="674815"/>
                      <a:pt x="1252059" y="662792"/>
                    </a:cubicBezTo>
                    <a:cubicBezTo>
                      <a:pt x="1260662" y="651842"/>
                      <a:pt x="1269373" y="640999"/>
                      <a:pt x="1278084" y="630050"/>
                    </a:cubicBezTo>
                    <a:cubicBezTo>
                      <a:pt x="1280450" y="630587"/>
                      <a:pt x="1282923" y="631553"/>
                      <a:pt x="1284751" y="629728"/>
                    </a:cubicBezTo>
                    <a:cubicBezTo>
                      <a:pt x="1285289" y="629084"/>
                      <a:pt x="1285719" y="628440"/>
                      <a:pt x="1285934" y="627796"/>
                    </a:cubicBezTo>
                    <a:cubicBezTo>
                      <a:pt x="1288838" y="627581"/>
                      <a:pt x="1292924" y="627903"/>
                      <a:pt x="1294538" y="627366"/>
                    </a:cubicBezTo>
                    <a:lnTo>
                      <a:pt x="1321315" y="619315"/>
                    </a:lnTo>
                    <a:cubicBezTo>
                      <a:pt x="1337446" y="614377"/>
                      <a:pt x="1353470" y="609439"/>
                      <a:pt x="1369601" y="604501"/>
                    </a:cubicBezTo>
                    <a:cubicBezTo>
                      <a:pt x="1380248" y="601066"/>
                      <a:pt x="1391002" y="597631"/>
                      <a:pt x="1401649" y="594196"/>
                    </a:cubicBezTo>
                    <a:cubicBezTo>
                      <a:pt x="1425523" y="586144"/>
                      <a:pt x="1453268" y="578630"/>
                      <a:pt x="1481767" y="569720"/>
                    </a:cubicBezTo>
                    <a:cubicBezTo>
                      <a:pt x="1508437" y="561454"/>
                      <a:pt x="1535752" y="552007"/>
                      <a:pt x="1561670" y="541058"/>
                    </a:cubicBezTo>
                    <a:cubicBezTo>
                      <a:pt x="1599310" y="525170"/>
                      <a:pt x="1633830" y="505633"/>
                      <a:pt x="1658780" y="480727"/>
                    </a:cubicBezTo>
                    <a:cubicBezTo>
                      <a:pt x="1661576" y="477937"/>
                      <a:pt x="1661684" y="473428"/>
                      <a:pt x="1658888" y="470637"/>
                    </a:cubicBezTo>
                    <a:cubicBezTo>
                      <a:pt x="1656199" y="467846"/>
                      <a:pt x="1651682" y="467738"/>
                      <a:pt x="1648886" y="470422"/>
                    </a:cubicBezTo>
                    <a:cubicBezTo>
                      <a:pt x="1624367" y="493287"/>
                      <a:pt x="1590814" y="510141"/>
                      <a:pt x="1554787" y="524419"/>
                    </a:cubicBezTo>
                    <a:cubicBezTo>
                      <a:pt x="1529085" y="534509"/>
                      <a:pt x="1502092" y="543097"/>
                      <a:pt x="1476067" y="551256"/>
                    </a:cubicBezTo>
                    <a:cubicBezTo>
                      <a:pt x="1447246" y="560273"/>
                      <a:pt x="1419716" y="568861"/>
                      <a:pt x="1395842" y="577342"/>
                    </a:cubicBezTo>
                    <a:lnTo>
                      <a:pt x="1316583" y="604823"/>
                    </a:lnTo>
                    <a:lnTo>
                      <a:pt x="1291204" y="613518"/>
                    </a:lnTo>
                    <a:cubicBezTo>
                      <a:pt x="1307335" y="593336"/>
                      <a:pt x="1323251" y="573048"/>
                      <a:pt x="1339382" y="552866"/>
                    </a:cubicBezTo>
                    <a:cubicBezTo>
                      <a:pt x="1367558" y="517226"/>
                      <a:pt x="1394981" y="481264"/>
                      <a:pt x="1422404" y="445195"/>
                    </a:cubicBezTo>
                    <a:cubicBezTo>
                      <a:pt x="1425093" y="444766"/>
                      <a:pt x="1428534" y="444444"/>
                      <a:pt x="1429825" y="444122"/>
                    </a:cubicBezTo>
                    <a:lnTo>
                      <a:pt x="1451548" y="436607"/>
                    </a:lnTo>
                    <a:cubicBezTo>
                      <a:pt x="1461549" y="432957"/>
                      <a:pt x="1471443" y="429200"/>
                      <a:pt x="1481337" y="425228"/>
                    </a:cubicBezTo>
                    <a:cubicBezTo>
                      <a:pt x="1491231" y="421257"/>
                      <a:pt x="1501017" y="417177"/>
                      <a:pt x="1510803" y="412883"/>
                    </a:cubicBezTo>
                    <a:cubicBezTo>
                      <a:pt x="1529408" y="404724"/>
                      <a:pt x="1548228" y="396674"/>
                      <a:pt x="1566832" y="387871"/>
                    </a:cubicBezTo>
                    <a:cubicBezTo>
                      <a:pt x="1579092" y="382074"/>
                      <a:pt x="1591352" y="375955"/>
                      <a:pt x="1603504" y="369621"/>
                    </a:cubicBezTo>
                    <a:cubicBezTo>
                      <a:pt x="1634045" y="353627"/>
                      <a:pt x="1663727" y="336236"/>
                      <a:pt x="1691903" y="317235"/>
                    </a:cubicBezTo>
                    <a:cubicBezTo>
                      <a:pt x="1695129" y="315088"/>
                      <a:pt x="1696097" y="310687"/>
                      <a:pt x="1693946" y="307359"/>
                    </a:cubicBezTo>
                    <a:cubicBezTo>
                      <a:pt x="1691795" y="304031"/>
                      <a:pt x="1687386" y="303173"/>
                      <a:pt x="1684160" y="305212"/>
                    </a:cubicBezTo>
                    <a:cubicBezTo>
                      <a:pt x="1661362" y="319275"/>
                      <a:pt x="1637487" y="331835"/>
                      <a:pt x="1613182" y="343965"/>
                    </a:cubicBezTo>
                    <a:cubicBezTo>
                      <a:pt x="1595115" y="353090"/>
                      <a:pt x="1576726" y="361785"/>
                      <a:pt x="1558444" y="370373"/>
                    </a:cubicBezTo>
                    <a:cubicBezTo>
                      <a:pt x="1540054" y="379176"/>
                      <a:pt x="1521665" y="388086"/>
                      <a:pt x="1503383" y="396566"/>
                    </a:cubicBezTo>
                    <a:cubicBezTo>
                      <a:pt x="1493919" y="401075"/>
                      <a:pt x="1484348" y="405476"/>
                      <a:pt x="1474777" y="409770"/>
                    </a:cubicBezTo>
                    <a:cubicBezTo>
                      <a:pt x="1465205" y="414064"/>
                      <a:pt x="1455527" y="418251"/>
                      <a:pt x="1445848" y="422330"/>
                    </a:cubicBezTo>
                    <a:lnTo>
                      <a:pt x="1437460" y="425657"/>
                    </a:lnTo>
                    <a:cubicBezTo>
                      <a:pt x="1443698" y="417392"/>
                      <a:pt x="1450257" y="409341"/>
                      <a:pt x="1456495" y="401075"/>
                    </a:cubicBezTo>
                    <a:cubicBezTo>
                      <a:pt x="1483273" y="365542"/>
                      <a:pt x="1510158" y="330117"/>
                      <a:pt x="1536828" y="294478"/>
                    </a:cubicBezTo>
                    <a:cubicBezTo>
                      <a:pt x="1537689" y="295873"/>
                      <a:pt x="1541775" y="301670"/>
                      <a:pt x="1548120" y="296946"/>
                    </a:cubicBezTo>
                    <a:cubicBezTo>
                      <a:pt x="1548873" y="296517"/>
                      <a:pt x="1549411" y="295980"/>
                      <a:pt x="1549841" y="295336"/>
                    </a:cubicBezTo>
                    <a:cubicBezTo>
                      <a:pt x="1553928" y="292116"/>
                      <a:pt x="1562854" y="285675"/>
                      <a:pt x="1566725" y="282776"/>
                    </a:cubicBezTo>
                    <a:lnTo>
                      <a:pt x="1601245" y="259159"/>
                    </a:lnTo>
                    <a:cubicBezTo>
                      <a:pt x="1609849" y="253041"/>
                      <a:pt x="1618452" y="246922"/>
                      <a:pt x="1626733" y="240588"/>
                    </a:cubicBezTo>
                    <a:cubicBezTo>
                      <a:pt x="1635014" y="234147"/>
                      <a:pt x="1643186" y="227492"/>
                      <a:pt x="1651145" y="220621"/>
                    </a:cubicBezTo>
                    <a:cubicBezTo>
                      <a:pt x="1666953" y="206773"/>
                      <a:pt x="1682009" y="192174"/>
                      <a:pt x="1696742" y="176930"/>
                    </a:cubicBezTo>
                    <a:cubicBezTo>
                      <a:pt x="1699538" y="174139"/>
                      <a:pt x="1699538" y="169631"/>
                      <a:pt x="1696850" y="166839"/>
                    </a:cubicBezTo>
                    <a:cubicBezTo>
                      <a:pt x="1694053" y="164049"/>
                      <a:pt x="1689537" y="163941"/>
                      <a:pt x="1686741" y="166732"/>
                    </a:cubicBezTo>
                    <a:cubicBezTo>
                      <a:pt x="1674481" y="177896"/>
                      <a:pt x="1661791" y="188309"/>
                      <a:pt x="1648886" y="198615"/>
                    </a:cubicBezTo>
                    <a:cubicBezTo>
                      <a:pt x="1639315" y="206344"/>
                      <a:pt x="1629529" y="213858"/>
                      <a:pt x="1619743" y="221588"/>
                    </a:cubicBezTo>
                    <a:cubicBezTo>
                      <a:pt x="1609956" y="229102"/>
                      <a:pt x="1600385" y="236938"/>
                      <a:pt x="1590384" y="244453"/>
                    </a:cubicBezTo>
                    <a:cubicBezTo>
                      <a:pt x="1583824" y="249605"/>
                      <a:pt x="1577049" y="254544"/>
                      <a:pt x="1570381" y="259696"/>
                    </a:cubicBezTo>
                    <a:cubicBezTo>
                      <a:pt x="1565757" y="263239"/>
                      <a:pt x="1561348" y="266781"/>
                      <a:pt x="1556939" y="270538"/>
                    </a:cubicBezTo>
                    <a:cubicBezTo>
                      <a:pt x="1555541" y="271719"/>
                      <a:pt x="1553067" y="273866"/>
                      <a:pt x="1550809" y="275798"/>
                    </a:cubicBezTo>
                    <a:cubicBezTo>
                      <a:pt x="1576834" y="241018"/>
                      <a:pt x="1602751" y="206022"/>
                      <a:pt x="1629314" y="171670"/>
                    </a:cubicBezTo>
                    <a:cubicBezTo>
                      <a:pt x="1670932" y="117674"/>
                      <a:pt x="1713196" y="64106"/>
                      <a:pt x="1757396" y="11720"/>
                    </a:cubicBezTo>
                    <a:cubicBezTo>
                      <a:pt x="1759977" y="8822"/>
                      <a:pt x="1759546" y="4313"/>
                      <a:pt x="1756643" y="1737"/>
                    </a:cubicBezTo>
                    <a:cubicBezTo>
                      <a:pt x="1753631" y="-840"/>
                      <a:pt x="1749115" y="-517"/>
                      <a:pt x="1746534" y="2488"/>
                    </a:cubicBezTo>
                    <a:cubicBezTo>
                      <a:pt x="1701474" y="54445"/>
                      <a:pt x="1658027" y="107368"/>
                      <a:pt x="1615764" y="161150"/>
                    </a:cubicBezTo>
                    <a:cubicBezTo>
                      <a:pt x="1588126" y="196253"/>
                      <a:pt x="1561455" y="232108"/>
                      <a:pt x="1534355" y="267533"/>
                    </a:cubicBezTo>
                    <a:cubicBezTo>
                      <a:pt x="1536936" y="255617"/>
                      <a:pt x="1539087" y="243809"/>
                      <a:pt x="1541452" y="235972"/>
                    </a:cubicBezTo>
                    <a:cubicBezTo>
                      <a:pt x="1545324" y="222017"/>
                      <a:pt x="1549626" y="208169"/>
                      <a:pt x="1553712" y="194321"/>
                    </a:cubicBezTo>
                    <a:cubicBezTo>
                      <a:pt x="1557906" y="180580"/>
                      <a:pt x="1561993" y="166732"/>
                      <a:pt x="1566510" y="152992"/>
                    </a:cubicBezTo>
                    <a:cubicBezTo>
                      <a:pt x="1572424" y="134635"/>
                      <a:pt x="1578662" y="116493"/>
                      <a:pt x="1585867" y="98673"/>
                    </a:cubicBezTo>
                    <a:cubicBezTo>
                      <a:pt x="1587480" y="95023"/>
                      <a:pt x="1585867" y="90836"/>
                      <a:pt x="1582211" y="89226"/>
                    </a:cubicBezTo>
                    <a:cubicBezTo>
                      <a:pt x="1578662" y="87616"/>
                      <a:pt x="1574467" y="89333"/>
                      <a:pt x="1572854" y="92876"/>
                    </a:cubicBezTo>
                    <a:cubicBezTo>
                      <a:pt x="1562208" y="115097"/>
                      <a:pt x="1552637" y="137748"/>
                      <a:pt x="1544463" y="160828"/>
                    </a:cubicBezTo>
                    <a:cubicBezTo>
                      <a:pt x="1541130" y="170060"/>
                      <a:pt x="1538011" y="179399"/>
                      <a:pt x="1535215" y="188846"/>
                    </a:cubicBezTo>
                    <a:cubicBezTo>
                      <a:pt x="1531021" y="202909"/>
                      <a:pt x="1527472" y="217186"/>
                      <a:pt x="1523924" y="231356"/>
                    </a:cubicBezTo>
                    <a:cubicBezTo>
                      <a:pt x="1521235" y="243379"/>
                      <a:pt x="1519729" y="264205"/>
                      <a:pt x="1515643" y="281059"/>
                    </a:cubicBezTo>
                    <a:cubicBezTo>
                      <a:pt x="1513922" y="287929"/>
                      <a:pt x="1511878" y="294155"/>
                      <a:pt x="1508760" y="298342"/>
                    </a:cubicBezTo>
                    <a:cubicBezTo>
                      <a:pt x="1508222" y="299093"/>
                      <a:pt x="1509298" y="299845"/>
                      <a:pt x="1509083" y="300704"/>
                    </a:cubicBezTo>
                    <a:cubicBezTo>
                      <a:pt x="1486606" y="330332"/>
                      <a:pt x="1463592" y="359745"/>
                      <a:pt x="1441224" y="389481"/>
                    </a:cubicBezTo>
                    <a:cubicBezTo>
                      <a:pt x="1432943" y="400323"/>
                      <a:pt x="1424555" y="411166"/>
                      <a:pt x="1416382" y="422115"/>
                    </a:cubicBezTo>
                    <a:cubicBezTo>
                      <a:pt x="1417242" y="409448"/>
                      <a:pt x="1417995" y="396888"/>
                      <a:pt x="1418748" y="384221"/>
                    </a:cubicBezTo>
                    <a:cubicBezTo>
                      <a:pt x="1419393" y="374560"/>
                      <a:pt x="1420146" y="364898"/>
                      <a:pt x="1421221" y="355237"/>
                    </a:cubicBezTo>
                    <a:cubicBezTo>
                      <a:pt x="1423264" y="333874"/>
                      <a:pt x="1426383" y="312727"/>
                      <a:pt x="1429825" y="291901"/>
                    </a:cubicBezTo>
                    <a:cubicBezTo>
                      <a:pt x="1432298" y="277838"/>
                      <a:pt x="1434879" y="263883"/>
                      <a:pt x="1437783" y="250035"/>
                    </a:cubicBezTo>
                    <a:cubicBezTo>
                      <a:pt x="1445096" y="215469"/>
                      <a:pt x="1454344" y="181332"/>
                      <a:pt x="1466496" y="147302"/>
                    </a:cubicBezTo>
                    <a:cubicBezTo>
                      <a:pt x="1467894" y="143652"/>
                      <a:pt x="1466066" y="139466"/>
                      <a:pt x="1462410" y="138070"/>
                    </a:cubicBezTo>
                    <a:cubicBezTo>
                      <a:pt x="1458753" y="136675"/>
                      <a:pt x="1454559" y="138607"/>
                      <a:pt x="1453161" y="142256"/>
                    </a:cubicBezTo>
                    <a:cubicBezTo>
                      <a:pt x="1439288" y="176394"/>
                      <a:pt x="1427889" y="210745"/>
                      <a:pt x="1419500" y="245955"/>
                    </a:cubicBezTo>
                    <a:cubicBezTo>
                      <a:pt x="1416059" y="260018"/>
                      <a:pt x="1413156" y="274296"/>
                      <a:pt x="1410790" y="288681"/>
                    </a:cubicBezTo>
                    <a:cubicBezTo>
                      <a:pt x="1407348" y="310150"/>
                      <a:pt x="1405090" y="331835"/>
                      <a:pt x="1403477" y="353734"/>
                    </a:cubicBezTo>
                    <a:cubicBezTo>
                      <a:pt x="1402832" y="363610"/>
                      <a:pt x="1402401" y="373594"/>
                      <a:pt x="1402079" y="383470"/>
                    </a:cubicBezTo>
                    <a:cubicBezTo>
                      <a:pt x="1401649" y="398177"/>
                      <a:pt x="1401541" y="412776"/>
                      <a:pt x="1401219" y="427483"/>
                    </a:cubicBezTo>
                    <a:cubicBezTo>
                      <a:pt x="1401219" y="429522"/>
                      <a:pt x="1401541" y="431669"/>
                      <a:pt x="1402079" y="433816"/>
                    </a:cubicBezTo>
                    <a:cubicBezTo>
                      <a:pt x="1402509" y="435427"/>
                      <a:pt x="1403154" y="437037"/>
                      <a:pt x="1403692" y="438647"/>
                    </a:cubicBezTo>
                    <a:cubicBezTo>
                      <a:pt x="1377667" y="472999"/>
                      <a:pt x="1351750" y="507565"/>
                      <a:pt x="1325187" y="541594"/>
                    </a:cubicBezTo>
                    <a:cubicBezTo>
                      <a:pt x="1308303" y="563386"/>
                      <a:pt x="1291419" y="585071"/>
                      <a:pt x="1274535" y="606755"/>
                    </a:cubicBezTo>
                    <a:cubicBezTo>
                      <a:pt x="1272384" y="600851"/>
                      <a:pt x="1270233" y="595269"/>
                      <a:pt x="1269803" y="593444"/>
                    </a:cubicBezTo>
                    <a:cubicBezTo>
                      <a:pt x="1266899" y="579489"/>
                      <a:pt x="1264749" y="565319"/>
                      <a:pt x="1263135" y="551149"/>
                    </a:cubicBezTo>
                    <a:cubicBezTo>
                      <a:pt x="1261522" y="536979"/>
                      <a:pt x="1260662" y="522701"/>
                      <a:pt x="1260447" y="508424"/>
                    </a:cubicBezTo>
                    <a:cubicBezTo>
                      <a:pt x="1260124" y="491999"/>
                      <a:pt x="1260985" y="475467"/>
                      <a:pt x="1262490" y="458936"/>
                    </a:cubicBezTo>
                    <a:cubicBezTo>
                      <a:pt x="1263996" y="442404"/>
                      <a:pt x="1266254" y="425980"/>
                      <a:pt x="1268943" y="409555"/>
                    </a:cubicBezTo>
                    <a:cubicBezTo>
                      <a:pt x="1272276" y="389803"/>
                      <a:pt x="1276255" y="370051"/>
                      <a:pt x="1280665" y="350514"/>
                    </a:cubicBezTo>
                    <a:cubicBezTo>
                      <a:pt x="1287547" y="320778"/>
                      <a:pt x="1295290" y="291257"/>
                      <a:pt x="1303033" y="262380"/>
                    </a:cubicBezTo>
                    <a:cubicBezTo>
                      <a:pt x="1304109" y="258623"/>
                      <a:pt x="1301850" y="254651"/>
                      <a:pt x="1298086" y="253578"/>
                    </a:cubicBezTo>
                    <a:cubicBezTo>
                      <a:pt x="1294323" y="252504"/>
                      <a:pt x="1290343" y="254651"/>
                      <a:pt x="1289268" y="258515"/>
                    </a:cubicBezTo>
                    <a:cubicBezTo>
                      <a:pt x="1280342" y="287178"/>
                      <a:pt x="1271201" y="316591"/>
                      <a:pt x="1263458" y="346327"/>
                    </a:cubicBezTo>
                    <a:cubicBezTo>
                      <a:pt x="1258296" y="366187"/>
                      <a:pt x="1253672" y="386153"/>
                      <a:pt x="1250015" y="406227"/>
                    </a:cubicBezTo>
                    <a:cubicBezTo>
                      <a:pt x="1247004" y="423189"/>
                      <a:pt x="1244746" y="440257"/>
                      <a:pt x="1243456" y="457326"/>
                    </a:cubicBezTo>
                    <a:cubicBezTo>
                      <a:pt x="1242057" y="474609"/>
                      <a:pt x="1241842" y="491785"/>
                      <a:pt x="1242487" y="508960"/>
                    </a:cubicBezTo>
                    <a:cubicBezTo>
                      <a:pt x="1243240" y="523775"/>
                      <a:pt x="1244638" y="538481"/>
                      <a:pt x="1246682" y="553188"/>
                    </a:cubicBezTo>
                    <a:cubicBezTo>
                      <a:pt x="1248833" y="567895"/>
                      <a:pt x="1251736" y="582494"/>
                      <a:pt x="1255285" y="596772"/>
                    </a:cubicBezTo>
                    <a:cubicBezTo>
                      <a:pt x="1256145" y="599778"/>
                      <a:pt x="1262168" y="612659"/>
                      <a:pt x="1264211" y="620066"/>
                    </a:cubicBezTo>
                    <a:cubicBezTo>
                      <a:pt x="1255823" y="630909"/>
                      <a:pt x="1247327" y="641751"/>
                      <a:pt x="1238938" y="652593"/>
                    </a:cubicBezTo>
                    <a:cubicBezTo>
                      <a:pt x="1224420" y="671594"/>
                      <a:pt x="1210118" y="690809"/>
                      <a:pt x="1195922" y="710025"/>
                    </a:cubicBezTo>
                    <a:cubicBezTo>
                      <a:pt x="1195815" y="709810"/>
                      <a:pt x="1195707" y="709488"/>
                      <a:pt x="1195492" y="709273"/>
                    </a:cubicBezTo>
                    <a:cubicBezTo>
                      <a:pt x="1195492" y="706590"/>
                      <a:pt x="1195815" y="702940"/>
                      <a:pt x="1195492" y="701437"/>
                    </a:cubicBezTo>
                    <a:cubicBezTo>
                      <a:pt x="1194524" y="696177"/>
                      <a:pt x="1193556" y="691024"/>
                      <a:pt x="1192481" y="685872"/>
                    </a:cubicBezTo>
                    <a:cubicBezTo>
                      <a:pt x="1191728" y="682329"/>
                      <a:pt x="1190975" y="678786"/>
                      <a:pt x="1190007" y="675351"/>
                    </a:cubicBezTo>
                    <a:cubicBezTo>
                      <a:pt x="1185813" y="659142"/>
                      <a:pt x="1181512" y="643039"/>
                      <a:pt x="1177532" y="626829"/>
                    </a:cubicBezTo>
                    <a:cubicBezTo>
                      <a:pt x="1174952" y="616202"/>
                      <a:pt x="1172478" y="605467"/>
                      <a:pt x="1170435" y="594625"/>
                    </a:cubicBezTo>
                    <a:cubicBezTo>
                      <a:pt x="1165918" y="572726"/>
                      <a:pt x="1162692" y="549002"/>
                      <a:pt x="1160433" y="524741"/>
                    </a:cubicBezTo>
                    <a:cubicBezTo>
                      <a:pt x="1158175" y="501553"/>
                      <a:pt x="1157100" y="477937"/>
                      <a:pt x="1157745" y="454427"/>
                    </a:cubicBezTo>
                    <a:cubicBezTo>
                      <a:pt x="1158605" y="422437"/>
                      <a:pt x="1162692" y="390984"/>
                      <a:pt x="1171725" y="362537"/>
                    </a:cubicBezTo>
                    <a:cubicBezTo>
                      <a:pt x="1173016" y="358779"/>
                      <a:pt x="1170972" y="354807"/>
                      <a:pt x="1167316" y="353519"/>
                    </a:cubicBezTo>
                    <a:cubicBezTo>
                      <a:pt x="1163552" y="352231"/>
                      <a:pt x="1159465" y="354271"/>
                      <a:pt x="1158282" y="357921"/>
                    </a:cubicBezTo>
                    <a:cubicBezTo>
                      <a:pt x="1145055" y="394527"/>
                      <a:pt x="1139248" y="436178"/>
                      <a:pt x="1139033" y="478044"/>
                    </a:cubicBezTo>
                    <a:cubicBezTo>
                      <a:pt x="1138925" y="494253"/>
                      <a:pt x="1139678" y="510570"/>
                      <a:pt x="1141184" y="526566"/>
                    </a:cubicBezTo>
                    <a:cubicBezTo>
                      <a:pt x="1143442" y="551578"/>
                      <a:pt x="1147743" y="575839"/>
                      <a:pt x="1152690" y="598275"/>
                    </a:cubicBezTo>
                    <a:cubicBezTo>
                      <a:pt x="1155164" y="609332"/>
                      <a:pt x="1157960" y="620281"/>
                      <a:pt x="1160971" y="631231"/>
                    </a:cubicBezTo>
                    <a:cubicBezTo>
                      <a:pt x="1165488" y="647333"/>
                      <a:pt x="1170435" y="663435"/>
                      <a:pt x="1175381" y="679430"/>
                    </a:cubicBezTo>
                    <a:lnTo>
                      <a:pt x="1181619" y="704335"/>
                    </a:lnTo>
                    <a:cubicBezTo>
                      <a:pt x="1182157" y="706805"/>
                      <a:pt x="1182694" y="713138"/>
                      <a:pt x="1183017" y="714748"/>
                    </a:cubicBezTo>
                    <a:cubicBezTo>
                      <a:pt x="1183340" y="716681"/>
                      <a:pt x="1184092" y="717754"/>
                      <a:pt x="1184415" y="718076"/>
                    </a:cubicBezTo>
                    <a:cubicBezTo>
                      <a:pt x="1185491" y="719579"/>
                      <a:pt x="1186889" y="720223"/>
                      <a:pt x="1188071" y="720438"/>
                    </a:cubicBezTo>
                    <a:cubicBezTo>
                      <a:pt x="1186351" y="722799"/>
                      <a:pt x="1184523" y="725161"/>
                      <a:pt x="1182694" y="727630"/>
                    </a:cubicBezTo>
                    <a:lnTo>
                      <a:pt x="1136882" y="792576"/>
                    </a:lnTo>
                    <a:lnTo>
                      <a:pt x="1121073" y="813509"/>
                    </a:lnTo>
                    <a:cubicBezTo>
                      <a:pt x="1119460" y="815441"/>
                      <a:pt x="1115266" y="817696"/>
                      <a:pt x="1113115" y="819628"/>
                    </a:cubicBezTo>
                    <a:cubicBezTo>
                      <a:pt x="1110104" y="822312"/>
                      <a:pt x="1109136" y="825318"/>
                      <a:pt x="1109244" y="827357"/>
                    </a:cubicBezTo>
                    <a:cubicBezTo>
                      <a:pt x="1109351" y="829826"/>
                      <a:pt x="1110319" y="832617"/>
                      <a:pt x="1114298" y="834442"/>
                    </a:cubicBezTo>
                    <a:cubicBezTo>
                      <a:pt x="1117632" y="835945"/>
                      <a:pt x="1121611" y="834442"/>
                      <a:pt x="1123224" y="831007"/>
                    </a:cubicBezTo>
                    <a:close/>
                    <a:moveTo>
                      <a:pt x="1195492" y="710132"/>
                    </a:moveTo>
                    <a:lnTo>
                      <a:pt x="1195599" y="710239"/>
                    </a:lnTo>
                    <a:cubicBezTo>
                      <a:pt x="1195599" y="710239"/>
                      <a:pt x="1195599" y="710239"/>
                      <a:pt x="1195599" y="710239"/>
                    </a:cubicBezTo>
                    <a:cubicBezTo>
                      <a:pt x="1195492" y="710239"/>
                      <a:pt x="1195492" y="710239"/>
                      <a:pt x="1195492" y="710132"/>
                    </a:cubicBezTo>
                    <a:close/>
                    <a:moveTo>
                      <a:pt x="1708679" y="142793"/>
                    </a:moveTo>
                    <a:lnTo>
                      <a:pt x="1708572" y="142901"/>
                    </a:lnTo>
                    <a:cubicBezTo>
                      <a:pt x="1708249" y="142686"/>
                      <a:pt x="1707819" y="142364"/>
                      <a:pt x="1708357" y="142579"/>
                    </a:cubicBezTo>
                    <a:cubicBezTo>
                      <a:pt x="1708464" y="142686"/>
                      <a:pt x="1708572" y="142686"/>
                      <a:pt x="1708679" y="142793"/>
                    </a:cubicBezTo>
                    <a:close/>
                    <a:moveTo>
                      <a:pt x="1708572" y="142901"/>
                    </a:moveTo>
                    <a:lnTo>
                      <a:pt x="1708572" y="143008"/>
                    </a:lnTo>
                    <a:lnTo>
                      <a:pt x="1708464" y="143008"/>
                    </a:lnTo>
                    <a:lnTo>
                      <a:pt x="1708572" y="142901"/>
                    </a:lnTo>
                    <a:close/>
                    <a:moveTo>
                      <a:pt x="1707712" y="151596"/>
                    </a:moveTo>
                    <a:cubicBezTo>
                      <a:pt x="1705883" y="148912"/>
                      <a:pt x="1706314" y="145262"/>
                      <a:pt x="1708572" y="143008"/>
                    </a:cubicBezTo>
                    <a:lnTo>
                      <a:pt x="1708787" y="142793"/>
                    </a:lnTo>
                    <a:cubicBezTo>
                      <a:pt x="1709002" y="142579"/>
                      <a:pt x="1709325" y="142364"/>
                      <a:pt x="1709540" y="142149"/>
                    </a:cubicBezTo>
                    <a:lnTo>
                      <a:pt x="1709432" y="141935"/>
                    </a:lnTo>
                    <a:cubicBezTo>
                      <a:pt x="1711905" y="139680"/>
                      <a:pt x="1715670" y="139358"/>
                      <a:pt x="1718466" y="141290"/>
                    </a:cubicBezTo>
                    <a:cubicBezTo>
                      <a:pt x="1721584" y="143545"/>
                      <a:pt x="1722337" y="148053"/>
                      <a:pt x="1720079" y="151274"/>
                    </a:cubicBezTo>
                    <a:cubicBezTo>
                      <a:pt x="1722229" y="153313"/>
                      <a:pt x="1718466" y="150415"/>
                      <a:pt x="1720294" y="152562"/>
                    </a:cubicBezTo>
                    <a:cubicBezTo>
                      <a:pt x="1721047" y="153421"/>
                      <a:pt x="1719541" y="152133"/>
                      <a:pt x="1720294" y="153099"/>
                    </a:cubicBezTo>
                    <a:cubicBezTo>
                      <a:pt x="1721369" y="154709"/>
                      <a:pt x="1719218" y="152562"/>
                      <a:pt x="1720079" y="154280"/>
                    </a:cubicBezTo>
                    <a:cubicBezTo>
                      <a:pt x="1720616" y="155139"/>
                      <a:pt x="1719864" y="154065"/>
                      <a:pt x="1719756" y="155031"/>
                    </a:cubicBezTo>
                    <a:cubicBezTo>
                      <a:pt x="1719756" y="155246"/>
                      <a:pt x="1719541" y="155353"/>
                      <a:pt x="1719433" y="155353"/>
                    </a:cubicBezTo>
                    <a:cubicBezTo>
                      <a:pt x="1718681" y="155461"/>
                      <a:pt x="1719218" y="155782"/>
                      <a:pt x="1718681" y="155246"/>
                    </a:cubicBezTo>
                    <a:cubicBezTo>
                      <a:pt x="1715562" y="152347"/>
                      <a:pt x="1720401" y="156749"/>
                      <a:pt x="1717175" y="153528"/>
                    </a:cubicBezTo>
                    <a:cubicBezTo>
                      <a:pt x="1714057" y="155568"/>
                      <a:pt x="1709862" y="154816"/>
                      <a:pt x="1707712" y="151596"/>
                    </a:cubicBezTo>
                    <a:close/>
                    <a:moveTo>
                      <a:pt x="1708787" y="142793"/>
                    </a:moveTo>
                    <a:lnTo>
                      <a:pt x="1708679" y="142793"/>
                    </a:lnTo>
                    <a:lnTo>
                      <a:pt x="1708787" y="142793"/>
                    </a:lnTo>
                    <a:lnTo>
                      <a:pt x="1708787" y="142793"/>
                    </a:lnTo>
                    <a:close/>
                    <a:moveTo>
                      <a:pt x="1709432" y="141935"/>
                    </a:moveTo>
                    <a:cubicBezTo>
                      <a:pt x="1709217" y="142149"/>
                      <a:pt x="1709002" y="142364"/>
                      <a:pt x="1708787" y="142686"/>
                    </a:cubicBezTo>
                    <a:cubicBezTo>
                      <a:pt x="1708357" y="142149"/>
                      <a:pt x="1706959" y="140969"/>
                      <a:pt x="1708034" y="141720"/>
                    </a:cubicBezTo>
                    <a:cubicBezTo>
                      <a:pt x="1709002" y="142256"/>
                      <a:pt x="1707066" y="140432"/>
                      <a:pt x="1708034" y="141076"/>
                    </a:cubicBezTo>
                    <a:cubicBezTo>
                      <a:pt x="1708572" y="141505"/>
                      <a:pt x="1707389" y="140324"/>
                      <a:pt x="1708034" y="140646"/>
                    </a:cubicBezTo>
                    <a:cubicBezTo>
                      <a:pt x="1708787" y="141076"/>
                      <a:pt x="1707604" y="140217"/>
                      <a:pt x="1708249" y="139680"/>
                    </a:cubicBezTo>
                    <a:cubicBezTo>
                      <a:pt x="1708787" y="139358"/>
                      <a:pt x="1708249" y="140109"/>
                      <a:pt x="1708787" y="140002"/>
                    </a:cubicBezTo>
                    <a:lnTo>
                      <a:pt x="1709217" y="139788"/>
                    </a:lnTo>
                    <a:cubicBezTo>
                      <a:pt x="1709110" y="140217"/>
                      <a:pt x="1709110" y="140969"/>
                      <a:pt x="1709432" y="141935"/>
                    </a:cubicBezTo>
                    <a:close/>
                    <a:moveTo>
                      <a:pt x="2102281" y="1328677"/>
                    </a:moveTo>
                    <a:cubicBezTo>
                      <a:pt x="2105937" y="1330072"/>
                      <a:pt x="2110024" y="1328140"/>
                      <a:pt x="2111422" y="1324490"/>
                    </a:cubicBezTo>
                    <a:cubicBezTo>
                      <a:pt x="2112820" y="1320840"/>
                      <a:pt x="2110992" y="1316761"/>
                      <a:pt x="2107335" y="1315365"/>
                    </a:cubicBezTo>
                    <a:cubicBezTo>
                      <a:pt x="2014635" y="1279833"/>
                      <a:pt x="1922902" y="1242368"/>
                      <a:pt x="1831600" y="1204152"/>
                    </a:cubicBezTo>
                    <a:cubicBezTo>
                      <a:pt x="1797724" y="1189982"/>
                      <a:pt x="1763955" y="1175490"/>
                      <a:pt x="1730080" y="1161105"/>
                    </a:cubicBezTo>
                    <a:cubicBezTo>
                      <a:pt x="1746211" y="1160568"/>
                      <a:pt x="1762235" y="1159709"/>
                      <a:pt x="1778474" y="1159709"/>
                    </a:cubicBezTo>
                    <a:cubicBezTo>
                      <a:pt x="1797509" y="1159924"/>
                      <a:pt x="1816543" y="1160568"/>
                      <a:pt x="1835471" y="1161212"/>
                    </a:cubicBezTo>
                    <a:cubicBezTo>
                      <a:pt x="1854721" y="1161856"/>
                      <a:pt x="1873756" y="1162500"/>
                      <a:pt x="1892575" y="1163574"/>
                    </a:cubicBezTo>
                    <a:cubicBezTo>
                      <a:pt x="1904512" y="1164111"/>
                      <a:pt x="1916342" y="1164862"/>
                      <a:pt x="1928279" y="1165828"/>
                    </a:cubicBezTo>
                    <a:cubicBezTo>
                      <a:pt x="1936130" y="1166365"/>
                      <a:pt x="1944088" y="1167116"/>
                      <a:pt x="1951938" y="1167975"/>
                    </a:cubicBezTo>
                    <a:lnTo>
                      <a:pt x="1973446" y="1170337"/>
                    </a:lnTo>
                    <a:cubicBezTo>
                      <a:pt x="1975812" y="1170659"/>
                      <a:pt x="1981834" y="1172055"/>
                      <a:pt x="1983447" y="1172269"/>
                    </a:cubicBezTo>
                    <a:cubicBezTo>
                      <a:pt x="1985060" y="1172484"/>
                      <a:pt x="1986244" y="1172376"/>
                      <a:pt x="1986674" y="1172162"/>
                    </a:cubicBezTo>
                    <a:cubicBezTo>
                      <a:pt x="1989147" y="1171410"/>
                      <a:pt x="1990438" y="1170015"/>
                      <a:pt x="1990975" y="1168727"/>
                    </a:cubicBezTo>
                    <a:cubicBezTo>
                      <a:pt x="1991728" y="1167224"/>
                      <a:pt x="1992158" y="1165614"/>
                      <a:pt x="1991514" y="1163789"/>
                    </a:cubicBezTo>
                    <a:cubicBezTo>
                      <a:pt x="1991406" y="1163252"/>
                      <a:pt x="1990975" y="1160461"/>
                      <a:pt x="1986997" y="1158958"/>
                    </a:cubicBezTo>
                    <a:cubicBezTo>
                      <a:pt x="1986566" y="1158743"/>
                      <a:pt x="1986029" y="1158636"/>
                      <a:pt x="1985599" y="1158529"/>
                    </a:cubicBezTo>
                    <a:cubicBezTo>
                      <a:pt x="1985599" y="1158529"/>
                      <a:pt x="1985599" y="1158636"/>
                      <a:pt x="1985599" y="1158743"/>
                    </a:cubicBezTo>
                    <a:cubicBezTo>
                      <a:pt x="1985491" y="1159387"/>
                      <a:pt x="1984523" y="1159280"/>
                      <a:pt x="1983232" y="1158958"/>
                    </a:cubicBezTo>
                    <a:cubicBezTo>
                      <a:pt x="1983447" y="1158851"/>
                      <a:pt x="1983986" y="1158529"/>
                      <a:pt x="1984523" y="1158421"/>
                    </a:cubicBezTo>
                    <a:cubicBezTo>
                      <a:pt x="1983770" y="1158421"/>
                      <a:pt x="1983125" y="1158529"/>
                      <a:pt x="1982372" y="1158636"/>
                    </a:cubicBezTo>
                    <a:cubicBezTo>
                      <a:pt x="1980006" y="1157885"/>
                      <a:pt x="1976995" y="1156596"/>
                      <a:pt x="1975490" y="1156274"/>
                    </a:cubicBezTo>
                    <a:lnTo>
                      <a:pt x="1953981" y="1152732"/>
                    </a:lnTo>
                    <a:cubicBezTo>
                      <a:pt x="1943980" y="1151122"/>
                      <a:pt x="1933979" y="1149726"/>
                      <a:pt x="1923869" y="1148652"/>
                    </a:cubicBezTo>
                    <a:cubicBezTo>
                      <a:pt x="1913869" y="1147472"/>
                      <a:pt x="1903867" y="1146505"/>
                      <a:pt x="1893758" y="1145647"/>
                    </a:cubicBezTo>
                    <a:cubicBezTo>
                      <a:pt x="1874830" y="1144144"/>
                      <a:pt x="1855581" y="1142641"/>
                      <a:pt x="1836224" y="1141889"/>
                    </a:cubicBezTo>
                    <a:cubicBezTo>
                      <a:pt x="1823318" y="1141460"/>
                      <a:pt x="1810521" y="1141245"/>
                      <a:pt x="1797616" y="1141460"/>
                    </a:cubicBezTo>
                    <a:cubicBezTo>
                      <a:pt x="1765139" y="1141675"/>
                      <a:pt x="1732768" y="1143822"/>
                      <a:pt x="1701259" y="1147686"/>
                    </a:cubicBezTo>
                    <a:cubicBezTo>
                      <a:pt x="1700829" y="1147686"/>
                      <a:pt x="1700936" y="1148438"/>
                      <a:pt x="1700506" y="1148545"/>
                    </a:cubicBezTo>
                    <a:cubicBezTo>
                      <a:pt x="1689429" y="1143822"/>
                      <a:pt x="1678353" y="1139206"/>
                      <a:pt x="1667384" y="1134482"/>
                    </a:cubicBezTo>
                    <a:cubicBezTo>
                      <a:pt x="1636627" y="1121386"/>
                      <a:pt x="1605977" y="1108289"/>
                      <a:pt x="1575328" y="1095193"/>
                    </a:cubicBezTo>
                    <a:cubicBezTo>
                      <a:pt x="1600278" y="1091328"/>
                      <a:pt x="1625012" y="1087463"/>
                      <a:pt x="1649854" y="1083706"/>
                    </a:cubicBezTo>
                    <a:cubicBezTo>
                      <a:pt x="1667921" y="1080915"/>
                      <a:pt x="1686096" y="1078339"/>
                      <a:pt x="1704270" y="1075763"/>
                    </a:cubicBezTo>
                    <a:cubicBezTo>
                      <a:pt x="1719326" y="1073616"/>
                      <a:pt x="1734381" y="1071576"/>
                      <a:pt x="1749545" y="1069644"/>
                    </a:cubicBezTo>
                    <a:cubicBezTo>
                      <a:pt x="1764601" y="1067711"/>
                      <a:pt x="1779657" y="1065779"/>
                      <a:pt x="1794928" y="1064276"/>
                    </a:cubicBezTo>
                    <a:cubicBezTo>
                      <a:pt x="1807080" y="1062988"/>
                      <a:pt x="1819339" y="1062129"/>
                      <a:pt x="1831600" y="1061700"/>
                    </a:cubicBezTo>
                    <a:cubicBezTo>
                      <a:pt x="1843859" y="1061270"/>
                      <a:pt x="1856226" y="1061270"/>
                      <a:pt x="1868486" y="1061700"/>
                    </a:cubicBezTo>
                    <a:lnTo>
                      <a:pt x="1893543" y="1063310"/>
                    </a:lnTo>
                    <a:cubicBezTo>
                      <a:pt x="1894188" y="1063310"/>
                      <a:pt x="1904082" y="1064276"/>
                      <a:pt x="1906125" y="1064062"/>
                    </a:cubicBezTo>
                    <a:cubicBezTo>
                      <a:pt x="1913438" y="1063417"/>
                      <a:pt x="1913223" y="1056869"/>
                      <a:pt x="1912578" y="1055044"/>
                    </a:cubicBezTo>
                    <a:cubicBezTo>
                      <a:pt x="1912363" y="1054400"/>
                      <a:pt x="1911610" y="1051394"/>
                      <a:pt x="1907093" y="1050213"/>
                    </a:cubicBezTo>
                    <a:cubicBezTo>
                      <a:pt x="1906448" y="1049999"/>
                      <a:pt x="1905803" y="1049892"/>
                      <a:pt x="1905158" y="1049892"/>
                    </a:cubicBezTo>
                    <a:cubicBezTo>
                      <a:pt x="1905158" y="1049999"/>
                      <a:pt x="1905265" y="1050213"/>
                      <a:pt x="1905265" y="1050321"/>
                    </a:cubicBezTo>
                    <a:cubicBezTo>
                      <a:pt x="1905265" y="1050965"/>
                      <a:pt x="1904082" y="1050965"/>
                      <a:pt x="1902576" y="1050750"/>
                    </a:cubicBezTo>
                    <a:cubicBezTo>
                      <a:pt x="1902899" y="1050536"/>
                      <a:pt x="1903114" y="1050428"/>
                      <a:pt x="1903330" y="1050213"/>
                    </a:cubicBezTo>
                    <a:cubicBezTo>
                      <a:pt x="1902899" y="1050321"/>
                      <a:pt x="1902469" y="1050536"/>
                      <a:pt x="1902039" y="1050750"/>
                    </a:cubicBezTo>
                    <a:cubicBezTo>
                      <a:pt x="1899135" y="1050321"/>
                      <a:pt x="1895264" y="1049140"/>
                      <a:pt x="1894941" y="1049140"/>
                    </a:cubicBezTo>
                    <a:lnTo>
                      <a:pt x="1869239" y="1046349"/>
                    </a:lnTo>
                    <a:cubicBezTo>
                      <a:pt x="1856656" y="1045383"/>
                      <a:pt x="1843967" y="1044953"/>
                      <a:pt x="1831276" y="1044953"/>
                    </a:cubicBezTo>
                    <a:cubicBezTo>
                      <a:pt x="1818587" y="1044846"/>
                      <a:pt x="1805897" y="1045383"/>
                      <a:pt x="1793315" y="1046349"/>
                    </a:cubicBezTo>
                    <a:cubicBezTo>
                      <a:pt x="1777829" y="1047530"/>
                      <a:pt x="1762557" y="1048818"/>
                      <a:pt x="1747179" y="1050643"/>
                    </a:cubicBezTo>
                    <a:cubicBezTo>
                      <a:pt x="1731908" y="1052360"/>
                      <a:pt x="1716638" y="1054507"/>
                      <a:pt x="1701474" y="1056869"/>
                    </a:cubicBezTo>
                    <a:cubicBezTo>
                      <a:pt x="1683192" y="1059660"/>
                      <a:pt x="1665018" y="1062881"/>
                      <a:pt x="1646843" y="1066209"/>
                    </a:cubicBezTo>
                    <a:cubicBezTo>
                      <a:pt x="1619743" y="1071254"/>
                      <a:pt x="1592750" y="1076836"/>
                      <a:pt x="1565649" y="1082203"/>
                    </a:cubicBezTo>
                    <a:cubicBezTo>
                      <a:pt x="1562423" y="1082848"/>
                      <a:pt x="1561241" y="1085961"/>
                      <a:pt x="1560917" y="1088966"/>
                    </a:cubicBezTo>
                    <a:cubicBezTo>
                      <a:pt x="1557584" y="1087571"/>
                      <a:pt x="1554250" y="1086176"/>
                      <a:pt x="1550916" y="1084672"/>
                    </a:cubicBezTo>
                    <a:cubicBezTo>
                      <a:pt x="1551239" y="1083599"/>
                      <a:pt x="1551776" y="1082203"/>
                      <a:pt x="1550056" y="1083062"/>
                    </a:cubicBezTo>
                    <a:lnTo>
                      <a:pt x="1550056" y="1082848"/>
                    </a:lnTo>
                    <a:cubicBezTo>
                      <a:pt x="1548443" y="1079520"/>
                      <a:pt x="1544356" y="1078017"/>
                      <a:pt x="1540915" y="1079627"/>
                    </a:cubicBezTo>
                    <a:cubicBezTo>
                      <a:pt x="1540915" y="1079627"/>
                      <a:pt x="1540485" y="1080056"/>
                      <a:pt x="1540377" y="1080164"/>
                    </a:cubicBezTo>
                    <a:cubicBezTo>
                      <a:pt x="1502630" y="1064062"/>
                      <a:pt x="1464883" y="1047959"/>
                      <a:pt x="1427136" y="1031750"/>
                    </a:cubicBezTo>
                    <a:cubicBezTo>
                      <a:pt x="1454237" y="1022625"/>
                      <a:pt x="1481552" y="1014466"/>
                      <a:pt x="1509190" y="1007489"/>
                    </a:cubicBezTo>
                    <a:cubicBezTo>
                      <a:pt x="1532419" y="1001692"/>
                      <a:pt x="1555863" y="996432"/>
                      <a:pt x="1579415" y="991601"/>
                    </a:cubicBezTo>
                    <a:cubicBezTo>
                      <a:pt x="1602966" y="986663"/>
                      <a:pt x="1626518" y="981940"/>
                      <a:pt x="1650177" y="977860"/>
                    </a:cubicBezTo>
                    <a:cubicBezTo>
                      <a:pt x="1662544" y="975713"/>
                      <a:pt x="1674912" y="973781"/>
                      <a:pt x="1687386" y="972063"/>
                    </a:cubicBezTo>
                    <a:cubicBezTo>
                      <a:pt x="1699753" y="970453"/>
                      <a:pt x="1712229" y="968950"/>
                      <a:pt x="1724811" y="967877"/>
                    </a:cubicBezTo>
                    <a:lnTo>
                      <a:pt x="1753201" y="965837"/>
                    </a:lnTo>
                    <a:cubicBezTo>
                      <a:pt x="1754922" y="965730"/>
                      <a:pt x="1763526" y="965944"/>
                      <a:pt x="1766752" y="965300"/>
                    </a:cubicBezTo>
                    <a:cubicBezTo>
                      <a:pt x="1773420" y="963905"/>
                      <a:pt x="1773957" y="958537"/>
                      <a:pt x="1773096" y="955961"/>
                    </a:cubicBezTo>
                    <a:cubicBezTo>
                      <a:pt x="1772022" y="952419"/>
                      <a:pt x="1768257" y="950379"/>
                      <a:pt x="1764601" y="951453"/>
                    </a:cubicBezTo>
                    <a:cubicBezTo>
                      <a:pt x="1764494" y="951453"/>
                      <a:pt x="1764386" y="951560"/>
                      <a:pt x="1764170" y="951560"/>
                    </a:cubicBezTo>
                    <a:cubicBezTo>
                      <a:pt x="1764170" y="951667"/>
                      <a:pt x="1764278" y="951774"/>
                      <a:pt x="1764278" y="951882"/>
                    </a:cubicBezTo>
                    <a:cubicBezTo>
                      <a:pt x="1764386" y="952741"/>
                      <a:pt x="1763418" y="952955"/>
                      <a:pt x="1762020" y="952955"/>
                    </a:cubicBezTo>
                    <a:lnTo>
                      <a:pt x="1762450" y="952526"/>
                    </a:lnTo>
                    <a:lnTo>
                      <a:pt x="1761912" y="952955"/>
                    </a:lnTo>
                    <a:cubicBezTo>
                      <a:pt x="1758901" y="952955"/>
                      <a:pt x="1753846" y="951667"/>
                      <a:pt x="1752879" y="951667"/>
                    </a:cubicBezTo>
                    <a:lnTo>
                      <a:pt x="1723627" y="952526"/>
                    </a:lnTo>
                    <a:cubicBezTo>
                      <a:pt x="1710938" y="953170"/>
                      <a:pt x="1698140" y="954136"/>
                      <a:pt x="1685451" y="955424"/>
                    </a:cubicBezTo>
                    <a:cubicBezTo>
                      <a:pt x="1672653" y="956713"/>
                      <a:pt x="1659963" y="958323"/>
                      <a:pt x="1647273" y="960148"/>
                    </a:cubicBezTo>
                    <a:cubicBezTo>
                      <a:pt x="1623291" y="963797"/>
                      <a:pt x="1599202" y="967770"/>
                      <a:pt x="1575436" y="972707"/>
                    </a:cubicBezTo>
                    <a:cubicBezTo>
                      <a:pt x="1559519" y="975928"/>
                      <a:pt x="1543711" y="979685"/>
                      <a:pt x="1528010" y="983764"/>
                    </a:cubicBezTo>
                    <a:cubicBezTo>
                      <a:pt x="1488757" y="994070"/>
                      <a:pt x="1450150" y="1006523"/>
                      <a:pt x="1412295" y="1021337"/>
                    </a:cubicBezTo>
                    <a:cubicBezTo>
                      <a:pt x="1410897" y="1021873"/>
                      <a:pt x="1411435" y="1023591"/>
                      <a:pt x="1410682" y="1024772"/>
                    </a:cubicBezTo>
                    <a:cubicBezTo>
                      <a:pt x="1384765" y="1013715"/>
                      <a:pt x="1358847" y="1002765"/>
                      <a:pt x="1332822" y="991923"/>
                    </a:cubicBezTo>
                    <a:cubicBezTo>
                      <a:pt x="1308626" y="981832"/>
                      <a:pt x="1284321" y="972063"/>
                      <a:pt x="1260017" y="962295"/>
                    </a:cubicBezTo>
                    <a:cubicBezTo>
                      <a:pt x="1290559" y="949735"/>
                      <a:pt x="1320778" y="937175"/>
                      <a:pt x="1351427" y="926547"/>
                    </a:cubicBezTo>
                    <a:cubicBezTo>
                      <a:pt x="1367343" y="920965"/>
                      <a:pt x="1383367" y="915705"/>
                      <a:pt x="1399713" y="910767"/>
                    </a:cubicBezTo>
                    <a:cubicBezTo>
                      <a:pt x="1423480" y="903467"/>
                      <a:pt x="1447891" y="896812"/>
                      <a:pt x="1473271" y="891337"/>
                    </a:cubicBezTo>
                    <a:cubicBezTo>
                      <a:pt x="1487144" y="888331"/>
                      <a:pt x="1501017" y="885433"/>
                      <a:pt x="1514998" y="882642"/>
                    </a:cubicBezTo>
                    <a:cubicBezTo>
                      <a:pt x="1528978" y="879851"/>
                      <a:pt x="1542850" y="877167"/>
                      <a:pt x="1556831" y="874591"/>
                    </a:cubicBezTo>
                    <a:lnTo>
                      <a:pt x="1583608" y="869974"/>
                    </a:lnTo>
                    <a:cubicBezTo>
                      <a:pt x="1584899" y="869760"/>
                      <a:pt x="1587695" y="868364"/>
                      <a:pt x="1589954" y="867506"/>
                    </a:cubicBezTo>
                    <a:cubicBezTo>
                      <a:pt x="1590491" y="867828"/>
                      <a:pt x="1591029" y="867184"/>
                      <a:pt x="1591674" y="867398"/>
                    </a:cubicBezTo>
                    <a:cubicBezTo>
                      <a:pt x="1591567" y="867291"/>
                      <a:pt x="1591459" y="867398"/>
                      <a:pt x="1591352" y="867291"/>
                    </a:cubicBezTo>
                    <a:lnTo>
                      <a:pt x="1591029" y="867184"/>
                    </a:lnTo>
                    <a:cubicBezTo>
                      <a:pt x="1591459" y="867076"/>
                      <a:pt x="1591459" y="867398"/>
                      <a:pt x="1591782" y="867291"/>
                    </a:cubicBezTo>
                    <a:cubicBezTo>
                      <a:pt x="1593932" y="867935"/>
                      <a:pt x="1596406" y="868364"/>
                      <a:pt x="1598234" y="866754"/>
                    </a:cubicBezTo>
                    <a:cubicBezTo>
                      <a:pt x="1602106" y="863427"/>
                      <a:pt x="1601030" y="859991"/>
                      <a:pt x="1600385" y="858488"/>
                    </a:cubicBezTo>
                    <a:cubicBezTo>
                      <a:pt x="1599740" y="856771"/>
                      <a:pt x="1598234" y="854731"/>
                      <a:pt x="1594901" y="854087"/>
                    </a:cubicBezTo>
                    <a:cubicBezTo>
                      <a:pt x="1594040" y="853980"/>
                      <a:pt x="1592319" y="853980"/>
                      <a:pt x="1590276" y="854302"/>
                    </a:cubicBezTo>
                    <a:cubicBezTo>
                      <a:pt x="1587695" y="854731"/>
                      <a:pt x="1583717" y="855804"/>
                      <a:pt x="1581780" y="855912"/>
                    </a:cubicBezTo>
                    <a:lnTo>
                      <a:pt x="1554358" y="859562"/>
                    </a:lnTo>
                    <a:cubicBezTo>
                      <a:pt x="1537366" y="862138"/>
                      <a:pt x="1520374" y="864714"/>
                      <a:pt x="1503491" y="867613"/>
                    </a:cubicBezTo>
                    <a:cubicBezTo>
                      <a:pt x="1492199" y="869545"/>
                      <a:pt x="1480907" y="871585"/>
                      <a:pt x="1469722" y="873732"/>
                    </a:cubicBezTo>
                    <a:cubicBezTo>
                      <a:pt x="1452408" y="877060"/>
                      <a:pt x="1435524" y="880817"/>
                      <a:pt x="1419071" y="885218"/>
                    </a:cubicBezTo>
                    <a:cubicBezTo>
                      <a:pt x="1402186" y="889620"/>
                      <a:pt x="1385625" y="894665"/>
                      <a:pt x="1369386" y="900247"/>
                    </a:cubicBezTo>
                    <a:cubicBezTo>
                      <a:pt x="1349706" y="906903"/>
                      <a:pt x="1330456" y="914417"/>
                      <a:pt x="1311314" y="922254"/>
                    </a:cubicBezTo>
                    <a:cubicBezTo>
                      <a:pt x="1287440" y="932237"/>
                      <a:pt x="1263565" y="943294"/>
                      <a:pt x="1239476" y="954458"/>
                    </a:cubicBezTo>
                    <a:cubicBezTo>
                      <a:pt x="1238831" y="954244"/>
                      <a:pt x="1237971" y="954029"/>
                      <a:pt x="1237110" y="953707"/>
                    </a:cubicBezTo>
                    <a:cubicBezTo>
                      <a:pt x="1237003" y="953385"/>
                      <a:pt x="1236680" y="952633"/>
                      <a:pt x="1236573" y="952419"/>
                    </a:cubicBezTo>
                    <a:cubicBezTo>
                      <a:pt x="1236035" y="951238"/>
                      <a:pt x="1235497" y="950594"/>
                      <a:pt x="1235282" y="950272"/>
                    </a:cubicBezTo>
                    <a:cubicBezTo>
                      <a:pt x="1233561" y="948340"/>
                      <a:pt x="1231733" y="947910"/>
                      <a:pt x="1230658" y="947910"/>
                    </a:cubicBezTo>
                    <a:cubicBezTo>
                      <a:pt x="1228722" y="947695"/>
                      <a:pt x="1227001" y="948125"/>
                      <a:pt x="1225496" y="949413"/>
                    </a:cubicBezTo>
                    <a:cubicBezTo>
                      <a:pt x="1225496" y="949413"/>
                      <a:pt x="1225173" y="949950"/>
                      <a:pt x="1224958" y="950057"/>
                    </a:cubicBezTo>
                    <a:cubicBezTo>
                      <a:pt x="1218936" y="948340"/>
                      <a:pt x="1212591" y="946407"/>
                      <a:pt x="1206461" y="944475"/>
                    </a:cubicBezTo>
                    <a:cubicBezTo>
                      <a:pt x="1197858" y="941684"/>
                      <a:pt x="1190115" y="938893"/>
                      <a:pt x="1186781" y="936531"/>
                    </a:cubicBezTo>
                    <a:lnTo>
                      <a:pt x="1186566" y="936424"/>
                    </a:lnTo>
                    <a:cubicBezTo>
                      <a:pt x="1184738" y="933740"/>
                      <a:pt x="1181189" y="932667"/>
                      <a:pt x="1178070" y="934062"/>
                    </a:cubicBezTo>
                    <a:cubicBezTo>
                      <a:pt x="1174629" y="935672"/>
                      <a:pt x="1173123" y="939751"/>
                      <a:pt x="1174737" y="943187"/>
                    </a:cubicBezTo>
                    <a:cubicBezTo>
                      <a:pt x="1175381" y="944475"/>
                      <a:pt x="1176565" y="946085"/>
                      <a:pt x="1178715" y="947695"/>
                    </a:cubicBezTo>
                    <a:cubicBezTo>
                      <a:pt x="1180974" y="949306"/>
                      <a:pt x="1184738" y="951238"/>
                      <a:pt x="1189362" y="953063"/>
                    </a:cubicBezTo>
                    <a:cubicBezTo>
                      <a:pt x="1199471" y="957250"/>
                      <a:pt x="1213881" y="961650"/>
                      <a:pt x="1224851" y="964978"/>
                    </a:cubicBezTo>
                    <a:cubicBezTo>
                      <a:pt x="1224206" y="966696"/>
                      <a:pt x="1222270" y="967770"/>
                      <a:pt x="1223022" y="969594"/>
                    </a:cubicBezTo>
                    <a:cubicBezTo>
                      <a:pt x="1223990" y="971741"/>
                      <a:pt x="1226571" y="971312"/>
                      <a:pt x="1228830" y="971741"/>
                    </a:cubicBezTo>
                    <a:cubicBezTo>
                      <a:pt x="1228830" y="971741"/>
                      <a:pt x="1228830" y="971849"/>
                      <a:pt x="1228830" y="971849"/>
                    </a:cubicBezTo>
                    <a:cubicBezTo>
                      <a:pt x="1230766" y="977216"/>
                      <a:pt x="1232701" y="982476"/>
                      <a:pt x="1234745" y="987629"/>
                    </a:cubicBezTo>
                    <a:cubicBezTo>
                      <a:pt x="1236788" y="992889"/>
                      <a:pt x="1238938" y="998042"/>
                      <a:pt x="1241305" y="1003302"/>
                    </a:cubicBezTo>
                    <a:cubicBezTo>
                      <a:pt x="1248833" y="1020156"/>
                      <a:pt x="1256360" y="1037117"/>
                      <a:pt x="1264103" y="1053863"/>
                    </a:cubicBezTo>
                    <a:cubicBezTo>
                      <a:pt x="1269265" y="1065135"/>
                      <a:pt x="1274642" y="1076299"/>
                      <a:pt x="1280019" y="1087356"/>
                    </a:cubicBezTo>
                    <a:cubicBezTo>
                      <a:pt x="1291956" y="1111832"/>
                      <a:pt x="1304646" y="1137595"/>
                      <a:pt x="1318950" y="1162930"/>
                    </a:cubicBezTo>
                    <a:cubicBezTo>
                      <a:pt x="1332822" y="1187620"/>
                      <a:pt x="1347985" y="1211988"/>
                      <a:pt x="1364655" y="1235175"/>
                    </a:cubicBezTo>
                    <a:cubicBezTo>
                      <a:pt x="1387346" y="1266844"/>
                      <a:pt x="1412833" y="1296042"/>
                      <a:pt x="1441331" y="1320088"/>
                    </a:cubicBezTo>
                    <a:cubicBezTo>
                      <a:pt x="1444343" y="1322665"/>
                      <a:pt x="1448860" y="1322343"/>
                      <a:pt x="1451440" y="1319337"/>
                    </a:cubicBezTo>
                    <a:cubicBezTo>
                      <a:pt x="1454021" y="1316439"/>
                      <a:pt x="1453699" y="1311930"/>
                      <a:pt x="1450688" y="1309354"/>
                    </a:cubicBezTo>
                    <a:cubicBezTo>
                      <a:pt x="1424017" y="1285200"/>
                      <a:pt x="1400573" y="1256108"/>
                      <a:pt x="1379388" y="1224870"/>
                    </a:cubicBezTo>
                    <a:cubicBezTo>
                      <a:pt x="1363687" y="1201898"/>
                      <a:pt x="1349383" y="1177637"/>
                      <a:pt x="1335833" y="1153483"/>
                    </a:cubicBezTo>
                    <a:cubicBezTo>
                      <a:pt x="1321745" y="1128363"/>
                      <a:pt x="1308410" y="1103351"/>
                      <a:pt x="1296151" y="1079305"/>
                    </a:cubicBezTo>
                    <a:cubicBezTo>
                      <a:pt x="1289161" y="1065672"/>
                      <a:pt x="1282278" y="1051931"/>
                      <a:pt x="1275502" y="1038190"/>
                    </a:cubicBezTo>
                    <a:cubicBezTo>
                      <a:pt x="1268727" y="1024450"/>
                      <a:pt x="1261952" y="1010602"/>
                      <a:pt x="1255285" y="996754"/>
                    </a:cubicBezTo>
                    <a:cubicBezTo>
                      <a:pt x="1252919" y="991923"/>
                      <a:pt x="1250661" y="986985"/>
                      <a:pt x="1248510" y="982047"/>
                    </a:cubicBezTo>
                    <a:cubicBezTo>
                      <a:pt x="1247004" y="978612"/>
                      <a:pt x="1245714" y="975284"/>
                      <a:pt x="1244316" y="971849"/>
                    </a:cubicBezTo>
                    <a:cubicBezTo>
                      <a:pt x="1271846" y="983443"/>
                      <a:pt x="1299269" y="995036"/>
                      <a:pt x="1326585" y="1006737"/>
                    </a:cubicBezTo>
                    <a:cubicBezTo>
                      <a:pt x="1346910" y="1015540"/>
                      <a:pt x="1367235" y="1024450"/>
                      <a:pt x="1387561" y="1033360"/>
                    </a:cubicBezTo>
                    <a:cubicBezTo>
                      <a:pt x="1387883" y="1033896"/>
                      <a:pt x="1387668" y="1034219"/>
                      <a:pt x="1388098" y="1034755"/>
                    </a:cubicBezTo>
                    <a:cubicBezTo>
                      <a:pt x="1389604" y="1036687"/>
                      <a:pt x="1392400" y="1039371"/>
                      <a:pt x="1393045" y="1041089"/>
                    </a:cubicBezTo>
                    <a:lnTo>
                      <a:pt x="1403370" y="1068463"/>
                    </a:lnTo>
                    <a:cubicBezTo>
                      <a:pt x="1408747" y="1081667"/>
                      <a:pt x="1414984" y="1094656"/>
                      <a:pt x="1421544" y="1107323"/>
                    </a:cubicBezTo>
                    <a:cubicBezTo>
                      <a:pt x="1428104" y="1119990"/>
                      <a:pt x="1435202" y="1132443"/>
                      <a:pt x="1442299" y="1144681"/>
                    </a:cubicBezTo>
                    <a:cubicBezTo>
                      <a:pt x="1452623" y="1162071"/>
                      <a:pt x="1462947" y="1179569"/>
                      <a:pt x="1473702" y="1196530"/>
                    </a:cubicBezTo>
                    <a:cubicBezTo>
                      <a:pt x="1484563" y="1213813"/>
                      <a:pt x="1495855" y="1230667"/>
                      <a:pt x="1507685" y="1247091"/>
                    </a:cubicBezTo>
                    <a:cubicBezTo>
                      <a:pt x="1531344" y="1280048"/>
                      <a:pt x="1557369" y="1311286"/>
                      <a:pt x="1586943" y="1340055"/>
                    </a:cubicBezTo>
                    <a:cubicBezTo>
                      <a:pt x="1589739" y="1342847"/>
                      <a:pt x="1594256" y="1342847"/>
                      <a:pt x="1597051" y="1340163"/>
                    </a:cubicBezTo>
                    <a:cubicBezTo>
                      <a:pt x="1599847" y="1337372"/>
                      <a:pt x="1599847" y="1332863"/>
                      <a:pt x="1597051" y="1330072"/>
                    </a:cubicBezTo>
                    <a:cubicBezTo>
                      <a:pt x="1574791" y="1306670"/>
                      <a:pt x="1555110" y="1281872"/>
                      <a:pt x="1536613" y="1256108"/>
                    </a:cubicBezTo>
                    <a:cubicBezTo>
                      <a:pt x="1522633" y="1236678"/>
                      <a:pt x="1509405" y="1216604"/>
                      <a:pt x="1496500" y="1196423"/>
                    </a:cubicBezTo>
                    <a:cubicBezTo>
                      <a:pt x="1483488" y="1176241"/>
                      <a:pt x="1470583" y="1155845"/>
                      <a:pt x="1457893" y="1135234"/>
                    </a:cubicBezTo>
                    <a:cubicBezTo>
                      <a:pt x="1449075" y="1121171"/>
                      <a:pt x="1440471" y="1106786"/>
                      <a:pt x="1432406" y="1092079"/>
                    </a:cubicBezTo>
                    <a:cubicBezTo>
                      <a:pt x="1427136" y="1082311"/>
                      <a:pt x="1422082" y="1072435"/>
                      <a:pt x="1417457" y="1062344"/>
                    </a:cubicBezTo>
                    <a:lnTo>
                      <a:pt x="1409176" y="1042806"/>
                    </a:lnTo>
                    <a:cubicBezTo>
                      <a:pt x="1410897" y="1043558"/>
                      <a:pt x="1412510" y="1044309"/>
                      <a:pt x="1414231" y="1045061"/>
                    </a:cubicBezTo>
                    <a:cubicBezTo>
                      <a:pt x="1457678" y="1064169"/>
                      <a:pt x="1501125" y="1083062"/>
                      <a:pt x="1544463" y="1102063"/>
                    </a:cubicBezTo>
                    <a:cubicBezTo>
                      <a:pt x="1548120" y="1109041"/>
                      <a:pt x="1551776" y="1116126"/>
                      <a:pt x="1552206" y="1116985"/>
                    </a:cubicBezTo>
                    <a:lnTo>
                      <a:pt x="1579845" y="1170659"/>
                    </a:lnTo>
                    <a:cubicBezTo>
                      <a:pt x="1596191" y="1200931"/>
                      <a:pt x="1612645" y="1229808"/>
                      <a:pt x="1631573" y="1256860"/>
                    </a:cubicBezTo>
                    <a:cubicBezTo>
                      <a:pt x="1650714" y="1284127"/>
                      <a:pt x="1672330" y="1309461"/>
                      <a:pt x="1697173" y="1333829"/>
                    </a:cubicBezTo>
                    <a:cubicBezTo>
                      <a:pt x="1706959" y="1343276"/>
                      <a:pt x="1717820" y="1357339"/>
                      <a:pt x="1729972" y="1367430"/>
                    </a:cubicBezTo>
                    <a:cubicBezTo>
                      <a:pt x="1735995" y="1372475"/>
                      <a:pt x="1742447" y="1376554"/>
                      <a:pt x="1749115" y="1378916"/>
                    </a:cubicBezTo>
                    <a:cubicBezTo>
                      <a:pt x="1752772" y="1380311"/>
                      <a:pt x="1756966" y="1378379"/>
                      <a:pt x="1758363" y="1374729"/>
                    </a:cubicBezTo>
                    <a:cubicBezTo>
                      <a:pt x="1759654" y="1371079"/>
                      <a:pt x="1757826" y="1367000"/>
                      <a:pt x="1754170" y="1365604"/>
                    </a:cubicBezTo>
                    <a:cubicBezTo>
                      <a:pt x="1747394" y="1362814"/>
                      <a:pt x="1741264" y="1357554"/>
                      <a:pt x="1735350" y="1351649"/>
                    </a:cubicBezTo>
                    <a:cubicBezTo>
                      <a:pt x="1725779" y="1341988"/>
                      <a:pt x="1717175" y="1330179"/>
                      <a:pt x="1709217" y="1321806"/>
                    </a:cubicBezTo>
                    <a:cubicBezTo>
                      <a:pt x="1685666" y="1297760"/>
                      <a:pt x="1665878" y="1272211"/>
                      <a:pt x="1647488" y="1245803"/>
                    </a:cubicBezTo>
                    <a:cubicBezTo>
                      <a:pt x="1628884" y="1219288"/>
                      <a:pt x="1611677" y="1191699"/>
                      <a:pt x="1595008" y="1162286"/>
                    </a:cubicBezTo>
                    <a:lnTo>
                      <a:pt x="1566510" y="1111724"/>
                    </a:lnTo>
                    <a:cubicBezTo>
                      <a:pt x="1583932" y="1119346"/>
                      <a:pt x="1601245" y="1127075"/>
                      <a:pt x="1618667" y="1134590"/>
                    </a:cubicBezTo>
                    <a:cubicBezTo>
                      <a:pt x="1642971" y="1145110"/>
                      <a:pt x="1667384" y="1155201"/>
                      <a:pt x="1691795" y="1165614"/>
                    </a:cubicBezTo>
                    <a:cubicBezTo>
                      <a:pt x="1691795" y="1171518"/>
                      <a:pt x="1694053" y="1178925"/>
                      <a:pt x="1699216" y="1187298"/>
                    </a:cubicBezTo>
                    <a:cubicBezTo>
                      <a:pt x="1707604" y="1200824"/>
                      <a:pt x="1721369" y="1216604"/>
                      <a:pt x="1732016" y="1228198"/>
                    </a:cubicBezTo>
                    <a:cubicBezTo>
                      <a:pt x="1747179" y="1244515"/>
                      <a:pt x="1763096" y="1262979"/>
                      <a:pt x="1780409" y="1281014"/>
                    </a:cubicBezTo>
                    <a:cubicBezTo>
                      <a:pt x="1791486" y="1292607"/>
                      <a:pt x="1803100" y="1303986"/>
                      <a:pt x="1815037" y="1314614"/>
                    </a:cubicBezTo>
                    <a:cubicBezTo>
                      <a:pt x="1836116" y="1333614"/>
                      <a:pt x="1858162" y="1350361"/>
                      <a:pt x="1880745" y="1362599"/>
                    </a:cubicBezTo>
                    <a:cubicBezTo>
                      <a:pt x="1884080" y="1364638"/>
                      <a:pt x="1888489" y="1363457"/>
                      <a:pt x="1890424" y="1360022"/>
                    </a:cubicBezTo>
                    <a:cubicBezTo>
                      <a:pt x="1892360" y="1356587"/>
                      <a:pt x="1891284" y="1352293"/>
                      <a:pt x="1887843" y="1350361"/>
                    </a:cubicBezTo>
                    <a:cubicBezTo>
                      <a:pt x="1872035" y="1340592"/>
                      <a:pt x="1856764" y="1328247"/>
                      <a:pt x="1841815" y="1314721"/>
                    </a:cubicBezTo>
                    <a:cubicBezTo>
                      <a:pt x="1824932" y="1299585"/>
                      <a:pt x="1808800" y="1282731"/>
                      <a:pt x="1792992" y="1266199"/>
                    </a:cubicBezTo>
                    <a:cubicBezTo>
                      <a:pt x="1776215" y="1248702"/>
                      <a:pt x="1759761" y="1231633"/>
                      <a:pt x="1744490" y="1216175"/>
                    </a:cubicBezTo>
                    <a:cubicBezTo>
                      <a:pt x="1735565" y="1207265"/>
                      <a:pt x="1724273" y="1195671"/>
                      <a:pt x="1715777" y="1184722"/>
                    </a:cubicBezTo>
                    <a:cubicBezTo>
                      <a:pt x="1712336" y="1180320"/>
                      <a:pt x="1709970" y="1176348"/>
                      <a:pt x="1708034" y="1172376"/>
                    </a:cubicBezTo>
                    <a:cubicBezTo>
                      <a:pt x="1723950" y="1179139"/>
                      <a:pt x="1739866" y="1186010"/>
                      <a:pt x="1755783" y="1192665"/>
                    </a:cubicBezTo>
                    <a:cubicBezTo>
                      <a:pt x="1870314" y="1240221"/>
                      <a:pt x="1985706" y="1285737"/>
                      <a:pt x="2102281" y="1328677"/>
                    </a:cubicBezTo>
                    <a:close/>
                    <a:moveTo>
                      <a:pt x="1550378" y="1084029"/>
                    </a:moveTo>
                    <a:lnTo>
                      <a:pt x="1550809" y="1084672"/>
                    </a:lnTo>
                    <a:lnTo>
                      <a:pt x="1550809" y="1084672"/>
                    </a:lnTo>
                    <a:cubicBezTo>
                      <a:pt x="1550701" y="1084672"/>
                      <a:pt x="1550593" y="1084565"/>
                      <a:pt x="1550486" y="1084458"/>
                    </a:cubicBezTo>
                    <a:cubicBezTo>
                      <a:pt x="1550378" y="1084350"/>
                      <a:pt x="1550378" y="1084243"/>
                      <a:pt x="1550378" y="1084029"/>
                    </a:cubicBezTo>
                    <a:close/>
                    <a:moveTo>
                      <a:pt x="1591567" y="867398"/>
                    </a:moveTo>
                    <a:cubicBezTo>
                      <a:pt x="1591674" y="867398"/>
                      <a:pt x="1591674" y="867291"/>
                      <a:pt x="1591567" y="867398"/>
                    </a:cubicBezTo>
                    <a:cubicBezTo>
                      <a:pt x="1592427" y="867291"/>
                      <a:pt x="1593287" y="867184"/>
                      <a:pt x="1593287" y="867720"/>
                    </a:cubicBezTo>
                    <a:cubicBezTo>
                      <a:pt x="1593502" y="868687"/>
                      <a:pt x="1592212" y="867720"/>
                      <a:pt x="1591567" y="86739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 rot="1790023">
                <a:off x="7884574" y="12818754"/>
                <a:ext cx="247884" cy="244524"/>
              </a:xfrm>
              <a:custGeom>
                <a:avLst/>
                <a:gdLst/>
                <a:ahLst/>
                <a:cxnLst/>
                <a:rect l="l" t="t" r="r" b="b"/>
                <a:pathLst>
                  <a:path w="247876" h="244516" extrusionOk="0">
                    <a:moveTo>
                      <a:pt x="226264" y="192393"/>
                    </a:moveTo>
                    <a:cubicBezTo>
                      <a:pt x="187656" y="247678"/>
                      <a:pt x="110442" y="261096"/>
                      <a:pt x="53982" y="222451"/>
                    </a:cubicBezTo>
                    <a:cubicBezTo>
                      <a:pt x="-2477" y="183805"/>
                      <a:pt x="-16995" y="107480"/>
                      <a:pt x="21613" y="52196"/>
                    </a:cubicBezTo>
                    <a:cubicBezTo>
                      <a:pt x="60220" y="-3089"/>
                      <a:pt x="137435" y="-16615"/>
                      <a:pt x="193894" y="22030"/>
                    </a:cubicBezTo>
                    <a:cubicBezTo>
                      <a:pt x="250353" y="60783"/>
                      <a:pt x="264871" y="137109"/>
                      <a:pt x="226264" y="192393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 rot="1790023">
                <a:off x="4733155" y="10111931"/>
                <a:ext cx="2179890" cy="3588755"/>
              </a:xfrm>
              <a:custGeom>
                <a:avLst/>
                <a:gdLst/>
                <a:ahLst/>
                <a:cxnLst/>
                <a:rect l="l" t="t" r="r" b="b"/>
                <a:pathLst>
                  <a:path w="2179822" h="3588643" extrusionOk="0">
                    <a:moveTo>
                      <a:pt x="312944" y="3177368"/>
                    </a:moveTo>
                    <a:lnTo>
                      <a:pt x="323483" y="3178441"/>
                    </a:lnTo>
                    <a:cubicBezTo>
                      <a:pt x="289392" y="3299424"/>
                      <a:pt x="300577" y="3431356"/>
                      <a:pt x="204542" y="3530653"/>
                    </a:cubicBezTo>
                    <a:cubicBezTo>
                      <a:pt x="169484" y="3566830"/>
                      <a:pt x="106679" y="3608696"/>
                      <a:pt x="55705" y="3577994"/>
                    </a:cubicBezTo>
                    <a:cubicBezTo>
                      <a:pt x="-85712" y="3492974"/>
                      <a:pt x="77213" y="3303932"/>
                      <a:pt x="157762" y="3250794"/>
                    </a:cubicBezTo>
                    <a:cubicBezTo>
                      <a:pt x="189701" y="3229754"/>
                      <a:pt x="223900" y="3212041"/>
                      <a:pt x="258850" y="3196369"/>
                    </a:cubicBezTo>
                    <a:cubicBezTo>
                      <a:pt x="270142" y="3191216"/>
                      <a:pt x="281649" y="3186493"/>
                      <a:pt x="293694" y="3183165"/>
                    </a:cubicBezTo>
                    <a:cubicBezTo>
                      <a:pt x="300146" y="3181340"/>
                      <a:pt x="319181" y="3174792"/>
                      <a:pt x="312944" y="3177368"/>
                    </a:cubicBezTo>
                    <a:close/>
                    <a:moveTo>
                      <a:pt x="578678" y="1398704"/>
                    </a:moveTo>
                    <a:cubicBezTo>
                      <a:pt x="527274" y="1375302"/>
                      <a:pt x="464685" y="1405360"/>
                      <a:pt x="425109" y="1438638"/>
                    </a:cubicBezTo>
                    <a:cubicBezTo>
                      <a:pt x="330903" y="1517754"/>
                      <a:pt x="287134" y="1654731"/>
                      <a:pt x="267561" y="1771957"/>
                    </a:cubicBezTo>
                    <a:cubicBezTo>
                      <a:pt x="259926" y="1818224"/>
                      <a:pt x="257022" y="1865028"/>
                      <a:pt x="261431" y="1911725"/>
                    </a:cubicBezTo>
                    <a:cubicBezTo>
                      <a:pt x="262399" y="1921171"/>
                      <a:pt x="278961" y="1987620"/>
                      <a:pt x="276272" y="1975812"/>
                    </a:cubicBezTo>
                    <a:lnTo>
                      <a:pt x="290790" y="1985259"/>
                    </a:lnTo>
                    <a:cubicBezTo>
                      <a:pt x="366069" y="1831964"/>
                      <a:pt x="542652" y="1764120"/>
                      <a:pt x="613307" y="1609323"/>
                    </a:cubicBezTo>
                    <a:cubicBezTo>
                      <a:pt x="641805" y="1546846"/>
                      <a:pt x="656969" y="1434237"/>
                      <a:pt x="578678" y="1398704"/>
                    </a:cubicBezTo>
                    <a:close/>
                    <a:moveTo>
                      <a:pt x="2021024" y="1805449"/>
                    </a:moveTo>
                    <a:cubicBezTo>
                      <a:pt x="1909181" y="1903781"/>
                      <a:pt x="1896276" y="2148107"/>
                      <a:pt x="1938970" y="2278107"/>
                    </a:cubicBezTo>
                    <a:cubicBezTo>
                      <a:pt x="1953058" y="2321153"/>
                      <a:pt x="1989729" y="2405637"/>
                      <a:pt x="2039306" y="2421847"/>
                    </a:cubicBezTo>
                    <a:lnTo>
                      <a:pt x="2057157" y="2388246"/>
                    </a:lnTo>
                    <a:cubicBezTo>
                      <a:pt x="2070815" y="2297966"/>
                      <a:pt x="2120177" y="2217884"/>
                      <a:pt x="2147707" y="2131468"/>
                    </a:cubicBezTo>
                    <a:cubicBezTo>
                      <a:pt x="2162010" y="2086489"/>
                      <a:pt x="2174915" y="2040436"/>
                      <a:pt x="2179325" y="1993203"/>
                    </a:cubicBezTo>
                    <a:cubicBezTo>
                      <a:pt x="2185669" y="1924392"/>
                      <a:pt x="2131253" y="1708621"/>
                      <a:pt x="2021024" y="1805449"/>
                    </a:cubicBezTo>
                    <a:close/>
                    <a:moveTo>
                      <a:pt x="830541" y="10469"/>
                    </a:moveTo>
                    <a:cubicBezTo>
                      <a:pt x="663098" y="98817"/>
                      <a:pt x="931199" y="326074"/>
                      <a:pt x="990670" y="390162"/>
                    </a:cubicBezTo>
                    <a:cubicBezTo>
                      <a:pt x="1007016" y="407874"/>
                      <a:pt x="1081757" y="480013"/>
                      <a:pt x="1068529" y="503200"/>
                    </a:cubicBezTo>
                    <a:lnTo>
                      <a:pt x="1104556" y="462515"/>
                    </a:lnTo>
                    <a:cubicBezTo>
                      <a:pt x="1062507" y="331012"/>
                      <a:pt x="1070788" y="196826"/>
                      <a:pt x="987013" y="77776"/>
                    </a:cubicBezTo>
                    <a:cubicBezTo>
                      <a:pt x="952600" y="28933"/>
                      <a:pt x="893129" y="-22595"/>
                      <a:pt x="830541" y="10469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 rot="5528855">
                <a:off x="11008944" y="299586"/>
                <a:ext cx="1840346" cy="3799887"/>
              </a:xfrm>
              <a:custGeom>
                <a:avLst/>
                <a:gdLst/>
                <a:ahLst/>
                <a:cxnLst/>
                <a:rect l="l" t="t" r="r" b="b"/>
                <a:pathLst>
                  <a:path w="1839053" h="3797218" extrusionOk="0">
                    <a:moveTo>
                      <a:pt x="1838616" y="3489771"/>
                    </a:moveTo>
                    <a:cubicBezTo>
                      <a:pt x="1842703" y="3621811"/>
                      <a:pt x="1817645" y="3692339"/>
                      <a:pt x="1785275" y="3797219"/>
                    </a:cubicBezTo>
                    <a:lnTo>
                      <a:pt x="1784845" y="3781331"/>
                    </a:lnTo>
                    <a:cubicBezTo>
                      <a:pt x="1776242" y="3752669"/>
                      <a:pt x="1768929" y="3724221"/>
                      <a:pt x="1761616" y="3695667"/>
                    </a:cubicBezTo>
                    <a:lnTo>
                      <a:pt x="1661818" y="3504693"/>
                    </a:lnTo>
                    <a:cubicBezTo>
                      <a:pt x="1612994" y="3371258"/>
                      <a:pt x="1558793" y="3232993"/>
                      <a:pt x="1546426" y="3081202"/>
                    </a:cubicBezTo>
                    <a:cubicBezTo>
                      <a:pt x="1544060" y="3052647"/>
                      <a:pt x="1535672" y="2918139"/>
                      <a:pt x="1579871" y="2922540"/>
                    </a:cubicBezTo>
                    <a:cubicBezTo>
                      <a:pt x="1615898" y="2926190"/>
                      <a:pt x="1641708" y="3016363"/>
                      <a:pt x="1654505" y="3050607"/>
                    </a:cubicBezTo>
                    <a:cubicBezTo>
                      <a:pt x="1680423" y="3119955"/>
                      <a:pt x="1701608" y="3192844"/>
                      <a:pt x="1719138" y="3267452"/>
                    </a:cubicBezTo>
                    <a:cubicBezTo>
                      <a:pt x="1720643" y="3244264"/>
                      <a:pt x="1721826" y="3220970"/>
                      <a:pt x="1725697" y="3198427"/>
                    </a:cubicBezTo>
                    <a:cubicBezTo>
                      <a:pt x="1729031" y="3178674"/>
                      <a:pt x="1734516" y="3159244"/>
                      <a:pt x="1740001" y="3140351"/>
                    </a:cubicBezTo>
                    <a:cubicBezTo>
                      <a:pt x="1802267" y="2925975"/>
                      <a:pt x="1822270" y="3238253"/>
                      <a:pt x="1827432" y="3301589"/>
                    </a:cubicBezTo>
                    <a:cubicBezTo>
                      <a:pt x="1832594" y="3364066"/>
                      <a:pt x="1836680" y="3426865"/>
                      <a:pt x="1838616" y="3489771"/>
                    </a:cubicBezTo>
                    <a:close/>
                    <a:moveTo>
                      <a:pt x="1564170" y="3487410"/>
                    </a:moveTo>
                    <a:lnTo>
                      <a:pt x="1535564" y="3425040"/>
                    </a:lnTo>
                    <a:cubicBezTo>
                      <a:pt x="1542877" y="3377592"/>
                      <a:pt x="1491795" y="3295148"/>
                      <a:pt x="1475879" y="3261655"/>
                    </a:cubicBezTo>
                    <a:cubicBezTo>
                      <a:pt x="1401890" y="3105785"/>
                      <a:pt x="1306931" y="2958931"/>
                      <a:pt x="1193798" y="2851904"/>
                    </a:cubicBezTo>
                    <a:cubicBezTo>
                      <a:pt x="1160030" y="2820022"/>
                      <a:pt x="963014" y="2661897"/>
                      <a:pt x="1019151" y="2841169"/>
                    </a:cubicBezTo>
                    <a:cubicBezTo>
                      <a:pt x="1024635" y="2858560"/>
                      <a:pt x="1031195" y="2875092"/>
                      <a:pt x="1038293" y="2891301"/>
                    </a:cubicBezTo>
                    <a:cubicBezTo>
                      <a:pt x="1050660" y="2919749"/>
                      <a:pt x="1064748" y="2946693"/>
                      <a:pt x="1079481" y="2972994"/>
                    </a:cubicBezTo>
                    <a:cubicBezTo>
                      <a:pt x="1096365" y="3002837"/>
                      <a:pt x="1115293" y="3030533"/>
                      <a:pt x="1134220" y="3058229"/>
                    </a:cubicBezTo>
                    <a:cubicBezTo>
                      <a:pt x="1094322" y="3039121"/>
                      <a:pt x="1054532" y="3020979"/>
                      <a:pt x="1016462" y="3003803"/>
                    </a:cubicBezTo>
                    <a:cubicBezTo>
                      <a:pt x="1004202" y="2998221"/>
                      <a:pt x="892144" y="2935100"/>
                      <a:pt x="883756" y="2959146"/>
                    </a:cubicBezTo>
                    <a:cubicBezTo>
                      <a:pt x="868915" y="3001656"/>
                      <a:pt x="1003880" y="3144967"/>
                      <a:pt x="1021624" y="3165792"/>
                    </a:cubicBezTo>
                    <a:cubicBezTo>
                      <a:pt x="1173042" y="3344206"/>
                      <a:pt x="1379522" y="3496749"/>
                      <a:pt x="1588045" y="3524338"/>
                    </a:cubicBezTo>
                    <a:lnTo>
                      <a:pt x="1545136" y="3469697"/>
                    </a:lnTo>
                    <a:cubicBezTo>
                      <a:pt x="1551373" y="3475709"/>
                      <a:pt x="1558040" y="3481076"/>
                      <a:pt x="1564170" y="3487410"/>
                    </a:cubicBezTo>
                    <a:close/>
                    <a:moveTo>
                      <a:pt x="1285531" y="2804456"/>
                    </a:moveTo>
                    <a:cubicBezTo>
                      <a:pt x="1304888" y="2763771"/>
                      <a:pt x="1360057" y="2657281"/>
                      <a:pt x="1376188" y="2614234"/>
                    </a:cubicBezTo>
                    <a:cubicBezTo>
                      <a:pt x="1424689" y="2484879"/>
                      <a:pt x="1449746" y="2347579"/>
                      <a:pt x="1449101" y="2205557"/>
                    </a:cubicBezTo>
                    <a:cubicBezTo>
                      <a:pt x="1448993" y="2177539"/>
                      <a:pt x="1453295" y="2085219"/>
                      <a:pt x="1426625" y="2072122"/>
                    </a:cubicBezTo>
                    <a:cubicBezTo>
                      <a:pt x="1385867" y="2052263"/>
                      <a:pt x="1348980" y="2174426"/>
                      <a:pt x="1339839" y="2206308"/>
                    </a:cubicBezTo>
                    <a:cubicBezTo>
                      <a:pt x="1328225" y="2246886"/>
                      <a:pt x="1318116" y="2291758"/>
                      <a:pt x="1309297" y="2338884"/>
                    </a:cubicBezTo>
                    <a:cubicBezTo>
                      <a:pt x="1297360" y="2240230"/>
                      <a:pt x="1275744" y="2144797"/>
                      <a:pt x="1234449" y="2078348"/>
                    </a:cubicBezTo>
                    <a:cubicBezTo>
                      <a:pt x="1191539" y="2009001"/>
                      <a:pt x="1170031" y="2238620"/>
                      <a:pt x="1168848" y="2263525"/>
                    </a:cubicBezTo>
                    <a:cubicBezTo>
                      <a:pt x="1161428" y="2430775"/>
                      <a:pt x="1202831" y="2656959"/>
                      <a:pt x="1265851" y="2800162"/>
                    </a:cubicBezTo>
                    <a:cubicBezTo>
                      <a:pt x="1267786" y="2826463"/>
                      <a:pt x="1276927" y="2822598"/>
                      <a:pt x="1285531" y="2804456"/>
                    </a:cubicBezTo>
                    <a:close/>
                    <a:moveTo>
                      <a:pt x="972262" y="2340280"/>
                    </a:moveTo>
                    <a:cubicBezTo>
                      <a:pt x="984845" y="2347687"/>
                      <a:pt x="991835" y="2351122"/>
                      <a:pt x="989899" y="2348223"/>
                    </a:cubicBezTo>
                    <a:cubicBezTo>
                      <a:pt x="988071" y="2345647"/>
                      <a:pt x="985920" y="2341997"/>
                      <a:pt x="983985" y="2339206"/>
                    </a:cubicBezTo>
                    <a:cubicBezTo>
                      <a:pt x="992050" y="2338133"/>
                      <a:pt x="996029" y="2336630"/>
                      <a:pt x="994416" y="2334805"/>
                    </a:cubicBezTo>
                    <a:cubicBezTo>
                      <a:pt x="984952" y="2324177"/>
                      <a:pt x="973446" y="2314301"/>
                      <a:pt x="961508" y="2304747"/>
                    </a:cubicBezTo>
                    <a:cubicBezTo>
                      <a:pt x="885154" y="2184302"/>
                      <a:pt x="772128" y="1983881"/>
                      <a:pt x="691364" y="1911957"/>
                    </a:cubicBezTo>
                    <a:cubicBezTo>
                      <a:pt x="657812" y="1882222"/>
                      <a:pt x="607375" y="1831124"/>
                      <a:pt x="562530" y="1840141"/>
                    </a:cubicBezTo>
                    <a:cubicBezTo>
                      <a:pt x="486928" y="1855385"/>
                      <a:pt x="602858" y="2032188"/>
                      <a:pt x="615763" y="2049364"/>
                    </a:cubicBezTo>
                    <a:cubicBezTo>
                      <a:pt x="627055" y="2064393"/>
                      <a:pt x="641465" y="2080495"/>
                      <a:pt x="657812" y="2097027"/>
                    </a:cubicBezTo>
                    <a:cubicBezTo>
                      <a:pt x="632432" y="2084145"/>
                      <a:pt x="606837" y="2072337"/>
                      <a:pt x="580812" y="2062353"/>
                    </a:cubicBezTo>
                    <a:cubicBezTo>
                      <a:pt x="556292" y="2052799"/>
                      <a:pt x="478432" y="2016945"/>
                      <a:pt x="460688" y="2067291"/>
                    </a:cubicBezTo>
                    <a:cubicBezTo>
                      <a:pt x="437674" y="2132452"/>
                      <a:pt x="525321" y="2210065"/>
                      <a:pt x="555110" y="2234541"/>
                    </a:cubicBezTo>
                    <a:cubicBezTo>
                      <a:pt x="667813" y="2326968"/>
                      <a:pt x="899672" y="2344788"/>
                      <a:pt x="972262" y="2340280"/>
                    </a:cubicBezTo>
                    <a:close/>
                    <a:moveTo>
                      <a:pt x="906232" y="1971858"/>
                    </a:moveTo>
                    <a:cubicBezTo>
                      <a:pt x="906340" y="1971429"/>
                      <a:pt x="906340" y="1970999"/>
                      <a:pt x="906340" y="1970570"/>
                    </a:cubicBezTo>
                    <a:cubicBezTo>
                      <a:pt x="917847" y="1943196"/>
                      <a:pt x="942904" y="1837243"/>
                      <a:pt x="950001" y="1808151"/>
                    </a:cubicBezTo>
                    <a:cubicBezTo>
                      <a:pt x="985275" y="1660976"/>
                      <a:pt x="1026786" y="1502636"/>
                      <a:pt x="1026463" y="1348483"/>
                    </a:cubicBezTo>
                    <a:cubicBezTo>
                      <a:pt x="1026356" y="1331630"/>
                      <a:pt x="1025603" y="1314883"/>
                      <a:pt x="1023130" y="1298566"/>
                    </a:cubicBezTo>
                    <a:cubicBezTo>
                      <a:pt x="1016032" y="1253157"/>
                      <a:pt x="990867" y="1229433"/>
                      <a:pt x="961939" y="1267757"/>
                    </a:cubicBezTo>
                    <a:cubicBezTo>
                      <a:pt x="939785" y="1297170"/>
                      <a:pt x="917847" y="1615567"/>
                      <a:pt x="907200" y="1815880"/>
                    </a:cubicBezTo>
                    <a:cubicBezTo>
                      <a:pt x="895478" y="1620827"/>
                      <a:pt x="861925" y="1242315"/>
                      <a:pt x="829125" y="1243603"/>
                    </a:cubicBezTo>
                    <a:cubicBezTo>
                      <a:pt x="774386" y="1245643"/>
                      <a:pt x="768149" y="1372315"/>
                      <a:pt x="766966" y="1421051"/>
                    </a:cubicBezTo>
                    <a:cubicBezTo>
                      <a:pt x="762557" y="1606335"/>
                      <a:pt x="876658" y="1899720"/>
                      <a:pt x="899887" y="1991503"/>
                    </a:cubicBezTo>
                    <a:cubicBezTo>
                      <a:pt x="901500" y="1998051"/>
                      <a:pt x="905157" y="1978836"/>
                      <a:pt x="906232" y="1971858"/>
                    </a:cubicBezTo>
                    <a:close/>
                    <a:moveTo>
                      <a:pt x="127632" y="761822"/>
                    </a:moveTo>
                    <a:cubicBezTo>
                      <a:pt x="113867" y="750121"/>
                      <a:pt x="21167" y="665100"/>
                      <a:pt x="1702" y="710831"/>
                    </a:cubicBezTo>
                    <a:cubicBezTo>
                      <a:pt x="-5074" y="726611"/>
                      <a:pt x="10197" y="751516"/>
                      <a:pt x="15789" y="762680"/>
                    </a:cubicBezTo>
                    <a:cubicBezTo>
                      <a:pt x="43105" y="816784"/>
                      <a:pt x="75152" y="867238"/>
                      <a:pt x="107200" y="916189"/>
                    </a:cubicBezTo>
                    <a:cubicBezTo>
                      <a:pt x="244853" y="1126915"/>
                      <a:pt x="466388" y="1164702"/>
                      <a:pt x="438857" y="1124553"/>
                    </a:cubicBezTo>
                    <a:cubicBezTo>
                      <a:pt x="345834" y="988972"/>
                      <a:pt x="244100" y="861441"/>
                      <a:pt x="127632" y="761822"/>
                    </a:cubicBezTo>
                    <a:close/>
                    <a:moveTo>
                      <a:pt x="435416" y="700311"/>
                    </a:moveTo>
                    <a:cubicBezTo>
                      <a:pt x="430899" y="518462"/>
                      <a:pt x="417241" y="337364"/>
                      <a:pt x="383796" y="162707"/>
                    </a:cubicBezTo>
                    <a:cubicBezTo>
                      <a:pt x="377344" y="129322"/>
                      <a:pt x="360782" y="-5616"/>
                      <a:pt x="318949" y="181"/>
                    </a:cubicBezTo>
                    <a:cubicBezTo>
                      <a:pt x="270340" y="6837"/>
                      <a:pt x="266253" y="195342"/>
                      <a:pt x="264640" y="235919"/>
                    </a:cubicBezTo>
                    <a:cubicBezTo>
                      <a:pt x="255284" y="464465"/>
                      <a:pt x="384764" y="908997"/>
                      <a:pt x="413262" y="986395"/>
                    </a:cubicBezTo>
                    <a:cubicBezTo>
                      <a:pt x="441761" y="1063794"/>
                      <a:pt x="436169" y="729188"/>
                      <a:pt x="435416" y="7003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 rot="5528855">
                <a:off x="9332251" y="-837584"/>
                <a:ext cx="2764035" cy="6533007"/>
              </a:xfrm>
              <a:custGeom>
                <a:avLst/>
                <a:gdLst/>
                <a:ahLst/>
                <a:cxnLst/>
                <a:rect l="l" t="t" r="r" b="b"/>
                <a:pathLst>
                  <a:path w="2762094" h="6528418" extrusionOk="0">
                    <a:moveTo>
                      <a:pt x="3579" y="52095"/>
                    </a:moveTo>
                    <a:cubicBezTo>
                      <a:pt x="-5131" y="33953"/>
                      <a:pt x="2612" y="12268"/>
                      <a:pt x="20786" y="3573"/>
                    </a:cubicBezTo>
                    <a:cubicBezTo>
                      <a:pt x="38853" y="-5122"/>
                      <a:pt x="60684" y="2607"/>
                      <a:pt x="69395" y="20749"/>
                    </a:cubicBezTo>
                    <a:lnTo>
                      <a:pt x="556665" y="1020704"/>
                    </a:lnTo>
                    <a:cubicBezTo>
                      <a:pt x="837455" y="1597811"/>
                      <a:pt x="1182878" y="2329179"/>
                      <a:pt x="1465927" y="2906287"/>
                    </a:cubicBezTo>
                    <a:cubicBezTo>
                      <a:pt x="1632401" y="3245617"/>
                      <a:pt x="1776829" y="3531702"/>
                      <a:pt x="1875983" y="3699595"/>
                    </a:cubicBezTo>
                    <a:cubicBezTo>
                      <a:pt x="2153009" y="4172682"/>
                      <a:pt x="2335184" y="4635141"/>
                      <a:pt x="2459072" y="5049292"/>
                    </a:cubicBezTo>
                    <a:cubicBezTo>
                      <a:pt x="2651464" y="5692420"/>
                      <a:pt x="2703836" y="6218107"/>
                      <a:pt x="2761156" y="6482186"/>
                    </a:cubicBezTo>
                    <a:cubicBezTo>
                      <a:pt x="2765780" y="6502689"/>
                      <a:pt x="2752875" y="6522978"/>
                      <a:pt x="2732335" y="6527487"/>
                    </a:cubicBezTo>
                    <a:cubicBezTo>
                      <a:pt x="2711794" y="6532103"/>
                      <a:pt x="2691469" y="6519113"/>
                      <a:pt x="2686952" y="6498717"/>
                    </a:cubicBezTo>
                    <a:cubicBezTo>
                      <a:pt x="2626944" y="6236464"/>
                      <a:pt x="2568119" y="5714319"/>
                      <a:pt x="2370888" y="5076022"/>
                    </a:cubicBezTo>
                    <a:cubicBezTo>
                      <a:pt x="2245280" y="4669492"/>
                      <a:pt x="2063642" y="4215299"/>
                      <a:pt x="1787799" y="3751552"/>
                    </a:cubicBezTo>
                    <a:cubicBezTo>
                      <a:pt x="1687785" y="3581941"/>
                      <a:pt x="1540776" y="3293924"/>
                      <a:pt x="1374302" y="2950837"/>
                    </a:cubicBezTo>
                    <a:cubicBezTo>
                      <a:pt x="1093619" y="2372333"/>
                      <a:pt x="756154" y="1637101"/>
                      <a:pt x="479880" y="1057524"/>
                    </a:cubicBezTo>
                    <a:lnTo>
                      <a:pt x="3579" y="52095"/>
                    </a:lnTo>
                    <a:lnTo>
                      <a:pt x="3579" y="52095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 rot="5528855">
                <a:off x="10970153" y="-235307"/>
                <a:ext cx="2864100" cy="3914881"/>
              </a:xfrm>
              <a:custGeom>
                <a:avLst/>
                <a:gdLst/>
                <a:ahLst/>
                <a:cxnLst/>
                <a:rect l="l" t="t" r="r" b="b"/>
                <a:pathLst>
                  <a:path w="2862088" h="3912131" extrusionOk="0">
                    <a:moveTo>
                      <a:pt x="2267483" y="3498409"/>
                    </a:moveTo>
                    <a:cubicBezTo>
                      <a:pt x="2280173" y="3529110"/>
                      <a:pt x="2297164" y="3582248"/>
                      <a:pt x="2272430" y="3614023"/>
                    </a:cubicBezTo>
                    <a:cubicBezTo>
                      <a:pt x="2248771" y="3644296"/>
                      <a:pt x="2203711" y="3613594"/>
                      <a:pt x="2182310" y="3598458"/>
                    </a:cubicBezTo>
                    <a:cubicBezTo>
                      <a:pt x="2104880" y="3543388"/>
                      <a:pt x="2033473" y="3459548"/>
                      <a:pt x="1980670" y="3366691"/>
                    </a:cubicBezTo>
                    <a:cubicBezTo>
                      <a:pt x="1959484" y="3329656"/>
                      <a:pt x="1939374" y="3254082"/>
                      <a:pt x="1969485" y="3229714"/>
                    </a:cubicBezTo>
                    <a:cubicBezTo>
                      <a:pt x="1999597" y="3205346"/>
                      <a:pt x="2036591" y="3227352"/>
                      <a:pt x="2036914" y="3227567"/>
                    </a:cubicBezTo>
                    <a:cubicBezTo>
                      <a:pt x="2066918" y="3243240"/>
                      <a:pt x="2095201" y="3263959"/>
                      <a:pt x="2121119" y="3288756"/>
                    </a:cubicBezTo>
                    <a:cubicBezTo>
                      <a:pt x="2178976" y="3343933"/>
                      <a:pt x="2232855" y="3414462"/>
                      <a:pt x="2267483" y="3498409"/>
                    </a:cubicBezTo>
                    <a:close/>
                    <a:moveTo>
                      <a:pt x="1893454" y="3397286"/>
                    </a:moveTo>
                    <a:cubicBezTo>
                      <a:pt x="1869364" y="3381613"/>
                      <a:pt x="1860224" y="3373776"/>
                      <a:pt x="1818175" y="3359177"/>
                    </a:cubicBezTo>
                    <a:cubicBezTo>
                      <a:pt x="1776126" y="3344578"/>
                      <a:pt x="1747197" y="3364974"/>
                      <a:pt x="1747197" y="3364974"/>
                    </a:cubicBezTo>
                    <a:cubicBezTo>
                      <a:pt x="1715258" y="3422942"/>
                      <a:pt x="1770749" y="3494007"/>
                      <a:pt x="1797312" y="3530291"/>
                    </a:cubicBezTo>
                    <a:cubicBezTo>
                      <a:pt x="1868074" y="3627335"/>
                      <a:pt x="1959807" y="3705377"/>
                      <a:pt x="2058315" y="3745096"/>
                    </a:cubicBezTo>
                    <a:cubicBezTo>
                      <a:pt x="2086168" y="3756368"/>
                      <a:pt x="2145101" y="3781917"/>
                      <a:pt x="2170481" y="3744345"/>
                    </a:cubicBezTo>
                    <a:cubicBezTo>
                      <a:pt x="2197043" y="3704840"/>
                      <a:pt x="2150370" y="3643866"/>
                      <a:pt x="2132841" y="3620035"/>
                    </a:cubicBezTo>
                    <a:cubicBezTo>
                      <a:pt x="2065305" y="3528466"/>
                      <a:pt x="1980132" y="3453644"/>
                      <a:pt x="1893454" y="3397286"/>
                    </a:cubicBezTo>
                    <a:close/>
                    <a:moveTo>
                      <a:pt x="2574944" y="3323859"/>
                    </a:moveTo>
                    <a:cubicBezTo>
                      <a:pt x="2569029" y="3314198"/>
                      <a:pt x="2562791" y="3304751"/>
                      <a:pt x="2555586" y="3296593"/>
                    </a:cubicBezTo>
                    <a:cubicBezTo>
                      <a:pt x="2529454" y="3267179"/>
                      <a:pt x="2508376" y="3289293"/>
                      <a:pt x="2498267" y="3329227"/>
                    </a:cubicBezTo>
                    <a:cubicBezTo>
                      <a:pt x="2484071" y="3384941"/>
                      <a:pt x="2489986" y="3448813"/>
                      <a:pt x="2497514" y="3504098"/>
                    </a:cubicBezTo>
                    <a:cubicBezTo>
                      <a:pt x="2505042" y="3558846"/>
                      <a:pt x="2518162" y="3611876"/>
                      <a:pt x="2532895" y="3663511"/>
                    </a:cubicBezTo>
                    <a:cubicBezTo>
                      <a:pt x="2552790" y="3733610"/>
                      <a:pt x="2579998" y="3816268"/>
                      <a:pt x="2634414" y="3847937"/>
                    </a:cubicBezTo>
                    <a:lnTo>
                      <a:pt x="2695282" y="3837309"/>
                    </a:lnTo>
                    <a:cubicBezTo>
                      <a:pt x="2721092" y="3806929"/>
                      <a:pt x="2700444" y="3708705"/>
                      <a:pt x="2695175" y="3676178"/>
                    </a:cubicBezTo>
                    <a:cubicBezTo>
                      <a:pt x="2674635" y="3550687"/>
                      <a:pt x="2635489" y="3422513"/>
                      <a:pt x="2574944" y="3323859"/>
                    </a:cubicBezTo>
                    <a:close/>
                    <a:moveTo>
                      <a:pt x="2848959" y="3555626"/>
                    </a:moveTo>
                    <a:cubicBezTo>
                      <a:pt x="2841861" y="3521489"/>
                      <a:pt x="2832075" y="3488318"/>
                      <a:pt x="2820783" y="3456650"/>
                    </a:cubicBezTo>
                    <a:cubicBezTo>
                      <a:pt x="2813685" y="3436790"/>
                      <a:pt x="2805835" y="3417253"/>
                      <a:pt x="2796909" y="3398789"/>
                    </a:cubicBezTo>
                    <a:cubicBezTo>
                      <a:pt x="2791962" y="3388376"/>
                      <a:pt x="2786585" y="3378070"/>
                      <a:pt x="2780132" y="3369160"/>
                    </a:cubicBezTo>
                    <a:cubicBezTo>
                      <a:pt x="2738407" y="3311622"/>
                      <a:pt x="2716683" y="3443124"/>
                      <a:pt x="2712812" y="3478227"/>
                    </a:cubicBezTo>
                    <a:cubicBezTo>
                      <a:pt x="2711736" y="3488210"/>
                      <a:pt x="2710338" y="3503883"/>
                      <a:pt x="2709693" y="3513867"/>
                    </a:cubicBezTo>
                    <a:cubicBezTo>
                      <a:pt x="2703778" y="3605650"/>
                      <a:pt x="2705821" y="3704518"/>
                      <a:pt x="2722060" y="3792759"/>
                    </a:cubicBezTo>
                    <a:cubicBezTo>
                      <a:pt x="2729911" y="3835484"/>
                      <a:pt x="2742708" y="3877135"/>
                      <a:pt x="2769809" y="3903007"/>
                    </a:cubicBezTo>
                    <a:lnTo>
                      <a:pt x="2810889" y="3912131"/>
                    </a:lnTo>
                    <a:cubicBezTo>
                      <a:pt x="2840786" y="3847937"/>
                      <a:pt x="2858423" y="3793188"/>
                      <a:pt x="2861541" y="3714180"/>
                    </a:cubicBezTo>
                    <a:cubicBezTo>
                      <a:pt x="2863692" y="3660505"/>
                      <a:pt x="2859498" y="3606616"/>
                      <a:pt x="2848959" y="3555626"/>
                    </a:cubicBezTo>
                    <a:close/>
                    <a:moveTo>
                      <a:pt x="1197446" y="1157129"/>
                    </a:moveTo>
                    <a:cubicBezTo>
                      <a:pt x="1183251" y="1073290"/>
                      <a:pt x="764054" y="606537"/>
                      <a:pt x="433687" y="251212"/>
                    </a:cubicBezTo>
                    <a:cubicBezTo>
                      <a:pt x="220863" y="22237"/>
                      <a:pt x="8683" y="-10397"/>
                      <a:pt x="4059" y="2377"/>
                    </a:cubicBezTo>
                    <a:cubicBezTo>
                      <a:pt x="-39495" y="125292"/>
                      <a:pt x="280118" y="406975"/>
                      <a:pt x="356795" y="485340"/>
                    </a:cubicBezTo>
                    <a:cubicBezTo>
                      <a:pt x="647049" y="782160"/>
                      <a:pt x="1210458" y="1233991"/>
                      <a:pt x="1197446" y="1157129"/>
                    </a:cubicBezTo>
                    <a:lnTo>
                      <a:pt x="1197446" y="1157129"/>
                    </a:lnTo>
                    <a:close/>
                    <a:moveTo>
                      <a:pt x="1299180" y="887791"/>
                    </a:moveTo>
                    <a:cubicBezTo>
                      <a:pt x="1328109" y="941573"/>
                      <a:pt x="1430273" y="1016717"/>
                      <a:pt x="1437263" y="910120"/>
                    </a:cubicBezTo>
                    <a:cubicBezTo>
                      <a:pt x="1449630" y="718394"/>
                      <a:pt x="1408012" y="360386"/>
                      <a:pt x="1341659" y="194317"/>
                    </a:cubicBezTo>
                    <a:cubicBezTo>
                      <a:pt x="1314989" y="127654"/>
                      <a:pt x="1257239" y="232748"/>
                      <a:pt x="1240247" y="390873"/>
                    </a:cubicBezTo>
                    <a:cubicBezTo>
                      <a:pt x="1221965" y="561236"/>
                      <a:pt x="1247345" y="791499"/>
                      <a:pt x="1299180" y="887791"/>
                    </a:cubicBezTo>
                    <a:lnTo>
                      <a:pt x="1299180" y="887791"/>
                    </a:lnTo>
                    <a:close/>
                    <a:moveTo>
                      <a:pt x="850087" y="1098410"/>
                    </a:moveTo>
                    <a:cubicBezTo>
                      <a:pt x="643608" y="1134586"/>
                      <a:pt x="1201425" y="1638589"/>
                      <a:pt x="1260358" y="1527376"/>
                    </a:cubicBezTo>
                    <a:cubicBezTo>
                      <a:pt x="1276274" y="1497318"/>
                      <a:pt x="1186799" y="1321695"/>
                      <a:pt x="1081086" y="1213595"/>
                    </a:cubicBezTo>
                    <a:cubicBezTo>
                      <a:pt x="1000968" y="1131473"/>
                      <a:pt x="863207" y="1096155"/>
                      <a:pt x="850087" y="1098410"/>
                    </a:cubicBezTo>
                    <a:lnTo>
                      <a:pt x="850087" y="1098410"/>
                    </a:lnTo>
                    <a:close/>
                    <a:moveTo>
                      <a:pt x="1850867" y="1521579"/>
                    </a:moveTo>
                    <a:cubicBezTo>
                      <a:pt x="1773760" y="1360770"/>
                      <a:pt x="1755908" y="1569349"/>
                      <a:pt x="1751284" y="1610356"/>
                    </a:cubicBezTo>
                    <a:cubicBezTo>
                      <a:pt x="1737304" y="1736599"/>
                      <a:pt x="1772255" y="2058216"/>
                      <a:pt x="1793978" y="2085268"/>
                    </a:cubicBezTo>
                    <a:cubicBezTo>
                      <a:pt x="1859578" y="2167604"/>
                      <a:pt x="1870978" y="2026119"/>
                      <a:pt x="1874419" y="2001858"/>
                    </a:cubicBezTo>
                    <a:cubicBezTo>
                      <a:pt x="1890335" y="1889893"/>
                      <a:pt x="1879258" y="1580835"/>
                      <a:pt x="1850867" y="1521579"/>
                    </a:cubicBezTo>
                    <a:lnTo>
                      <a:pt x="1850867" y="1521579"/>
                    </a:lnTo>
                    <a:close/>
                    <a:moveTo>
                      <a:pt x="2083372" y="1591248"/>
                    </a:moveTo>
                    <a:cubicBezTo>
                      <a:pt x="2056379" y="1356798"/>
                      <a:pt x="1952171" y="1542834"/>
                      <a:pt x="1942278" y="1629357"/>
                    </a:cubicBezTo>
                    <a:cubicBezTo>
                      <a:pt x="1927114" y="1760215"/>
                      <a:pt x="1923780" y="1885813"/>
                      <a:pt x="1930448" y="2010016"/>
                    </a:cubicBezTo>
                    <a:cubicBezTo>
                      <a:pt x="1931416" y="2027836"/>
                      <a:pt x="1933029" y="2045441"/>
                      <a:pt x="1936363" y="2062617"/>
                    </a:cubicBezTo>
                    <a:cubicBezTo>
                      <a:pt x="1962603" y="2199487"/>
                      <a:pt x="2088534" y="1901379"/>
                      <a:pt x="2083372" y="1591248"/>
                    </a:cubicBezTo>
                    <a:lnTo>
                      <a:pt x="2083372" y="1591248"/>
                    </a:lnTo>
                    <a:close/>
                    <a:moveTo>
                      <a:pt x="1474903" y="2267009"/>
                    </a:moveTo>
                    <a:cubicBezTo>
                      <a:pt x="1356607" y="2243500"/>
                      <a:pt x="1401882" y="2358793"/>
                      <a:pt x="1433284" y="2395828"/>
                    </a:cubicBezTo>
                    <a:cubicBezTo>
                      <a:pt x="1512542" y="2488900"/>
                      <a:pt x="1628472" y="2612995"/>
                      <a:pt x="1739454" y="2628131"/>
                    </a:cubicBezTo>
                    <a:cubicBezTo>
                      <a:pt x="1818390" y="2638759"/>
                      <a:pt x="1743541" y="2507256"/>
                      <a:pt x="1724829" y="2480956"/>
                    </a:cubicBezTo>
                    <a:cubicBezTo>
                      <a:pt x="1663315" y="2394003"/>
                      <a:pt x="1568571" y="2285688"/>
                      <a:pt x="1474903" y="2267009"/>
                    </a:cubicBezTo>
                    <a:lnTo>
                      <a:pt x="1474903" y="2267009"/>
                    </a:lnTo>
                    <a:close/>
                    <a:moveTo>
                      <a:pt x="1342734" y="2650567"/>
                    </a:moveTo>
                    <a:cubicBezTo>
                      <a:pt x="1445436" y="2699733"/>
                      <a:pt x="1732464" y="2824043"/>
                      <a:pt x="1750854" y="2789369"/>
                    </a:cubicBezTo>
                    <a:cubicBezTo>
                      <a:pt x="1769674" y="2754051"/>
                      <a:pt x="1721280" y="2694687"/>
                      <a:pt x="1706224" y="2675794"/>
                    </a:cubicBezTo>
                    <a:cubicBezTo>
                      <a:pt x="1634817" y="2586480"/>
                      <a:pt x="1379621" y="2452938"/>
                      <a:pt x="1356177" y="2458520"/>
                    </a:cubicBezTo>
                    <a:cubicBezTo>
                      <a:pt x="1247023" y="2484391"/>
                      <a:pt x="1280683" y="2620831"/>
                      <a:pt x="1342734" y="2650567"/>
                    </a:cubicBezTo>
                    <a:lnTo>
                      <a:pt x="1342734" y="2650567"/>
                    </a:lnTo>
                    <a:close/>
                    <a:moveTo>
                      <a:pt x="2313941" y="2796776"/>
                    </a:moveTo>
                    <a:cubicBezTo>
                      <a:pt x="2312758" y="2827478"/>
                      <a:pt x="2323189" y="2926239"/>
                      <a:pt x="2352225" y="2935686"/>
                    </a:cubicBezTo>
                    <a:cubicBezTo>
                      <a:pt x="2388359" y="2947387"/>
                      <a:pt x="2445356" y="2863762"/>
                      <a:pt x="2450196" y="2841004"/>
                    </a:cubicBezTo>
                    <a:cubicBezTo>
                      <a:pt x="2472672" y="2736661"/>
                      <a:pt x="2492890" y="2555563"/>
                      <a:pt x="2483641" y="2448644"/>
                    </a:cubicBezTo>
                    <a:cubicBezTo>
                      <a:pt x="2480737" y="2414507"/>
                      <a:pt x="2471704" y="2340329"/>
                      <a:pt x="2436645" y="2339148"/>
                    </a:cubicBezTo>
                    <a:cubicBezTo>
                      <a:pt x="2404813" y="2337967"/>
                      <a:pt x="2385348" y="2404845"/>
                      <a:pt x="2375669" y="2435547"/>
                    </a:cubicBezTo>
                    <a:cubicBezTo>
                      <a:pt x="2340396" y="2547942"/>
                      <a:pt x="2318673" y="2666991"/>
                      <a:pt x="2313941" y="2796776"/>
                    </a:cubicBezTo>
                    <a:lnTo>
                      <a:pt x="2313941" y="2796776"/>
                    </a:lnTo>
                    <a:close/>
                    <a:moveTo>
                      <a:pt x="2253395" y="2985925"/>
                    </a:moveTo>
                    <a:cubicBezTo>
                      <a:pt x="2253180" y="2990219"/>
                      <a:pt x="2300928" y="2854315"/>
                      <a:pt x="2299960" y="2758131"/>
                    </a:cubicBezTo>
                    <a:cubicBezTo>
                      <a:pt x="2298885" y="2643053"/>
                      <a:pt x="2304369" y="2592706"/>
                      <a:pt x="2276624" y="2506290"/>
                    </a:cubicBezTo>
                    <a:cubicBezTo>
                      <a:pt x="2267053" y="2476447"/>
                      <a:pt x="2249954" y="2428248"/>
                      <a:pt x="2219627" y="2433293"/>
                    </a:cubicBezTo>
                    <a:cubicBezTo>
                      <a:pt x="2184246" y="2439197"/>
                      <a:pt x="2164781" y="2490295"/>
                      <a:pt x="2155640" y="2530551"/>
                    </a:cubicBezTo>
                    <a:cubicBezTo>
                      <a:pt x="2132518" y="2632103"/>
                      <a:pt x="2142950" y="2747288"/>
                      <a:pt x="2161339" y="2845835"/>
                    </a:cubicBezTo>
                    <a:cubicBezTo>
                      <a:pt x="2168007" y="2881474"/>
                      <a:pt x="2211239" y="3018881"/>
                      <a:pt x="2253395" y="2985925"/>
                    </a:cubicBezTo>
                    <a:lnTo>
                      <a:pt x="2253395" y="2985925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 rot="5528855">
                <a:off x="6913708" y="2274115"/>
                <a:ext cx="4044489" cy="3289426"/>
              </a:xfrm>
              <a:custGeom>
                <a:avLst/>
                <a:gdLst/>
                <a:ahLst/>
                <a:cxnLst/>
                <a:rect l="l" t="t" r="r" b="b"/>
                <a:pathLst>
                  <a:path w="4041648" h="3287116" extrusionOk="0">
                    <a:moveTo>
                      <a:pt x="4041473" y="82674"/>
                    </a:moveTo>
                    <a:cubicBezTo>
                      <a:pt x="4045022" y="101568"/>
                      <a:pt x="3993510" y="151163"/>
                      <a:pt x="3983616" y="163615"/>
                    </a:cubicBezTo>
                    <a:cubicBezTo>
                      <a:pt x="3913391" y="251749"/>
                      <a:pt x="3844458" y="341707"/>
                      <a:pt x="3765845" y="422326"/>
                    </a:cubicBezTo>
                    <a:cubicBezTo>
                      <a:pt x="3452039" y="744588"/>
                      <a:pt x="2857550" y="968624"/>
                      <a:pt x="2454808" y="657742"/>
                    </a:cubicBezTo>
                    <a:cubicBezTo>
                      <a:pt x="2438139" y="647652"/>
                      <a:pt x="2469541" y="509386"/>
                      <a:pt x="2475456" y="493820"/>
                    </a:cubicBezTo>
                    <a:cubicBezTo>
                      <a:pt x="2515784" y="388726"/>
                      <a:pt x="2592783" y="303061"/>
                      <a:pt x="2675267" y="230279"/>
                    </a:cubicBezTo>
                    <a:cubicBezTo>
                      <a:pt x="2960467" y="-21132"/>
                      <a:pt x="3371598" y="-26392"/>
                      <a:pt x="3726054" y="27497"/>
                    </a:cubicBezTo>
                    <a:cubicBezTo>
                      <a:pt x="3811012" y="40486"/>
                      <a:pt x="3895862" y="53905"/>
                      <a:pt x="3980282" y="70651"/>
                    </a:cubicBezTo>
                    <a:cubicBezTo>
                      <a:pt x="3985229" y="71617"/>
                      <a:pt x="4040613" y="78058"/>
                      <a:pt x="4041473" y="82674"/>
                    </a:cubicBezTo>
                    <a:close/>
                    <a:moveTo>
                      <a:pt x="393347" y="1185255"/>
                    </a:moveTo>
                    <a:cubicBezTo>
                      <a:pt x="292150" y="1181282"/>
                      <a:pt x="190309" y="1189441"/>
                      <a:pt x="89112" y="1195560"/>
                    </a:cubicBezTo>
                    <a:cubicBezTo>
                      <a:pt x="74809" y="1196419"/>
                      <a:pt x="10607" y="1191910"/>
                      <a:pt x="176" y="1205544"/>
                    </a:cubicBezTo>
                    <a:cubicBezTo>
                      <a:pt x="-2513" y="1208979"/>
                      <a:pt x="26523" y="1249771"/>
                      <a:pt x="28781" y="1253636"/>
                    </a:cubicBezTo>
                    <a:cubicBezTo>
                      <a:pt x="68357" y="1319978"/>
                      <a:pt x="110405" y="1384816"/>
                      <a:pt x="152777" y="1449226"/>
                    </a:cubicBezTo>
                    <a:cubicBezTo>
                      <a:pt x="329790" y="1718349"/>
                      <a:pt x="580576" y="1989620"/>
                      <a:pt x="920407" y="2028802"/>
                    </a:cubicBezTo>
                    <a:cubicBezTo>
                      <a:pt x="1018700" y="2040181"/>
                      <a:pt x="1122477" y="2040074"/>
                      <a:pt x="1217114" y="2003790"/>
                    </a:cubicBezTo>
                    <a:cubicBezTo>
                      <a:pt x="1231094" y="1998315"/>
                      <a:pt x="1342615" y="1936160"/>
                      <a:pt x="1339388" y="1918984"/>
                    </a:cubicBezTo>
                    <a:cubicBezTo>
                      <a:pt x="1305513" y="1463181"/>
                      <a:pt x="797918" y="1201035"/>
                      <a:pt x="393347" y="1185255"/>
                    </a:cubicBezTo>
                    <a:close/>
                    <a:moveTo>
                      <a:pt x="3553988" y="2576711"/>
                    </a:moveTo>
                    <a:cubicBezTo>
                      <a:pt x="3234590" y="2532483"/>
                      <a:pt x="2864970" y="2542145"/>
                      <a:pt x="2611711" y="2771764"/>
                    </a:cubicBezTo>
                    <a:cubicBezTo>
                      <a:pt x="2538367" y="2838105"/>
                      <a:pt x="2470186" y="2916148"/>
                      <a:pt x="2435235" y="3011152"/>
                    </a:cubicBezTo>
                    <a:cubicBezTo>
                      <a:pt x="2429966" y="3025214"/>
                      <a:pt x="2403403" y="3149846"/>
                      <a:pt x="2418566" y="3158756"/>
                    </a:cubicBezTo>
                    <a:cubicBezTo>
                      <a:pt x="2784530" y="3433462"/>
                      <a:pt x="3316429" y="3224776"/>
                      <a:pt x="3594639" y="2931284"/>
                    </a:cubicBezTo>
                    <a:cubicBezTo>
                      <a:pt x="3664326" y="2857750"/>
                      <a:pt x="3725302" y="2775951"/>
                      <a:pt x="3787245" y="2695868"/>
                    </a:cubicBezTo>
                    <a:cubicBezTo>
                      <a:pt x="3796064" y="2684596"/>
                      <a:pt x="3841769" y="2639295"/>
                      <a:pt x="3838328" y="2622442"/>
                    </a:cubicBezTo>
                    <a:cubicBezTo>
                      <a:pt x="3837468" y="2618255"/>
                      <a:pt x="3787568" y="2613102"/>
                      <a:pt x="3783159" y="2612351"/>
                    </a:cubicBezTo>
                    <a:cubicBezTo>
                      <a:pt x="3707127" y="2598288"/>
                      <a:pt x="3630558" y="2587231"/>
                      <a:pt x="3553988" y="25767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528855">
                <a:off x="6862212" y="4430570"/>
                <a:ext cx="1512578" cy="610116"/>
              </a:xfrm>
              <a:custGeom>
                <a:avLst/>
                <a:gdLst/>
                <a:ahLst/>
                <a:cxnLst/>
                <a:rect l="l" t="t" r="r" b="b"/>
                <a:pathLst>
                  <a:path w="1511516" h="609687" extrusionOk="0">
                    <a:moveTo>
                      <a:pt x="1508595" y="64459"/>
                    </a:moveTo>
                    <a:cubicBezTo>
                      <a:pt x="1502465" y="53294"/>
                      <a:pt x="1488377" y="49215"/>
                      <a:pt x="1477193" y="55334"/>
                    </a:cubicBezTo>
                    <a:cubicBezTo>
                      <a:pt x="1435682" y="77233"/>
                      <a:pt x="1390729" y="95268"/>
                      <a:pt x="1344164" y="111263"/>
                    </a:cubicBezTo>
                    <a:cubicBezTo>
                      <a:pt x="1234687" y="149049"/>
                      <a:pt x="1116714" y="175457"/>
                      <a:pt x="1012721" y="209379"/>
                    </a:cubicBezTo>
                    <a:cubicBezTo>
                      <a:pt x="939701" y="233748"/>
                      <a:pt x="866787" y="257794"/>
                      <a:pt x="793982" y="282055"/>
                    </a:cubicBezTo>
                    <a:cubicBezTo>
                      <a:pt x="813447" y="253178"/>
                      <a:pt x="840655" y="221832"/>
                      <a:pt x="871197" y="189842"/>
                    </a:cubicBezTo>
                    <a:cubicBezTo>
                      <a:pt x="880875" y="179644"/>
                      <a:pt x="890877" y="169446"/>
                      <a:pt x="900878" y="159248"/>
                    </a:cubicBezTo>
                    <a:cubicBezTo>
                      <a:pt x="910879" y="149049"/>
                      <a:pt x="920881" y="138959"/>
                      <a:pt x="930882" y="129083"/>
                    </a:cubicBezTo>
                    <a:cubicBezTo>
                      <a:pt x="967446" y="93228"/>
                      <a:pt x="1004656" y="61238"/>
                      <a:pt x="1040145" y="44492"/>
                    </a:cubicBezTo>
                    <a:cubicBezTo>
                      <a:pt x="1052082" y="39768"/>
                      <a:pt x="1057781" y="26350"/>
                      <a:pt x="1053049" y="14541"/>
                    </a:cubicBezTo>
                    <a:cubicBezTo>
                      <a:pt x="1048318" y="2626"/>
                      <a:pt x="1034767" y="-3064"/>
                      <a:pt x="1022938" y="1660"/>
                    </a:cubicBezTo>
                    <a:cubicBezTo>
                      <a:pt x="994977" y="10784"/>
                      <a:pt x="964758" y="26457"/>
                      <a:pt x="934646" y="46960"/>
                    </a:cubicBezTo>
                    <a:cubicBezTo>
                      <a:pt x="908944" y="64351"/>
                      <a:pt x="883241" y="84962"/>
                      <a:pt x="859690" y="108042"/>
                    </a:cubicBezTo>
                    <a:cubicBezTo>
                      <a:pt x="841193" y="126184"/>
                      <a:pt x="824201" y="145829"/>
                      <a:pt x="808930" y="165689"/>
                    </a:cubicBezTo>
                    <a:cubicBezTo>
                      <a:pt x="782905" y="199611"/>
                      <a:pt x="762150" y="234070"/>
                      <a:pt x="747524" y="264020"/>
                    </a:cubicBezTo>
                    <a:cubicBezTo>
                      <a:pt x="741395" y="274862"/>
                      <a:pt x="745373" y="287851"/>
                      <a:pt x="755160" y="294937"/>
                    </a:cubicBezTo>
                    <a:cubicBezTo>
                      <a:pt x="740642" y="299767"/>
                      <a:pt x="726123" y="304491"/>
                      <a:pt x="711713" y="309428"/>
                    </a:cubicBezTo>
                    <a:cubicBezTo>
                      <a:pt x="644930" y="332079"/>
                      <a:pt x="578362" y="355374"/>
                      <a:pt x="512008" y="378991"/>
                    </a:cubicBezTo>
                    <a:cubicBezTo>
                      <a:pt x="510933" y="379420"/>
                      <a:pt x="509750" y="379850"/>
                      <a:pt x="508675" y="380279"/>
                    </a:cubicBezTo>
                    <a:cubicBezTo>
                      <a:pt x="511579" y="376951"/>
                      <a:pt x="514697" y="373731"/>
                      <a:pt x="517601" y="370295"/>
                    </a:cubicBezTo>
                    <a:cubicBezTo>
                      <a:pt x="527602" y="358702"/>
                      <a:pt x="537496" y="347108"/>
                      <a:pt x="546959" y="335085"/>
                    </a:cubicBezTo>
                    <a:cubicBezTo>
                      <a:pt x="554918" y="325101"/>
                      <a:pt x="562446" y="314796"/>
                      <a:pt x="569758" y="304383"/>
                    </a:cubicBezTo>
                    <a:cubicBezTo>
                      <a:pt x="577071" y="293863"/>
                      <a:pt x="583739" y="283128"/>
                      <a:pt x="590729" y="272393"/>
                    </a:cubicBezTo>
                    <a:cubicBezTo>
                      <a:pt x="592557" y="269602"/>
                      <a:pt x="622884" y="223549"/>
                      <a:pt x="636219" y="206588"/>
                    </a:cubicBezTo>
                    <a:cubicBezTo>
                      <a:pt x="636756" y="205944"/>
                      <a:pt x="637079" y="205193"/>
                      <a:pt x="637402" y="204442"/>
                    </a:cubicBezTo>
                    <a:lnTo>
                      <a:pt x="637187" y="204549"/>
                    </a:lnTo>
                    <a:lnTo>
                      <a:pt x="637509" y="204334"/>
                    </a:lnTo>
                    <a:cubicBezTo>
                      <a:pt x="637832" y="203582"/>
                      <a:pt x="638155" y="203046"/>
                      <a:pt x="638585" y="203368"/>
                    </a:cubicBezTo>
                    <a:cubicBezTo>
                      <a:pt x="638585" y="203475"/>
                      <a:pt x="638692" y="203582"/>
                      <a:pt x="638692" y="203582"/>
                    </a:cubicBezTo>
                    <a:cubicBezTo>
                      <a:pt x="648801" y="196712"/>
                      <a:pt x="651920" y="182972"/>
                      <a:pt x="645467" y="172452"/>
                    </a:cubicBezTo>
                    <a:cubicBezTo>
                      <a:pt x="641381" y="164186"/>
                      <a:pt x="631379" y="156671"/>
                      <a:pt x="613743" y="164186"/>
                    </a:cubicBezTo>
                    <a:cubicBezTo>
                      <a:pt x="611485" y="165152"/>
                      <a:pt x="607075" y="168587"/>
                      <a:pt x="601268" y="173847"/>
                    </a:cubicBezTo>
                    <a:cubicBezTo>
                      <a:pt x="583846" y="189520"/>
                      <a:pt x="543841" y="233855"/>
                      <a:pt x="541583" y="236539"/>
                    </a:cubicBezTo>
                    <a:cubicBezTo>
                      <a:pt x="533517" y="246415"/>
                      <a:pt x="525236" y="255969"/>
                      <a:pt x="517493" y="265952"/>
                    </a:cubicBezTo>
                    <a:cubicBezTo>
                      <a:pt x="509750" y="275936"/>
                      <a:pt x="502115" y="286134"/>
                      <a:pt x="494909" y="296439"/>
                    </a:cubicBezTo>
                    <a:cubicBezTo>
                      <a:pt x="486091" y="308892"/>
                      <a:pt x="477811" y="321666"/>
                      <a:pt x="469530" y="334441"/>
                    </a:cubicBezTo>
                    <a:cubicBezTo>
                      <a:pt x="457163" y="353656"/>
                      <a:pt x="445333" y="373087"/>
                      <a:pt x="432966" y="392517"/>
                    </a:cubicBezTo>
                    <a:cubicBezTo>
                      <a:pt x="428987" y="397670"/>
                      <a:pt x="427696" y="404003"/>
                      <a:pt x="428449" y="410014"/>
                    </a:cubicBezTo>
                    <a:cubicBezTo>
                      <a:pt x="290581" y="459717"/>
                      <a:pt x="152928" y="510171"/>
                      <a:pt x="15813" y="562987"/>
                    </a:cubicBezTo>
                    <a:cubicBezTo>
                      <a:pt x="3230" y="567603"/>
                      <a:pt x="-3114" y="581451"/>
                      <a:pt x="1510" y="593904"/>
                    </a:cubicBezTo>
                    <a:cubicBezTo>
                      <a:pt x="6134" y="606463"/>
                      <a:pt x="20007" y="612796"/>
                      <a:pt x="32481" y="608181"/>
                    </a:cubicBezTo>
                    <a:cubicBezTo>
                      <a:pt x="172178" y="559015"/>
                      <a:pt x="312412" y="512425"/>
                      <a:pt x="452431" y="465514"/>
                    </a:cubicBezTo>
                    <a:cubicBezTo>
                      <a:pt x="452968" y="465299"/>
                      <a:pt x="453506" y="465192"/>
                      <a:pt x="454044" y="464977"/>
                    </a:cubicBezTo>
                    <a:cubicBezTo>
                      <a:pt x="454151" y="471418"/>
                      <a:pt x="456302" y="478503"/>
                      <a:pt x="464905" y="486447"/>
                    </a:cubicBezTo>
                    <a:cubicBezTo>
                      <a:pt x="472649" y="493640"/>
                      <a:pt x="496523" y="509527"/>
                      <a:pt x="498996" y="510815"/>
                    </a:cubicBezTo>
                    <a:cubicBezTo>
                      <a:pt x="509965" y="516397"/>
                      <a:pt x="521257" y="521013"/>
                      <a:pt x="532764" y="525307"/>
                    </a:cubicBezTo>
                    <a:cubicBezTo>
                      <a:pt x="543733" y="529279"/>
                      <a:pt x="554918" y="532822"/>
                      <a:pt x="566102" y="536364"/>
                    </a:cubicBezTo>
                    <a:cubicBezTo>
                      <a:pt x="580083" y="540551"/>
                      <a:pt x="594063" y="544845"/>
                      <a:pt x="608366" y="548495"/>
                    </a:cubicBezTo>
                    <a:cubicBezTo>
                      <a:pt x="622454" y="552037"/>
                      <a:pt x="636649" y="555258"/>
                      <a:pt x="650844" y="557941"/>
                    </a:cubicBezTo>
                    <a:cubicBezTo>
                      <a:pt x="667836" y="561269"/>
                      <a:pt x="684935" y="563845"/>
                      <a:pt x="702034" y="566529"/>
                    </a:cubicBezTo>
                    <a:cubicBezTo>
                      <a:pt x="727522" y="570501"/>
                      <a:pt x="752901" y="573829"/>
                      <a:pt x="778281" y="578230"/>
                    </a:cubicBezTo>
                    <a:cubicBezTo>
                      <a:pt x="791186" y="581558"/>
                      <a:pt x="804306" y="573722"/>
                      <a:pt x="807640" y="560732"/>
                    </a:cubicBezTo>
                    <a:cubicBezTo>
                      <a:pt x="810866" y="547850"/>
                      <a:pt x="803016" y="534754"/>
                      <a:pt x="790111" y="531426"/>
                    </a:cubicBezTo>
                    <a:cubicBezTo>
                      <a:pt x="755375" y="520154"/>
                      <a:pt x="720854" y="509420"/>
                      <a:pt x="685580" y="500080"/>
                    </a:cubicBezTo>
                    <a:cubicBezTo>
                      <a:pt x="671707" y="496323"/>
                      <a:pt x="657835" y="492780"/>
                      <a:pt x="643854" y="489775"/>
                    </a:cubicBezTo>
                    <a:cubicBezTo>
                      <a:pt x="622991" y="485159"/>
                      <a:pt x="602021" y="481831"/>
                      <a:pt x="581265" y="477215"/>
                    </a:cubicBezTo>
                    <a:cubicBezTo>
                      <a:pt x="568468" y="474746"/>
                      <a:pt x="555670" y="472277"/>
                      <a:pt x="543088" y="469164"/>
                    </a:cubicBezTo>
                    <a:cubicBezTo>
                      <a:pt x="535022" y="467231"/>
                      <a:pt x="527065" y="465192"/>
                      <a:pt x="519214" y="462616"/>
                    </a:cubicBezTo>
                    <a:cubicBezTo>
                      <a:pt x="518031" y="462186"/>
                      <a:pt x="505664" y="459287"/>
                      <a:pt x="498566" y="455638"/>
                    </a:cubicBezTo>
                    <a:lnTo>
                      <a:pt x="498243" y="454887"/>
                    </a:lnTo>
                    <a:lnTo>
                      <a:pt x="497921" y="454350"/>
                    </a:lnTo>
                    <a:lnTo>
                      <a:pt x="498243" y="455423"/>
                    </a:lnTo>
                    <a:cubicBezTo>
                      <a:pt x="495662" y="454027"/>
                      <a:pt x="495340" y="452632"/>
                      <a:pt x="495125" y="451129"/>
                    </a:cubicBezTo>
                    <a:cubicBezTo>
                      <a:pt x="495232" y="451129"/>
                      <a:pt x="495340" y="451022"/>
                      <a:pt x="495447" y="451022"/>
                    </a:cubicBezTo>
                    <a:cubicBezTo>
                      <a:pt x="496307" y="452095"/>
                      <a:pt x="497276" y="453061"/>
                      <a:pt x="497921" y="454350"/>
                    </a:cubicBezTo>
                    <a:cubicBezTo>
                      <a:pt x="497598" y="453061"/>
                      <a:pt x="497060" y="451773"/>
                      <a:pt x="496630" y="450700"/>
                    </a:cubicBezTo>
                    <a:cubicBezTo>
                      <a:pt x="575458" y="424399"/>
                      <a:pt x="654286" y="398206"/>
                      <a:pt x="732899" y="371261"/>
                    </a:cubicBezTo>
                    <a:cubicBezTo>
                      <a:pt x="751288" y="365035"/>
                      <a:pt x="769570" y="358380"/>
                      <a:pt x="787852" y="352046"/>
                    </a:cubicBezTo>
                    <a:cubicBezTo>
                      <a:pt x="789573" y="356018"/>
                      <a:pt x="791186" y="360312"/>
                      <a:pt x="795057" y="362888"/>
                    </a:cubicBezTo>
                    <a:cubicBezTo>
                      <a:pt x="804414" y="369007"/>
                      <a:pt x="869907" y="393912"/>
                      <a:pt x="882381" y="397562"/>
                    </a:cubicBezTo>
                    <a:cubicBezTo>
                      <a:pt x="909482" y="404862"/>
                      <a:pt x="936904" y="412054"/>
                      <a:pt x="964758" y="417314"/>
                    </a:cubicBezTo>
                    <a:cubicBezTo>
                      <a:pt x="983255" y="420750"/>
                      <a:pt x="1001859" y="423433"/>
                      <a:pt x="1020572" y="425365"/>
                    </a:cubicBezTo>
                    <a:cubicBezTo>
                      <a:pt x="1067567" y="430196"/>
                      <a:pt x="1114563" y="430947"/>
                      <a:pt x="1160913" y="431055"/>
                    </a:cubicBezTo>
                    <a:cubicBezTo>
                      <a:pt x="1174248" y="431914"/>
                      <a:pt x="1185756" y="421716"/>
                      <a:pt x="1186508" y="408512"/>
                    </a:cubicBezTo>
                    <a:cubicBezTo>
                      <a:pt x="1187369" y="395200"/>
                      <a:pt x="1177152" y="383714"/>
                      <a:pt x="1163924" y="382963"/>
                    </a:cubicBezTo>
                    <a:lnTo>
                      <a:pt x="895394" y="340882"/>
                    </a:lnTo>
                    <a:cubicBezTo>
                      <a:pt x="885930" y="339271"/>
                      <a:pt x="874853" y="332187"/>
                      <a:pt x="864099" y="326497"/>
                    </a:cubicBezTo>
                    <a:cubicBezTo>
                      <a:pt x="863669" y="326282"/>
                      <a:pt x="863239" y="326175"/>
                      <a:pt x="862809" y="325853"/>
                    </a:cubicBezTo>
                    <a:cubicBezTo>
                      <a:pt x="919268" y="306101"/>
                      <a:pt x="975834" y="286456"/>
                      <a:pt x="1032401" y="266704"/>
                    </a:cubicBezTo>
                    <a:cubicBezTo>
                      <a:pt x="1135533" y="229776"/>
                      <a:pt x="1253184" y="200362"/>
                      <a:pt x="1361586" y="159355"/>
                    </a:cubicBezTo>
                    <a:cubicBezTo>
                      <a:pt x="1410087" y="140998"/>
                      <a:pt x="1456652" y="120280"/>
                      <a:pt x="1499561" y="95804"/>
                    </a:cubicBezTo>
                    <a:cubicBezTo>
                      <a:pt x="1510746" y="89686"/>
                      <a:pt x="1514832" y="75623"/>
                      <a:pt x="1508595" y="64459"/>
                    </a:cubicBezTo>
                    <a:close/>
                    <a:moveTo>
                      <a:pt x="500502" y="461650"/>
                    </a:moveTo>
                    <a:cubicBezTo>
                      <a:pt x="500609" y="462616"/>
                      <a:pt x="500717" y="463689"/>
                      <a:pt x="500717" y="464763"/>
                    </a:cubicBezTo>
                    <a:cubicBezTo>
                      <a:pt x="500824" y="467983"/>
                      <a:pt x="500287" y="470989"/>
                      <a:pt x="499211" y="473780"/>
                    </a:cubicBezTo>
                    <a:cubicBezTo>
                      <a:pt x="500932" y="470237"/>
                      <a:pt x="501685" y="466158"/>
                      <a:pt x="500502" y="461650"/>
                    </a:cubicBezTo>
                    <a:close/>
                    <a:moveTo>
                      <a:pt x="637509" y="204334"/>
                    </a:moveTo>
                    <a:lnTo>
                      <a:pt x="638692" y="203582"/>
                    </a:lnTo>
                    <a:cubicBezTo>
                      <a:pt x="638907" y="204012"/>
                      <a:pt x="638155" y="204227"/>
                      <a:pt x="637402" y="204442"/>
                    </a:cubicBezTo>
                    <a:lnTo>
                      <a:pt x="637509" y="204334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528855">
                <a:off x="5526018" y="-195215"/>
                <a:ext cx="5186086" cy="7145281"/>
              </a:xfrm>
              <a:custGeom>
                <a:avLst/>
                <a:gdLst/>
                <a:ahLst/>
                <a:cxnLst/>
                <a:rect l="l" t="t" r="r" b="b"/>
                <a:pathLst>
                  <a:path w="5182443" h="7140262" extrusionOk="0">
                    <a:moveTo>
                      <a:pt x="3707469" y="3755381"/>
                    </a:moveTo>
                    <a:cubicBezTo>
                      <a:pt x="4118062" y="3271560"/>
                      <a:pt x="4611247" y="2858911"/>
                      <a:pt x="5163472" y="2584634"/>
                    </a:cubicBezTo>
                    <a:cubicBezTo>
                      <a:pt x="5180249" y="2576369"/>
                      <a:pt x="5187239" y="2556079"/>
                      <a:pt x="5178958" y="2539333"/>
                    </a:cubicBezTo>
                    <a:cubicBezTo>
                      <a:pt x="5170785" y="2522587"/>
                      <a:pt x="5150460" y="2515609"/>
                      <a:pt x="5133683" y="2523875"/>
                    </a:cubicBezTo>
                    <a:cubicBezTo>
                      <a:pt x="4568984" y="2796541"/>
                      <a:pt x="4061281" y="3209190"/>
                      <a:pt x="3640041" y="3697950"/>
                    </a:cubicBezTo>
                    <a:cubicBezTo>
                      <a:pt x="3599606" y="3744861"/>
                      <a:pt x="3562504" y="3794564"/>
                      <a:pt x="3523574" y="3842871"/>
                    </a:cubicBezTo>
                    <a:cubicBezTo>
                      <a:pt x="3538629" y="3772664"/>
                      <a:pt x="3546588" y="3700955"/>
                      <a:pt x="3550029" y="3628280"/>
                    </a:cubicBezTo>
                    <a:cubicBezTo>
                      <a:pt x="3557664" y="3465647"/>
                      <a:pt x="3542393" y="3298182"/>
                      <a:pt x="3534220" y="3133402"/>
                    </a:cubicBezTo>
                    <a:cubicBezTo>
                      <a:pt x="3526047" y="2970124"/>
                      <a:pt x="3524541" y="2809423"/>
                      <a:pt x="3564655" y="2658705"/>
                    </a:cubicBezTo>
                    <a:cubicBezTo>
                      <a:pt x="3587346" y="2570572"/>
                      <a:pt x="3647999" y="2448945"/>
                      <a:pt x="3733602" y="2387005"/>
                    </a:cubicBezTo>
                    <a:cubicBezTo>
                      <a:pt x="3784361" y="2350184"/>
                      <a:pt x="3844692" y="2336337"/>
                      <a:pt x="3910938" y="2372728"/>
                    </a:cubicBezTo>
                    <a:cubicBezTo>
                      <a:pt x="3977398" y="2409012"/>
                      <a:pt x="4010198" y="2495106"/>
                      <a:pt x="4007832" y="2575724"/>
                    </a:cubicBezTo>
                    <a:cubicBezTo>
                      <a:pt x="4005467" y="2655055"/>
                      <a:pt x="3968365" y="2731810"/>
                      <a:pt x="3884590" y="2748771"/>
                    </a:cubicBezTo>
                    <a:cubicBezTo>
                      <a:pt x="3858242" y="2754245"/>
                      <a:pt x="3835766" y="2743296"/>
                      <a:pt x="3818882" y="2727301"/>
                    </a:cubicBezTo>
                    <a:cubicBezTo>
                      <a:pt x="3802966" y="2712165"/>
                      <a:pt x="3791352" y="2692842"/>
                      <a:pt x="3785760" y="2675237"/>
                    </a:cubicBezTo>
                    <a:cubicBezTo>
                      <a:pt x="3784576" y="2671372"/>
                      <a:pt x="3783716" y="2666434"/>
                      <a:pt x="3783286" y="2662248"/>
                    </a:cubicBezTo>
                    <a:cubicBezTo>
                      <a:pt x="3796729" y="2661496"/>
                      <a:pt x="3808881" y="2652157"/>
                      <a:pt x="3812645" y="2638416"/>
                    </a:cubicBezTo>
                    <a:cubicBezTo>
                      <a:pt x="3817269" y="2621133"/>
                      <a:pt x="3807053" y="2603313"/>
                      <a:pt x="3789738" y="2598697"/>
                    </a:cubicBezTo>
                    <a:cubicBezTo>
                      <a:pt x="3770704" y="2593222"/>
                      <a:pt x="3755863" y="2596443"/>
                      <a:pt x="3744571" y="2602562"/>
                    </a:cubicBezTo>
                    <a:cubicBezTo>
                      <a:pt x="3730806" y="2610076"/>
                      <a:pt x="3721020" y="2623709"/>
                      <a:pt x="3717363" y="2642710"/>
                    </a:cubicBezTo>
                    <a:cubicBezTo>
                      <a:pt x="3713492" y="2663643"/>
                      <a:pt x="3718654" y="2694452"/>
                      <a:pt x="3733602" y="2724725"/>
                    </a:cubicBezTo>
                    <a:cubicBezTo>
                      <a:pt x="3761240" y="2780761"/>
                      <a:pt x="3821463" y="2832718"/>
                      <a:pt x="3898140" y="2819084"/>
                    </a:cubicBezTo>
                    <a:cubicBezTo>
                      <a:pt x="4018802" y="2797400"/>
                      <a:pt x="4080100" y="2692627"/>
                      <a:pt x="4085908" y="2578838"/>
                    </a:cubicBezTo>
                    <a:cubicBezTo>
                      <a:pt x="4091607" y="2468053"/>
                      <a:pt x="4042353" y="2351473"/>
                      <a:pt x="3952019" y="2299731"/>
                    </a:cubicBezTo>
                    <a:cubicBezTo>
                      <a:pt x="3852435" y="2242835"/>
                      <a:pt x="3760165" y="2260870"/>
                      <a:pt x="3682412" y="2315511"/>
                    </a:cubicBezTo>
                    <a:cubicBezTo>
                      <a:pt x="3579603" y="2387971"/>
                      <a:pt x="3504109" y="2530960"/>
                      <a:pt x="3476040" y="2635518"/>
                    </a:cubicBezTo>
                    <a:cubicBezTo>
                      <a:pt x="3434744" y="2795360"/>
                      <a:pt x="3435282" y="2965616"/>
                      <a:pt x="3446144" y="3138340"/>
                    </a:cubicBezTo>
                    <a:cubicBezTo>
                      <a:pt x="3456360" y="3300651"/>
                      <a:pt x="3475610" y="3465217"/>
                      <a:pt x="3471739" y="3625596"/>
                    </a:cubicBezTo>
                    <a:cubicBezTo>
                      <a:pt x="3468727" y="3752054"/>
                      <a:pt x="3450446" y="3875612"/>
                      <a:pt x="3402697" y="3993374"/>
                    </a:cubicBezTo>
                    <a:cubicBezTo>
                      <a:pt x="3325483" y="4096536"/>
                      <a:pt x="3251924" y="4202060"/>
                      <a:pt x="3182452" y="4309731"/>
                    </a:cubicBezTo>
                    <a:cubicBezTo>
                      <a:pt x="3062114" y="4496411"/>
                      <a:pt x="2955325" y="4689317"/>
                      <a:pt x="2859613" y="4885013"/>
                    </a:cubicBezTo>
                    <a:cubicBezTo>
                      <a:pt x="2873809" y="4784535"/>
                      <a:pt x="2889832" y="4663339"/>
                      <a:pt x="2907362" y="4525288"/>
                    </a:cubicBezTo>
                    <a:cubicBezTo>
                      <a:pt x="2958981" y="4118757"/>
                      <a:pt x="3027163" y="3566233"/>
                      <a:pt x="3111690" y="2985046"/>
                    </a:cubicBezTo>
                    <a:cubicBezTo>
                      <a:pt x="3139758" y="2791925"/>
                      <a:pt x="3169655" y="2595584"/>
                      <a:pt x="3201057" y="2400424"/>
                    </a:cubicBezTo>
                    <a:cubicBezTo>
                      <a:pt x="3233104" y="2200540"/>
                      <a:pt x="3267087" y="2002374"/>
                      <a:pt x="3303006" y="1809468"/>
                    </a:cubicBezTo>
                    <a:cubicBezTo>
                      <a:pt x="3441520" y="1763093"/>
                      <a:pt x="3580356" y="1718222"/>
                      <a:pt x="3719191" y="1673565"/>
                    </a:cubicBezTo>
                    <a:cubicBezTo>
                      <a:pt x="3721234" y="1672920"/>
                      <a:pt x="3723385" y="1672276"/>
                      <a:pt x="3725429" y="1671525"/>
                    </a:cubicBezTo>
                    <a:cubicBezTo>
                      <a:pt x="3723385" y="1679039"/>
                      <a:pt x="3724461" y="1687949"/>
                      <a:pt x="3735430" y="1698255"/>
                    </a:cubicBezTo>
                    <a:cubicBezTo>
                      <a:pt x="3743926" y="1706198"/>
                      <a:pt x="3769844" y="1723804"/>
                      <a:pt x="3772532" y="1725199"/>
                    </a:cubicBezTo>
                    <a:cubicBezTo>
                      <a:pt x="3784576" y="1731425"/>
                      <a:pt x="3797051" y="1736578"/>
                      <a:pt x="3809634" y="1741409"/>
                    </a:cubicBezTo>
                    <a:cubicBezTo>
                      <a:pt x="3821786" y="1746025"/>
                      <a:pt x="3834153" y="1749997"/>
                      <a:pt x="3846413" y="1753969"/>
                    </a:cubicBezTo>
                    <a:cubicBezTo>
                      <a:pt x="3862006" y="1758799"/>
                      <a:pt x="3877492" y="1763738"/>
                      <a:pt x="3893193" y="1767924"/>
                    </a:cubicBezTo>
                    <a:cubicBezTo>
                      <a:pt x="3908787" y="1772111"/>
                      <a:pt x="3924488" y="1775761"/>
                      <a:pt x="3940297" y="1779088"/>
                    </a:cubicBezTo>
                    <a:cubicBezTo>
                      <a:pt x="3959116" y="1783060"/>
                      <a:pt x="3978043" y="1786281"/>
                      <a:pt x="3996971" y="1789608"/>
                    </a:cubicBezTo>
                    <a:cubicBezTo>
                      <a:pt x="4025254" y="1794547"/>
                      <a:pt x="4053430" y="1798948"/>
                      <a:pt x="4081498" y="1804423"/>
                    </a:cubicBezTo>
                    <a:cubicBezTo>
                      <a:pt x="4094403" y="1807858"/>
                      <a:pt x="4107631" y="1800236"/>
                      <a:pt x="4111072" y="1787354"/>
                    </a:cubicBezTo>
                    <a:cubicBezTo>
                      <a:pt x="4114513" y="1774580"/>
                      <a:pt x="4106878" y="1761268"/>
                      <a:pt x="4093973" y="1757833"/>
                    </a:cubicBezTo>
                    <a:cubicBezTo>
                      <a:pt x="4055581" y="1745059"/>
                      <a:pt x="4017189" y="1732928"/>
                      <a:pt x="3978151" y="1722193"/>
                    </a:cubicBezTo>
                    <a:cubicBezTo>
                      <a:pt x="3962773" y="1717899"/>
                      <a:pt x="3947394" y="1713820"/>
                      <a:pt x="3931801" y="1710278"/>
                    </a:cubicBezTo>
                    <a:cubicBezTo>
                      <a:pt x="3908787" y="1704803"/>
                      <a:pt x="3885450" y="1700509"/>
                      <a:pt x="3862329" y="1695034"/>
                    </a:cubicBezTo>
                    <a:cubicBezTo>
                      <a:pt x="3848241" y="1692028"/>
                      <a:pt x="3834046" y="1689022"/>
                      <a:pt x="3819958" y="1685265"/>
                    </a:cubicBezTo>
                    <a:cubicBezTo>
                      <a:pt x="3811032" y="1682796"/>
                      <a:pt x="3802106" y="1680435"/>
                      <a:pt x="3793395" y="1677214"/>
                    </a:cubicBezTo>
                    <a:cubicBezTo>
                      <a:pt x="3792104" y="1676785"/>
                      <a:pt x="3777694" y="1673028"/>
                      <a:pt x="3769736" y="1668626"/>
                    </a:cubicBezTo>
                    <a:lnTo>
                      <a:pt x="3769413" y="1667875"/>
                    </a:lnTo>
                    <a:cubicBezTo>
                      <a:pt x="3769306" y="1667445"/>
                      <a:pt x="3769091" y="1667123"/>
                      <a:pt x="3768983" y="1666802"/>
                    </a:cubicBezTo>
                    <a:lnTo>
                      <a:pt x="3768660" y="1666157"/>
                    </a:lnTo>
                    <a:lnTo>
                      <a:pt x="3769198" y="1668304"/>
                    </a:lnTo>
                    <a:cubicBezTo>
                      <a:pt x="3765649" y="1666265"/>
                      <a:pt x="3763606" y="1664010"/>
                      <a:pt x="3765111" y="1661971"/>
                    </a:cubicBezTo>
                    <a:lnTo>
                      <a:pt x="3765327" y="1661649"/>
                    </a:lnTo>
                    <a:cubicBezTo>
                      <a:pt x="3764359" y="1660575"/>
                      <a:pt x="3762638" y="1660790"/>
                      <a:pt x="3761455" y="1659931"/>
                    </a:cubicBezTo>
                    <a:cubicBezTo>
                      <a:pt x="3851790" y="1631054"/>
                      <a:pt x="3942232" y="1602285"/>
                      <a:pt x="4032352" y="1572871"/>
                    </a:cubicBezTo>
                    <a:cubicBezTo>
                      <a:pt x="4053322" y="1566001"/>
                      <a:pt x="4074293" y="1558809"/>
                      <a:pt x="4095263" y="1551831"/>
                    </a:cubicBezTo>
                    <a:cubicBezTo>
                      <a:pt x="4096554" y="1557198"/>
                      <a:pt x="4099350" y="1562243"/>
                      <a:pt x="4104297" y="1565679"/>
                    </a:cubicBezTo>
                    <a:cubicBezTo>
                      <a:pt x="4114084" y="1572442"/>
                      <a:pt x="4186566" y="1600460"/>
                      <a:pt x="4200117" y="1604539"/>
                    </a:cubicBezTo>
                    <a:cubicBezTo>
                      <a:pt x="4230121" y="1613019"/>
                      <a:pt x="4260340" y="1621178"/>
                      <a:pt x="4291312" y="1627404"/>
                    </a:cubicBezTo>
                    <a:cubicBezTo>
                      <a:pt x="4311744" y="1631484"/>
                      <a:pt x="4332393" y="1634704"/>
                      <a:pt x="4353040" y="1637173"/>
                    </a:cubicBezTo>
                    <a:cubicBezTo>
                      <a:pt x="4405090" y="1643399"/>
                      <a:pt x="4457356" y="1645332"/>
                      <a:pt x="4508760" y="1646512"/>
                    </a:cubicBezTo>
                    <a:cubicBezTo>
                      <a:pt x="4522096" y="1647479"/>
                      <a:pt x="4533602" y="1637495"/>
                      <a:pt x="4534678" y="1624184"/>
                    </a:cubicBezTo>
                    <a:cubicBezTo>
                      <a:pt x="4535646" y="1610980"/>
                      <a:pt x="4525645" y="1599386"/>
                      <a:pt x="4512309" y="1598420"/>
                    </a:cubicBezTo>
                    <a:cubicBezTo>
                      <a:pt x="4482413" y="1594341"/>
                      <a:pt x="4452516" y="1589188"/>
                      <a:pt x="4422190" y="1584250"/>
                    </a:cubicBezTo>
                    <a:cubicBezTo>
                      <a:pt x="4387454" y="1578561"/>
                      <a:pt x="4352718" y="1572012"/>
                      <a:pt x="4317982" y="1566001"/>
                    </a:cubicBezTo>
                    <a:cubicBezTo>
                      <a:pt x="4283031" y="1559989"/>
                      <a:pt x="4248080" y="1555159"/>
                      <a:pt x="4213882" y="1548073"/>
                    </a:cubicBezTo>
                    <a:cubicBezTo>
                      <a:pt x="4203128" y="1546034"/>
                      <a:pt x="4190545" y="1537661"/>
                      <a:pt x="4178501" y="1530898"/>
                    </a:cubicBezTo>
                    <a:cubicBezTo>
                      <a:pt x="4175705" y="1529395"/>
                      <a:pt x="4173124" y="1528214"/>
                      <a:pt x="4170328" y="1526819"/>
                    </a:cubicBezTo>
                    <a:cubicBezTo>
                      <a:pt x="4235821" y="1504919"/>
                      <a:pt x="4301420" y="1483127"/>
                      <a:pt x="4367021" y="1461228"/>
                    </a:cubicBezTo>
                    <a:cubicBezTo>
                      <a:pt x="4482305" y="1421939"/>
                      <a:pt x="4613613" y="1391237"/>
                      <a:pt x="4734705" y="1347331"/>
                    </a:cubicBezTo>
                    <a:cubicBezTo>
                      <a:pt x="4788798" y="1327794"/>
                      <a:pt x="4840848" y="1305572"/>
                      <a:pt x="4888812" y="1279272"/>
                    </a:cubicBezTo>
                    <a:cubicBezTo>
                      <a:pt x="4900103" y="1273261"/>
                      <a:pt x="4904405" y="1259198"/>
                      <a:pt x="4898383" y="1247926"/>
                    </a:cubicBezTo>
                    <a:cubicBezTo>
                      <a:pt x="4892361" y="1236655"/>
                      <a:pt x="4878380" y="1232468"/>
                      <a:pt x="4867088" y="1238372"/>
                    </a:cubicBezTo>
                    <a:cubicBezTo>
                      <a:pt x="4820523" y="1262311"/>
                      <a:pt x="4770086" y="1281741"/>
                      <a:pt x="4717928" y="1299024"/>
                    </a:cubicBezTo>
                    <a:cubicBezTo>
                      <a:pt x="4595869" y="1339495"/>
                      <a:pt x="4464238" y="1367298"/>
                      <a:pt x="4348094" y="1403689"/>
                    </a:cubicBezTo>
                    <a:cubicBezTo>
                      <a:pt x="4263028" y="1430956"/>
                      <a:pt x="4177963" y="1457793"/>
                      <a:pt x="4093005" y="1484845"/>
                    </a:cubicBezTo>
                    <a:cubicBezTo>
                      <a:pt x="4093650" y="1483986"/>
                      <a:pt x="4094941" y="1483879"/>
                      <a:pt x="4095586" y="1482913"/>
                    </a:cubicBezTo>
                    <a:cubicBezTo>
                      <a:pt x="4117525" y="1449313"/>
                      <a:pt x="4150755" y="1411848"/>
                      <a:pt x="4187319" y="1374276"/>
                    </a:cubicBezTo>
                    <a:cubicBezTo>
                      <a:pt x="4198288" y="1363004"/>
                      <a:pt x="4209580" y="1351732"/>
                      <a:pt x="4220872" y="1340461"/>
                    </a:cubicBezTo>
                    <a:cubicBezTo>
                      <a:pt x="4232164" y="1329297"/>
                      <a:pt x="4243563" y="1318132"/>
                      <a:pt x="4254963" y="1307290"/>
                    </a:cubicBezTo>
                    <a:cubicBezTo>
                      <a:pt x="4296581" y="1267893"/>
                      <a:pt x="4339060" y="1233005"/>
                      <a:pt x="4379173" y="1215185"/>
                    </a:cubicBezTo>
                    <a:cubicBezTo>
                      <a:pt x="4391110" y="1210569"/>
                      <a:pt x="4397025" y="1197258"/>
                      <a:pt x="4392401" y="1185342"/>
                    </a:cubicBezTo>
                    <a:cubicBezTo>
                      <a:pt x="4387884" y="1173426"/>
                      <a:pt x="4374441" y="1167415"/>
                      <a:pt x="4362504" y="1172030"/>
                    </a:cubicBezTo>
                    <a:cubicBezTo>
                      <a:pt x="4331532" y="1181906"/>
                      <a:pt x="4298087" y="1198975"/>
                      <a:pt x="4264641" y="1221304"/>
                    </a:cubicBezTo>
                    <a:cubicBezTo>
                      <a:pt x="4236035" y="1240304"/>
                      <a:pt x="4207322" y="1262848"/>
                      <a:pt x="4180974" y="1288075"/>
                    </a:cubicBezTo>
                    <a:cubicBezTo>
                      <a:pt x="4160326" y="1307934"/>
                      <a:pt x="4141184" y="1329404"/>
                      <a:pt x="4123870" y="1351088"/>
                    </a:cubicBezTo>
                    <a:cubicBezTo>
                      <a:pt x="4094296" y="1388124"/>
                      <a:pt x="4070529" y="1425803"/>
                      <a:pt x="4053753" y="1458652"/>
                    </a:cubicBezTo>
                    <a:cubicBezTo>
                      <a:pt x="4047085" y="1470138"/>
                      <a:pt x="4050957" y="1484953"/>
                      <a:pt x="4062463" y="1491608"/>
                    </a:cubicBezTo>
                    <a:cubicBezTo>
                      <a:pt x="4064507" y="1492789"/>
                      <a:pt x="4066765" y="1491930"/>
                      <a:pt x="4069023" y="1492467"/>
                    </a:cubicBezTo>
                    <a:cubicBezTo>
                      <a:pt x="4050096" y="1498586"/>
                      <a:pt x="4030954" y="1504490"/>
                      <a:pt x="4012027" y="1510609"/>
                    </a:cubicBezTo>
                    <a:cubicBezTo>
                      <a:pt x="3937500" y="1534870"/>
                      <a:pt x="3863082" y="1559667"/>
                      <a:pt x="3788878" y="1584894"/>
                    </a:cubicBezTo>
                    <a:cubicBezTo>
                      <a:pt x="3783501" y="1586719"/>
                      <a:pt x="3778124" y="1588759"/>
                      <a:pt x="3772639" y="1590584"/>
                    </a:cubicBezTo>
                    <a:cubicBezTo>
                      <a:pt x="3778877" y="1583713"/>
                      <a:pt x="3785222" y="1576950"/>
                      <a:pt x="3791459" y="1569973"/>
                    </a:cubicBezTo>
                    <a:cubicBezTo>
                      <a:pt x="3802751" y="1557091"/>
                      <a:pt x="3813828" y="1544316"/>
                      <a:pt x="3824475" y="1531005"/>
                    </a:cubicBezTo>
                    <a:cubicBezTo>
                      <a:pt x="3833400" y="1519948"/>
                      <a:pt x="3841896" y="1508676"/>
                      <a:pt x="3850177" y="1497190"/>
                    </a:cubicBezTo>
                    <a:cubicBezTo>
                      <a:pt x="3858457" y="1485704"/>
                      <a:pt x="3866201" y="1473896"/>
                      <a:pt x="3874266" y="1462194"/>
                    </a:cubicBezTo>
                    <a:cubicBezTo>
                      <a:pt x="3876309" y="1459081"/>
                      <a:pt x="3911260" y="1408413"/>
                      <a:pt x="3926639" y="1389841"/>
                    </a:cubicBezTo>
                    <a:cubicBezTo>
                      <a:pt x="3927176" y="1389090"/>
                      <a:pt x="3927714" y="1388124"/>
                      <a:pt x="3928144" y="1387265"/>
                    </a:cubicBezTo>
                    <a:cubicBezTo>
                      <a:pt x="3928682" y="1386299"/>
                      <a:pt x="3929112" y="1385762"/>
                      <a:pt x="3929435" y="1386191"/>
                    </a:cubicBezTo>
                    <a:cubicBezTo>
                      <a:pt x="3929542" y="1386299"/>
                      <a:pt x="3929650" y="1386299"/>
                      <a:pt x="3929650" y="1386406"/>
                    </a:cubicBezTo>
                    <a:cubicBezTo>
                      <a:pt x="3940082" y="1379751"/>
                      <a:pt x="3943415" y="1365903"/>
                      <a:pt x="3936963" y="1355168"/>
                    </a:cubicBezTo>
                    <a:cubicBezTo>
                      <a:pt x="3932984" y="1346902"/>
                      <a:pt x="3922982" y="1339065"/>
                      <a:pt x="3905346" y="1346472"/>
                    </a:cubicBezTo>
                    <a:cubicBezTo>
                      <a:pt x="3902980" y="1347546"/>
                      <a:pt x="3898248" y="1351088"/>
                      <a:pt x="3892010" y="1356671"/>
                    </a:cubicBezTo>
                    <a:cubicBezTo>
                      <a:pt x="3872760" y="1373846"/>
                      <a:pt x="3828131" y="1422583"/>
                      <a:pt x="3825550" y="1425588"/>
                    </a:cubicBezTo>
                    <a:cubicBezTo>
                      <a:pt x="3816516" y="1436431"/>
                      <a:pt x="3807268" y="1447058"/>
                      <a:pt x="3798449" y="1458115"/>
                    </a:cubicBezTo>
                    <a:cubicBezTo>
                      <a:pt x="3789738" y="1469172"/>
                      <a:pt x="3781135" y="1480336"/>
                      <a:pt x="3772855" y="1491715"/>
                    </a:cubicBezTo>
                    <a:cubicBezTo>
                      <a:pt x="3762961" y="1505349"/>
                      <a:pt x="3753497" y="1519411"/>
                      <a:pt x="3743926" y="1533367"/>
                    </a:cubicBezTo>
                    <a:cubicBezTo>
                      <a:pt x="3729623" y="1554514"/>
                      <a:pt x="3716073" y="1575769"/>
                      <a:pt x="3701877" y="1597025"/>
                    </a:cubicBezTo>
                    <a:cubicBezTo>
                      <a:pt x="3697253" y="1603036"/>
                      <a:pt x="3696608" y="1610121"/>
                      <a:pt x="3698221" y="1616992"/>
                    </a:cubicBezTo>
                    <a:cubicBezTo>
                      <a:pt x="3569601" y="1661219"/>
                      <a:pt x="3441305" y="1706521"/>
                      <a:pt x="3313330" y="1753110"/>
                    </a:cubicBezTo>
                    <a:cubicBezTo>
                      <a:pt x="3327741" y="1676999"/>
                      <a:pt x="3342366" y="1601748"/>
                      <a:pt x="3357422" y="1527999"/>
                    </a:cubicBezTo>
                    <a:cubicBezTo>
                      <a:pt x="3494752" y="854707"/>
                      <a:pt x="3658430" y="288442"/>
                      <a:pt x="3861684" y="56246"/>
                    </a:cubicBezTo>
                    <a:cubicBezTo>
                      <a:pt x="3874051" y="42183"/>
                      <a:pt x="3872760" y="20821"/>
                      <a:pt x="3858780" y="8476"/>
                    </a:cubicBezTo>
                    <a:cubicBezTo>
                      <a:pt x="3844800" y="-3869"/>
                      <a:pt x="3823291" y="-2581"/>
                      <a:pt x="3810924" y="11374"/>
                    </a:cubicBezTo>
                    <a:cubicBezTo>
                      <a:pt x="3599928" y="246576"/>
                      <a:pt x="3418936" y="822288"/>
                      <a:pt x="3272249" y="1510287"/>
                    </a:cubicBezTo>
                    <a:cubicBezTo>
                      <a:pt x="3219877" y="1755472"/>
                      <a:pt x="3172021" y="2015149"/>
                      <a:pt x="3128251" y="2278261"/>
                    </a:cubicBezTo>
                    <a:cubicBezTo>
                      <a:pt x="3126638" y="2229310"/>
                      <a:pt x="3124810" y="2180251"/>
                      <a:pt x="3120831" y="2131622"/>
                    </a:cubicBezTo>
                    <a:cubicBezTo>
                      <a:pt x="3107173" y="1964373"/>
                      <a:pt x="3077815" y="1800880"/>
                      <a:pt x="3025227" y="1650055"/>
                    </a:cubicBezTo>
                    <a:cubicBezTo>
                      <a:pt x="2992964" y="1560311"/>
                      <a:pt x="2923170" y="1440617"/>
                      <a:pt x="2831330" y="1377174"/>
                    </a:cubicBezTo>
                    <a:cubicBezTo>
                      <a:pt x="2761320" y="1328760"/>
                      <a:pt x="2679374" y="1310725"/>
                      <a:pt x="2591405" y="1352269"/>
                    </a:cubicBezTo>
                    <a:cubicBezTo>
                      <a:pt x="2509028" y="1391237"/>
                      <a:pt x="2455688" y="1486455"/>
                      <a:pt x="2449665" y="1582103"/>
                    </a:cubicBezTo>
                    <a:cubicBezTo>
                      <a:pt x="2443428" y="1681186"/>
                      <a:pt x="2485799" y="1778015"/>
                      <a:pt x="2586458" y="1812259"/>
                    </a:cubicBezTo>
                    <a:cubicBezTo>
                      <a:pt x="2656790" y="1836091"/>
                      <a:pt x="2713464" y="1809790"/>
                      <a:pt x="2746265" y="1762342"/>
                    </a:cubicBezTo>
                    <a:cubicBezTo>
                      <a:pt x="2776268" y="1719188"/>
                      <a:pt x="2785732" y="1657355"/>
                      <a:pt x="2764009" y="1602607"/>
                    </a:cubicBezTo>
                    <a:cubicBezTo>
                      <a:pt x="2758847" y="1589725"/>
                      <a:pt x="2723466" y="1529180"/>
                      <a:pt x="2703463" y="1513937"/>
                    </a:cubicBezTo>
                    <a:cubicBezTo>
                      <a:pt x="2682600" y="1498049"/>
                      <a:pt x="2664103" y="1502772"/>
                      <a:pt x="2652596" y="1513507"/>
                    </a:cubicBezTo>
                    <a:cubicBezTo>
                      <a:pt x="2639261" y="1525530"/>
                      <a:pt x="2638293" y="1546034"/>
                      <a:pt x="2650230" y="1559345"/>
                    </a:cubicBezTo>
                    <a:cubicBezTo>
                      <a:pt x="2653779" y="1563210"/>
                      <a:pt x="2658833" y="1563317"/>
                      <a:pt x="2663458" y="1565142"/>
                    </a:cubicBezTo>
                    <a:cubicBezTo>
                      <a:pt x="2666254" y="1562029"/>
                      <a:pt x="2669910" y="1564069"/>
                      <a:pt x="2673889" y="1569006"/>
                    </a:cubicBezTo>
                    <a:cubicBezTo>
                      <a:pt x="2673352" y="1569006"/>
                      <a:pt x="2672706" y="1568899"/>
                      <a:pt x="2672169" y="1568899"/>
                    </a:cubicBezTo>
                    <a:cubicBezTo>
                      <a:pt x="2673029" y="1569006"/>
                      <a:pt x="2673674" y="1569973"/>
                      <a:pt x="2674642" y="1569973"/>
                    </a:cubicBezTo>
                    <a:cubicBezTo>
                      <a:pt x="2685611" y="1584787"/>
                      <a:pt x="2698409" y="1620427"/>
                      <a:pt x="2700667" y="1626653"/>
                    </a:cubicBezTo>
                    <a:cubicBezTo>
                      <a:pt x="2712604" y="1659394"/>
                      <a:pt x="2706474" y="1695893"/>
                      <a:pt x="2688085" y="1721012"/>
                    </a:cubicBezTo>
                    <a:cubicBezTo>
                      <a:pt x="2671953" y="1743019"/>
                      <a:pt x="2644530" y="1753861"/>
                      <a:pt x="2611515" y="1741731"/>
                    </a:cubicBezTo>
                    <a:cubicBezTo>
                      <a:pt x="2546668" y="1717899"/>
                      <a:pt x="2524729" y="1652309"/>
                      <a:pt x="2530321" y="1588007"/>
                    </a:cubicBezTo>
                    <a:cubicBezTo>
                      <a:pt x="2535914" y="1522417"/>
                      <a:pt x="2570112" y="1455539"/>
                      <a:pt x="2627324" y="1429883"/>
                    </a:cubicBezTo>
                    <a:cubicBezTo>
                      <a:pt x="2683998" y="1404334"/>
                      <a:pt x="2735725" y="1418611"/>
                      <a:pt x="2780032" y="1450171"/>
                    </a:cubicBezTo>
                    <a:cubicBezTo>
                      <a:pt x="2856064" y="1504168"/>
                      <a:pt x="2912201" y="1605505"/>
                      <a:pt x="2938548" y="1680757"/>
                    </a:cubicBezTo>
                    <a:cubicBezTo>
                      <a:pt x="2990491" y="1824068"/>
                      <a:pt x="3019097" y="1979938"/>
                      <a:pt x="3035121" y="2139351"/>
                    </a:cubicBezTo>
                    <a:cubicBezTo>
                      <a:pt x="3057274" y="2360812"/>
                      <a:pt x="3054586" y="2588499"/>
                      <a:pt x="3048563" y="2800513"/>
                    </a:cubicBezTo>
                    <a:cubicBezTo>
                      <a:pt x="3040283" y="2857730"/>
                      <a:pt x="3030819" y="2915591"/>
                      <a:pt x="3022968" y="2972486"/>
                    </a:cubicBezTo>
                    <a:cubicBezTo>
                      <a:pt x="2926827" y="3668214"/>
                      <a:pt x="2857785" y="4323472"/>
                      <a:pt x="2808423" y="4736980"/>
                    </a:cubicBezTo>
                    <a:cubicBezTo>
                      <a:pt x="2788958" y="4900149"/>
                      <a:pt x="2773580" y="5023494"/>
                      <a:pt x="2760675" y="5096705"/>
                    </a:cubicBezTo>
                    <a:cubicBezTo>
                      <a:pt x="2726692" y="5174319"/>
                      <a:pt x="2693999" y="5252147"/>
                      <a:pt x="2664103" y="5330082"/>
                    </a:cubicBezTo>
                    <a:cubicBezTo>
                      <a:pt x="2592373" y="5517943"/>
                      <a:pt x="2526988" y="5707950"/>
                      <a:pt x="2468162" y="5899997"/>
                    </a:cubicBezTo>
                    <a:cubicBezTo>
                      <a:pt x="2409445" y="6091937"/>
                      <a:pt x="2357180" y="6285809"/>
                      <a:pt x="2310937" y="6481399"/>
                    </a:cubicBezTo>
                    <a:cubicBezTo>
                      <a:pt x="2294376" y="6551927"/>
                      <a:pt x="2278567" y="6622777"/>
                      <a:pt x="2264371" y="6693842"/>
                    </a:cubicBezTo>
                    <a:cubicBezTo>
                      <a:pt x="2250069" y="6765014"/>
                      <a:pt x="2237271" y="6836616"/>
                      <a:pt x="2226624" y="6908540"/>
                    </a:cubicBezTo>
                    <a:cubicBezTo>
                      <a:pt x="2220925" y="6947293"/>
                      <a:pt x="2220602" y="7035749"/>
                      <a:pt x="2219419" y="7079868"/>
                    </a:cubicBezTo>
                    <a:cubicBezTo>
                      <a:pt x="2216085" y="7085665"/>
                      <a:pt x="2214472" y="7092536"/>
                      <a:pt x="2215333" y="7099729"/>
                    </a:cubicBezTo>
                    <a:cubicBezTo>
                      <a:pt x="2218882" y="7133221"/>
                      <a:pt x="2242003" y="7139770"/>
                      <a:pt x="2244476" y="7140199"/>
                    </a:cubicBezTo>
                    <a:cubicBezTo>
                      <a:pt x="2248133" y="7140843"/>
                      <a:pt x="2281040" y="7137193"/>
                      <a:pt x="2283729" y="7102412"/>
                    </a:cubicBezTo>
                    <a:cubicBezTo>
                      <a:pt x="2286095" y="7072032"/>
                      <a:pt x="2286310" y="6962537"/>
                      <a:pt x="2293408" y="6918845"/>
                    </a:cubicBezTo>
                    <a:cubicBezTo>
                      <a:pt x="2304807" y="6848210"/>
                      <a:pt x="2318250" y="6777897"/>
                      <a:pt x="2333198" y="6708012"/>
                    </a:cubicBezTo>
                    <a:cubicBezTo>
                      <a:pt x="2348146" y="6637914"/>
                      <a:pt x="2364600" y="6568137"/>
                      <a:pt x="2381914" y="6498467"/>
                    </a:cubicBezTo>
                    <a:cubicBezTo>
                      <a:pt x="2429985" y="6305132"/>
                      <a:pt x="2484186" y="6113407"/>
                      <a:pt x="2544409" y="5923721"/>
                    </a:cubicBezTo>
                    <a:cubicBezTo>
                      <a:pt x="2584630" y="5797157"/>
                      <a:pt x="2628507" y="5671881"/>
                      <a:pt x="2674212" y="5547249"/>
                    </a:cubicBezTo>
                    <a:cubicBezTo>
                      <a:pt x="2703248" y="5502377"/>
                      <a:pt x="2738091" y="5460403"/>
                      <a:pt x="2776806" y="5420899"/>
                    </a:cubicBezTo>
                    <a:cubicBezTo>
                      <a:pt x="2840471" y="5355953"/>
                      <a:pt x="2912631" y="5297341"/>
                      <a:pt x="2979092" y="5242271"/>
                    </a:cubicBezTo>
                    <a:cubicBezTo>
                      <a:pt x="3210198" y="5050116"/>
                      <a:pt x="3569494" y="4827582"/>
                      <a:pt x="3917283" y="4770043"/>
                    </a:cubicBezTo>
                    <a:cubicBezTo>
                      <a:pt x="4146776" y="4732149"/>
                      <a:pt x="4371645" y="4766715"/>
                      <a:pt x="4547690" y="4939976"/>
                    </a:cubicBezTo>
                    <a:cubicBezTo>
                      <a:pt x="4665771" y="5054625"/>
                      <a:pt x="4643725" y="5219513"/>
                      <a:pt x="4558767" y="5343501"/>
                    </a:cubicBezTo>
                    <a:cubicBezTo>
                      <a:pt x="4473164" y="5468348"/>
                      <a:pt x="4322499" y="5555729"/>
                      <a:pt x="4171295" y="5510428"/>
                    </a:cubicBezTo>
                    <a:cubicBezTo>
                      <a:pt x="4152045" y="5504739"/>
                      <a:pt x="4135699" y="5494648"/>
                      <a:pt x="4122579" y="5481229"/>
                    </a:cubicBezTo>
                    <a:cubicBezTo>
                      <a:pt x="4108706" y="5467060"/>
                      <a:pt x="4098060" y="5449561"/>
                      <a:pt x="4091070" y="5430131"/>
                    </a:cubicBezTo>
                    <a:cubicBezTo>
                      <a:pt x="4073648" y="5381825"/>
                      <a:pt x="4077197" y="5316234"/>
                      <a:pt x="4100426" y="5263526"/>
                    </a:cubicBezTo>
                    <a:cubicBezTo>
                      <a:pt x="4121826" y="5215004"/>
                      <a:pt x="4160541" y="5176466"/>
                      <a:pt x="4218829" y="5180330"/>
                    </a:cubicBezTo>
                    <a:cubicBezTo>
                      <a:pt x="4246789" y="5182048"/>
                      <a:pt x="4284644" y="5194179"/>
                      <a:pt x="4311422" y="5214467"/>
                    </a:cubicBezTo>
                    <a:cubicBezTo>
                      <a:pt x="4331532" y="5229711"/>
                      <a:pt x="4345943" y="5250214"/>
                      <a:pt x="4332285" y="5275979"/>
                    </a:cubicBezTo>
                    <a:cubicBezTo>
                      <a:pt x="4323467" y="5292403"/>
                      <a:pt x="4329596" y="5312906"/>
                      <a:pt x="4346050" y="5321816"/>
                    </a:cubicBezTo>
                    <a:cubicBezTo>
                      <a:pt x="4362504" y="5330726"/>
                      <a:pt x="4383045" y="5324607"/>
                      <a:pt x="4391971" y="5308183"/>
                    </a:cubicBezTo>
                    <a:cubicBezTo>
                      <a:pt x="4419501" y="5258373"/>
                      <a:pt x="4407241" y="5214682"/>
                      <a:pt x="4376485" y="5179901"/>
                    </a:cubicBezTo>
                    <a:cubicBezTo>
                      <a:pt x="4340028" y="5138679"/>
                      <a:pt x="4272169" y="5112271"/>
                      <a:pt x="4224098" y="5108407"/>
                    </a:cubicBezTo>
                    <a:cubicBezTo>
                      <a:pt x="4149357" y="5102288"/>
                      <a:pt x="4092468" y="5137820"/>
                      <a:pt x="4054613" y="5192031"/>
                    </a:cubicBezTo>
                    <a:cubicBezTo>
                      <a:pt x="4002778" y="5266210"/>
                      <a:pt x="3989658" y="5377638"/>
                      <a:pt x="4016543" y="5456217"/>
                    </a:cubicBezTo>
                    <a:cubicBezTo>
                      <a:pt x="4026975" y="5486919"/>
                      <a:pt x="4043429" y="5514400"/>
                      <a:pt x="4064937" y="5536944"/>
                    </a:cubicBezTo>
                    <a:cubicBezTo>
                      <a:pt x="4086983" y="5560131"/>
                      <a:pt x="4114728" y="5577843"/>
                      <a:pt x="4147421" y="5588149"/>
                    </a:cubicBezTo>
                    <a:cubicBezTo>
                      <a:pt x="4333575" y="5646547"/>
                      <a:pt x="4523816" y="5546712"/>
                      <a:pt x="4631143" y="5393418"/>
                    </a:cubicBezTo>
                    <a:cubicBezTo>
                      <a:pt x="4742017" y="5235078"/>
                      <a:pt x="4762558" y="5023279"/>
                      <a:pt x="4611893" y="4874708"/>
                    </a:cubicBezTo>
                    <a:cubicBezTo>
                      <a:pt x="4412726" y="4680729"/>
                      <a:pt x="4160326" y="4638219"/>
                      <a:pt x="3902442" y="4683412"/>
                    </a:cubicBezTo>
                    <a:cubicBezTo>
                      <a:pt x="3541103" y="4746749"/>
                      <a:pt x="3169655" y="4983345"/>
                      <a:pt x="2931989" y="5186557"/>
                    </a:cubicBezTo>
                    <a:cubicBezTo>
                      <a:pt x="2870798" y="5239265"/>
                      <a:pt x="2805412" y="5295623"/>
                      <a:pt x="2745727" y="5356382"/>
                    </a:cubicBezTo>
                    <a:cubicBezTo>
                      <a:pt x="2878971" y="5016194"/>
                      <a:pt x="3052973" y="4679656"/>
                      <a:pt x="3259775" y="4359541"/>
                    </a:cubicBezTo>
                    <a:cubicBezTo>
                      <a:pt x="3395277" y="4149781"/>
                      <a:pt x="3544867" y="3946999"/>
                      <a:pt x="3707469" y="3755381"/>
                    </a:cubicBezTo>
                    <a:close/>
                    <a:moveTo>
                      <a:pt x="3771134" y="2660959"/>
                    </a:moveTo>
                    <a:cubicBezTo>
                      <a:pt x="3771134" y="2660530"/>
                      <a:pt x="3772209" y="2661067"/>
                      <a:pt x="3772747" y="2661282"/>
                    </a:cubicBezTo>
                    <a:lnTo>
                      <a:pt x="3773822" y="2661496"/>
                    </a:lnTo>
                    <a:cubicBezTo>
                      <a:pt x="3772317" y="2662355"/>
                      <a:pt x="3771026" y="2662570"/>
                      <a:pt x="3771134" y="2660959"/>
                    </a:cubicBezTo>
                    <a:close/>
                    <a:moveTo>
                      <a:pt x="3771241" y="1674745"/>
                    </a:moveTo>
                    <a:cubicBezTo>
                      <a:pt x="3771349" y="1675389"/>
                      <a:pt x="3771457" y="1676141"/>
                      <a:pt x="3771457" y="1676785"/>
                    </a:cubicBezTo>
                    <a:cubicBezTo>
                      <a:pt x="3771457" y="1679898"/>
                      <a:pt x="3770919" y="1682796"/>
                      <a:pt x="3769844" y="1685480"/>
                    </a:cubicBezTo>
                    <a:cubicBezTo>
                      <a:pt x="3771349" y="1682260"/>
                      <a:pt x="3771994" y="1678717"/>
                      <a:pt x="3771241" y="1674745"/>
                    </a:cubicBezTo>
                    <a:close/>
                    <a:moveTo>
                      <a:pt x="3923520" y="1389197"/>
                    </a:moveTo>
                    <a:lnTo>
                      <a:pt x="3922445" y="1389519"/>
                    </a:lnTo>
                    <a:lnTo>
                      <a:pt x="3921477" y="1389734"/>
                    </a:lnTo>
                    <a:cubicBezTo>
                      <a:pt x="3922122" y="1389627"/>
                      <a:pt x="3922767" y="1389412"/>
                      <a:pt x="3923520" y="1389197"/>
                    </a:cubicBezTo>
                    <a:close/>
                    <a:moveTo>
                      <a:pt x="3928897" y="1386836"/>
                    </a:moveTo>
                    <a:lnTo>
                      <a:pt x="3929650" y="1386406"/>
                    </a:lnTo>
                    <a:cubicBezTo>
                      <a:pt x="3929758" y="1386836"/>
                      <a:pt x="3929005" y="1387050"/>
                      <a:pt x="3928359" y="1387157"/>
                    </a:cubicBezTo>
                    <a:lnTo>
                      <a:pt x="3928897" y="1386836"/>
                    </a:lnTo>
                    <a:close/>
                    <a:moveTo>
                      <a:pt x="3768660" y="1666157"/>
                    </a:moveTo>
                    <a:cubicBezTo>
                      <a:pt x="3767693" y="1664547"/>
                      <a:pt x="3766617" y="1662937"/>
                      <a:pt x="3765327" y="1661649"/>
                    </a:cubicBezTo>
                    <a:cubicBezTo>
                      <a:pt x="3766940" y="1659931"/>
                      <a:pt x="3767908" y="1663366"/>
                      <a:pt x="3768660" y="1666157"/>
                    </a:cubicBezTo>
                    <a:close/>
                    <a:moveTo>
                      <a:pt x="1276927" y="2431126"/>
                    </a:moveTo>
                    <a:cubicBezTo>
                      <a:pt x="1320803" y="2447872"/>
                      <a:pt x="1363927" y="2469878"/>
                      <a:pt x="1406729" y="2494247"/>
                    </a:cubicBezTo>
                    <a:cubicBezTo>
                      <a:pt x="1507280" y="2551571"/>
                      <a:pt x="1604928" y="2622958"/>
                      <a:pt x="1698919" y="2678672"/>
                    </a:cubicBezTo>
                    <a:cubicBezTo>
                      <a:pt x="1765379" y="2717425"/>
                      <a:pt x="1831517" y="2756393"/>
                      <a:pt x="1897870" y="2795145"/>
                    </a:cubicBezTo>
                    <a:cubicBezTo>
                      <a:pt x="1863350" y="2799547"/>
                      <a:pt x="1821731" y="2799761"/>
                      <a:pt x="1777424" y="2797829"/>
                    </a:cubicBezTo>
                    <a:cubicBezTo>
                      <a:pt x="1763336" y="2797185"/>
                      <a:pt x="1749033" y="2796434"/>
                      <a:pt x="1734838" y="2795682"/>
                    </a:cubicBezTo>
                    <a:cubicBezTo>
                      <a:pt x="1720535" y="2794824"/>
                      <a:pt x="1706339" y="2794072"/>
                      <a:pt x="1692251" y="2792998"/>
                    </a:cubicBezTo>
                    <a:cubicBezTo>
                      <a:pt x="1641169" y="2789134"/>
                      <a:pt x="1592560" y="2782264"/>
                      <a:pt x="1556642" y="2766591"/>
                    </a:cubicBezTo>
                    <a:cubicBezTo>
                      <a:pt x="1545242" y="2760794"/>
                      <a:pt x="1531262" y="2765302"/>
                      <a:pt x="1525455" y="2776681"/>
                    </a:cubicBezTo>
                    <a:cubicBezTo>
                      <a:pt x="1519647" y="2788061"/>
                      <a:pt x="1524164" y="2801908"/>
                      <a:pt x="1535564" y="2807705"/>
                    </a:cubicBezTo>
                    <a:cubicBezTo>
                      <a:pt x="1560943" y="2822734"/>
                      <a:pt x="1592560" y="2835079"/>
                      <a:pt x="1627942" y="2844311"/>
                    </a:cubicBezTo>
                    <a:cubicBezTo>
                      <a:pt x="1657946" y="2852041"/>
                      <a:pt x="1690423" y="2857837"/>
                      <a:pt x="1723331" y="2860306"/>
                    </a:cubicBezTo>
                    <a:cubicBezTo>
                      <a:pt x="1749141" y="2862239"/>
                      <a:pt x="1775166" y="2862024"/>
                      <a:pt x="1800223" y="2860414"/>
                    </a:cubicBezTo>
                    <a:cubicBezTo>
                      <a:pt x="1842917" y="2857730"/>
                      <a:pt x="1882600" y="2850645"/>
                      <a:pt x="1914754" y="2841842"/>
                    </a:cubicBezTo>
                    <a:cubicBezTo>
                      <a:pt x="1927014" y="2839373"/>
                      <a:pt x="1934219" y="2827780"/>
                      <a:pt x="1933036" y="2815757"/>
                    </a:cubicBezTo>
                    <a:cubicBezTo>
                      <a:pt x="1946156" y="2823378"/>
                      <a:pt x="1959384" y="2831215"/>
                      <a:pt x="1972504" y="2838837"/>
                    </a:cubicBezTo>
                    <a:cubicBezTo>
                      <a:pt x="2033588" y="2874154"/>
                      <a:pt x="2094994" y="2908828"/>
                      <a:pt x="2156508" y="2943180"/>
                    </a:cubicBezTo>
                    <a:cubicBezTo>
                      <a:pt x="2157475" y="2943716"/>
                      <a:pt x="2158443" y="2944253"/>
                      <a:pt x="2159411" y="2944683"/>
                    </a:cubicBezTo>
                    <a:cubicBezTo>
                      <a:pt x="2155002" y="2944683"/>
                      <a:pt x="2150700" y="2944468"/>
                      <a:pt x="2146291" y="2944468"/>
                    </a:cubicBezTo>
                    <a:cubicBezTo>
                      <a:pt x="2131020" y="2944575"/>
                      <a:pt x="2115749" y="2944790"/>
                      <a:pt x="2100371" y="2945649"/>
                    </a:cubicBezTo>
                    <a:cubicBezTo>
                      <a:pt x="2087681" y="2946293"/>
                      <a:pt x="2074884" y="2947366"/>
                      <a:pt x="2062301" y="2948762"/>
                    </a:cubicBezTo>
                    <a:cubicBezTo>
                      <a:pt x="2049504" y="2950157"/>
                      <a:pt x="2037029" y="2952197"/>
                      <a:pt x="2024339" y="2954022"/>
                    </a:cubicBezTo>
                    <a:cubicBezTo>
                      <a:pt x="2021005" y="2954559"/>
                      <a:pt x="1966374" y="2962073"/>
                      <a:pt x="1944651" y="2963254"/>
                    </a:cubicBezTo>
                    <a:cubicBezTo>
                      <a:pt x="1944006" y="2963254"/>
                      <a:pt x="1943038" y="2963469"/>
                      <a:pt x="1942393" y="2963683"/>
                    </a:cubicBezTo>
                    <a:lnTo>
                      <a:pt x="1942608" y="2963790"/>
                    </a:lnTo>
                    <a:lnTo>
                      <a:pt x="1942285" y="2963683"/>
                    </a:lnTo>
                    <a:cubicBezTo>
                      <a:pt x="1941425" y="2963898"/>
                      <a:pt x="1940780" y="2964005"/>
                      <a:pt x="1940780" y="2963576"/>
                    </a:cubicBezTo>
                    <a:cubicBezTo>
                      <a:pt x="1940780" y="2963469"/>
                      <a:pt x="1940887" y="2963361"/>
                      <a:pt x="1940887" y="2963361"/>
                    </a:cubicBezTo>
                    <a:cubicBezTo>
                      <a:pt x="1929057" y="2960248"/>
                      <a:pt x="1916690" y="2967011"/>
                      <a:pt x="1912926" y="2978820"/>
                    </a:cubicBezTo>
                    <a:cubicBezTo>
                      <a:pt x="1909377" y="2987300"/>
                      <a:pt x="1910345" y="2999753"/>
                      <a:pt x="1927552" y="3008018"/>
                    </a:cubicBezTo>
                    <a:cubicBezTo>
                      <a:pt x="1929810" y="3009092"/>
                      <a:pt x="1935295" y="3010166"/>
                      <a:pt x="1943145" y="3011024"/>
                    </a:cubicBezTo>
                    <a:cubicBezTo>
                      <a:pt x="1966374" y="3013815"/>
                      <a:pt x="2026060" y="3014674"/>
                      <a:pt x="2029716" y="3014674"/>
                    </a:cubicBezTo>
                    <a:cubicBezTo>
                      <a:pt x="2042406" y="3014137"/>
                      <a:pt x="2054988" y="3014030"/>
                      <a:pt x="2067678" y="3013279"/>
                    </a:cubicBezTo>
                    <a:cubicBezTo>
                      <a:pt x="2080368" y="3012527"/>
                      <a:pt x="2092950" y="3011561"/>
                      <a:pt x="2105533" y="3010273"/>
                    </a:cubicBezTo>
                    <a:cubicBezTo>
                      <a:pt x="2120696" y="3008663"/>
                      <a:pt x="2135752" y="3006408"/>
                      <a:pt x="2150915" y="3004261"/>
                    </a:cubicBezTo>
                    <a:cubicBezTo>
                      <a:pt x="2173607" y="3000933"/>
                      <a:pt x="2195975" y="2996961"/>
                      <a:pt x="2218666" y="2993419"/>
                    </a:cubicBezTo>
                    <a:cubicBezTo>
                      <a:pt x="2225119" y="2992990"/>
                      <a:pt x="2230819" y="2989876"/>
                      <a:pt x="2234798" y="2985475"/>
                    </a:cubicBezTo>
                    <a:cubicBezTo>
                      <a:pt x="2363202" y="3056326"/>
                      <a:pt x="2491822" y="3126424"/>
                      <a:pt x="2621947" y="3194698"/>
                    </a:cubicBezTo>
                    <a:cubicBezTo>
                      <a:pt x="2633669" y="3201032"/>
                      <a:pt x="2648402" y="3196738"/>
                      <a:pt x="2654747" y="3185037"/>
                    </a:cubicBezTo>
                    <a:cubicBezTo>
                      <a:pt x="2661199" y="3173335"/>
                      <a:pt x="2656790" y="3158629"/>
                      <a:pt x="2645068" y="3152295"/>
                    </a:cubicBezTo>
                    <a:cubicBezTo>
                      <a:pt x="2516018" y="3079727"/>
                      <a:pt x="2388582" y="3005120"/>
                      <a:pt x="2260930" y="2930727"/>
                    </a:cubicBezTo>
                    <a:cubicBezTo>
                      <a:pt x="2260500" y="2930405"/>
                      <a:pt x="2259962" y="2930190"/>
                      <a:pt x="2259532" y="2929868"/>
                    </a:cubicBezTo>
                    <a:cubicBezTo>
                      <a:pt x="2264371" y="2925574"/>
                      <a:pt x="2268243" y="2919241"/>
                      <a:pt x="2268566" y="2907647"/>
                    </a:cubicBezTo>
                    <a:cubicBezTo>
                      <a:pt x="2268888" y="2897020"/>
                      <a:pt x="2265124" y="2868680"/>
                      <a:pt x="2264479" y="2865996"/>
                    </a:cubicBezTo>
                    <a:cubicBezTo>
                      <a:pt x="2261468" y="2854080"/>
                      <a:pt x="2257489" y="2842594"/>
                      <a:pt x="2253080" y="2831107"/>
                    </a:cubicBezTo>
                    <a:cubicBezTo>
                      <a:pt x="2248993" y="2820158"/>
                      <a:pt x="2244261" y="2809530"/>
                      <a:pt x="2239530" y="2798795"/>
                    </a:cubicBezTo>
                    <a:cubicBezTo>
                      <a:pt x="2233507" y="2785484"/>
                      <a:pt x="2227592" y="2772065"/>
                      <a:pt x="2220925" y="2759076"/>
                    </a:cubicBezTo>
                    <a:cubicBezTo>
                      <a:pt x="2214365" y="2746087"/>
                      <a:pt x="2207375" y="2733312"/>
                      <a:pt x="2200062" y="2720860"/>
                    </a:cubicBezTo>
                    <a:cubicBezTo>
                      <a:pt x="2191351" y="2705939"/>
                      <a:pt x="2181995" y="2691339"/>
                      <a:pt x="2172746" y="2676740"/>
                    </a:cubicBezTo>
                    <a:cubicBezTo>
                      <a:pt x="2158981" y="2655055"/>
                      <a:pt x="2144786" y="2633800"/>
                      <a:pt x="2131450" y="2611794"/>
                    </a:cubicBezTo>
                    <a:cubicBezTo>
                      <a:pt x="2125428" y="2599878"/>
                      <a:pt x="2110802" y="2595155"/>
                      <a:pt x="2098973" y="2601273"/>
                    </a:cubicBezTo>
                    <a:cubicBezTo>
                      <a:pt x="2087036" y="2607285"/>
                      <a:pt x="2082304" y="2621777"/>
                      <a:pt x="2088326" y="2633693"/>
                    </a:cubicBezTo>
                    <a:cubicBezTo>
                      <a:pt x="2102629" y="2667186"/>
                      <a:pt x="2117363" y="2700249"/>
                      <a:pt x="2133494" y="2732883"/>
                    </a:cubicBezTo>
                    <a:cubicBezTo>
                      <a:pt x="2139839" y="2745765"/>
                      <a:pt x="2146291" y="2758540"/>
                      <a:pt x="2153281" y="2771099"/>
                    </a:cubicBezTo>
                    <a:cubicBezTo>
                      <a:pt x="2163498" y="2789671"/>
                      <a:pt x="2174790" y="2807705"/>
                      <a:pt x="2185006" y="2826384"/>
                    </a:cubicBezTo>
                    <a:cubicBezTo>
                      <a:pt x="2191566" y="2837548"/>
                      <a:pt x="2198126" y="2848713"/>
                      <a:pt x="2204041" y="2860306"/>
                    </a:cubicBezTo>
                    <a:cubicBezTo>
                      <a:pt x="2207912" y="2867606"/>
                      <a:pt x="2211569" y="2874906"/>
                      <a:pt x="2214795" y="2882527"/>
                    </a:cubicBezTo>
                    <a:cubicBezTo>
                      <a:pt x="2215225" y="2883708"/>
                      <a:pt x="2221247" y="2894873"/>
                      <a:pt x="2223183" y="2902602"/>
                    </a:cubicBezTo>
                    <a:lnTo>
                      <a:pt x="2222861" y="2903460"/>
                    </a:lnTo>
                    <a:lnTo>
                      <a:pt x="2222646" y="2903997"/>
                    </a:lnTo>
                    <a:lnTo>
                      <a:pt x="2223291" y="2903031"/>
                    </a:lnTo>
                    <a:cubicBezTo>
                      <a:pt x="2223936" y="2905822"/>
                      <a:pt x="2223076" y="2907110"/>
                      <a:pt x="2222108" y="2908184"/>
                    </a:cubicBezTo>
                    <a:cubicBezTo>
                      <a:pt x="2222000" y="2908077"/>
                      <a:pt x="2221893" y="2908077"/>
                      <a:pt x="2221678" y="2907969"/>
                    </a:cubicBezTo>
                    <a:cubicBezTo>
                      <a:pt x="2221893" y="2906681"/>
                      <a:pt x="2222108" y="2905286"/>
                      <a:pt x="2222646" y="2903997"/>
                    </a:cubicBezTo>
                    <a:cubicBezTo>
                      <a:pt x="2221893" y="2905071"/>
                      <a:pt x="2221247" y="2906252"/>
                      <a:pt x="2220710" y="2907325"/>
                    </a:cubicBezTo>
                    <a:cubicBezTo>
                      <a:pt x="2148980" y="2865459"/>
                      <a:pt x="2077357" y="2823486"/>
                      <a:pt x="2005304" y="2782156"/>
                    </a:cubicBezTo>
                    <a:cubicBezTo>
                      <a:pt x="1988528" y="2772495"/>
                      <a:pt x="1971429" y="2763048"/>
                      <a:pt x="1954545" y="2753494"/>
                    </a:cubicBezTo>
                    <a:cubicBezTo>
                      <a:pt x="1956481" y="2749630"/>
                      <a:pt x="1958524" y="2745658"/>
                      <a:pt x="1957986" y="2740934"/>
                    </a:cubicBezTo>
                    <a:cubicBezTo>
                      <a:pt x="1956481" y="2729878"/>
                      <a:pt x="1932069" y="2664287"/>
                      <a:pt x="1926584" y="2652479"/>
                    </a:cubicBezTo>
                    <a:cubicBezTo>
                      <a:pt x="1914324" y="2627359"/>
                      <a:pt x="1901742" y="2602025"/>
                      <a:pt x="1887224" y="2577657"/>
                    </a:cubicBezTo>
                    <a:cubicBezTo>
                      <a:pt x="1877760" y="2561447"/>
                      <a:pt x="1867544" y="2545667"/>
                      <a:pt x="1856682" y="2530423"/>
                    </a:cubicBezTo>
                    <a:cubicBezTo>
                      <a:pt x="1829367" y="2491885"/>
                      <a:pt x="1798932" y="2456138"/>
                      <a:pt x="1768498" y="2421142"/>
                    </a:cubicBezTo>
                    <a:cubicBezTo>
                      <a:pt x="1760325" y="2410622"/>
                      <a:pt x="1745162" y="2408690"/>
                      <a:pt x="1734623" y="2416848"/>
                    </a:cubicBezTo>
                    <a:cubicBezTo>
                      <a:pt x="1724084" y="2425007"/>
                      <a:pt x="1722148" y="2440143"/>
                      <a:pt x="1730213" y="2450663"/>
                    </a:cubicBezTo>
                    <a:lnTo>
                      <a:pt x="1875287" y="2680068"/>
                    </a:lnTo>
                    <a:cubicBezTo>
                      <a:pt x="1880449" y="2688226"/>
                      <a:pt x="1882384" y="2701322"/>
                      <a:pt x="1885073" y="2713024"/>
                    </a:cubicBezTo>
                    <a:cubicBezTo>
                      <a:pt x="1885181" y="2713453"/>
                      <a:pt x="1885288" y="2713882"/>
                      <a:pt x="1885396" y="2714312"/>
                    </a:cubicBezTo>
                    <a:cubicBezTo>
                      <a:pt x="1833346" y="2684898"/>
                      <a:pt x="1781296" y="2655377"/>
                      <a:pt x="1729246" y="2625964"/>
                    </a:cubicBezTo>
                    <a:cubicBezTo>
                      <a:pt x="1633426" y="2572826"/>
                      <a:pt x="1533843" y="2503801"/>
                      <a:pt x="1431464" y="2449375"/>
                    </a:cubicBezTo>
                    <a:cubicBezTo>
                      <a:pt x="1385758" y="2425114"/>
                      <a:pt x="1339408" y="2403644"/>
                      <a:pt x="1292843" y="2387542"/>
                    </a:cubicBezTo>
                    <a:cubicBezTo>
                      <a:pt x="1280798" y="2383248"/>
                      <a:pt x="1267463" y="2389367"/>
                      <a:pt x="1263161" y="2401390"/>
                    </a:cubicBezTo>
                    <a:cubicBezTo>
                      <a:pt x="1258752" y="2413520"/>
                      <a:pt x="1264989" y="2426724"/>
                      <a:pt x="1276927" y="2431126"/>
                    </a:cubicBezTo>
                    <a:close/>
                    <a:moveTo>
                      <a:pt x="2250176" y="2889613"/>
                    </a:moveTo>
                    <a:lnTo>
                      <a:pt x="2249961" y="2889613"/>
                    </a:lnTo>
                    <a:lnTo>
                      <a:pt x="2249854" y="2889505"/>
                    </a:lnTo>
                    <a:lnTo>
                      <a:pt x="2250176" y="2889613"/>
                    </a:lnTo>
                    <a:close/>
                    <a:moveTo>
                      <a:pt x="2228668" y="2895087"/>
                    </a:moveTo>
                    <a:cubicBezTo>
                      <a:pt x="2230926" y="2892940"/>
                      <a:pt x="2233615" y="2891330"/>
                      <a:pt x="2236411" y="2890364"/>
                    </a:cubicBezTo>
                    <a:cubicBezTo>
                      <a:pt x="2232647" y="2891437"/>
                      <a:pt x="2229098" y="2893477"/>
                      <a:pt x="2226409" y="2897342"/>
                    </a:cubicBezTo>
                    <a:cubicBezTo>
                      <a:pt x="2227055" y="2896590"/>
                      <a:pt x="2227808" y="2895839"/>
                      <a:pt x="2228668" y="2895087"/>
                    </a:cubicBezTo>
                    <a:close/>
                    <a:moveTo>
                      <a:pt x="1942285" y="2963790"/>
                    </a:moveTo>
                    <a:lnTo>
                      <a:pt x="1940887" y="2963469"/>
                    </a:lnTo>
                    <a:cubicBezTo>
                      <a:pt x="1941102" y="2963039"/>
                      <a:pt x="1941747" y="2963361"/>
                      <a:pt x="1942393" y="2963790"/>
                    </a:cubicBezTo>
                    <a:lnTo>
                      <a:pt x="1942285" y="2963790"/>
                    </a:lnTo>
                    <a:close/>
                    <a:moveTo>
                      <a:pt x="2663350" y="1565142"/>
                    </a:moveTo>
                    <a:cubicBezTo>
                      <a:pt x="2666361" y="1566323"/>
                      <a:pt x="2668942" y="1568685"/>
                      <a:pt x="2672169" y="1569006"/>
                    </a:cubicBezTo>
                    <a:cubicBezTo>
                      <a:pt x="2667222" y="1569006"/>
                      <a:pt x="2660446" y="1568685"/>
                      <a:pt x="2663243" y="1565249"/>
                    </a:cubicBezTo>
                    <a:cubicBezTo>
                      <a:pt x="2663243" y="1565142"/>
                      <a:pt x="2663350" y="1565142"/>
                      <a:pt x="2663350" y="1565142"/>
                    </a:cubicBezTo>
                    <a:close/>
                    <a:moveTo>
                      <a:pt x="2252434" y="3775026"/>
                    </a:moveTo>
                    <a:cubicBezTo>
                      <a:pt x="2185651" y="3791128"/>
                      <a:pt x="2121019" y="3825158"/>
                      <a:pt x="2063699" y="3857792"/>
                    </a:cubicBezTo>
                    <a:cubicBezTo>
                      <a:pt x="2032190" y="3875504"/>
                      <a:pt x="2002401" y="3895364"/>
                      <a:pt x="1973150" y="3915975"/>
                    </a:cubicBezTo>
                    <a:cubicBezTo>
                      <a:pt x="1972289" y="3919196"/>
                      <a:pt x="1973257" y="3922631"/>
                      <a:pt x="1971321" y="3925637"/>
                    </a:cubicBezTo>
                    <a:cubicBezTo>
                      <a:pt x="1922497" y="4004967"/>
                      <a:pt x="1890343" y="4094819"/>
                      <a:pt x="1861952" y="4187568"/>
                    </a:cubicBezTo>
                    <a:cubicBezTo>
                      <a:pt x="1843024" y="4249294"/>
                      <a:pt x="1826033" y="4312307"/>
                      <a:pt x="1807536" y="4374784"/>
                    </a:cubicBezTo>
                    <a:cubicBezTo>
                      <a:pt x="1794953" y="4417402"/>
                      <a:pt x="1781941" y="4459697"/>
                      <a:pt x="1766885" y="4501027"/>
                    </a:cubicBezTo>
                    <a:cubicBezTo>
                      <a:pt x="1743333" y="4565651"/>
                      <a:pt x="1715588" y="4627806"/>
                      <a:pt x="1681067" y="4685237"/>
                    </a:cubicBezTo>
                    <a:cubicBezTo>
                      <a:pt x="1619231" y="4788077"/>
                      <a:pt x="1535886" y="4875996"/>
                      <a:pt x="1414042" y="4936434"/>
                    </a:cubicBezTo>
                    <a:cubicBezTo>
                      <a:pt x="1397588" y="4945237"/>
                      <a:pt x="1377048" y="4938902"/>
                      <a:pt x="1368229" y="4922478"/>
                    </a:cubicBezTo>
                    <a:cubicBezTo>
                      <a:pt x="1359411" y="4905946"/>
                      <a:pt x="1365756" y="4885443"/>
                      <a:pt x="1382210" y="4876748"/>
                    </a:cubicBezTo>
                    <a:cubicBezTo>
                      <a:pt x="1486847" y="4817384"/>
                      <a:pt x="1554598" y="4735048"/>
                      <a:pt x="1605573" y="4642083"/>
                    </a:cubicBezTo>
                    <a:cubicBezTo>
                      <a:pt x="1635254" y="4587765"/>
                      <a:pt x="1658914" y="4529582"/>
                      <a:pt x="1680422" y="4469788"/>
                    </a:cubicBezTo>
                    <a:cubicBezTo>
                      <a:pt x="1694832" y="4429747"/>
                      <a:pt x="1708490" y="4389169"/>
                      <a:pt x="1721933" y="4348269"/>
                    </a:cubicBezTo>
                    <a:cubicBezTo>
                      <a:pt x="1759357" y="4234694"/>
                      <a:pt x="1795921" y="4120260"/>
                      <a:pt x="1846035" y="4015702"/>
                    </a:cubicBezTo>
                    <a:cubicBezTo>
                      <a:pt x="1822807" y="4035133"/>
                      <a:pt x="1799148" y="4054026"/>
                      <a:pt x="1776026" y="4073671"/>
                    </a:cubicBezTo>
                    <a:cubicBezTo>
                      <a:pt x="1707307" y="4132176"/>
                      <a:pt x="1638050" y="4190144"/>
                      <a:pt x="1564922" y="4242960"/>
                    </a:cubicBezTo>
                    <a:cubicBezTo>
                      <a:pt x="1505344" y="4285041"/>
                      <a:pt x="1444368" y="4327873"/>
                      <a:pt x="1378230" y="4358038"/>
                    </a:cubicBezTo>
                    <a:cubicBezTo>
                      <a:pt x="1331880" y="4379078"/>
                      <a:pt x="1283271" y="4394214"/>
                      <a:pt x="1231114" y="4399260"/>
                    </a:cubicBezTo>
                    <a:cubicBezTo>
                      <a:pt x="1212617" y="4401514"/>
                      <a:pt x="1195625" y="4388310"/>
                      <a:pt x="1193367" y="4369739"/>
                    </a:cubicBezTo>
                    <a:cubicBezTo>
                      <a:pt x="1191108" y="4351167"/>
                      <a:pt x="1204336" y="4334314"/>
                      <a:pt x="1222941" y="4332059"/>
                    </a:cubicBezTo>
                    <a:cubicBezTo>
                      <a:pt x="1266710" y="4325511"/>
                      <a:pt x="1307038" y="4310161"/>
                      <a:pt x="1345323" y="4290408"/>
                    </a:cubicBezTo>
                    <a:cubicBezTo>
                      <a:pt x="1405546" y="4259277"/>
                      <a:pt x="1460500" y="4216552"/>
                      <a:pt x="1514163" y="4174686"/>
                    </a:cubicBezTo>
                    <a:cubicBezTo>
                      <a:pt x="1584387" y="4121334"/>
                      <a:pt x="1649450" y="4061648"/>
                      <a:pt x="1716341" y="4004109"/>
                    </a:cubicBezTo>
                    <a:cubicBezTo>
                      <a:pt x="1762153" y="3964712"/>
                      <a:pt x="1808826" y="3926388"/>
                      <a:pt x="1857327" y="3890641"/>
                    </a:cubicBezTo>
                    <a:cubicBezTo>
                      <a:pt x="1910130" y="3851458"/>
                      <a:pt x="1965406" y="3815819"/>
                      <a:pt x="2024447" y="3785224"/>
                    </a:cubicBezTo>
                    <a:cubicBezTo>
                      <a:pt x="2089294" y="3752161"/>
                      <a:pt x="2162530" y="3718346"/>
                      <a:pt x="2237056" y="3704176"/>
                    </a:cubicBezTo>
                    <a:cubicBezTo>
                      <a:pt x="2254585" y="3700848"/>
                      <a:pt x="2272115" y="3700419"/>
                      <a:pt x="2289644" y="3699345"/>
                    </a:cubicBezTo>
                    <a:cubicBezTo>
                      <a:pt x="2264157" y="3680345"/>
                      <a:pt x="2239960" y="3662310"/>
                      <a:pt x="2218882" y="3648032"/>
                    </a:cubicBezTo>
                    <a:cubicBezTo>
                      <a:pt x="2100694" y="3567950"/>
                      <a:pt x="1965514" y="3485291"/>
                      <a:pt x="1822376" y="3416588"/>
                    </a:cubicBezTo>
                    <a:cubicBezTo>
                      <a:pt x="1684508" y="3350461"/>
                      <a:pt x="1539112" y="3297861"/>
                      <a:pt x="1394147" y="3274673"/>
                    </a:cubicBezTo>
                    <a:cubicBezTo>
                      <a:pt x="1200034" y="3243542"/>
                      <a:pt x="1006245" y="3265441"/>
                      <a:pt x="832781" y="3385672"/>
                    </a:cubicBezTo>
                    <a:cubicBezTo>
                      <a:pt x="708785" y="3471121"/>
                      <a:pt x="657273" y="3552706"/>
                      <a:pt x="652326" y="3623986"/>
                    </a:cubicBezTo>
                    <a:cubicBezTo>
                      <a:pt x="648025" y="3686141"/>
                      <a:pt x="680502" y="3737347"/>
                      <a:pt x="722766" y="3768478"/>
                    </a:cubicBezTo>
                    <a:cubicBezTo>
                      <a:pt x="754813" y="3791987"/>
                      <a:pt x="792453" y="3804977"/>
                      <a:pt x="824607" y="3800468"/>
                    </a:cubicBezTo>
                    <a:cubicBezTo>
                      <a:pt x="890853" y="3791021"/>
                      <a:pt x="936558" y="3747867"/>
                      <a:pt x="934945" y="3707718"/>
                    </a:cubicBezTo>
                    <a:cubicBezTo>
                      <a:pt x="934407" y="3693763"/>
                      <a:pt x="925589" y="3681740"/>
                      <a:pt x="908920" y="3674225"/>
                    </a:cubicBezTo>
                    <a:cubicBezTo>
                      <a:pt x="885583" y="3663812"/>
                      <a:pt x="851170" y="3660914"/>
                      <a:pt x="804282" y="3667462"/>
                    </a:cubicBezTo>
                    <a:cubicBezTo>
                      <a:pt x="786538" y="3670146"/>
                      <a:pt x="769976" y="3658016"/>
                      <a:pt x="767288" y="3640303"/>
                    </a:cubicBezTo>
                    <a:cubicBezTo>
                      <a:pt x="764599" y="3622698"/>
                      <a:pt x="776752" y="3606166"/>
                      <a:pt x="794496" y="3603375"/>
                    </a:cubicBezTo>
                    <a:cubicBezTo>
                      <a:pt x="942258" y="3579222"/>
                      <a:pt x="1000545" y="3642558"/>
                      <a:pt x="1004309" y="3704283"/>
                    </a:cubicBezTo>
                    <a:cubicBezTo>
                      <a:pt x="1008396" y="3770625"/>
                      <a:pt x="945054" y="3855430"/>
                      <a:pt x="835792" y="3873250"/>
                    </a:cubicBezTo>
                    <a:cubicBezTo>
                      <a:pt x="786645" y="3881301"/>
                      <a:pt x="727820" y="3865414"/>
                      <a:pt x="678028" y="3830311"/>
                    </a:cubicBezTo>
                    <a:cubicBezTo>
                      <a:pt x="614902" y="3785868"/>
                      <a:pt x="567261" y="3710724"/>
                      <a:pt x="571993" y="3619156"/>
                    </a:cubicBezTo>
                    <a:cubicBezTo>
                      <a:pt x="576509" y="3530807"/>
                      <a:pt x="631571" y="3423566"/>
                      <a:pt x="783419" y="3315465"/>
                    </a:cubicBezTo>
                    <a:cubicBezTo>
                      <a:pt x="894617" y="3236779"/>
                      <a:pt x="1013773" y="3194591"/>
                      <a:pt x="1136370" y="3178918"/>
                    </a:cubicBezTo>
                    <a:cubicBezTo>
                      <a:pt x="1030119" y="3119017"/>
                      <a:pt x="932686" y="3053427"/>
                      <a:pt x="842889" y="2981933"/>
                    </a:cubicBezTo>
                    <a:cubicBezTo>
                      <a:pt x="713625" y="2878878"/>
                      <a:pt x="599416" y="2764766"/>
                      <a:pt x="497359" y="2639704"/>
                    </a:cubicBezTo>
                    <a:cubicBezTo>
                      <a:pt x="416273" y="2540514"/>
                      <a:pt x="342930" y="2434346"/>
                      <a:pt x="274318" y="2322381"/>
                    </a:cubicBezTo>
                    <a:cubicBezTo>
                      <a:pt x="176886" y="2163612"/>
                      <a:pt x="89777" y="1992605"/>
                      <a:pt x="3529" y="1812259"/>
                    </a:cubicBezTo>
                    <a:cubicBezTo>
                      <a:pt x="-4752" y="1795513"/>
                      <a:pt x="2023" y="1775224"/>
                      <a:pt x="18800" y="1766851"/>
                    </a:cubicBezTo>
                    <a:cubicBezTo>
                      <a:pt x="35576" y="1758585"/>
                      <a:pt x="55902" y="1765348"/>
                      <a:pt x="64290" y="1782094"/>
                    </a:cubicBezTo>
                    <a:cubicBezTo>
                      <a:pt x="173874" y="1993357"/>
                      <a:pt x="286255" y="2189698"/>
                      <a:pt x="410896" y="2370581"/>
                    </a:cubicBezTo>
                    <a:cubicBezTo>
                      <a:pt x="449718" y="2426831"/>
                      <a:pt x="490046" y="2481043"/>
                      <a:pt x="531450" y="2534288"/>
                    </a:cubicBezTo>
                    <a:cubicBezTo>
                      <a:pt x="529406" y="2528169"/>
                      <a:pt x="526610" y="2522265"/>
                      <a:pt x="524675" y="2516146"/>
                    </a:cubicBezTo>
                    <a:cubicBezTo>
                      <a:pt x="510909" y="2472455"/>
                      <a:pt x="499617" y="2428120"/>
                      <a:pt x="490261" y="2383784"/>
                    </a:cubicBezTo>
                    <a:cubicBezTo>
                      <a:pt x="473807" y="2302414"/>
                      <a:pt x="463376" y="2220400"/>
                      <a:pt x="458214" y="2137741"/>
                    </a:cubicBezTo>
                    <a:cubicBezTo>
                      <a:pt x="453375" y="2061953"/>
                      <a:pt x="452729" y="1985842"/>
                      <a:pt x="452084" y="1909732"/>
                    </a:cubicBezTo>
                    <a:cubicBezTo>
                      <a:pt x="451009" y="1797338"/>
                      <a:pt x="451331" y="1685051"/>
                      <a:pt x="440577" y="1573408"/>
                    </a:cubicBezTo>
                    <a:cubicBezTo>
                      <a:pt x="438319" y="1554944"/>
                      <a:pt x="451546" y="1537983"/>
                      <a:pt x="470151" y="1535729"/>
                    </a:cubicBezTo>
                    <a:cubicBezTo>
                      <a:pt x="488648" y="1533474"/>
                      <a:pt x="505640" y="1546678"/>
                      <a:pt x="507898" y="1565249"/>
                    </a:cubicBezTo>
                    <a:cubicBezTo>
                      <a:pt x="527148" y="1694283"/>
                      <a:pt x="534246" y="1825034"/>
                      <a:pt x="540268" y="1955677"/>
                    </a:cubicBezTo>
                    <a:cubicBezTo>
                      <a:pt x="544247" y="2041020"/>
                      <a:pt x="548011" y="2126362"/>
                      <a:pt x="555754" y="2211168"/>
                    </a:cubicBezTo>
                    <a:cubicBezTo>
                      <a:pt x="560486" y="2263554"/>
                      <a:pt x="565970" y="2315833"/>
                      <a:pt x="575004" y="2367790"/>
                    </a:cubicBezTo>
                    <a:cubicBezTo>
                      <a:pt x="582102" y="2409870"/>
                      <a:pt x="591243" y="2452059"/>
                      <a:pt x="602212" y="2493710"/>
                    </a:cubicBezTo>
                    <a:cubicBezTo>
                      <a:pt x="613289" y="2535361"/>
                      <a:pt x="625979" y="2576476"/>
                      <a:pt x="641034" y="2616517"/>
                    </a:cubicBezTo>
                    <a:cubicBezTo>
                      <a:pt x="646734" y="2631546"/>
                      <a:pt x="652434" y="2646575"/>
                      <a:pt x="658779" y="2661389"/>
                    </a:cubicBezTo>
                    <a:cubicBezTo>
                      <a:pt x="664801" y="2675881"/>
                      <a:pt x="671253" y="2690265"/>
                      <a:pt x="678351" y="2704221"/>
                    </a:cubicBezTo>
                    <a:cubicBezTo>
                      <a:pt x="679212" y="2705939"/>
                      <a:pt x="680072" y="2709159"/>
                      <a:pt x="681040" y="2712272"/>
                    </a:cubicBezTo>
                    <a:cubicBezTo>
                      <a:pt x="684588" y="2716137"/>
                      <a:pt x="687707" y="2720431"/>
                      <a:pt x="691256" y="2724295"/>
                    </a:cubicBezTo>
                    <a:cubicBezTo>
                      <a:pt x="849987" y="2895410"/>
                      <a:pt x="1035173" y="3046127"/>
                      <a:pt x="1263591" y="3171618"/>
                    </a:cubicBezTo>
                    <a:cubicBezTo>
                      <a:pt x="1311770" y="3172477"/>
                      <a:pt x="1360164" y="3176342"/>
                      <a:pt x="1408557" y="3184071"/>
                    </a:cubicBezTo>
                    <a:cubicBezTo>
                      <a:pt x="1562234" y="3208439"/>
                      <a:pt x="1716018" y="3265334"/>
                      <a:pt x="1861199" y="3337043"/>
                    </a:cubicBezTo>
                    <a:cubicBezTo>
                      <a:pt x="2007563" y="3409288"/>
                      <a:pt x="2145001" y="3496993"/>
                      <a:pt x="2265124" y="3581262"/>
                    </a:cubicBezTo>
                    <a:cubicBezTo>
                      <a:pt x="2343845" y="3636653"/>
                      <a:pt x="2457086" y="3737239"/>
                      <a:pt x="2574628" y="3810237"/>
                    </a:cubicBezTo>
                    <a:cubicBezTo>
                      <a:pt x="2649585" y="3856826"/>
                      <a:pt x="2725939" y="3892895"/>
                      <a:pt x="2795841" y="3893647"/>
                    </a:cubicBezTo>
                    <a:cubicBezTo>
                      <a:pt x="2814553" y="3893647"/>
                      <a:pt x="2829824" y="3908783"/>
                      <a:pt x="2829824" y="3927461"/>
                    </a:cubicBezTo>
                    <a:cubicBezTo>
                      <a:pt x="2829824" y="3946140"/>
                      <a:pt x="2814553" y="3961276"/>
                      <a:pt x="2795841" y="3961276"/>
                    </a:cubicBezTo>
                    <a:cubicBezTo>
                      <a:pt x="2732714" y="3962028"/>
                      <a:pt x="2664103" y="3939914"/>
                      <a:pt x="2595169" y="3905347"/>
                    </a:cubicBezTo>
                    <a:cubicBezTo>
                      <a:pt x="2523224" y="3869171"/>
                      <a:pt x="2451063" y="3819361"/>
                      <a:pt x="2385033" y="3770625"/>
                    </a:cubicBezTo>
                    <a:cubicBezTo>
                      <a:pt x="2383312" y="3770410"/>
                      <a:pt x="2381807" y="3771698"/>
                      <a:pt x="2380086" y="3771269"/>
                    </a:cubicBezTo>
                    <a:cubicBezTo>
                      <a:pt x="2337607" y="3761178"/>
                      <a:pt x="2294591" y="3764828"/>
                      <a:pt x="2252434" y="3775026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 rot="5528855">
                <a:off x="7708561" y="-642538"/>
                <a:ext cx="1608012" cy="3959123"/>
              </a:xfrm>
              <a:custGeom>
                <a:avLst/>
                <a:gdLst/>
                <a:ahLst/>
                <a:cxnLst/>
                <a:rect l="l" t="t" r="r" b="b"/>
                <a:pathLst>
                  <a:path w="1606883" h="3956342" extrusionOk="0">
                    <a:moveTo>
                      <a:pt x="839038" y="115185"/>
                    </a:moveTo>
                    <a:cubicBezTo>
                      <a:pt x="839038" y="178736"/>
                      <a:pt x="791505" y="230263"/>
                      <a:pt x="733002" y="230263"/>
                    </a:cubicBezTo>
                    <a:cubicBezTo>
                      <a:pt x="674500" y="230263"/>
                      <a:pt x="627074" y="178736"/>
                      <a:pt x="627074" y="115185"/>
                    </a:cubicBezTo>
                    <a:cubicBezTo>
                      <a:pt x="627074" y="51635"/>
                      <a:pt x="674500" y="0"/>
                      <a:pt x="733002" y="0"/>
                    </a:cubicBezTo>
                    <a:cubicBezTo>
                      <a:pt x="791505" y="0"/>
                      <a:pt x="839038" y="51635"/>
                      <a:pt x="839038" y="115185"/>
                    </a:cubicBezTo>
                    <a:close/>
                    <a:moveTo>
                      <a:pt x="105928" y="245077"/>
                    </a:moveTo>
                    <a:cubicBezTo>
                      <a:pt x="47533" y="245077"/>
                      <a:pt x="0" y="296605"/>
                      <a:pt x="0" y="360155"/>
                    </a:cubicBezTo>
                    <a:cubicBezTo>
                      <a:pt x="0" y="423706"/>
                      <a:pt x="47533" y="475233"/>
                      <a:pt x="105928" y="475233"/>
                    </a:cubicBezTo>
                    <a:cubicBezTo>
                      <a:pt x="164431" y="475233"/>
                      <a:pt x="211964" y="423706"/>
                      <a:pt x="211964" y="360155"/>
                    </a:cubicBezTo>
                    <a:cubicBezTo>
                      <a:pt x="211964" y="296605"/>
                      <a:pt x="164431" y="245077"/>
                      <a:pt x="105928" y="245077"/>
                    </a:cubicBezTo>
                    <a:close/>
                    <a:moveTo>
                      <a:pt x="1264041" y="3053646"/>
                    </a:moveTo>
                    <a:cubicBezTo>
                      <a:pt x="1205539" y="3053646"/>
                      <a:pt x="1158006" y="3105281"/>
                      <a:pt x="1158006" y="3168831"/>
                    </a:cubicBezTo>
                    <a:cubicBezTo>
                      <a:pt x="1158006" y="3232275"/>
                      <a:pt x="1205539" y="3283909"/>
                      <a:pt x="1264041" y="3283909"/>
                    </a:cubicBezTo>
                    <a:cubicBezTo>
                      <a:pt x="1322544" y="3283909"/>
                      <a:pt x="1370077" y="3232275"/>
                      <a:pt x="1370077" y="3168831"/>
                    </a:cubicBezTo>
                    <a:cubicBezTo>
                      <a:pt x="1370077" y="3105281"/>
                      <a:pt x="1322544" y="3053646"/>
                      <a:pt x="1264041" y="3053646"/>
                    </a:cubicBezTo>
                    <a:close/>
                    <a:moveTo>
                      <a:pt x="1500955" y="3726080"/>
                    </a:moveTo>
                    <a:cubicBezTo>
                      <a:pt x="1442453" y="3726080"/>
                      <a:pt x="1394919" y="3777715"/>
                      <a:pt x="1394919" y="3841265"/>
                    </a:cubicBezTo>
                    <a:cubicBezTo>
                      <a:pt x="1394919" y="3904708"/>
                      <a:pt x="1442453" y="3956343"/>
                      <a:pt x="1500955" y="3956343"/>
                    </a:cubicBezTo>
                    <a:cubicBezTo>
                      <a:pt x="1559458" y="3956343"/>
                      <a:pt x="1606883" y="3904708"/>
                      <a:pt x="1606883" y="3841265"/>
                    </a:cubicBezTo>
                    <a:cubicBezTo>
                      <a:pt x="1606883" y="3777715"/>
                      <a:pt x="1559458" y="3726080"/>
                      <a:pt x="1500955" y="3726080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 rot="5528855">
                <a:off x="10508764" y="3152503"/>
                <a:ext cx="3535227" cy="3397110"/>
              </a:xfrm>
              <a:custGeom>
                <a:avLst/>
                <a:gdLst/>
                <a:ahLst/>
                <a:cxnLst/>
                <a:rect l="l" t="t" r="r" b="b"/>
                <a:pathLst>
                  <a:path w="3532744" h="3394724" extrusionOk="0">
                    <a:moveTo>
                      <a:pt x="3110635" y="1485929"/>
                    </a:moveTo>
                    <a:cubicBezTo>
                      <a:pt x="2989006" y="1470578"/>
                      <a:pt x="2900500" y="1389207"/>
                      <a:pt x="2815219" y="1378365"/>
                    </a:cubicBezTo>
                    <a:cubicBezTo>
                      <a:pt x="2408282" y="1326623"/>
                      <a:pt x="2163196" y="1366664"/>
                      <a:pt x="2019628" y="1441486"/>
                    </a:cubicBezTo>
                    <a:cubicBezTo>
                      <a:pt x="2100822" y="1278101"/>
                      <a:pt x="2131686" y="1031414"/>
                      <a:pt x="2028447" y="684677"/>
                    </a:cubicBezTo>
                    <a:cubicBezTo>
                      <a:pt x="2000701" y="591605"/>
                      <a:pt x="1916066" y="499822"/>
                      <a:pt x="1893482" y="413406"/>
                    </a:cubicBezTo>
                    <a:cubicBezTo>
                      <a:pt x="1833151" y="182928"/>
                      <a:pt x="1877351" y="1401"/>
                      <a:pt x="1853369" y="5"/>
                    </a:cubicBezTo>
                    <a:cubicBezTo>
                      <a:pt x="1829495" y="-1283"/>
                      <a:pt x="1829818" y="225545"/>
                      <a:pt x="1749807" y="405462"/>
                    </a:cubicBezTo>
                    <a:cubicBezTo>
                      <a:pt x="1700337" y="516676"/>
                      <a:pt x="1596453" y="577650"/>
                      <a:pt x="1561824" y="655585"/>
                    </a:cubicBezTo>
                    <a:cubicBezTo>
                      <a:pt x="1428043" y="956269"/>
                      <a:pt x="1383306" y="1172255"/>
                      <a:pt x="1387500" y="1327696"/>
                    </a:cubicBezTo>
                    <a:cubicBezTo>
                      <a:pt x="1247696" y="1226144"/>
                      <a:pt x="1031860" y="1150141"/>
                      <a:pt x="712785" y="1149819"/>
                    </a:cubicBezTo>
                    <a:cubicBezTo>
                      <a:pt x="614707" y="1149712"/>
                      <a:pt x="501897" y="1204138"/>
                      <a:pt x="411884" y="1201132"/>
                    </a:cubicBezTo>
                    <a:cubicBezTo>
                      <a:pt x="171637" y="1193081"/>
                      <a:pt x="8282" y="1099580"/>
                      <a:pt x="216" y="1122016"/>
                    </a:cubicBezTo>
                    <a:cubicBezTo>
                      <a:pt x="-7850" y="1144345"/>
                      <a:pt x="211857" y="1208217"/>
                      <a:pt x="363491" y="1335318"/>
                    </a:cubicBezTo>
                    <a:cubicBezTo>
                      <a:pt x="457052" y="1413790"/>
                      <a:pt x="486733" y="1529727"/>
                      <a:pt x="552333" y="1584690"/>
                    </a:cubicBezTo>
                    <a:cubicBezTo>
                      <a:pt x="843555" y="1828801"/>
                      <a:pt x="1059821" y="1929816"/>
                      <a:pt x="1218875" y="1954507"/>
                    </a:cubicBezTo>
                    <a:cubicBezTo>
                      <a:pt x="1069607" y="2053268"/>
                      <a:pt x="920232" y="2241557"/>
                      <a:pt x="822262" y="2568972"/>
                    </a:cubicBezTo>
                    <a:cubicBezTo>
                      <a:pt x="794409" y="2662043"/>
                      <a:pt x="815057" y="2784635"/>
                      <a:pt x="786666" y="2869226"/>
                    </a:cubicBezTo>
                    <a:cubicBezTo>
                      <a:pt x="710742" y="3095196"/>
                      <a:pt x="573949" y="3223800"/>
                      <a:pt x="593307" y="3237863"/>
                    </a:cubicBezTo>
                    <a:cubicBezTo>
                      <a:pt x="612664" y="3251818"/>
                      <a:pt x="736874" y="3061273"/>
                      <a:pt x="902811" y="2953281"/>
                    </a:cubicBezTo>
                    <a:cubicBezTo>
                      <a:pt x="1005405" y="2886617"/>
                      <a:pt x="1126067" y="2891340"/>
                      <a:pt x="1197904" y="2844643"/>
                    </a:cubicBezTo>
                    <a:cubicBezTo>
                      <a:pt x="1458369" y="2675247"/>
                      <a:pt x="1611616" y="2526354"/>
                      <a:pt x="1697326" y="2398824"/>
                    </a:cubicBezTo>
                    <a:cubicBezTo>
                      <a:pt x="1747656" y="2553513"/>
                      <a:pt x="1862080" y="2730210"/>
                      <a:pt x="2078023" y="2913776"/>
                    </a:cubicBezTo>
                    <a:cubicBezTo>
                      <a:pt x="2152442" y="2977005"/>
                      <a:pt x="2273856" y="3008458"/>
                      <a:pt x="2340209" y="3068681"/>
                    </a:cubicBezTo>
                    <a:cubicBezTo>
                      <a:pt x="2517329" y="3229704"/>
                      <a:pt x="2579919" y="3405971"/>
                      <a:pt x="2600674" y="3394162"/>
                    </a:cubicBezTo>
                    <a:cubicBezTo>
                      <a:pt x="2621537" y="3382354"/>
                      <a:pt x="2496682" y="3192239"/>
                      <a:pt x="2465172" y="2998045"/>
                    </a:cubicBezTo>
                    <a:cubicBezTo>
                      <a:pt x="2445599" y="2878136"/>
                      <a:pt x="2499263" y="2771002"/>
                      <a:pt x="2485605" y="2686948"/>
                    </a:cubicBezTo>
                    <a:cubicBezTo>
                      <a:pt x="2434845" y="2375100"/>
                      <a:pt x="2358061" y="2173713"/>
                      <a:pt x="2273318" y="2044572"/>
                    </a:cubicBezTo>
                    <a:cubicBezTo>
                      <a:pt x="2443879" y="2049940"/>
                      <a:pt x="2660467" y="1995621"/>
                      <a:pt x="2919319" y="1829767"/>
                    </a:cubicBezTo>
                    <a:cubicBezTo>
                      <a:pt x="3001589" y="1777059"/>
                      <a:pt x="3066436" y="1670569"/>
                      <a:pt x="3143651" y="1624731"/>
                    </a:cubicBezTo>
                    <a:cubicBezTo>
                      <a:pt x="3349807" y="1502031"/>
                      <a:pt x="3538112" y="1492584"/>
                      <a:pt x="3532628" y="1469504"/>
                    </a:cubicBezTo>
                    <a:cubicBezTo>
                      <a:pt x="3527143" y="1446317"/>
                      <a:pt x="3307544" y="1511048"/>
                      <a:pt x="3110635" y="1485929"/>
                    </a:cubicBezTo>
                    <a:close/>
                    <a:moveTo>
                      <a:pt x="1729482" y="1965778"/>
                    </a:moveTo>
                    <a:cubicBezTo>
                      <a:pt x="1711522" y="1942913"/>
                      <a:pt x="1691734" y="1924019"/>
                      <a:pt x="1672269" y="1910171"/>
                    </a:cubicBezTo>
                    <a:cubicBezTo>
                      <a:pt x="1638609" y="1886233"/>
                      <a:pt x="1590646" y="1870023"/>
                      <a:pt x="1534617" y="1864978"/>
                    </a:cubicBezTo>
                    <a:cubicBezTo>
                      <a:pt x="1562362" y="1834383"/>
                      <a:pt x="1580967" y="1800676"/>
                      <a:pt x="1591613" y="1770403"/>
                    </a:cubicBezTo>
                    <a:cubicBezTo>
                      <a:pt x="1600539" y="1745069"/>
                      <a:pt x="1604303" y="1714582"/>
                      <a:pt x="1603120" y="1681411"/>
                    </a:cubicBezTo>
                    <a:cubicBezTo>
                      <a:pt x="1628930" y="1689784"/>
                      <a:pt x="1654095" y="1694186"/>
                      <a:pt x="1676571" y="1695366"/>
                    </a:cubicBezTo>
                    <a:cubicBezTo>
                      <a:pt x="1725180" y="1697728"/>
                      <a:pt x="1784542" y="1681411"/>
                      <a:pt x="1843153" y="1644805"/>
                    </a:cubicBezTo>
                    <a:cubicBezTo>
                      <a:pt x="1829818" y="1695366"/>
                      <a:pt x="1831646" y="1743995"/>
                      <a:pt x="1841002" y="1782104"/>
                    </a:cubicBezTo>
                    <a:cubicBezTo>
                      <a:pt x="1846594" y="1804862"/>
                      <a:pt x="1857456" y="1828908"/>
                      <a:pt x="1872834" y="1852740"/>
                    </a:cubicBezTo>
                    <a:cubicBezTo>
                      <a:pt x="1852724" y="1859181"/>
                      <a:pt x="1834119" y="1867017"/>
                      <a:pt x="1818526" y="1876035"/>
                    </a:cubicBezTo>
                    <a:cubicBezTo>
                      <a:pt x="1786586" y="1894391"/>
                      <a:pt x="1755399" y="1924986"/>
                      <a:pt x="1729482" y="196577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 rot="5528855">
                <a:off x="10873527" y="3466141"/>
                <a:ext cx="2808843" cy="2822709"/>
              </a:xfrm>
              <a:custGeom>
                <a:avLst/>
                <a:gdLst/>
                <a:ahLst/>
                <a:cxnLst/>
                <a:rect l="l" t="t" r="r" b="b"/>
                <a:pathLst>
                  <a:path w="2806870" h="2820726" extrusionOk="0">
                    <a:moveTo>
                      <a:pt x="1028001" y="1763516"/>
                    </a:moveTo>
                    <a:cubicBezTo>
                      <a:pt x="1002944" y="1769742"/>
                      <a:pt x="978209" y="1776612"/>
                      <a:pt x="953582" y="1783804"/>
                    </a:cubicBezTo>
                    <a:cubicBezTo>
                      <a:pt x="928848" y="1790997"/>
                      <a:pt x="904221" y="1798619"/>
                      <a:pt x="879809" y="1806562"/>
                    </a:cubicBezTo>
                    <a:cubicBezTo>
                      <a:pt x="830985" y="1822665"/>
                      <a:pt x="782806" y="1840485"/>
                      <a:pt x="735273" y="1860774"/>
                    </a:cubicBezTo>
                    <a:cubicBezTo>
                      <a:pt x="731617" y="1862384"/>
                      <a:pt x="727423" y="1860774"/>
                      <a:pt x="725809" y="1857124"/>
                    </a:cubicBezTo>
                    <a:cubicBezTo>
                      <a:pt x="724304" y="1853581"/>
                      <a:pt x="725917" y="1849287"/>
                      <a:pt x="729466" y="1847784"/>
                    </a:cubicBezTo>
                    <a:cubicBezTo>
                      <a:pt x="776892" y="1825885"/>
                      <a:pt x="824855" y="1806133"/>
                      <a:pt x="873786" y="1788957"/>
                    </a:cubicBezTo>
                    <a:cubicBezTo>
                      <a:pt x="898413" y="1780477"/>
                      <a:pt x="923148" y="1772533"/>
                      <a:pt x="948205" y="1765340"/>
                    </a:cubicBezTo>
                    <a:cubicBezTo>
                      <a:pt x="973155" y="1758148"/>
                      <a:pt x="998319" y="1751814"/>
                      <a:pt x="1023699" y="1745910"/>
                    </a:cubicBezTo>
                    <a:cubicBezTo>
                      <a:pt x="1033593" y="1743656"/>
                      <a:pt x="1043379" y="1741509"/>
                      <a:pt x="1053273" y="1739469"/>
                    </a:cubicBezTo>
                    <a:cubicBezTo>
                      <a:pt x="1076179" y="1734746"/>
                      <a:pt x="1099193" y="1730345"/>
                      <a:pt x="1122100" y="1725407"/>
                    </a:cubicBezTo>
                    <a:lnTo>
                      <a:pt x="1160492" y="1717248"/>
                    </a:lnTo>
                    <a:cubicBezTo>
                      <a:pt x="1163718" y="1716711"/>
                      <a:pt x="1169848" y="1714135"/>
                      <a:pt x="1173827" y="1713062"/>
                    </a:cubicBezTo>
                    <a:cubicBezTo>
                      <a:pt x="1177268" y="1712203"/>
                      <a:pt x="1180064" y="1712310"/>
                      <a:pt x="1181462" y="1712847"/>
                    </a:cubicBezTo>
                    <a:cubicBezTo>
                      <a:pt x="1183936" y="1713706"/>
                      <a:pt x="1185442" y="1715316"/>
                      <a:pt x="1186194" y="1717356"/>
                    </a:cubicBezTo>
                    <a:cubicBezTo>
                      <a:pt x="1186732" y="1718858"/>
                      <a:pt x="1187162" y="1721327"/>
                      <a:pt x="1185334" y="1724441"/>
                    </a:cubicBezTo>
                    <a:cubicBezTo>
                      <a:pt x="1183398" y="1727661"/>
                      <a:pt x="1179419" y="1728734"/>
                      <a:pt x="1176193" y="1727017"/>
                    </a:cubicBezTo>
                    <a:cubicBezTo>
                      <a:pt x="1172536" y="1728412"/>
                      <a:pt x="1166084" y="1730667"/>
                      <a:pt x="1163288" y="1731311"/>
                    </a:cubicBezTo>
                    <a:lnTo>
                      <a:pt x="1125541" y="1740543"/>
                    </a:lnTo>
                    <a:lnTo>
                      <a:pt x="1028001" y="1763516"/>
                    </a:lnTo>
                    <a:close/>
                    <a:moveTo>
                      <a:pt x="975951" y="1955670"/>
                    </a:moveTo>
                    <a:cubicBezTo>
                      <a:pt x="976489" y="1956207"/>
                      <a:pt x="976918" y="1956744"/>
                      <a:pt x="977134" y="1956314"/>
                    </a:cubicBezTo>
                    <a:cubicBezTo>
                      <a:pt x="976811" y="1956099"/>
                      <a:pt x="976489" y="1955885"/>
                      <a:pt x="976166" y="1955670"/>
                    </a:cubicBezTo>
                    <a:lnTo>
                      <a:pt x="975951" y="1955670"/>
                    </a:lnTo>
                    <a:close/>
                    <a:moveTo>
                      <a:pt x="850342" y="1978321"/>
                    </a:moveTo>
                    <a:cubicBezTo>
                      <a:pt x="812918" y="1989592"/>
                      <a:pt x="776031" y="2002045"/>
                      <a:pt x="739897" y="2016000"/>
                    </a:cubicBezTo>
                    <a:cubicBezTo>
                      <a:pt x="715701" y="2025447"/>
                      <a:pt x="691827" y="2035430"/>
                      <a:pt x="668167" y="2046165"/>
                    </a:cubicBezTo>
                    <a:cubicBezTo>
                      <a:pt x="609342" y="2072788"/>
                      <a:pt x="552345" y="2103167"/>
                      <a:pt x="495993" y="2135801"/>
                    </a:cubicBezTo>
                    <a:cubicBezTo>
                      <a:pt x="492660" y="2137734"/>
                      <a:pt x="491369" y="2142135"/>
                      <a:pt x="493305" y="2145570"/>
                    </a:cubicBezTo>
                    <a:cubicBezTo>
                      <a:pt x="495241" y="2149005"/>
                      <a:pt x="499650" y="2150186"/>
                      <a:pt x="503091" y="2148254"/>
                    </a:cubicBezTo>
                    <a:cubicBezTo>
                      <a:pt x="559658" y="2117230"/>
                      <a:pt x="617193" y="2088997"/>
                      <a:pt x="675910" y="2063448"/>
                    </a:cubicBezTo>
                    <a:cubicBezTo>
                      <a:pt x="699354" y="2053143"/>
                      <a:pt x="723013" y="2043267"/>
                      <a:pt x="746887" y="2033820"/>
                    </a:cubicBezTo>
                    <a:cubicBezTo>
                      <a:pt x="782484" y="2019757"/>
                      <a:pt x="818618" y="2006553"/>
                      <a:pt x="855504" y="1994745"/>
                    </a:cubicBezTo>
                    <a:cubicBezTo>
                      <a:pt x="861419" y="1992813"/>
                      <a:pt x="898413" y="1978643"/>
                      <a:pt x="930999" y="1967908"/>
                    </a:cubicBezTo>
                    <a:cubicBezTo>
                      <a:pt x="946807" y="1962648"/>
                      <a:pt x="961540" y="1958246"/>
                      <a:pt x="971004" y="1956744"/>
                    </a:cubicBezTo>
                    <a:cubicBezTo>
                      <a:pt x="972725" y="1956421"/>
                      <a:pt x="974768" y="1955777"/>
                      <a:pt x="975951" y="1955670"/>
                    </a:cubicBezTo>
                    <a:cubicBezTo>
                      <a:pt x="975736" y="1955455"/>
                      <a:pt x="975628" y="1955133"/>
                      <a:pt x="975413" y="1955026"/>
                    </a:cubicBezTo>
                    <a:cubicBezTo>
                      <a:pt x="975628" y="1955241"/>
                      <a:pt x="975843" y="1955455"/>
                      <a:pt x="976166" y="1955670"/>
                    </a:cubicBezTo>
                    <a:cubicBezTo>
                      <a:pt x="976811" y="1955563"/>
                      <a:pt x="977241" y="1955670"/>
                      <a:pt x="977134" y="1956207"/>
                    </a:cubicBezTo>
                    <a:lnTo>
                      <a:pt x="977134" y="1956314"/>
                    </a:lnTo>
                    <a:cubicBezTo>
                      <a:pt x="979715" y="1957710"/>
                      <a:pt x="982941" y="1957388"/>
                      <a:pt x="985092" y="1955348"/>
                    </a:cubicBezTo>
                    <a:cubicBezTo>
                      <a:pt x="987888" y="1952772"/>
                      <a:pt x="987995" y="1948478"/>
                      <a:pt x="985415" y="1945687"/>
                    </a:cubicBezTo>
                    <a:cubicBezTo>
                      <a:pt x="984124" y="1944291"/>
                      <a:pt x="982081" y="1943110"/>
                      <a:pt x="978962" y="1942573"/>
                    </a:cubicBezTo>
                    <a:cubicBezTo>
                      <a:pt x="974230" y="1941929"/>
                      <a:pt x="964551" y="1943218"/>
                      <a:pt x="952507" y="1946223"/>
                    </a:cubicBezTo>
                    <a:cubicBezTo>
                      <a:pt x="917126" y="1954811"/>
                      <a:pt x="858085" y="1976066"/>
                      <a:pt x="850342" y="1978321"/>
                    </a:cubicBezTo>
                    <a:close/>
                    <a:moveTo>
                      <a:pt x="1858220" y="1739040"/>
                    </a:moveTo>
                    <a:cubicBezTo>
                      <a:pt x="1855424" y="1735819"/>
                      <a:pt x="1852628" y="1732706"/>
                      <a:pt x="1849832" y="1729593"/>
                    </a:cubicBezTo>
                    <a:cubicBezTo>
                      <a:pt x="1845530" y="1724977"/>
                      <a:pt x="1841229" y="1720469"/>
                      <a:pt x="1836820" y="1716067"/>
                    </a:cubicBezTo>
                    <a:cubicBezTo>
                      <a:pt x="1826281" y="1705333"/>
                      <a:pt x="1815204" y="1695349"/>
                      <a:pt x="1803589" y="1685795"/>
                    </a:cubicBezTo>
                    <a:cubicBezTo>
                      <a:pt x="1792082" y="1676348"/>
                      <a:pt x="1780145" y="1667331"/>
                      <a:pt x="1767993" y="1658743"/>
                    </a:cubicBezTo>
                    <a:cubicBezTo>
                      <a:pt x="1748743" y="1645217"/>
                      <a:pt x="1730246" y="1633731"/>
                      <a:pt x="1711641" y="1624284"/>
                    </a:cubicBezTo>
                    <a:cubicBezTo>
                      <a:pt x="1691424" y="1613871"/>
                      <a:pt x="1671206" y="1605713"/>
                      <a:pt x="1650558" y="1598950"/>
                    </a:cubicBezTo>
                    <a:cubicBezTo>
                      <a:pt x="1611198" y="1586068"/>
                      <a:pt x="1569902" y="1578768"/>
                      <a:pt x="1522369" y="1572112"/>
                    </a:cubicBezTo>
                    <a:cubicBezTo>
                      <a:pt x="1518497" y="1571576"/>
                      <a:pt x="1514841" y="1574152"/>
                      <a:pt x="1514196" y="1578017"/>
                    </a:cubicBezTo>
                    <a:cubicBezTo>
                      <a:pt x="1513658" y="1581989"/>
                      <a:pt x="1516239" y="1585638"/>
                      <a:pt x="1520218" y="1586175"/>
                    </a:cubicBezTo>
                    <a:cubicBezTo>
                      <a:pt x="1566461" y="1594334"/>
                      <a:pt x="1606358" y="1603136"/>
                      <a:pt x="1644643" y="1616555"/>
                    </a:cubicBezTo>
                    <a:cubicBezTo>
                      <a:pt x="1664323" y="1623425"/>
                      <a:pt x="1683465" y="1631584"/>
                      <a:pt x="1702931" y="1641460"/>
                    </a:cubicBezTo>
                    <a:cubicBezTo>
                      <a:pt x="1720782" y="1650477"/>
                      <a:pt x="1738957" y="1660997"/>
                      <a:pt x="1757669" y="1673665"/>
                    </a:cubicBezTo>
                    <a:cubicBezTo>
                      <a:pt x="1769714" y="1681716"/>
                      <a:pt x="1781543" y="1690089"/>
                      <a:pt x="1793050" y="1698999"/>
                    </a:cubicBezTo>
                    <a:cubicBezTo>
                      <a:pt x="1804449" y="1707801"/>
                      <a:pt x="1815526" y="1717034"/>
                      <a:pt x="1826065" y="1727017"/>
                    </a:cubicBezTo>
                    <a:cubicBezTo>
                      <a:pt x="1830475" y="1731204"/>
                      <a:pt x="1834884" y="1735390"/>
                      <a:pt x="1839185" y="1739684"/>
                    </a:cubicBezTo>
                    <a:cubicBezTo>
                      <a:pt x="1841982" y="1742582"/>
                      <a:pt x="1844777" y="1745481"/>
                      <a:pt x="1847466" y="1748379"/>
                    </a:cubicBezTo>
                    <a:cubicBezTo>
                      <a:pt x="1849187" y="1750312"/>
                      <a:pt x="1852843" y="1755035"/>
                      <a:pt x="1854564" y="1757397"/>
                    </a:cubicBezTo>
                    <a:cubicBezTo>
                      <a:pt x="1854779" y="1757719"/>
                      <a:pt x="1854994" y="1758148"/>
                      <a:pt x="1855317" y="1758470"/>
                    </a:cubicBezTo>
                    <a:cubicBezTo>
                      <a:pt x="1855747" y="1759007"/>
                      <a:pt x="1855962" y="1759329"/>
                      <a:pt x="1856070" y="1759544"/>
                    </a:cubicBezTo>
                    <a:cubicBezTo>
                      <a:pt x="1856822" y="1760295"/>
                      <a:pt x="1857575" y="1760724"/>
                      <a:pt x="1857790" y="1760832"/>
                    </a:cubicBezTo>
                    <a:cubicBezTo>
                      <a:pt x="1859618" y="1761905"/>
                      <a:pt x="1861124" y="1761798"/>
                      <a:pt x="1862092" y="1761691"/>
                    </a:cubicBezTo>
                    <a:cubicBezTo>
                      <a:pt x="1864458" y="1761369"/>
                      <a:pt x="1866178" y="1760080"/>
                      <a:pt x="1867254" y="1758148"/>
                    </a:cubicBezTo>
                    <a:cubicBezTo>
                      <a:pt x="1867791" y="1757289"/>
                      <a:pt x="1868544" y="1755464"/>
                      <a:pt x="1867791" y="1752888"/>
                    </a:cubicBezTo>
                    <a:cubicBezTo>
                      <a:pt x="1867684" y="1752673"/>
                      <a:pt x="1867361" y="1751814"/>
                      <a:pt x="1866609" y="1750526"/>
                    </a:cubicBezTo>
                    <a:cubicBezTo>
                      <a:pt x="1865211" y="1748487"/>
                      <a:pt x="1860371" y="1741616"/>
                      <a:pt x="1858220" y="1739040"/>
                    </a:cubicBezTo>
                    <a:close/>
                    <a:moveTo>
                      <a:pt x="1615715" y="1151305"/>
                    </a:moveTo>
                    <a:lnTo>
                      <a:pt x="1615715" y="1151305"/>
                    </a:lnTo>
                    <a:cubicBezTo>
                      <a:pt x="1615822" y="1151520"/>
                      <a:pt x="1615607" y="1151627"/>
                      <a:pt x="1615284" y="1151734"/>
                    </a:cubicBezTo>
                    <a:cubicBezTo>
                      <a:pt x="1614531" y="1152593"/>
                      <a:pt x="1613886" y="1153667"/>
                      <a:pt x="1613671" y="1154740"/>
                    </a:cubicBezTo>
                    <a:cubicBezTo>
                      <a:pt x="1613671" y="1153989"/>
                      <a:pt x="1613671" y="1153237"/>
                      <a:pt x="1613779" y="1152593"/>
                    </a:cubicBezTo>
                    <a:cubicBezTo>
                      <a:pt x="1608294" y="1155921"/>
                      <a:pt x="1596572" y="1162469"/>
                      <a:pt x="1595389" y="1163221"/>
                    </a:cubicBezTo>
                    <a:cubicBezTo>
                      <a:pt x="1588076" y="1168373"/>
                      <a:pt x="1581194" y="1173956"/>
                      <a:pt x="1574526" y="1179860"/>
                    </a:cubicBezTo>
                    <a:cubicBezTo>
                      <a:pt x="1567859" y="1185656"/>
                      <a:pt x="1561621" y="1191883"/>
                      <a:pt x="1555384" y="1198002"/>
                    </a:cubicBezTo>
                    <a:cubicBezTo>
                      <a:pt x="1543339" y="1210239"/>
                      <a:pt x="1530649" y="1222907"/>
                      <a:pt x="1518605" y="1236540"/>
                    </a:cubicBezTo>
                    <a:cubicBezTo>
                      <a:pt x="1506668" y="1249959"/>
                      <a:pt x="1495376" y="1264129"/>
                      <a:pt x="1485374" y="1278943"/>
                    </a:cubicBezTo>
                    <a:cubicBezTo>
                      <a:pt x="1471394" y="1299446"/>
                      <a:pt x="1459994" y="1321238"/>
                      <a:pt x="1453004" y="1343996"/>
                    </a:cubicBezTo>
                    <a:cubicBezTo>
                      <a:pt x="1451714" y="1347646"/>
                      <a:pt x="1453757" y="1351725"/>
                      <a:pt x="1457521" y="1353013"/>
                    </a:cubicBezTo>
                    <a:cubicBezTo>
                      <a:pt x="1461178" y="1354194"/>
                      <a:pt x="1465264" y="1352262"/>
                      <a:pt x="1466555" y="1348505"/>
                    </a:cubicBezTo>
                    <a:cubicBezTo>
                      <a:pt x="1474297" y="1327679"/>
                      <a:pt x="1486342" y="1308142"/>
                      <a:pt x="1500108" y="1289356"/>
                    </a:cubicBezTo>
                    <a:cubicBezTo>
                      <a:pt x="1510324" y="1275507"/>
                      <a:pt x="1521616" y="1262196"/>
                      <a:pt x="1533015" y="1249314"/>
                    </a:cubicBezTo>
                    <a:cubicBezTo>
                      <a:pt x="1544952" y="1235788"/>
                      <a:pt x="1556782" y="1222584"/>
                      <a:pt x="1568181" y="1210239"/>
                    </a:cubicBezTo>
                    <a:cubicBezTo>
                      <a:pt x="1575064" y="1202725"/>
                      <a:pt x="1582054" y="1195425"/>
                      <a:pt x="1589367" y="1188448"/>
                    </a:cubicBezTo>
                    <a:cubicBezTo>
                      <a:pt x="1594206" y="1183832"/>
                      <a:pt x="1599153" y="1179430"/>
                      <a:pt x="1604423" y="1175351"/>
                    </a:cubicBezTo>
                    <a:cubicBezTo>
                      <a:pt x="1605498" y="1174492"/>
                      <a:pt x="1617435" y="1166870"/>
                      <a:pt x="1622059" y="1163650"/>
                    </a:cubicBezTo>
                    <a:cubicBezTo>
                      <a:pt x="1623242" y="1162899"/>
                      <a:pt x="1624103" y="1162254"/>
                      <a:pt x="1624533" y="1161932"/>
                    </a:cubicBezTo>
                    <a:cubicBezTo>
                      <a:pt x="1628189" y="1158605"/>
                      <a:pt x="1627006" y="1154955"/>
                      <a:pt x="1626576" y="1154096"/>
                    </a:cubicBezTo>
                    <a:cubicBezTo>
                      <a:pt x="1625286" y="1150553"/>
                      <a:pt x="1621307" y="1148836"/>
                      <a:pt x="1617865" y="1150124"/>
                    </a:cubicBezTo>
                    <a:cubicBezTo>
                      <a:pt x="1617005" y="1150446"/>
                      <a:pt x="1616360" y="1150875"/>
                      <a:pt x="1615715" y="1151305"/>
                    </a:cubicBezTo>
                    <a:close/>
                    <a:moveTo>
                      <a:pt x="1615284" y="1151734"/>
                    </a:moveTo>
                    <a:lnTo>
                      <a:pt x="1615715" y="1151305"/>
                    </a:lnTo>
                    <a:cubicBezTo>
                      <a:pt x="1614531" y="1149695"/>
                      <a:pt x="1613994" y="1150768"/>
                      <a:pt x="1613779" y="1152593"/>
                    </a:cubicBezTo>
                    <a:lnTo>
                      <a:pt x="1614531" y="1152164"/>
                    </a:lnTo>
                    <a:cubicBezTo>
                      <a:pt x="1614746" y="1151949"/>
                      <a:pt x="1615069" y="1151842"/>
                      <a:pt x="1615284" y="1151734"/>
                    </a:cubicBezTo>
                    <a:close/>
                    <a:moveTo>
                      <a:pt x="1111561" y="1213889"/>
                    </a:moveTo>
                    <a:cubicBezTo>
                      <a:pt x="1125111" y="1236969"/>
                      <a:pt x="1138016" y="1260157"/>
                      <a:pt x="1149738" y="1282700"/>
                    </a:cubicBezTo>
                    <a:cubicBezTo>
                      <a:pt x="1170385" y="1322526"/>
                      <a:pt x="1187377" y="1359991"/>
                      <a:pt x="1197056" y="1390049"/>
                    </a:cubicBezTo>
                    <a:cubicBezTo>
                      <a:pt x="1198131" y="1393806"/>
                      <a:pt x="1202110" y="1395953"/>
                      <a:pt x="1205874" y="1394880"/>
                    </a:cubicBezTo>
                    <a:cubicBezTo>
                      <a:pt x="1209638" y="1393699"/>
                      <a:pt x="1211789" y="1389727"/>
                      <a:pt x="1210713" y="1385970"/>
                    </a:cubicBezTo>
                    <a:cubicBezTo>
                      <a:pt x="1201895" y="1354838"/>
                      <a:pt x="1186302" y="1315763"/>
                      <a:pt x="1166084" y="1274434"/>
                    </a:cubicBezTo>
                    <a:cubicBezTo>
                      <a:pt x="1154684" y="1251354"/>
                      <a:pt x="1141995" y="1227523"/>
                      <a:pt x="1128122" y="1204121"/>
                    </a:cubicBezTo>
                    <a:cubicBezTo>
                      <a:pt x="1110915" y="1175244"/>
                      <a:pt x="1092096" y="1146904"/>
                      <a:pt x="1072953" y="1120925"/>
                    </a:cubicBezTo>
                    <a:cubicBezTo>
                      <a:pt x="1051445" y="1091619"/>
                      <a:pt x="1029184" y="1065318"/>
                      <a:pt x="1008106" y="1044493"/>
                    </a:cubicBezTo>
                    <a:cubicBezTo>
                      <a:pt x="1005417" y="1041809"/>
                      <a:pt x="1001116" y="1041809"/>
                      <a:pt x="998427" y="1044385"/>
                    </a:cubicBezTo>
                    <a:cubicBezTo>
                      <a:pt x="995739" y="1047069"/>
                      <a:pt x="995631" y="1051363"/>
                      <a:pt x="998319" y="1054047"/>
                    </a:cubicBezTo>
                    <a:cubicBezTo>
                      <a:pt x="1018215" y="1075087"/>
                      <a:pt x="1038755" y="1101602"/>
                      <a:pt x="1058973" y="1130909"/>
                    </a:cubicBezTo>
                    <a:cubicBezTo>
                      <a:pt x="1077040" y="1156994"/>
                      <a:pt x="1094784" y="1185334"/>
                      <a:pt x="1111561" y="1213889"/>
                    </a:cubicBezTo>
                    <a:close/>
                    <a:moveTo>
                      <a:pt x="2038998" y="2780754"/>
                    </a:moveTo>
                    <a:cubicBezTo>
                      <a:pt x="2025340" y="2754560"/>
                      <a:pt x="2014586" y="2721068"/>
                      <a:pt x="2004907" y="2701852"/>
                    </a:cubicBezTo>
                    <a:cubicBezTo>
                      <a:pt x="1968988" y="2630680"/>
                      <a:pt x="1937478" y="2557575"/>
                      <a:pt x="1903280" y="2485652"/>
                    </a:cubicBezTo>
                    <a:cubicBezTo>
                      <a:pt x="1894677" y="2467617"/>
                      <a:pt x="1885966" y="2449582"/>
                      <a:pt x="1876933" y="2431762"/>
                    </a:cubicBezTo>
                    <a:cubicBezTo>
                      <a:pt x="1829184" y="2337617"/>
                      <a:pt x="1781221" y="2243580"/>
                      <a:pt x="1732182" y="2150079"/>
                    </a:cubicBezTo>
                    <a:cubicBezTo>
                      <a:pt x="1683143" y="2056578"/>
                      <a:pt x="1633029" y="1963721"/>
                      <a:pt x="1582377" y="1871079"/>
                    </a:cubicBezTo>
                    <a:cubicBezTo>
                      <a:pt x="1551727" y="1815472"/>
                      <a:pt x="1516346" y="1761691"/>
                      <a:pt x="1484192" y="1706621"/>
                    </a:cubicBezTo>
                    <a:cubicBezTo>
                      <a:pt x="1470426" y="1683111"/>
                      <a:pt x="1457306" y="1659387"/>
                      <a:pt x="1445369" y="1635019"/>
                    </a:cubicBezTo>
                    <a:cubicBezTo>
                      <a:pt x="1443648" y="1631476"/>
                      <a:pt x="1439454" y="1630081"/>
                      <a:pt x="1435905" y="1631798"/>
                    </a:cubicBezTo>
                    <a:cubicBezTo>
                      <a:pt x="1432356" y="1633409"/>
                      <a:pt x="1430851" y="1637703"/>
                      <a:pt x="1432572" y="1641245"/>
                    </a:cubicBezTo>
                    <a:cubicBezTo>
                      <a:pt x="1444293" y="1666043"/>
                      <a:pt x="1457306" y="1690196"/>
                      <a:pt x="1470964" y="1714242"/>
                    </a:cubicBezTo>
                    <a:cubicBezTo>
                      <a:pt x="1502473" y="1769527"/>
                      <a:pt x="1537317" y="1823524"/>
                      <a:pt x="1567213" y="1879238"/>
                    </a:cubicBezTo>
                    <a:cubicBezTo>
                      <a:pt x="1607111" y="1953630"/>
                      <a:pt x="1646471" y="2028238"/>
                      <a:pt x="1685724" y="2102953"/>
                    </a:cubicBezTo>
                    <a:cubicBezTo>
                      <a:pt x="1715190" y="2158989"/>
                      <a:pt x="1744441" y="2215132"/>
                      <a:pt x="1773585" y="2271276"/>
                    </a:cubicBezTo>
                    <a:cubicBezTo>
                      <a:pt x="1802836" y="2327419"/>
                      <a:pt x="1831980" y="2383563"/>
                      <a:pt x="1860909" y="2439814"/>
                    </a:cubicBezTo>
                    <a:cubicBezTo>
                      <a:pt x="1897473" y="2510664"/>
                      <a:pt x="1929735" y="2583446"/>
                      <a:pt x="1964579" y="2655048"/>
                    </a:cubicBezTo>
                    <a:cubicBezTo>
                      <a:pt x="1973290" y="2672975"/>
                      <a:pt x="1982215" y="2690903"/>
                      <a:pt x="1991464" y="2708615"/>
                    </a:cubicBezTo>
                    <a:cubicBezTo>
                      <a:pt x="2001358" y="2727831"/>
                      <a:pt x="2012542" y="2761216"/>
                      <a:pt x="2026523" y="2787302"/>
                    </a:cubicBezTo>
                    <a:cubicBezTo>
                      <a:pt x="2033513" y="2800398"/>
                      <a:pt x="2041256" y="2811670"/>
                      <a:pt x="2049644" y="2818970"/>
                    </a:cubicBezTo>
                    <a:cubicBezTo>
                      <a:pt x="2052440" y="2821546"/>
                      <a:pt x="2056849" y="2821224"/>
                      <a:pt x="2059323" y="2818433"/>
                    </a:cubicBezTo>
                    <a:cubicBezTo>
                      <a:pt x="2061796" y="2815535"/>
                      <a:pt x="2061474" y="2811241"/>
                      <a:pt x="2058677" y="2808772"/>
                    </a:cubicBezTo>
                    <a:cubicBezTo>
                      <a:pt x="2051365" y="2802331"/>
                      <a:pt x="2044912" y="2792240"/>
                      <a:pt x="2038998" y="2780754"/>
                    </a:cubicBezTo>
                    <a:close/>
                    <a:moveTo>
                      <a:pt x="2035126" y="2409219"/>
                    </a:moveTo>
                    <a:cubicBezTo>
                      <a:pt x="2034696" y="2410185"/>
                      <a:pt x="2034696" y="2411044"/>
                      <a:pt x="2035341" y="2410937"/>
                    </a:cubicBezTo>
                    <a:cubicBezTo>
                      <a:pt x="2035341" y="2410400"/>
                      <a:pt x="2035341" y="2409971"/>
                      <a:pt x="2035341" y="2409541"/>
                    </a:cubicBezTo>
                    <a:cubicBezTo>
                      <a:pt x="2035233" y="2409434"/>
                      <a:pt x="2035233" y="2409326"/>
                      <a:pt x="2035126" y="2409219"/>
                    </a:cubicBezTo>
                    <a:close/>
                    <a:moveTo>
                      <a:pt x="1918658" y="2278683"/>
                    </a:moveTo>
                    <a:cubicBezTo>
                      <a:pt x="1903926" y="2265801"/>
                      <a:pt x="1888869" y="2253241"/>
                      <a:pt x="1873706" y="2241004"/>
                    </a:cubicBezTo>
                    <a:cubicBezTo>
                      <a:pt x="1835529" y="2210409"/>
                      <a:pt x="1795846" y="2181639"/>
                      <a:pt x="1755518" y="2154373"/>
                    </a:cubicBezTo>
                    <a:cubicBezTo>
                      <a:pt x="1752292" y="2152119"/>
                      <a:pt x="1747775" y="2152870"/>
                      <a:pt x="1745517" y="2156090"/>
                    </a:cubicBezTo>
                    <a:cubicBezTo>
                      <a:pt x="1743259" y="2159311"/>
                      <a:pt x="1744012" y="2163712"/>
                      <a:pt x="1747238" y="2165966"/>
                    </a:cubicBezTo>
                    <a:cubicBezTo>
                      <a:pt x="1778640" y="2188724"/>
                      <a:pt x="1809074" y="2212663"/>
                      <a:pt x="1839185" y="2237246"/>
                    </a:cubicBezTo>
                    <a:cubicBezTo>
                      <a:pt x="1857252" y="2251846"/>
                      <a:pt x="1874997" y="2266874"/>
                      <a:pt x="1892741" y="2281903"/>
                    </a:cubicBezTo>
                    <a:cubicBezTo>
                      <a:pt x="1919519" y="2304447"/>
                      <a:pt x="1946082" y="2327097"/>
                      <a:pt x="1971784" y="2350499"/>
                    </a:cubicBezTo>
                    <a:cubicBezTo>
                      <a:pt x="1975333" y="2353612"/>
                      <a:pt x="2018457" y="2390004"/>
                      <a:pt x="2032545" y="2406643"/>
                    </a:cubicBezTo>
                    <a:cubicBezTo>
                      <a:pt x="2033298" y="2407501"/>
                      <a:pt x="2034373" y="2408468"/>
                      <a:pt x="2035126" y="2409219"/>
                    </a:cubicBezTo>
                    <a:cubicBezTo>
                      <a:pt x="2035341" y="2408575"/>
                      <a:pt x="2035664" y="2407824"/>
                      <a:pt x="2035986" y="2407287"/>
                    </a:cubicBezTo>
                    <a:cubicBezTo>
                      <a:pt x="2035664" y="2408038"/>
                      <a:pt x="2035449" y="2408790"/>
                      <a:pt x="2035341" y="2409541"/>
                    </a:cubicBezTo>
                    <a:cubicBezTo>
                      <a:pt x="2035879" y="2410185"/>
                      <a:pt x="2036094" y="2410615"/>
                      <a:pt x="2035664" y="2410829"/>
                    </a:cubicBezTo>
                    <a:cubicBezTo>
                      <a:pt x="2035556" y="2410829"/>
                      <a:pt x="2035449" y="2410829"/>
                      <a:pt x="2035341" y="2410937"/>
                    </a:cubicBezTo>
                    <a:cubicBezTo>
                      <a:pt x="2035556" y="2412654"/>
                      <a:pt x="2036524" y="2414479"/>
                      <a:pt x="2038029" y="2415660"/>
                    </a:cubicBezTo>
                    <a:cubicBezTo>
                      <a:pt x="2041041" y="2417914"/>
                      <a:pt x="2045342" y="2417270"/>
                      <a:pt x="2047601" y="2414264"/>
                    </a:cubicBezTo>
                    <a:cubicBezTo>
                      <a:pt x="2048784" y="2412869"/>
                      <a:pt x="2049429" y="2410937"/>
                      <a:pt x="2049214" y="2408575"/>
                    </a:cubicBezTo>
                    <a:cubicBezTo>
                      <a:pt x="2048999" y="2406428"/>
                      <a:pt x="2047170" y="2402563"/>
                      <a:pt x="2043514" y="2397840"/>
                    </a:cubicBezTo>
                    <a:cubicBezTo>
                      <a:pt x="2029641" y="2380235"/>
                      <a:pt x="1986947" y="2341267"/>
                      <a:pt x="1983506" y="2337940"/>
                    </a:cubicBezTo>
                    <a:cubicBezTo>
                      <a:pt x="1962213" y="2317865"/>
                      <a:pt x="1940705" y="2297898"/>
                      <a:pt x="1918658" y="2278683"/>
                    </a:cubicBezTo>
                    <a:close/>
                    <a:moveTo>
                      <a:pt x="1896505" y="2030707"/>
                    </a:moveTo>
                    <a:cubicBezTo>
                      <a:pt x="1866393" y="2009452"/>
                      <a:pt x="1835852" y="1988734"/>
                      <a:pt x="1803805" y="1971021"/>
                    </a:cubicBezTo>
                    <a:cubicBezTo>
                      <a:pt x="1750571" y="1941715"/>
                      <a:pt x="1693252" y="1920782"/>
                      <a:pt x="1627329" y="1917239"/>
                    </a:cubicBezTo>
                    <a:cubicBezTo>
                      <a:pt x="1623457" y="1917024"/>
                      <a:pt x="1620016" y="1919923"/>
                      <a:pt x="1619801" y="1923895"/>
                    </a:cubicBezTo>
                    <a:cubicBezTo>
                      <a:pt x="1619479" y="1927867"/>
                      <a:pt x="1622490" y="1931194"/>
                      <a:pt x="1626469" y="1931516"/>
                    </a:cubicBezTo>
                    <a:cubicBezTo>
                      <a:pt x="1673464" y="1935381"/>
                      <a:pt x="1715405" y="1948800"/>
                      <a:pt x="1754766" y="1967156"/>
                    </a:cubicBezTo>
                    <a:cubicBezTo>
                      <a:pt x="1777457" y="1977784"/>
                      <a:pt x="1799395" y="1990129"/>
                      <a:pt x="1820796" y="2003333"/>
                    </a:cubicBezTo>
                    <a:cubicBezTo>
                      <a:pt x="1835207" y="2012136"/>
                      <a:pt x="1849402" y="2021260"/>
                      <a:pt x="1863490" y="2030600"/>
                    </a:cubicBezTo>
                    <a:cubicBezTo>
                      <a:pt x="1916938" y="2065917"/>
                      <a:pt x="1969203" y="2103919"/>
                      <a:pt x="2026092" y="2132903"/>
                    </a:cubicBezTo>
                    <a:cubicBezTo>
                      <a:pt x="2029426" y="2134728"/>
                      <a:pt x="2033513" y="2133440"/>
                      <a:pt x="2035341" y="2130112"/>
                    </a:cubicBezTo>
                    <a:cubicBezTo>
                      <a:pt x="2037062" y="2126784"/>
                      <a:pt x="2035771" y="2122598"/>
                      <a:pt x="2032437" y="2120880"/>
                    </a:cubicBezTo>
                    <a:cubicBezTo>
                      <a:pt x="1984904" y="2094902"/>
                      <a:pt x="1941135" y="2062053"/>
                      <a:pt x="1896505" y="2030707"/>
                    </a:cubicBezTo>
                    <a:close/>
                    <a:moveTo>
                      <a:pt x="1859941" y="1830716"/>
                    </a:moveTo>
                    <a:cubicBezTo>
                      <a:pt x="1833271" y="1816546"/>
                      <a:pt x="1803805" y="1794647"/>
                      <a:pt x="1784232" y="1785952"/>
                    </a:cubicBezTo>
                    <a:cubicBezTo>
                      <a:pt x="1768961" y="1779189"/>
                      <a:pt x="1753475" y="1772962"/>
                      <a:pt x="1737989" y="1767380"/>
                    </a:cubicBezTo>
                    <a:cubicBezTo>
                      <a:pt x="1722288" y="1761798"/>
                      <a:pt x="1706479" y="1756645"/>
                      <a:pt x="1690563" y="1752137"/>
                    </a:cubicBezTo>
                    <a:cubicBezTo>
                      <a:pt x="1671421" y="1746662"/>
                      <a:pt x="1652063" y="1741938"/>
                      <a:pt x="1632598" y="1737644"/>
                    </a:cubicBezTo>
                    <a:cubicBezTo>
                      <a:pt x="1603777" y="1731311"/>
                      <a:pt x="1574526" y="1726158"/>
                      <a:pt x="1544952" y="1721435"/>
                    </a:cubicBezTo>
                    <a:cubicBezTo>
                      <a:pt x="1541081" y="1720791"/>
                      <a:pt x="1537317" y="1723367"/>
                      <a:pt x="1536672" y="1727232"/>
                    </a:cubicBezTo>
                    <a:cubicBezTo>
                      <a:pt x="1535919" y="1731096"/>
                      <a:pt x="1538500" y="1734853"/>
                      <a:pt x="1542371" y="1735497"/>
                    </a:cubicBezTo>
                    <a:cubicBezTo>
                      <a:pt x="1582807" y="1743441"/>
                      <a:pt x="1622490" y="1752673"/>
                      <a:pt x="1661635" y="1763623"/>
                    </a:cubicBezTo>
                    <a:cubicBezTo>
                      <a:pt x="1677336" y="1768024"/>
                      <a:pt x="1692929" y="1772747"/>
                      <a:pt x="1708415" y="1777686"/>
                    </a:cubicBezTo>
                    <a:cubicBezTo>
                      <a:pt x="1731537" y="1785093"/>
                      <a:pt x="1754443" y="1793144"/>
                      <a:pt x="1777134" y="1802590"/>
                    </a:cubicBezTo>
                    <a:cubicBezTo>
                      <a:pt x="1796707" y="1810534"/>
                      <a:pt x="1826281" y="1831253"/>
                      <a:pt x="1853059" y="1844242"/>
                    </a:cubicBezTo>
                    <a:cubicBezTo>
                      <a:pt x="1866931" y="1851005"/>
                      <a:pt x="1880266" y="1855728"/>
                      <a:pt x="1891236" y="1856265"/>
                    </a:cubicBezTo>
                    <a:cubicBezTo>
                      <a:pt x="1895000" y="1856480"/>
                      <a:pt x="1898226" y="1853689"/>
                      <a:pt x="1898548" y="1849931"/>
                    </a:cubicBezTo>
                    <a:cubicBezTo>
                      <a:pt x="1898764" y="1846174"/>
                      <a:pt x="1895860" y="1842954"/>
                      <a:pt x="1892096" y="1842632"/>
                    </a:cubicBezTo>
                    <a:cubicBezTo>
                      <a:pt x="1882740" y="1841880"/>
                      <a:pt x="1871663" y="1837050"/>
                      <a:pt x="1859941" y="1830716"/>
                    </a:cubicBezTo>
                    <a:close/>
                    <a:moveTo>
                      <a:pt x="1584850" y="1923358"/>
                    </a:moveTo>
                    <a:cubicBezTo>
                      <a:pt x="1586141" y="1925934"/>
                      <a:pt x="1586463" y="1929155"/>
                      <a:pt x="1585495" y="1932912"/>
                    </a:cubicBezTo>
                    <a:cubicBezTo>
                      <a:pt x="1584420" y="1937099"/>
                      <a:pt x="1581301" y="1942573"/>
                      <a:pt x="1577752" y="1948263"/>
                    </a:cubicBezTo>
                    <a:cubicBezTo>
                      <a:pt x="1573881" y="1954382"/>
                      <a:pt x="1569257" y="1960930"/>
                      <a:pt x="1567751" y="1965976"/>
                    </a:cubicBezTo>
                    <a:cubicBezTo>
                      <a:pt x="1563234" y="1980790"/>
                      <a:pt x="1558717" y="1995711"/>
                      <a:pt x="1554416" y="2010633"/>
                    </a:cubicBezTo>
                    <a:cubicBezTo>
                      <a:pt x="1550114" y="2025447"/>
                      <a:pt x="1546027" y="2040368"/>
                      <a:pt x="1542371" y="2055397"/>
                    </a:cubicBezTo>
                    <a:cubicBezTo>
                      <a:pt x="1535596" y="2082234"/>
                      <a:pt x="1529466" y="2109394"/>
                      <a:pt x="1523551" y="2136553"/>
                    </a:cubicBezTo>
                    <a:cubicBezTo>
                      <a:pt x="1517637" y="2163605"/>
                      <a:pt x="1512045" y="2190764"/>
                      <a:pt x="1507313" y="2218138"/>
                    </a:cubicBezTo>
                    <a:cubicBezTo>
                      <a:pt x="1501075" y="2254529"/>
                      <a:pt x="1496129" y="2291135"/>
                      <a:pt x="1493440" y="2327956"/>
                    </a:cubicBezTo>
                    <a:cubicBezTo>
                      <a:pt x="1493225" y="2331928"/>
                      <a:pt x="1489891" y="2334934"/>
                      <a:pt x="1486020" y="2334719"/>
                    </a:cubicBezTo>
                    <a:cubicBezTo>
                      <a:pt x="1482041" y="2334504"/>
                      <a:pt x="1479030" y="2331177"/>
                      <a:pt x="1479244" y="2327205"/>
                    </a:cubicBezTo>
                    <a:cubicBezTo>
                      <a:pt x="1481072" y="2280400"/>
                      <a:pt x="1486127" y="2233811"/>
                      <a:pt x="1493978" y="2187544"/>
                    </a:cubicBezTo>
                    <a:cubicBezTo>
                      <a:pt x="1497096" y="2169080"/>
                      <a:pt x="1500645" y="2150723"/>
                      <a:pt x="1504624" y="2132474"/>
                    </a:cubicBezTo>
                    <a:cubicBezTo>
                      <a:pt x="1510647" y="2104992"/>
                      <a:pt x="1517637" y="2077833"/>
                      <a:pt x="1524842" y="2050781"/>
                    </a:cubicBezTo>
                    <a:cubicBezTo>
                      <a:pt x="1528176" y="2038758"/>
                      <a:pt x="1531725" y="2026628"/>
                      <a:pt x="1535488" y="2014712"/>
                    </a:cubicBezTo>
                    <a:cubicBezTo>
                      <a:pt x="1541081" y="1996785"/>
                      <a:pt x="1547103" y="1978965"/>
                      <a:pt x="1553125" y="1961252"/>
                    </a:cubicBezTo>
                    <a:cubicBezTo>
                      <a:pt x="1554953" y="1956207"/>
                      <a:pt x="1559148" y="1949659"/>
                      <a:pt x="1563557" y="1943325"/>
                    </a:cubicBezTo>
                    <a:cubicBezTo>
                      <a:pt x="1566783" y="1938494"/>
                      <a:pt x="1570225" y="1933878"/>
                      <a:pt x="1571623" y="1930121"/>
                    </a:cubicBezTo>
                    <a:cubicBezTo>
                      <a:pt x="1569041" y="1928833"/>
                      <a:pt x="1567536" y="1925827"/>
                      <a:pt x="1568074" y="1922821"/>
                    </a:cubicBezTo>
                    <a:cubicBezTo>
                      <a:pt x="1568826" y="1919064"/>
                      <a:pt x="1572483" y="1916702"/>
                      <a:pt x="1576139" y="1917454"/>
                    </a:cubicBezTo>
                    <a:cubicBezTo>
                      <a:pt x="1580871" y="1918313"/>
                      <a:pt x="1583344" y="1920674"/>
                      <a:pt x="1584850" y="1923358"/>
                    </a:cubicBezTo>
                    <a:close/>
                    <a:moveTo>
                      <a:pt x="1573774" y="1930873"/>
                    </a:moveTo>
                    <a:cubicBezTo>
                      <a:pt x="1573774" y="1930873"/>
                      <a:pt x="1573666" y="1930873"/>
                      <a:pt x="1573558" y="1930765"/>
                    </a:cubicBezTo>
                    <a:cubicBezTo>
                      <a:pt x="1573451" y="1930765"/>
                      <a:pt x="1573236" y="1930765"/>
                      <a:pt x="1573128" y="1930765"/>
                    </a:cubicBezTo>
                    <a:cubicBezTo>
                      <a:pt x="1573451" y="1931087"/>
                      <a:pt x="1573666" y="1931194"/>
                      <a:pt x="1573774" y="1930873"/>
                    </a:cubicBezTo>
                    <a:close/>
                    <a:moveTo>
                      <a:pt x="1709490" y="2178204"/>
                    </a:moveTo>
                    <a:cubicBezTo>
                      <a:pt x="1705942" y="2179600"/>
                      <a:pt x="1704221" y="2183572"/>
                      <a:pt x="1705619" y="2187007"/>
                    </a:cubicBezTo>
                    <a:cubicBezTo>
                      <a:pt x="1706049" y="2188295"/>
                      <a:pt x="1706910" y="2189369"/>
                      <a:pt x="1707985" y="2190120"/>
                    </a:cubicBezTo>
                    <a:cubicBezTo>
                      <a:pt x="1705081" y="2198815"/>
                      <a:pt x="1697661" y="2212556"/>
                      <a:pt x="1696263" y="2220178"/>
                    </a:cubicBezTo>
                    <a:lnTo>
                      <a:pt x="1681637" y="2301978"/>
                    </a:lnTo>
                    <a:cubicBezTo>
                      <a:pt x="1678088" y="2321945"/>
                      <a:pt x="1674755" y="2341911"/>
                      <a:pt x="1672174" y="2361878"/>
                    </a:cubicBezTo>
                    <a:cubicBezTo>
                      <a:pt x="1669700" y="2382060"/>
                      <a:pt x="1667764" y="2402134"/>
                      <a:pt x="1666689" y="2422316"/>
                    </a:cubicBezTo>
                    <a:cubicBezTo>
                      <a:pt x="1664323" y="2462571"/>
                      <a:pt x="1665076" y="2502935"/>
                      <a:pt x="1668947" y="2543942"/>
                    </a:cubicBezTo>
                    <a:cubicBezTo>
                      <a:pt x="1669270" y="2547807"/>
                      <a:pt x="1672711" y="2550705"/>
                      <a:pt x="1676690" y="2550490"/>
                    </a:cubicBezTo>
                    <a:cubicBezTo>
                      <a:pt x="1680562" y="2550168"/>
                      <a:pt x="1683465" y="2546733"/>
                      <a:pt x="1683250" y="2542761"/>
                    </a:cubicBezTo>
                    <a:cubicBezTo>
                      <a:pt x="1681315" y="2510557"/>
                      <a:pt x="1681745" y="2478889"/>
                      <a:pt x="1683573" y="2447435"/>
                    </a:cubicBezTo>
                    <a:cubicBezTo>
                      <a:pt x="1684863" y="2423604"/>
                      <a:pt x="1687229" y="2399880"/>
                      <a:pt x="1689918" y="2376048"/>
                    </a:cubicBezTo>
                    <a:cubicBezTo>
                      <a:pt x="1692714" y="2352432"/>
                      <a:pt x="1695725" y="2328815"/>
                      <a:pt x="1699489" y="2304876"/>
                    </a:cubicBezTo>
                    <a:lnTo>
                      <a:pt x="1711534" y="2222647"/>
                    </a:lnTo>
                    <a:cubicBezTo>
                      <a:pt x="1712502" y="2215669"/>
                      <a:pt x="1718739" y="2203109"/>
                      <a:pt x="1721320" y="2194843"/>
                    </a:cubicBezTo>
                    <a:cubicBezTo>
                      <a:pt x="1723041" y="2189261"/>
                      <a:pt x="1723148" y="2184753"/>
                      <a:pt x="1722073" y="2182498"/>
                    </a:cubicBezTo>
                    <a:cubicBezTo>
                      <a:pt x="1721105" y="2180244"/>
                      <a:pt x="1719600" y="2178634"/>
                      <a:pt x="1717449" y="2177882"/>
                    </a:cubicBezTo>
                    <a:cubicBezTo>
                      <a:pt x="1715621" y="2177131"/>
                      <a:pt x="1713039" y="2176701"/>
                      <a:pt x="1709490" y="2178204"/>
                    </a:cubicBezTo>
                    <a:close/>
                    <a:moveTo>
                      <a:pt x="1838002" y="2454091"/>
                    </a:moveTo>
                    <a:cubicBezTo>
                      <a:pt x="1834238" y="2454842"/>
                      <a:pt x="1831765" y="2458385"/>
                      <a:pt x="1832410" y="2462035"/>
                    </a:cubicBezTo>
                    <a:lnTo>
                      <a:pt x="1832518" y="2462249"/>
                    </a:lnTo>
                    <a:lnTo>
                      <a:pt x="1832625" y="2462249"/>
                    </a:lnTo>
                    <a:cubicBezTo>
                      <a:pt x="1832625" y="2462249"/>
                      <a:pt x="1832518" y="2462357"/>
                      <a:pt x="1832518" y="2462571"/>
                    </a:cubicBezTo>
                    <a:cubicBezTo>
                      <a:pt x="1832625" y="2462894"/>
                      <a:pt x="1832840" y="2463323"/>
                      <a:pt x="1832948" y="2463752"/>
                    </a:cubicBezTo>
                    <a:lnTo>
                      <a:pt x="1832518" y="2463108"/>
                    </a:lnTo>
                    <a:cubicBezTo>
                      <a:pt x="1832303" y="2467187"/>
                      <a:pt x="1830905" y="2475990"/>
                      <a:pt x="1830797" y="2476419"/>
                    </a:cubicBezTo>
                    <a:lnTo>
                      <a:pt x="1826388" y="2507014"/>
                    </a:lnTo>
                    <a:cubicBezTo>
                      <a:pt x="1825098" y="2517319"/>
                      <a:pt x="1823807" y="2527625"/>
                      <a:pt x="1822947" y="2538038"/>
                    </a:cubicBezTo>
                    <a:cubicBezTo>
                      <a:pt x="1822301" y="2545015"/>
                      <a:pt x="1821979" y="2551886"/>
                      <a:pt x="1821656" y="2558863"/>
                    </a:cubicBezTo>
                    <a:cubicBezTo>
                      <a:pt x="1821119" y="2576254"/>
                      <a:pt x="1821226" y="2593645"/>
                      <a:pt x="1821764" y="2611142"/>
                    </a:cubicBezTo>
                    <a:cubicBezTo>
                      <a:pt x="1821656" y="2615007"/>
                      <a:pt x="1824775" y="2618335"/>
                      <a:pt x="1828754" y="2618335"/>
                    </a:cubicBezTo>
                    <a:cubicBezTo>
                      <a:pt x="1832733" y="2618442"/>
                      <a:pt x="1835959" y="2615222"/>
                      <a:pt x="1835959" y="2611357"/>
                    </a:cubicBezTo>
                    <a:cubicBezTo>
                      <a:pt x="1836927" y="2596972"/>
                      <a:pt x="1838325" y="2582588"/>
                      <a:pt x="1839616" y="2568310"/>
                    </a:cubicBezTo>
                    <a:cubicBezTo>
                      <a:pt x="1840476" y="2558756"/>
                      <a:pt x="1841444" y="2549095"/>
                      <a:pt x="1842197" y="2539541"/>
                    </a:cubicBezTo>
                    <a:cubicBezTo>
                      <a:pt x="1842949" y="2529235"/>
                      <a:pt x="1843380" y="2518930"/>
                      <a:pt x="1844133" y="2508624"/>
                    </a:cubicBezTo>
                    <a:lnTo>
                      <a:pt x="1846068" y="2477922"/>
                    </a:lnTo>
                    <a:cubicBezTo>
                      <a:pt x="1846068" y="2477386"/>
                      <a:pt x="1846713" y="2466543"/>
                      <a:pt x="1846391" y="2462249"/>
                    </a:cubicBezTo>
                    <a:cubicBezTo>
                      <a:pt x="1846283" y="2459995"/>
                      <a:pt x="1845746" y="2458385"/>
                      <a:pt x="1845423" y="2457848"/>
                    </a:cubicBezTo>
                    <a:cubicBezTo>
                      <a:pt x="1843272" y="2454306"/>
                      <a:pt x="1840476" y="2453554"/>
                      <a:pt x="1838002" y="2454091"/>
                    </a:cubicBezTo>
                    <a:close/>
                    <a:moveTo>
                      <a:pt x="1126939" y="1425796"/>
                    </a:moveTo>
                    <a:cubicBezTo>
                      <a:pt x="1126831" y="1425152"/>
                      <a:pt x="1126186" y="1425474"/>
                      <a:pt x="1125541" y="1425903"/>
                    </a:cubicBezTo>
                    <a:lnTo>
                      <a:pt x="1125971" y="1426118"/>
                    </a:lnTo>
                    <a:cubicBezTo>
                      <a:pt x="1126293" y="1425903"/>
                      <a:pt x="1126616" y="1425796"/>
                      <a:pt x="1126939" y="1425796"/>
                    </a:cubicBezTo>
                    <a:close/>
                    <a:moveTo>
                      <a:pt x="534386" y="1188555"/>
                    </a:moveTo>
                    <a:cubicBezTo>
                      <a:pt x="534816" y="1188984"/>
                      <a:pt x="535246" y="1189306"/>
                      <a:pt x="535461" y="1188877"/>
                    </a:cubicBezTo>
                    <a:lnTo>
                      <a:pt x="534816" y="1188555"/>
                    </a:lnTo>
                    <a:lnTo>
                      <a:pt x="534386" y="1188555"/>
                    </a:lnTo>
                    <a:close/>
                    <a:moveTo>
                      <a:pt x="400927" y="1369223"/>
                    </a:moveTo>
                    <a:cubicBezTo>
                      <a:pt x="355652" y="1370511"/>
                      <a:pt x="312851" y="1367505"/>
                      <a:pt x="276824" y="1358381"/>
                    </a:cubicBezTo>
                    <a:cubicBezTo>
                      <a:pt x="272953" y="1357415"/>
                      <a:pt x="270587" y="1353550"/>
                      <a:pt x="271555" y="1349793"/>
                    </a:cubicBezTo>
                    <a:cubicBezTo>
                      <a:pt x="272415" y="1345928"/>
                      <a:pt x="276286" y="1343567"/>
                      <a:pt x="280158" y="1344533"/>
                    </a:cubicBezTo>
                    <a:cubicBezTo>
                      <a:pt x="309732" y="1351188"/>
                      <a:pt x="343823" y="1353228"/>
                      <a:pt x="379956" y="1352369"/>
                    </a:cubicBezTo>
                    <a:cubicBezTo>
                      <a:pt x="412542" y="1351618"/>
                      <a:pt x="446739" y="1348397"/>
                      <a:pt x="480830" y="1343889"/>
                    </a:cubicBezTo>
                    <a:cubicBezTo>
                      <a:pt x="522018" y="1338521"/>
                      <a:pt x="563099" y="1331222"/>
                      <a:pt x="601061" y="1323492"/>
                    </a:cubicBezTo>
                    <a:cubicBezTo>
                      <a:pt x="669780" y="1309430"/>
                      <a:pt x="727423" y="1293864"/>
                      <a:pt x="757104" y="1285384"/>
                    </a:cubicBezTo>
                    <a:cubicBezTo>
                      <a:pt x="685374" y="1253501"/>
                      <a:pt x="613751" y="1221511"/>
                      <a:pt x="541483" y="1189092"/>
                    </a:cubicBezTo>
                    <a:cubicBezTo>
                      <a:pt x="541054" y="1188877"/>
                      <a:pt x="540623" y="1188662"/>
                      <a:pt x="540085" y="1188448"/>
                    </a:cubicBezTo>
                    <a:cubicBezTo>
                      <a:pt x="539655" y="1188662"/>
                      <a:pt x="539763" y="1189414"/>
                      <a:pt x="539333" y="1189521"/>
                    </a:cubicBezTo>
                    <a:cubicBezTo>
                      <a:pt x="537935" y="1189736"/>
                      <a:pt x="536644" y="1189521"/>
                      <a:pt x="535461" y="1188877"/>
                    </a:cubicBezTo>
                    <a:cubicBezTo>
                      <a:pt x="535461" y="1188877"/>
                      <a:pt x="535461" y="1188770"/>
                      <a:pt x="535569" y="1188662"/>
                    </a:cubicBezTo>
                    <a:cubicBezTo>
                      <a:pt x="535569" y="1188555"/>
                      <a:pt x="535354" y="1188662"/>
                      <a:pt x="535246" y="1188662"/>
                    </a:cubicBezTo>
                    <a:lnTo>
                      <a:pt x="534816" y="1188555"/>
                    </a:lnTo>
                    <a:cubicBezTo>
                      <a:pt x="534386" y="1188233"/>
                      <a:pt x="533848" y="1187911"/>
                      <a:pt x="533418" y="1187481"/>
                    </a:cubicBezTo>
                    <a:cubicBezTo>
                      <a:pt x="533741" y="1187803"/>
                      <a:pt x="534063" y="1188233"/>
                      <a:pt x="534386" y="1188555"/>
                    </a:cubicBezTo>
                    <a:cubicBezTo>
                      <a:pt x="530837" y="1188233"/>
                      <a:pt x="524277" y="1188555"/>
                      <a:pt x="515243" y="1189092"/>
                    </a:cubicBezTo>
                    <a:cubicBezTo>
                      <a:pt x="488251" y="1190702"/>
                      <a:pt x="440825" y="1195747"/>
                      <a:pt x="387377" y="1200149"/>
                    </a:cubicBezTo>
                    <a:cubicBezTo>
                      <a:pt x="359631" y="1202403"/>
                      <a:pt x="330380" y="1204550"/>
                      <a:pt x="301559" y="1206053"/>
                    </a:cubicBezTo>
                    <a:cubicBezTo>
                      <a:pt x="279835" y="1207234"/>
                      <a:pt x="258220" y="1207878"/>
                      <a:pt x="237894" y="1208200"/>
                    </a:cubicBezTo>
                    <a:cubicBezTo>
                      <a:pt x="200040" y="1208736"/>
                      <a:pt x="166057" y="1207770"/>
                      <a:pt x="141645" y="1204765"/>
                    </a:cubicBezTo>
                    <a:cubicBezTo>
                      <a:pt x="137666" y="1204335"/>
                      <a:pt x="134870" y="1200793"/>
                      <a:pt x="135300" y="1196928"/>
                    </a:cubicBezTo>
                    <a:cubicBezTo>
                      <a:pt x="135730" y="1192956"/>
                      <a:pt x="139279" y="1190165"/>
                      <a:pt x="143150" y="1190595"/>
                    </a:cubicBezTo>
                    <a:cubicBezTo>
                      <a:pt x="169713" y="1192956"/>
                      <a:pt x="207460" y="1192098"/>
                      <a:pt x="249186" y="1189951"/>
                    </a:cubicBezTo>
                    <a:cubicBezTo>
                      <a:pt x="272093" y="1188877"/>
                      <a:pt x="296182" y="1187267"/>
                      <a:pt x="320271" y="1185764"/>
                    </a:cubicBezTo>
                    <a:cubicBezTo>
                      <a:pt x="344468" y="1184261"/>
                      <a:pt x="368557" y="1182758"/>
                      <a:pt x="391463" y="1181255"/>
                    </a:cubicBezTo>
                    <a:cubicBezTo>
                      <a:pt x="433727" y="1178571"/>
                      <a:pt x="471797" y="1176210"/>
                      <a:pt x="498682" y="1175029"/>
                    </a:cubicBezTo>
                    <a:cubicBezTo>
                      <a:pt x="502661" y="1174814"/>
                      <a:pt x="505350" y="1174814"/>
                      <a:pt x="508899" y="1174707"/>
                    </a:cubicBezTo>
                    <a:cubicBezTo>
                      <a:pt x="453730" y="1150017"/>
                      <a:pt x="398561" y="1125326"/>
                      <a:pt x="342854" y="1101817"/>
                    </a:cubicBezTo>
                    <a:cubicBezTo>
                      <a:pt x="231334" y="1054476"/>
                      <a:pt x="118953" y="1010463"/>
                      <a:pt x="4960" y="974287"/>
                    </a:cubicBezTo>
                    <a:cubicBezTo>
                      <a:pt x="1196" y="973106"/>
                      <a:pt x="-848" y="969134"/>
                      <a:pt x="335" y="965377"/>
                    </a:cubicBezTo>
                    <a:cubicBezTo>
                      <a:pt x="1518" y="961619"/>
                      <a:pt x="5497" y="959472"/>
                      <a:pt x="9261" y="960653"/>
                    </a:cubicBezTo>
                    <a:cubicBezTo>
                      <a:pt x="124115" y="995756"/>
                      <a:pt x="237572" y="1038374"/>
                      <a:pt x="349952" y="1084963"/>
                    </a:cubicBezTo>
                    <a:cubicBezTo>
                      <a:pt x="395657" y="1103964"/>
                      <a:pt x="441040" y="1124146"/>
                      <a:pt x="486423" y="1144113"/>
                    </a:cubicBezTo>
                    <a:cubicBezTo>
                      <a:pt x="469323" y="1125971"/>
                      <a:pt x="447277" y="1105467"/>
                      <a:pt x="420822" y="1083246"/>
                    </a:cubicBezTo>
                    <a:cubicBezTo>
                      <a:pt x="405659" y="1070471"/>
                      <a:pt x="389635" y="1057482"/>
                      <a:pt x="373504" y="1044600"/>
                    </a:cubicBezTo>
                    <a:cubicBezTo>
                      <a:pt x="362857" y="1036012"/>
                      <a:pt x="352211" y="1027424"/>
                      <a:pt x="341779" y="1019051"/>
                    </a:cubicBezTo>
                    <a:cubicBezTo>
                      <a:pt x="324895" y="1005632"/>
                      <a:pt x="308657" y="992643"/>
                      <a:pt x="293816" y="980942"/>
                    </a:cubicBezTo>
                    <a:cubicBezTo>
                      <a:pt x="252090" y="947986"/>
                      <a:pt x="221333" y="924584"/>
                      <a:pt x="221333" y="924584"/>
                    </a:cubicBezTo>
                    <a:cubicBezTo>
                      <a:pt x="218107" y="922222"/>
                      <a:pt x="217354" y="917821"/>
                      <a:pt x="219720" y="914601"/>
                    </a:cubicBezTo>
                    <a:cubicBezTo>
                      <a:pt x="221978" y="911380"/>
                      <a:pt x="226495" y="910736"/>
                      <a:pt x="229613" y="912990"/>
                    </a:cubicBezTo>
                    <a:cubicBezTo>
                      <a:pt x="229613" y="912990"/>
                      <a:pt x="278437" y="946483"/>
                      <a:pt x="336295" y="990604"/>
                    </a:cubicBezTo>
                    <a:cubicBezTo>
                      <a:pt x="347587" y="999191"/>
                      <a:pt x="359308" y="1008316"/>
                      <a:pt x="370923" y="1017655"/>
                    </a:cubicBezTo>
                    <a:cubicBezTo>
                      <a:pt x="382322" y="1026888"/>
                      <a:pt x="393722" y="1036227"/>
                      <a:pt x="404798" y="1045781"/>
                    </a:cubicBezTo>
                    <a:cubicBezTo>
                      <a:pt x="448783" y="1083246"/>
                      <a:pt x="489003" y="1121569"/>
                      <a:pt x="510081" y="1149158"/>
                    </a:cubicBezTo>
                    <a:cubicBezTo>
                      <a:pt x="511264" y="1150661"/>
                      <a:pt x="509759" y="1152378"/>
                      <a:pt x="509436" y="1154203"/>
                    </a:cubicBezTo>
                    <a:cubicBezTo>
                      <a:pt x="522664" y="1160108"/>
                      <a:pt x="536106" y="1165582"/>
                      <a:pt x="549442" y="1171486"/>
                    </a:cubicBezTo>
                    <a:cubicBezTo>
                      <a:pt x="599018" y="1193708"/>
                      <a:pt x="647735" y="1216036"/>
                      <a:pt x="696881" y="1238472"/>
                    </a:cubicBezTo>
                    <a:cubicBezTo>
                      <a:pt x="696881" y="1238472"/>
                      <a:pt x="696881" y="1238472"/>
                      <a:pt x="696989" y="1238472"/>
                    </a:cubicBezTo>
                    <a:cubicBezTo>
                      <a:pt x="697419" y="1238365"/>
                      <a:pt x="696558" y="1237506"/>
                      <a:pt x="696236" y="1236647"/>
                    </a:cubicBezTo>
                    <a:cubicBezTo>
                      <a:pt x="696128" y="1236433"/>
                      <a:pt x="696020" y="1236325"/>
                      <a:pt x="695913" y="1236111"/>
                    </a:cubicBezTo>
                    <a:cubicBezTo>
                      <a:pt x="695698" y="1236647"/>
                      <a:pt x="695483" y="1237184"/>
                      <a:pt x="695375" y="1237506"/>
                    </a:cubicBezTo>
                    <a:cubicBezTo>
                      <a:pt x="689353" y="1229133"/>
                      <a:pt x="674727" y="1206589"/>
                      <a:pt x="668382" y="1197143"/>
                    </a:cubicBezTo>
                    <a:cubicBezTo>
                      <a:pt x="660854" y="1185871"/>
                      <a:pt x="653004" y="1174814"/>
                      <a:pt x="645153" y="1163757"/>
                    </a:cubicBezTo>
                    <a:cubicBezTo>
                      <a:pt x="633216" y="1147118"/>
                      <a:pt x="620957" y="1130801"/>
                      <a:pt x="608589" y="1114592"/>
                    </a:cubicBezTo>
                    <a:cubicBezTo>
                      <a:pt x="594394" y="1095698"/>
                      <a:pt x="579338" y="1076912"/>
                      <a:pt x="563852" y="1058341"/>
                    </a:cubicBezTo>
                    <a:cubicBezTo>
                      <a:pt x="548689" y="1039984"/>
                      <a:pt x="532880" y="1021842"/>
                      <a:pt x="516749" y="1004022"/>
                    </a:cubicBezTo>
                    <a:cubicBezTo>
                      <a:pt x="484164" y="968275"/>
                      <a:pt x="449751" y="934138"/>
                      <a:pt x="413832" y="903973"/>
                    </a:cubicBezTo>
                    <a:cubicBezTo>
                      <a:pt x="410713" y="901504"/>
                      <a:pt x="410283" y="896995"/>
                      <a:pt x="412757" y="893882"/>
                    </a:cubicBezTo>
                    <a:cubicBezTo>
                      <a:pt x="415230" y="890876"/>
                      <a:pt x="419747" y="890447"/>
                      <a:pt x="422865" y="892916"/>
                    </a:cubicBezTo>
                    <a:cubicBezTo>
                      <a:pt x="460290" y="922544"/>
                      <a:pt x="496531" y="955823"/>
                      <a:pt x="530407" y="991462"/>
                    </a:cubicBezTo>
                    <a:cubicBezTo>
                      <a:pt x="547183" y="1009175"/>
                      <a:pt x="563315" y="1027424"/>
                      <a:pt x="578693" y="1045996"/>
                    </a:cubicBezTo>
                    <a:cubicBezTo>
                      <a:pt x="594394" y="1064996"/>
                      <a:pt x="609235" y="1084319"/>
                      <a:pt x="623323" y="1103642"/>
                    </a:cubicBezTo>
                    <a:cubicBezTo>
                      <a:pt x="633324" y="1117597"/>
                      <a:pt x="643325" y="1131553"/>
                      <a:pt x="653112" y="1145615"/>
                    </a:cubicBezTo>
                    <a:cubicBezTo>
                      <a:pt x="662790" y="1159785"/>
                      <a:pt x="672254" y="1174170"/>
                      <a:pt x="681395" y="1188662"/>
                    </a:cubicBezTo>
                    <a:cubicBezTo>
                      <a:pt x="686987" y="1197572"/>
                      <a:pt x="699247" y="1217969"/>
                      <a:pt x="705484" y="1227523"/>
                    </a:cubicBezTo>
                    <a:cubicBezTo>
                      <a:pt x="706667" y="1228167"/>
                      <a:pt x="707743" y="1229240"/>
                      <a:pt x="708388" y="1230528"/>
                    </a:cubicBezTo>
                    <a:cubicBezTo>
                      <a:pt x="709463" y="1232568"/>
                      <a:pt x="710001" y="1233749"/>
                      <a:pt x="710108" y="1234393"/>
                    </a:cubicBezTo>
                    <a:cubicBezTo>
                      <a:pt x="711614" y="1239116"/>
                      <a:pt x="708603" y="1241478"/>
                      <a:pt x="707635" y="1242229"/>
                    </a:cubicBezTo>
                    <a:cubicBezTo>
                      <a:pt x="707420" y="1242444"/>
                      <a:pt x="706667" y="1242551"/>
                      <a:pt x="706344" y="1242766"/>
                    </a:cubicBezTo>
                    <a:cubicBezTo>
                      <a:pt x="752802" y="1264021"/>
                      <a:pt x="799690" y="1285598"/>
                      <a:pt x="845933" y="1306209"/>
                    </a:cubicBezTo>
                    <a:cubicBezTo>
                      <a:pt x="860774" y="1312865"/>
                      <a:pt x="875722" y="1319306"/>
                      <a:pt x="890670" y="1325747"/>
                    </a:cubicBezTo>
                    <a:cubicBezTo>
                      <a:pt x="909060" y="1333691"/>
                      <a:pt x="927557" y="1341420"/>
                      <a:pt x="946054" y="1349149"/>
                    </a:cubicBezTo>
                    <a:cubicBezTo>
                      <a:pt x="931751" y="1324459"/>
                      <a:pt x="891531" y="1255755"/>
                      <a:pt x="845611" y="1179860"/>
                    </a:cubicBezTo>
                    <a:cubicBezTo>
                      <a:pt x="836147" y="1164187"/>
                      <a:pt x="826468" y="1148192"/>
                      <a:pt x="816790" y="1132197"/>
                    </a:cubicBezTo>
                    <a:cubicBezTo>
                      <a:pt x="802056" y="1108043"/>
                      <a:pt x="787431" y="1083890"/>
                      <a:pt x="773235" y="1061024"/>
                    </a:cubicBezTo>
                    <a:cubicBezTo>
                      <a:pt x="740220" y="1007994"/>
                      <a:pt x="710001" y="962049"/>
                      <a:pt x="689353" y="939506"/>
                    </a:cubicBezTo>
                    <a:cubicBezTo>
                      <a:pt x="686665" y="936607"/>
                      <a:pt x="686880" y="932098"/>
                      <a:pt x="689783" y="929415"/>
                    </a:cubicBezTo>
                    <a:cubicBezTo>
                      <a:pt x="692579" y="926731"/>
                      <a:pt x="697096" y="926838"/>
                      <a:pt x="699784" y="929737"/>
                    </a:cubicBezTo>
                    <a:cubicBezTo>
                      <a:pt x="717959" y="948630"/>
                      <a:pt x="743876" y="983733"/>
                      <a:pt x="772267" y="1026243"/>
                    </a:cubicBezTo>
                    <a:cubicBezTo>
                      <a:pt x="786248" y="1047176"/>
                      <a:pt x="800981" y="1069934"/>
                      <a:pt x="815499" y="1093336"/>
                    </a:cubicBezTo>
                    <a:cubicBezTo>
                      <a:pt x="836577" y="1127259"/>
                      <a:pt x="857548" y="1162684"/>
                      <a:pt x="876797" y="1196069"/>
                    </a:cubicBezTo>
                    <a:cubicBezTo>
                      <a:pt x="925836" y="1281197"/>
                      <a:pt x="963906" y="1352799"/>
                      <a:pt x="963906" y="1352799"/>
                    </a:cubicBezTo>
                    <a:cubicBezTo>
                      <a:pt x="964659" y="1354087"/>
                      <a:pt x="963046" y="1355053"/>
                      <a:pt x="962938" y="1356341"/>
                    </a:cubicBezTo>
                    <a:cubicBezTo>
                      <a:pt x="998965" y="1371370"/>
                      <a:pt x="1035206" y="1386399"/>
                      <a:pt x="1070910" y="1402072"/>
                    </a:cubicBezTo>
                    <a:cubicBezTo>
                      <a:pt x="1071878" y="1402501"/>
                      <a:pt x="1076395" y="1404756"/>
                      <a:pt x="1081879" y="1407439"/>
                    </a:cubicBezTo>
                    <a:cubicBezTo>
                      <a:pt x="1074997" y="1388116"/>
                      <a:pt x="1063274" y="1353335"/>
                      <a:pt x="1052735" y="1324137"/>
                    </a:cubicBezTo>
                    <a:cubicBezTo>
                      <a:pt x="1047036" y="1308571"/>
                      <a:pt x="1041873" y="1294938"/>
                      <a:pt x="1038110" y="1286994"/>
                    </a:cubicBezTo>
                    <a:cubicBezTo>
                      <a:pt x="1028108" y="1265631"/>
                      <a:pt x="1012837" y="1238579"/>
                      <a:pt x="995308" y="1208951"/>
                    </a:cubicBezTo>
                    <a:cubicBezTo>
                      <a:pt x="980898" y="1184583"/>
                      <a:pt x="964874" y="1158605"/>
                      <a:pt x="948528" y="1132626"/>
                    </a:cubicBezTo>
                    <a:cubicBezTo>
                      <a:pt x="912394" y="1075195"/>
                      <a:pt x="874754" y="1018622"/>
                      <a:pt x="848622" y="984055"/>
                    </a:cubicBezTo>
                    <a:cubicBezTo>
                      <a:pt x="846256" y="980942"/>
                      <a:pt x="846794" y="976541"/>
                      <a:pt x="849912" y="974072"/>
                    </a:cubicBezTo>
                    <a:cubicBezTo>
                      <a:pt x="853031" y="971710"/>
                      <a:pt x="857548" y="972247"/>
                      <a:pt x="859914" y="975360"/>
                    </a:cubicBezTo>
                    <a:cubicBezTo>
                      <a:pt x="880454" y="1001016"/>
                      <a:pt x="908200" y="1038803"/>
                      <a:pt x="936483" y="1080455"/>
                    </a:cubicBezTo>
                    <a:cubicBezTo>
                      <a:pt x="952507" y="1103964"/>
                      <a:pt x="968638" y="1128654"/>
                      <a:pt x="983909" y="1152915"/>
                    </a:cubicBezTo>
                    <a:cubicBezTo>
                      <a:pt x="994340" y="1169769"/>
                      <a:pt x="1004449" y="1186515"/>
                      <a:pt x="1013590" y="1202510"/>
                    </a:cubicBezTo>
                    <a:cubicBezTo>
                      <a:pt x="1030474" y="1231709"/>
                      <a:pt x="1044455" y="1258546"/>
                      <a:pt x="1053918" y="1279694"/>
                    </a:cubicBezTo>
                    <a:cubicBezTo>
                      <a:pt x="1057682" y="1288067"/>
                      <a:pt x="1062844" y="1302452"/>
                      <a:pt x="1068329" y="1318769"/>
                    </a:cubicBezTo>
                    <a:cubicBezTo>
                      <a:pt x="1079190" y="1351403"/>
                      <a:pt x="1091450" y="1392196"/>
                      <a:pt x="1097150" y="1409479"/>
                    </a:cubicBezTo>
                    <a:cubicBezTo>
                      <a:pt x="1097795" y="1411196"/>
                      <a:pt x="1095860" y="1412055"/>
                      <a:pt x="1095107" y="1413666"/>
                    </a:cubicBezTo>
                    <a:cubicBezTo>
                      <a:pt x="1105646" y="1418496"/>
                      <a:pt x="1117045" y="1423434"/>
                      <a:pt x="1124035" y="1425366"/>
                    </a:cubicBezTo>
                    <a:cubicBezTo>
                      <a:pt x="1124573" y="1425474"/>
                      <a:pt x="1125111" y="1425796"/>
                      <a:pt x="1125541" y="1425903"/>
                    </a:cubicBezTo>
                    <a:cubicBezTo>
                      <a:pt x="1124788" y="1426548"/>
                      <a:pt x="1123928" y="1427406"/>
                      <a:pt x="1123713" y="1427728"/>
                    </a:cubicBezTo>
                    <a:cubicBezTo>
                      <a:pt x="1124358" y="1426977"/>
                      <a:pt x="1125111" y="1426440"/>
                      <a:pt x="1125971" y="1426118"/>
                    </a:cubicBezTo>
                    <a:cubicBezTo>
                      <a:pt x="1126509" y="1426333"/>
                      <a:pt x="1126939" y="1426333"/>
                      <a:pt x="1126939" y="1426011"/>
                    </a:cubicBezTo>
                    <a:cubicBezTo>
                      <a:pt x="1126939" y="1425903"/>
                      <a:pt x="1126939" y="1425796"/>
                      <a:pt x="1126939" y="1425796"/>
                    </a:cubicBezTo>
                    <a:cubicBezTo>
                      <a:pt x="1129090" y="1425152"/>
                      <a:pt x="1131563" y="1425689"/>
                      <a:pt x="1133284" y="1427406"/>
                    </a:cubicBezTo>
                    <a:cubicBezTo>
                      <a:pt x="1136080" y="1429983"/>
                      <a:pt x="1136188" y="1434276"/>
                      <a:pt x="1133606" y="1437068"/>
                    </a:cubicBezTo>
                    <a:cubicBezTo>
                      <a:pt x="1132531" y="1438248"/>
                      <a:pt x="1130703" y="1439322"/>
                      <a:pt x="1128122" y="1439644"/>
                    </a:cubicBezTo>
                    <a:cubicBezTo>
                      <a:pt x="1125541" y="1439859"/>
                      <a:pt x="1120164" y="1438785"/>
                      <a:pt x="1113711" y="1436531"/>
                    </a:cubicBezTo>
                    <a:cubicBezTo>
                      <a:pt x="1096612" y="1430519"/>
                      <a:pt x="1068436" y="1416779"/>
                      <a:pt x="1065425" y="1415491"/>
                    </a:cubicBezTo>
                    <a:cubicBezTo>
                      <a:pt x="1064242" y="1417101"/>
                      <a:pt x="1063705" y="1419462"/>
                      <a:pt x="1061446" y="1419462"/>
                    </a:cubicBezTo>
                    <a:cubicBezTo>
                      <a:pt x="1060801" y="1419462"/>
                      <a:pt x="1060156" y="1419355"/>
                      <a:pt x="1059510" y="1419248"/>
                    </a:cubicBezTo>
                    <a:cubicBezTo>
                      <a:pt x="1058650" y="1420321"/>
                      <a:pt x="1057682" y="1421502"/>
                      <a:pt x="1056822" y="1422683"/>
                    </a:cubicBezTo>
                    <a:cubicBezTo>
                      <a:pt x="1051015" y="1430519"/>
                      <a:pt x="1044024" y="1441039"/>
                      <a:pt x="1039185" y="1445763"/>
                    </a:cubicBezTo>
                    <a:cubicBezTo>
                      <a:pt x="1028538" y="1455746"/>
                      <a:pt x="1017892" y="1465730"/>
                      <a:pt x="1006815" y="1475284"/>
                    </a:cubicBezTo>
                    <a:cubicBezTo>
                      <a:pt x="995739" y="1484945"/>
                      <a:pt x="984446" y="1494177"/>
                      <a:pt x="972725" y="1503087"/>
                    </a:cubicBezTo>
                    <a:cubicBezTo>
                      <a:pt x="956701" y="1515003"/>
                      <a:pt x="940032" y="1526060"/>
                      <a:pt x="922825" y="1536043"/>
                    </a:cubicBezTo>
                    <a:cubicBezTo>
                      <a:pt x="905511" y="1545919"/>
                      <a:pt x="887659" y="1554722"/>
                      <a:pt x="869377" y="1562666"/>
                    </a:cubicBezTo>
                    <a:cubicBezTo>
                      <a:pt x="832921" y="1578339"/>
                      <a:pt x="794851" y="1590040"/>
                      <a:pt x="756136" y="1599057"/>
                    </a:cubicBezTo>
                    <a:cubicBezTo>
                      <a:pt x="752265" y="1599916"/>
                      <a:pt x="748393" y="1597662"/>
                      <a:pt x="747533" y="1593797"/>
                    </a:cubicBezTo>
                    <a:cubicBezTo>
                      <a:pt x="746565" y="1590040"/>
                      <a:pt x="748823" y="1586175"/>
                      <a:pt x="752695" y="1585209"/>
                    </a:cubicBezTo>
                    <a:cubicBezTo>
                      <a:pt x="790119" y="1575118"/>
                      <a:pt x="826683" y="1561914"/>
                      <a:pt x="861742" y="1545705"/>
                    </a:cubicBezTo>
                    <a:cubicBezTo>
                      <a:pt x="879271" y="1537654"/>
                      <a:pt x="896478" y="1528851"/>
                      <a:pt x="913147" y="1519297"/>
                    </a:cubicBezTo>
                    <a:cubicBezTo>
                      <a:pt x="929815" y="1509743"/>
                      <a:pt x="946162" y="1499545"/>
                      <a:pt x="961863" y="1488273"/>
                    </a:cubicBezTo>
                    <a:cubicBezTo>
                      <a:pt x="973477" y="1480007"/>
                      <a:pt x="984769" y="1471312"/>
                      <a:pt x="995846" y="1462294"/>
                    </a:cubicBezTo>
                    <a:cubicBezTo>
                      <a:pt x="1007030" y="1453170"/>
                      <a:pt x="1017892" y="1443831"/>
                      <a:pt x="1028646" y="1434384"/>
                    </a:cubicBezTo>
                    <a:cubicBezTo>
                      <a:pt x="1034023" y="1429661"/>
                      <a:pt x="1042196" y="1417638"/>
                      <a:pt x="1048111" y="1410660"/>
                    </a:cubicBezTo>
                    <a:cubicBezTo>
                      <a:pt x="1048864" y="1409801"/>
                      <a:pt x="1049186" y="1409801"/>
                      <a:pt x="1049939" y="1409157"/>
                    </a:cubicBezTo>
                    <a:cubicBezTo>
                      <a:pt x="1017247" y="1395416"/>
                      <a:pt x="984446" y="1382212"/>
                      <a:pt x="951647" y="1368901"/>
                    </a:cubicBezTo>
                    <a:cubicBezTo>
                      <a:pt x="950249" y="1370726"/>
                      <a:pt x="949065" y="1372443"/>
                      <a:pt x="945947" y="1374591"/>
                    </a:cubicBezTo>
                    <a:cubicBezTo>
                      <a:pt x="926912" y="1387580"/>
                      <a:pt x="868624" y="1410445"/>
                      <a:pt x="865506" y="1412055"/>
                    </a:cubicBezTo>
                    <a:cubicBezTo>
                      <a:pt x="835287" y="1427514"/>
                      <a:pt x="804745" y="1442328"/>
                      <a:pt x="773343" y="1455209"/>
                    </a:cubicBezTo>
                    <a:cubicBezTo>
                      <a:pt x="752372" y="1463905"/>
                      <a:pt x="731079" y="1471741"/>
                      <a:pt x="709463" y="1478719"/>
                    </a:cubicBezTo>
                    <a:cubicBezTo>
                      <a:pt x="655477" y="1496002"/>
                      <a:pt x="599771" y="1507381"/>
                      <a:pt x="542559" y="1511246"/>
                    </a:cubicBezTo>
                    <a:cubicBezTo>
                      <a:pt x="538688" y="1511568"/>
                      <a:pt x="535246" y="1508669"/>
                      <a:pt x="534924" y="1504697"/>
                    </a:cubicBezTo>
                    <a:cubicBezTo>
                      <a:pt x="534601" y="1500833"/>
                      <a:pt x="537505" y="1497398"/>
                      <a:pt x="541376" y="1497076"/>
                    </a:cubicBezTo>
                    <a:cubicBezTo>
                      <a:pt x="586006" y="1492674"/>
                      <a:pt x="629345" y="1483228"/>
                      <a:pt x="671824" y="1470668"/>
                    </a:cubicBezTo>
                    <a:cubicBezTo>
                      <a:pt x="697311" y="1463153"/>
                      <a:pt x="722476" y="1454351"/>
                      <a:pt x="747425" y="1444797"/>
                    </a:cubicBezTo>
                    <a:cubicBezTo>
                      <a:pt x="784957" y="1430519"/>
                      <a:pt x="821844" y="1414524"/>
                      <a:pt x="857978" y="1397026"/>
                    </a:cubicBezTo>
                    <a:cubicBezTo>
                      <a:pt x="861096" y="1395524"/>
                      <a:pt x="918094" y="1375342"/>
                      <a:pt x="937666" y="1363212"/>
                    </a:cubicBezTo>
                    <a:cubicBezTo>
                      <a:pt x="927342" y="1359025"/>
                      <a:pt x="917126" y="1354838"/>
                      <a:pt x="906801" y="1350544"/>
                    </a:cubicBezTo>
                    <a:cubicBezTo>
                      <a:pt x="884110" y="1341205"/>
                      <a:pt x="861527" y="1331758"/>
                      <a:pt x="839051" y="1321990"/>
                    </a:cubicBezTo>
                    <a:cubicBezTo>
                      <a:pt x="818403" y="1312972"/>
                      <a:pt x="797432" y="1303311"/>
                      <a:pt x="776784" y="1294186"/>
                    </a:cubicBezTo>
                    <a:cubicBezTo>
                      <a:pt x="757104" y="1300735"/>
                      <a:pt x="689245" y="1322634"/>
                      <a:pt x="604933" y="1341312"/>
                    </a:cubicBezTo>
                    <a:cubicBezTo>
                      <a:pt x="566541" y="1349900"/>
                      <a:pt x="525030" y="1357630"/>
                      <a:pt x="483304" y="1362890"/>
                    </a:cubicBezTo>
                    <a:cubicBezTo>
                      <a:pt x="455558" y="1366325"/>
                      <a:pt x="427812" y="1368472"/>
                      <a:pt x="400927" y="1369223"/>
                    </a:cubicBezTo>
                    <a:close/>
                    <a:moveTo>
                      <a:pt x="1054671" y="1413880"/>
                    </a:moveTo>
                    <a:cubicBezTo>
                      <a:pt x="1054563" y="1413451"/>
                      <a:pt x="1054563" y="1413129"/>
                      <a:pt x="1054563" y="1412699"/>
                    </a:cubicBezTo>
                    <a:cubicBezTo>
                      <a:pt x="1054563" y="1412592"/>
                      <a:pt x="1054563" y="1412377"/>
                      <a:pt x="1054456" y="1412377"/>
                    </a:cubicBezTo>
                    <a:cubicBezTo>
                      <a:pt x="1053596" y="1412485"/>
                      <a:pt x="1053918" y="1413236"/>
                      <a:pt x="1054671" y="1413880"/>
                    </a:cubicBezTo>
                    <a:close/>
                    <a:moveTo>
                      <a:pt x="1435690" y="394925"/>
                    </a:moveTo>
                    <a:cubicBezTo>
                      <a:pt x="1431066" y="407377"/>
                      <a:pt x="1426012" y="419615"/>
                      <a:pt x="1421387" y="431960"/>
                    </a:cubicBezTo>
                    <a:cubicBezTo>
                      <a:pt x="1419451" y="437435"/>
                      <a:pt x="1417516" y="442802"/>
                      <a:pt x="1415688" y="448384"/>
                    </a:cubicBezTo>
                    <a:cubicBezTo>
                      <a:pt x="1413322" y="455577"/>
                      <a:pt x="1407514" y="473611"/>
                      <a:pt x="1406224" y="478764"/>
                    </a:cubicBezTo>
                    <a:cubicBezTo>
                      <a:pt x="1404933" y="483810"/>
                      <a:pt x="1407622" y="486815"/>
                      <a:pt x="1407945" y="487137"/>
                    </a:cubicBezTo>
                    <a:cubicBezTo>
                      <a:pt x="1408375" y="487459"/>
                      <a:pt x="1416440" y="491109"/>
                      <a:pt x="1419774" y="482843"/>
                    </a:cubicBezTo>
                    <a:cubicBezTo>
                      <a:pt x="1420204" y="481985"/>
                      <a:pt x="1420419" y="481126"/>
                      <a:pt x="1420419" y="480160"/>
                    </a:cubicBezTo>
                    <a:cubicBezTo>
                      <a:pt x="1422785" y="473504"/>
                      <a:pt x="1428055" y="459656"/>
                      <a:pt x="1430421" y="453537"/>
                    </a:cubicBezTo>
                    <a:cubicBezTo>
                      <a:pt x="1432464" y="448384"/>
                      <a:pt x="1434615" y="443232"/>
                      <a:pt x="1436766" y="438079"/>
                    </a:cubicBezTo>
                    <a:cubicBezTo>
                      <a:pt x="1442035" y="425948"/>
                      <a:pt x="1447520" y="413818"/>
                      <a:pt x="1452682" y="401688"/>
                    </a:cubicBezTo>
                    <a:cubicBezTo>
                      <a:pt x="1458059" y="388591"/>
                      <a:pt x="1463436" y="375602"/>
                      <a:pt x="1468275" y="362398"/>
                    </a:cubicBezTo>
                    <a:cubicBezTo>
                      <a:pt x="1473222" y="349087"/>
                      <a:pt x="1477739" y="335775"/>
                      <a:pt x="1482041" y="322357"/>
                    </a:cubicBezTo>
                    <a:cubicBezTo>
                      <a:pt x="1490429" y="295520"/>
                      <a:pt x="1497526" y="268253"/>
                      <a:pt x="1503549" y="240450"/>
                    </a:cubicBezTo>
                    <a:cubicBezTo>
                      <a:pt x="1504409" y="236585"/>
                      <a:pt x="1502151" y="232720"/>
                      <a:pt x="1498279" y="231862"/>
                    </a:cubicBezTo>
                    <a:cubicBezTo>
                      <a:pt x="1494408" y="230896"/>
                      <a:pt x="1490644" y="233257"/>
                      <a:pt x="1489676" y="237014"/>
                    </a:cubicBezTo>
                    <a:cubicBezTo>
                      <a:pt x="1483761" y="258592"/>
                      <a:pt x="1476986" y="279739"/>
                      <a:pt x="1469888" y="300780"/>
                    </a:cubicBezTo>
                    <a:cubicBezTo>
                      <a:pt x="1464511" y="316560"/>
                      <a:pt x="1458812" y="332233"/>
                      <a:pt x="1453112" y="347906"/>
                    </a:cubicBezTo>
                    <a:cubicBezTo>
                      <a:pt x="1447412" y="363579"/>
                      <a:pt x="1441713" y="379252"/>
                      <a:pt x="1435690" y="394925"/>
                    </a:cubicBezTo>
                    <a:close/>
                    <a:moveTo>
                      <a:pt x="1496129" y="192787"/>
                    </a:moveTo>
                    <a:cubicBezTo>
                      <a:pt x="1495376" y="192787"/>
                      <a:pt x="1497419" y="193109"/>
                      <a:pt x="1496559" y="193216"/>
                    </a:cubicBezTo>
                    <a:cubicBezTo>
                      <a:pt x="1495376" y="193216"/>
                      <a:pt x="1497096" y="193431"/>
                      <a:pt x="1497634" y="193646"/>
                    </a:cubicBezTo>
                    <a:lnTo>
                      <a:pt x="1497742" y="192894"/>
                    </a:lnTo>
                    <a:cubicBezTo>
                      <a:pt x="1495806" y="191284"/>
                      <a:pt x="1497849" y="189781"/>
                      <a:pt x="1496881" y="191069"/>
                    </a:cubicBezTo>
                    <a:cubicBezTo>
                      <a:pt x="1496774" y="191176"/>
                      <a:pt x="1496559" y="191391"/>
                      <a:pt x="1496344" y="191606"/>
                    </a:cubicBezTo>
                    <a:cubicBezTo>
                      <a:pt x="1495913" y="192143"/>
                      <a:pt x="1495806" y="190747"/>
                      <a:pt x="1495591" y="191499"/>
                    </a:cubicBezTo>
                    <a:cubicBezTo>
                      <a:pt x="1495376" y="192035"/>
                      <a:pt x="1496559" y="192357"/>
                      <a:pt x="1495913" y="192357"/>
                    </a:cubicBezTo>
                    <a:cubicBezTo>
                      <a:pt x="1495376" y="192465"/>
                      <a:pt x="1496666" y="192679"/>
                      <a:pt x="1496129" y="192787"/>
                    </a:cubicBezTo>
                    <a:close/>
                    <a:moveTo>
                      <a:pt x="1497742" y="193646"/>
                    </a:moveTo>
                    <a:lnTo>
                      <a:pt x="1497742" y="193646"/>
                    </a:lnTo>
                    <a:lnTo>
                      <a:pt x="1497634" y="193753"/>
                    </a:lnTo>
                    <a:lnTo>
                      <a:pt x="1497634" y="193860"/>
                    </a:lnTo>
                    <a:lnTo>
                      <a:pt x="1497311" y="193860"/>
                    </a:lnTo>
                    <a:cubicBezTo>
                      <a:pt x="1497096" y="193860"/>
                      <a:pt x="1497419" y="193968"/>
                      <a:pt x="1497634" y="193968"/>
                    </a:cubicBezTo>
                    <a:cubicBezTo>
                      <a:pt x="1496666" y="197188"/>
                      <a:pt x="1498279" y="200731"/>
                      <a:pt x="1501398" y="202126"/>
                    </a:cubicBezTo>
                    <a:cubicBezTo>
                      <a:pt x="1504839" y="203629"/>
                      <a:pt x="1508926" y="202126"/>
                      <a:pt x="1510432" y="198691"/>
                    </a:cubicBezTo>
                    <a:cubicBezTo>
                      <a:pt x="1513443" y="199228"/>
                      <a:pt x="1509463" y="198906"/>
                      <a:pt x="1512367" y="199228"/>
                    </a:cubicBezTo>
                    <a:cubicBezTo>
                      <a:pt x="1513335" y="199442"/>
                      <a:pt x="1512582" y="199442"/>
                      <a:pt x="1513443" y="198906"/>
                    </a:cubicBezTo>
                    <a:cubicBezTo>
                      <a:pt x="1513443" y="198798"/>
                      <a:pt x="1513550" y="198691"/>
                      <a:pt x="1513550" y="198584"/>
                    </a:cubicBezTo>
                    <a:cubicBezTo>
                      <a:pt x="1513335" y="197725"/>
                      <a:pt x="1514088" y="198047"/>
                      <a:pt x="1513335" y="197510"/>
                    </a:cubicBezTo>
                    <a:cubicBezTo>
                      <a:pt x="1512152" y="196651"/>
                      <a:pt x="1514303" y="197081"/>
                      <a:pt x="1512905" y="196437"/>
                    </a:cubicBezTo>
                    <a:cubicBezTo>
                      <a:pt x="1512152" y="196007"/>
                      <a:pt x="1513550" y="196222"/>
                      <a:pt x="1512690" y="195900"/>
                    </a:cubicBezTo>
                    <a:cubicBezTo>
                      <a:pt x="1510647" y="195148"/>
                      <a:pt x="1514088" y="195470"/>
                      <a:pt x="1511830" y="194826"/>
                    </a:cubicBezTo>
                    <a:cubicBezTo>
                      <a:pt x="1512045" y="190962"/>
                      <a:pt x="1509033" y="187527"/>
                      <a:pt x="1505162" y="187312"/>
                    </a:cubicBezTo>
                    <a:cubicBezTo>
                      <a:pt x="1501506" y="187097"/>
                      <a:pt x="1498494" y="189566"/>
                      <a:pt x="1497742" y="192894"/>
                    </a:cubicBezTo>
                    <a:lnTo>
                      <a:pt x="1497957" y="193109"/>
                    </a:lnTo>
                    <a:cubicBezTo>
                      <a:pt x="1497849" y="193323"/>
                      <a:pt x="1497742" y="193431"/>
                      <a:pt x="1497742" y="193646"/>
                    </a:cubicBezTo>
                    <a:close/>
                    <a:moveTo>
                      <a:pt x="1463221" y="1132411"/>
                    </a:moveTo>
                    <a:cubicBezTo>
                      <a:pt x="1449133" y="1141321"/>
                      <a:pt x="1434722" y="1149909"/>
                      <a:pt x="1420097" y="1158068"/>
                    </a:cubicBezTo>
                    <a:cubicBezTo>
                      <a:pt x="1405471" y="1166226"/>
                      <a:pt x="1390738" y="1173956"/>
                      <a:pt x="1375897" y="1181577"/>
                    </a:cubicBezTo>
                    <a:cubicBezTo>
                      <a:pt x="1372133" y="1183510"/>
                      <a:pt x="1344818" y="1191453"/>
                      <a:pt x="1335354" y="1192741"/>
                    </a:cubicBezTo>
                    <a:cubicBezTo>
                      <a:pt x="1333956" y="1207878"/>
                      <a:pt x="1332343" y="1223014"/>
                      <a:pt x="1331053" y="1238257"/>
                    </a:cubicBezTo>
                    <a:lnTo>
                      <a:pt x="1323847" y="1344962"/>
                    </a:lnTo>
                    <a:lnTo>
                      <a:pt x="1320191" y="1380710"/>
                    </a:lnTo>
                    <a:cubicBezTo>
                      <a:pt x="1319976" y="1382964"/>
                      <a:pt x="1319008" y="1385970"/>
                      <a:pt x="1317717" y="1389083"/>
                    </a:cubicBezTo>
                    <a:cubicBezTo>
                      <a:pt x="1317072" y="1390478"/>
                      <a:pt x="1315889" y="1392410"/>
                      <a:pt x="1315029" y="1393913"/>
                    </a:cubicBezTo>
                    <a:cubicBezTo>
                      <a:pt x="1315996" y="1394880"/>
                      <a:pt x="1316642" y="1396168"/>
                      <a:pt x="1316749" y="1397671"/>
                    </a:cubicBezTo>
                    <a:cubicBezTo>
                      <a:pt x="1317287" y="1401428"/>
                      <a:pt x="1314599" y="1404863"/>
                      <a:pt x="1310942" y="1405292"/>
                    </a:cubicBezTo>
                    <a:cubicBezTo>
                      <a:pt x="1307931" y="1405722"/>
                      <a:pt x="1305780" y="1404863"/>
                      <a:pt x="1304382" y="1403897"/>
                    </a:cubicBezTo>
                    <a:cubicBezTo>
                      <a:pt x="1302124" y="1402179"/>
                      <a:pt x="1300403" y="1399281"/>
                      <a:pt x="1301048" y="1394987"/>
                    </a:cubicBezTo>
                    <a:cubicBezTo>
                      <a:pt x="1301586" y="1391015"/>
                      <a:pt x="1305995" y="1383500"/>
                      <a:pt x="1306426" y="1379207"/>
                    </a:cubicBezTo>
                    <a:lnTo>
                      <a:pt x="1309652" y="1343996"/>
                    </a:lnTo>
                    <a:lnTo>
                      <a:pt x="1315674" y="1237077"/>
                    </a:lnTo>
                    <a:cubicBezTo>
                      <a:pt x="1316104" y="1231172"/>
                      <a:pt x="1316749" y="1225268"/>
                      <a:pt x="1317180" y="1219257"/>
                    </a:cubicBezTo>
                    <a:cubicBezTo>
                      <a:pt x="1316534" y="1220545"/>
                      <a:pt x="1315674" y="1221511"/>
                      <a:pt x="1314491" y="1222155"/>
                    </a:cubicBezTo>
                    <a:cubicBezTo>
                      <a:pt x="1313093" y="1222907"/>
                      <a:pt x="1311157" y="1223336"/>
                      <a:pt x="1308684" y="1222370"/>
                    </a:cubicBezTo>
                    <a:cubicBezTo>
                      <a:pt x="1308254" y="1222155"/>
                      <a:pt x="1307071" y="1221618"/>
                      <a:pt x="1305780" y="1220223"/>
                    </a:cubicBezTo>
                    <a:cubicBezTo>
                      <a:pt x="1304167" y="1218505"/>
                      <a:pt x="1299113" y="1211528"/>
                      <a:pt x="1296639" y="1209059"/>
                    </a:cubicBezTo>
                    <a:cubicBezTo>
                      <a:pt x="1291692" y="1204013"/>
                      <a:pt x="1286745" y="1199075"/>
                      <a:pt x="1281691" y="1194137"/>
                    </a:cubicBezTo>
                    <a:cubicBezTo>
                      <a:pt x="1278357" y="1190917"/>
                      <a:pt x="1275024" y="1187803"/>
                      <a:pt x="1271475" y="1184690"/>
                    </a:cubicBezTo>
                    <a:cubicBezTo>
                      <a:pt x="1254375" y="1169661"/>
                      <a:pt x="1237169" y="1154740"/>
                      <a:pt x="1220500" y="1139282"/>
                    </a:cubicBezTo>
                    <a:cubicBezTo>
                      <a:pt x="1209208" y="1128976"/>
                      <a:pt x="1198239" y="1118349"/>
                      <a:pt x="1187485" y="1107399"/>
                    </a:cubicBezTo>
                    <a:cubicBezTo>
                      <a:pt x="1165761" y="1085178"/>
                      <a:pt x="1143608" y="1060380"/>
                      <a:pt x="1122960" y="1033436"/>
                    </a:cubicBezTo>
                    <a:cubicBezTo>
                      <a:pt x="1109840" y="1016260"/>
                      <a:pt x="1097258" y="998118"/>
                      <a:pt x="1085643" y="979547"/>
                    </a:cubicBezTo>
                    <a:cubicBezTo>
                      <a:pt x="1055747" y="931669"/>
                      <a:pt x="1032195" y="880142"/>
                      <a:pt x="1020795" y="829258"/>
                    </a:cubicBezTo>
                    <a:cubicBezTo>
                      <a:pt x="1019828" y="825394"/>
                      <a:pt x="1022194" y="821529"/>
                      <a:pt x="1026065" y="820670"/>
                    </a:cubicBezTo>
                    <a:cubicBezTo>
                      <a:pt x="1029829" y="819704"/>
                      <a:pt x="1033700" y="822066"/>
                      <a:pt x="1034668" y="825930"/>
                    </a:cubicBezTo>
                    <a:cubicBezTo>
                      <a:pt x="1044670" y="865327"/>
                      <a:pt x="1062522" y="904724"/>
                      <a:pt x="1084568" y="942404"/>
                    </a:cubicBezTo>
                    <a:cubicBezTo>
                      <a:pt x="1100699" y="969993"/>
                      <a:pt x="1119088" y="996615"/>
                      <a:pt x="1138338" y="1021735"/>
                    </a:cubicBezTo>
                    <a:cubicBezTo>
                      <a:pt x="1158556" y="1048035"/>
                      <a:pt x="1179527" y="1072833"/>
                      <a:pt x="1200497" y="1094947"/>
                    </a:cubicBezTo>
                    <a:cubicBezTo>
                      <a:pt x="1210821" y="1105789"/>
                      <a:pt x="1221468" y="1116416"/>
                      <a:pt x="1232222" y="1126829"/>
                    </a:cubicBezTo>
                    <a:cubicBezTo>
                      <a:pt x="1248568" y="1142610"/>
                      <a:pt x="1265129" y="1157961"/>
                      <a:pt x="1281799" y="1173419"/>
                    </a:cubicBezTo>
                    <a:cubicBezTo>
                      <a:pt x="1285347" y="1176746"/>
                      <a:pt x="1288789" y="1180182"/>
                      <a:pt x="1292122" y="1183617"/>
                    </a:cubicBezTo>
                    <a:cubicBezTo>
                      <a:pt x="1297177" y="1188770"/>
                      <a:pt x="1301909" y="1194030"/>
                      <a:pt x="1306856" y="1199290"/>
                    </a:cubicBezTo>
                    <a:cubicBezTo>
                      <a:pt x="1308361" y="1200900"/>
                      <a:pt x="1310727" y="1205516"/>
                      <a:pt x="1312770" y="1208522"/>
                    </a:cubicBezTo>
                    <a:cubicBezTo>
                      <a:pt x="1313953" y="1208844"/>
                      <a:pt x="1315029" y="1209488"/>
                      <a:pt x="1315889" y="1210347"/>
                    </a:cubicBezTo>
                    <a:cubicBezTo>
                      <a:pt x="1315244" y="1210025"/>
                      <a:pt x="1314061" y="1209810"/>
                      <a:pt x="1313846" y="1209703"/>
                    </a:cubicBezTo>
                    <a:cubicBezTo>
                      <a:pt x="1313738" y="1209703"/>
                      <a:pt x="1313631" y="1209595"/>
                      <a:pt x="1313523" y="1209595"/>
                    </a:cubicBezTo>
                    <a:cubicBezTo>
                      <a:pt x="1314491" y="1210884"/>
                      <a:pt x="1315352" y="1211635"/>
                      <a:pt x="1315996" y="1211098"/>
                    </a:cubicBezTo>
                    <a:cubicBezTo>
                      <a:pt x="1316104" y="1210991"/>
                      <a:pt x="1316212" y="1210776"/>
                      <a:pt x="1316212" y="1210669"/>
                    </a:cubicBezTo>
                    <a:cubicBezTo>
                      <a:pt x="1316534" y="1211098"/>
                      <a:pt x="1316857" y="1211635"/>
                      <a:pt x="1317180" y="1212172"/>
                    </a:cubicBezTo>
                    <a:cubicBezTo>
                      <a:pt x="1318470" y="1214748"/>
                      <a:pt x="1317717" y="1215499"/>
                      <a:pt x="1317395" y="1216680"/>
                    </a:cubicBezTo>
                    <a:cubicBezTo>
                      <a:pt x="1320083" y="1181470"/>
                      <a:pt x="1322987" y="1146367"/>
                      <a:pt x="1326321" y="1111156"/>
                    </a:cubicBezTo>
                    <a:cubicBezTo>
                      <a:pt x="1328149" y="1092478"/>
                      <a:pt x="1330192" y="1073799"/>
                      <a:pt x="1332020" y="1055228"/>
                    </a:cubicBezTo>
                    <a:cubicBezTo>
                      <a:pt x="1325030" y="1048143"/>
                      <a:pt x="1306856" y="1036549"/>
                      <a:pt x="1303737" y="1033328"/>
                    </a:cubicBezTo>
                    <a:cubicBezTo>
                      <a:pt x="1289434" y="1019480"/>
                      <a:pt x="1275776" y="1004881"/>
                      <a:pt x="1262871" y="989530"/>
                    </a:cubicBezTo>
                    <a:cubicBezTo>
                      <a:pt x="1249966" y="974179"/>
                      <a:pt x="1237814" y="958184"/>
                      <a:pt x="1226630" y="941867"/>
                    </a:cubicBezTo>
                    <a:cubicBezTo>
                      <a:pt x="1213510" y="922652"/>
                      <a:pt x="1201573" y="902792"/>
                      <a:pt x="1190819" y="882181"/>
                    </a:cubicBezTo>
                    <a:cubicBezTo>
                      <a:pt x="1180064" y="861785"/>
                      <a:pt x="1170493" y="840637"/>
                      <a:pt x="1161675" y="819167"/>
                    </a:cubicBezTo>
                    <a:cubicBezTo>
                      <a:pt x="1151243" y="793618"/>
                      <a:pt x="1142102" y="767425"/>
                      <a:pt x="1133714" y="741125"/>
                    </a:cubicBezTo>
                    <a:cubicBezTo>
                      <a:pt x="1121024" y="701513"/>
                      <a:pt x="1110163" y="661472"/>
                      <a:pt x="1099408" y="622290"/>
                    </a:cubicBezTo>
                    <a:cubicBezTo>
                      <a:pt x="1098333" y="618425"/>
                      <a:pt x="1100591" y="614560"/>
                      <a:pt x="1104355" y="613380"/>
                    </a:cubicBezTo>
                    <a:cubicBezTo>
                      <a:pt x="1108119" y="612306"/>
                      <a:pt x="1112098" y="614560"/>
                      <a:pt x="1113174" y="618318"/>
                    </a:cubicBezTo>
                    <a:cubicBezTo>
                      <a:pt x="1124896" y="656963"/>
                      <a:pt x="1137048" y="696468"/>
                      <a:pt x="1150491" y="735543"/>
                    </a:cubicBezTo>
                    <a:cubicBezTo>
                      <a:pt x="1159417" y="761306"/>
                      <a:pt x="1168988" y="786855"/>
                      <a:pt x="1179419" y="811868"/>
                    </a:cubicBezTo>
                    <a:cubicBezTo>
                      <a:pt x="1188130" y="832801"/>
                      <a:pt x="1197486" y="853412"/>
                      <a:pt x="1207702" y="873379"/>
                    </a:cubicBezTo>
                    <a:cubicBezTo>
                      <a:pt x="1218026" y="893560"/>
                      <a:pt x="1229103" y="913098"/>
                      <a:pt x="1241471" y="931884"/>
                    </a:cubicBezTo>
                    <a:cubicBezTo>
                      <a:pt x="1252010" y="948093"/>
                      <a:pt x="1263516" y="963874"/>
                      <a:pt x="1275668" y="979117"/>
                    </a:cubicBezTo>
                    <a:cubicBezTo>
                      <a:pt x="1287821" y="994253"/>
                      <a:pt x="1300726" y="1008960"/>
                      <a:pt x="1314276" y="1022916"/>
                    </a:cubicBezTo>
                    <a:cubicBezTo>
                      <a:pt x="1316427" y="1025170"/>
                      <a:pt x="1325891" y="1032040"/>
                      <a:pt x="1333741" y="1038374"/>
                    </a:cubicBezTo>
                    <a:cubicBezTo>
                      <a:pt x="1337720" y="999836"/>
                      <a:pt x="1341592" y="961405"/>
                      <a:pt x="1345571" y="922866"/>
                    </a:cubicBezTo>
                    <a:cubicBezTo>
                      <a:pt x="1351593" y="864791"/>
                      <a:pt x="1356540" y="806608"/>
                      <a:pt x="1361594" y="748532"/>
                    </a:cubicBezTo>
                    <a:cubicBezTo>
                      <a:pt x="1359873" y="747136"/>
                      <a:pt x="1358260" y="745741"/>
                      <a:pt x="1356647" y="744345"/>
                    </a:cubicBezTo>
                    <a:cubicBezTo>
                      <a:pt x="1353851" y="741984"/>
                      <a:pt x="1351378" y="739407"/>
                      <a:pt x="1349657" y="736509"/>
                    </a:cubicBezTo>
                    <a:cubicBezTo>
                      <a:pt x="1339548" y="719333"/>
                      <a:pt x="1329224" y="702372"/>
                      <a:pt x="1319116" y="685196"/>
                    </a:cubicBezTo>
                    <a:cubicBezTo>
                      <a:pt x="1312448" y="673602"/>
                      <a:pt x="1305888" y="662009"/>
                      <a:pt x="1299543" y="650200"/>
                    </a:cubicBezTo>
                    <a:cubicBezTo>
                      <a:pt x="1285670" y="623900"/>
                      <a:pt x="1272873" y="597385"/>
                      <a:pt x="1261473" y="570440"/>
                    </a:cubicBezTo>
                    <a:cubicBezTo>
                      <a:pt x="1253838" y="552298"/>
                      <a:pt x="1246955" y="533941"/>
                      <a:pt x="1240610" y="515477"/>
                    </a:cubicBezTo>
                    <a:cubicBezTo>
                      <a:pt x="1224801" y="469317"/>
                      <a:pt x="1212864" y="421977"/>
                      <a:pt x="1203831" y="373133"/>
                    </a:cubicBezTo>
                    <a:cubicBezTo>
                      <a:pt x="1203078" y="369268"/>
                      <a:pt x="1205552" y="365511"/>
                      <a:pt x="1209423" y="364760"/>
                    </a:cubicBezTo>
                    <a:cubicBezTo>
                      <a:pt x="1213295" y="364008"/>
                      <a:pt x="1217059" y="366477"/>
                      <a:pt x="1217811" y="370342"/>
                    </a:cubicBezTo>
                    <a:cubicBezTo>
                      <a:pt x="1228135" y="418112"/>
                      <a:pt x="1241793" y="464165"/>
                      <a:pt x="1258247" y="509251"/>
                    </a:cubicBezTo>
                    <a:cubicBezTo>
                      <a:pt x="1264914" y="527286"/>
                      <a:pt x="1271905" y="545213"/>
                      <a:pt x="1279325" y="563033"/>
                    </a:cubicBezTo>
                    <a:cubicBezTo>
                      <a:pt x="1290402" y="589548"/>
                      <a:pt x="1302231" y="615956"/>
                      <a:pt x="1315352" y="642042"/>
                    </a:cubicBezTo>
                    <a:cubicBezTo>
                      <a:pt x="1321266" y="653850"/>
                      <a:pt x="1327396" y="665444"/>
                      <a:pt x="1333741" y="677038"/>
                    </a:cubicBezTo>
                    <a:cubicBezTo>
                      <a:pt x="1343205" y="694535"/>
                      <a:pt x="1352883" y="711819"/>
                      <a:pt x="1362455" y="729316"/>
                    </a:cubicBezTo>
                    <a:cubicBezTo>
                      <a:pt x="1362670" y="729638"/>
                      <a:pt x="1363100" y="729853"/>
                      <a:pt x="1363315" y="730175"/>
                    </a:cubicBezTo>
                    <a:cubicBezTo>
                      <a:pt x="1365143" y="708813"/>
                      <a:pt x="1367401" y="687450"/>
                      <a:pt x="1369230" y="666195"/>
                    </a:cubicBezTo>
                    <a:cubicBezTo>
                      <a:pt x="1373531" y="616385"/>
                      <a:pt x="1378586" y="566790"/>
                      <a:pt x="1382995" y="517088"/>
                    </a:cubicBezTo>
                    <a:cubicBezTo>
                      <a:pt x="1382135" y="515799"/>
                      <a:pt x="1380091" y="515370"/>
                      <a:pt x="1380199" y="513653"/>
                    </a:cubicBezTo>
                    <a:cubicBezTo>
                      <a:pt x="1380951" y="506353"/>
                      <a:pt x="1378801" y="497443"/>
                      <a:pt x="1375682" y="487889"/>
                    </a:cubicBezTo>
                    <a:cubicBezTo>
                      <a:pt x="1368477" y="465560"/>
                      <a:pt x="1355357" y="440548"/>
                      <a:pt x="1350087" y="424875"/>
                    </a:cubicBezTo>
                    <a:cubicBezTo>
                      <a:pt x="1343850" y="406089"/>
                      <a:pt x="1337828" y="387195"/>
                      <a:pt x="1332558" y="368087"/>
                    </a:cubicBezTo>
                    <a:cubicBezTo>
                      <a:pt x="1329009" y="355420"/>
                      <a:pt x="1325783" y="342538"/>
                      <a:pt x="1322879" y="329657"/>
                    </a:cubicBezTo>
                    <a:cubicBezTo>
                      <a:pt x="1315459" y="297344"/>
                      <a:pt x="1309867" y="264710"/>
                      <a:pt x="1305780" y="231969"/>
                    </a:cubicBezTo>
                    <a:cubicBezTo>
                      <a:pt x="1305135" y="227997"/>
                      <a:pt x="1307931" y="224455"/>
                      <a:pt x="1311803" y="223811"/>
                    </a:cubicBezTo>
                    <a:cubicBezTo>
                      <a:pt x="1315674" y="223274"/>
                      <a:pt x="1319330" y="225957"/>
                      <a:pt x="1319868" y="229822"/>
                    </a:cubicBezTo>
                    <a:cubicBezTo>
                      <a:pt x="1324277" y="255478"/>
                      <a:pt x="1329977" y="280920"/>
                      <a:pt x="1336107" y="306254"/>
                    </a:cubicBezTo>
                    <a:cubicBezTo>
                      <a:pt x="1340839" y="325255"/>
                      <a:pt x="1346001" y="344149"/>
                      <a:pt x="1351162" y="362935"/>
                    </a:cubicBezTo>
                    <a:cubicBezTo>
                      <a:pt x="1356432" y="381828"/>
                      <a:pt x="1361594" y="400721"/>
                      <a:pt x="1367294" y="419508"/>
                    </a:cubicBezTo>
                    <a:cubicBezTo>
                      <a:pt x="1371273" y="433141"/>
                      <a:pt x="1380307" y="453967"/>
                      <a:pt x="1386866" y="473933"/>
                    </a:cubicBezTo>
                    <a:cubicBezTo>
                      <a:pt x="1392674" y="409524"/>
                      <a:pt x="1397836" y="345007"/>
                      <a:pt x="1404611" y="280598"/>
                    </a:cubicBezTo>
                    <a:cubicBezTo>
                      <a:pt x="1414289" y="189029"/>
                      <a:pt x="1425796" y="97461"/>
                      <a:pt x="1439884" y="6107"/>
                    </a:cubicBezTo>
                    <a:cubicBezTo>
                      <a:pt x="1440422" y="2135"/>
                      <a:pt x="1444078" y="-549"/>
                      <a:pt x="1447950" y="95"/>
                    </a:cubicBezTo>
                    <a:cubicBezTo>
                      <a:pt x="1451929" y="632"/>
                      <a:pt x="1454617" y="4282"/>
                      <a:pt x="1453972" y="8147"/>
                    </a:cubicBezTo>
                    <a:cubicBezTo>
                      <a:pt x="1440852" y="99501"/>
                      <a:pt x="1430636" y="190962"/>
                      <a:pt x="1421710" y="282316"/>
                    </a:cubicBezTo>
                    <a:cubicBezTo>
                      <a:pt x="1409020" y="410705"/>
                      <a:pt x="1399449" y="539202"/>
                      <a:pt x="1388372" y="667806"/>
                    </a:cubicBezTo>
                    <a:cubicBezTo>
                      <a:pt x="1386866" y="685303"/>
                      <a:pt x="1384823" y="702909"/>
                      <a:pt x="1383318" y="720406"/>
                    </a:cubicBezTo>
                    <a:lnTo>
                      <a:pt x="1397190" y="701728"/>
                    </a:lnTo>
                    <a:cubicBezTo>
                      <a:pt x="1405364" y="690241"/>
                      <a:pt x="1413537" y="678648"/>
                      <a:pt x="1421495" y="666947"/>
                    </a:cubicBezTo>
                    <a:cubicBezTo>
                      <a:pt x="1429453" y="655246"/>
                      <a:pt x="1437303" y="643545"/>
                      <a:pt x="1445046" y="631629"/>
                    </a:cubicBezTo>
                    <a:cubicBezTo>
                      <a:pt x="1459887" y="608978"/>
                      <a:pt x="1474728" y="585898"/>
                      <a:pt x="1489676" y="562711"/>
                    </a:cubicBezTo>
                    <a:cubicBezTo>
                      <a:pt x="1504409" y="539846"/>
                      <a:pt x="1519142" y="516873"/>
                      <a:pt x="1533338" y="493471"/>
                    </a:cubicBezTo>
                    <a:cubicBezTo>
                      <a:pt x="1552265" y="462232"/>
                      <a:pt x="1570332" y="430672"/>
                      <a:pt x="1586248" y="398360"/>
                    </a:cubicBezTo>
                    <a:cubicBezTo>
                      <a:pt x="1587969" y="394817"/>
                      <a:pt x="1592163" y="393314"/>
                      <a:pt x="1595712" y="394925"/>
                    </a:cubicBezTo>
                    <a:cubicBezTo>
                      <a:pt x="1599368" y="396642"/>
                      <a:pt x="1600874" y="400936"/>
                      <a:pt x="1599153" y="404479"/>
                    </a:cubicBezTo>
                    <a:cubicBezTo>
                      <a:pt x="1580441" y="445915"/>
                      <a:pt x="1558610" y="486708"/>
                      <a:pt x="1534951" y="526427"/>
                    </a:cubicBezTo>
                    <a:cubicBezTo>
                      <a:pt x="1525487" y="542207"/>
                      <a:pt x="1515809" y="557773"/>
                      <a:pt x="1505915" y="573231"/>
                    </a:cubicBezTo>
                    <a:cubicBezTo>
                      <a:pt x="1490967" y="596419"/>
                      <a:pt x="1475373" y="619069"/>
                      <a:pt x="1459994" y="641612"/>
                    </a:cubicBezTo>
                    <a:cubicBezTo>
                      <a:pt x="1451929" y="653421"/>
                      <a:pt x="1443648" y="665122"/>
                      <a:pt x="1435260" y="676608"/>
                    </a:cubicBezTo>
                    <a:cubicBezTo>
                      <a:pt x="1426764" y="688202"/>
                      <a:pt x="1418268" y="699581"/>
                      <a:pt x="1409450" y="710960"/>
                    </a:cubicBezTo>
                    <a:lnTo>
                      <a:pt x="1390200" y="734899"/>
                    </a:lnTo>
                    <a:cubicBezTo>
                      <a:pt x="1388802" y="736509"/>
                      <a:pt x="1384608" y="739622"/>
                      <a:pt x="1381920" y="742091"/>
                    </a:cubicBezTo>
                    <a:cubicBezTo>
                      <a:pt x="1381812" y="742950"/>
                      <a:pt x="1381489" y="743809"/>
                      <a:pt x="1380951" y="744560"/>
                    </a:cubicBezTo>
                    <a:cubicBezTo>
                      <a:pt x="1380951" y="744560"/>
                      <a:pt x="1380951" y="744560"/>
                      <a:pt x="1380951" y="744560"/>
                    </a:cubicBezTo>
                    <a:cubicBezTo>
                      <a:pt x="1380629" y="747673"/>
                      <a:pt x="1380307" y="750786"/>
                      <a:pt x="1380091" y="753899"/>
                    </a:cubicBezTo>
                    <a:cubicBezTo>
                      <a:pt x="1380091" y="754221"/>
                      <a:pt x="1380414" y="754543"/>
                      <a:pt x="1380307" y="754865"/>
                    </a:cubicBezTo>
                    <a:cubicBezTo>
                      <a:pt x="1380307" y="755080"/>
                      <a:pt x="1379984" y="754973"/>
                      <a:pt x="1379876" y="755188"/>
                    </a:cubicBezTo>
                    <a:cubicBezTo>
                      <a:pt x="1374607" y="811760"/>
                      <a:pt x="1369660" y="868226"/>
                      <a:pt x="1363530" y="924799"/>
                    </a:cubicBezTo>
                    <a:cubicBezTo>
                      <a:pt x="1359336" y="961941"/>
                      <a:pt x="1355357" y="999084"/>
                      <a:pt x="1351270" y="1036227"/>
                    </a:cubicBezTo>
                    <a:cubicBezTo>
                      <a:pt x="1352991" y="1034724"/>
                      <a:pt x="1355034" y="1033114"/>
                      <a:pt x="1355895" y="1031933"/>
                    </a:cubicBezTo>
                    <a:lnTo>
                      <a:pt x="1380091" y="1002734"/>
                    </a:lnTo>
                    <a:lnTo>
                      <a:pt x="1451714" y="915352"/>
                    </a:lnTo>
                    <a:cubicBezTo>
                      <a:pt x="1473007" y="888944"/>
                      <a:pt x="1498602" y="859745"/>
                      <a:pt x="1525057" y="829044"/>
                    </a:cubicBezTo>
                    <a:cubicBezTo>
                      <a:pt x="1549254" y="801133"/>
                      <a:pt x="1573988" y="772041"/>
                      <a:pt x="1596142" y="742198"/>
                    </a:cubicBezTo>
                    <a:cubicBezTo>
                      <a:pt x="1627329" y="699903"/>
                      <a:pt x="1653569" y="656319"/>
                      <a:pt x="1665076" y="612521"/>
                    </a:cubicBezTo>
                    <a:cubicBezTo>
                      <a:pt x="1665936" y="608656"/>
                      <a:pt x="1669808" y="606402"/>
                      <a:pt x="1673679" y="607368"/>
                    </a:cubicBezTo>
                    <a:cubicBezTo>
                      <a:pt x="1677443" y="608227"/>
                      <a:pt x="1679809" y="612091"/>
                      <a:pt x="1678841" y="615956"/>
                    </a:cubicBezTo>
                    <a:cubicBezTo>
                      <a:pt x="1668087" y="661794"/>
                      <a:pt x="1642385" y="708169"/>
                      <a:pt x="1610768" y="752719"/>
                    </a:cubicBezTo>
                    <a:cubicBezTo>
                      <a:pt x="1588829" y="783528"/>
                      <a:pt x="1564202" y="813478"/>
                      <a:pt x="1539683" y="841711"/>
                    </a:cubicBezTo>
                    <a:cubicBezTo>
                      <a:pt x="1513335" y="872198"/>
                      <a:pt x="1487095" y="900538"/>
                      <a:pt x="1465479" y="926624"/>
                    </a:cubicBezTo>
                    <a:cubicBezTo>
                      <a:pt x="1455801" y="938217"/>
                      <a:pt x="1446122" y="949811"/>
                      <a:pt x="1436228" y="961297"/>
                    </a:cubicBezTo>
                    <a:cubicBezTo>
                      <a:pt x="1421495" y="978366"/>
                      <a:pt x="1406654" y="995434"/>
                      <a:pt x="1391813" y="1012503"/>
                    </a:cubicBezTo>
                    <a:lnTo>
                      <a:pt x="1366971" y="1040950"/>
                    </a:lnTo>
                    <a:cubicBezTo>
                      <a:pt x="1365358" y="1042883"/>
                      <a:pt x="1359766" y="1045674"/>
                      <a:pt x="1356755" y="1048035"/>
                    </a:cubicBezTo>
                    <a:cubicBezTo>
                      <a:pt x="1357077" y="1049216"/>
                      <a:pt x="1357185" y="1050397"/>
                      <a:pt x="1356970" y="1051685"/>
                    </a:cubicBezTo>
                    <a:cubicBezTo>
                      <a:pt x="1356325" y="1055335"/>
                      <a:pt x="1352668" y="1057804"/>
                      <a:pt x="1349012" y="1057053"/>
                    </a:cubicBezTo>
                    <a:cubicBezTo>
                      <a:pt x="1349012" y="1057053"/>
                      <a:pt x="1349012" y="1057053"/>
                      <a:pt x="1348904" y="1057053"/>
                    </a:cubicBezTo>
                    <a:cubicBezTo>
                      <a:pt x="1346861" y="1075624"/>
                      <a:pt x="1344710" y="1094303"/>
                      <a:pt x="1342774" y="1112874"/>
                    </a:cubicBezTo>
                    <a:cubicBezTo>
                      <a:pt x="1340516" y="1134773"/>
                      <a:pt x="1338580" y="1156672"/>
                      <a:pt x="1336537" y="1178464"/>
                    </a:cubicBezTo>
                    <a:cubicBezTo>
                      <a:pt x="1346538" y="1176103"/>
                      <a:pt x="1365681" y="1169769"/>
                      <a:pt x="1368692" y="1168266"/>
                    </a:cubicBezTo>
                    <a:cubicBezTo>
                      <a:pt x="1383102" y="1160322"/>
                      <a:pt x="1397405" y="1152164"/>
                      <a:pt x="1411601" y="1143683"/>
                    </a:cubicBezTo>
                    <a:cubicBezTo>
                      <a:pt x="1425796" y="1135203"/>
                      <a:pt x="1439669" y="1126507"/>
                      <a:pt x="1453327" y="1117383"/>
                    </a:cubicBezTo>
                    <a:cubicBezTo>
                      <a:pt x="1478384" y="1100958"/>
                      <a:pt x="1503334" y="1082816"/>
                      <a:pt x="1527853" y="1063601"/>
                    </a:cubicBezTo>
                    <a:cubicBezTo>
                      <a:pt x="1551835" y="1044815"/>
                      <a:pt x="1575279" y="1024955"/>
                      <a:pt x="1597002" y="1003593"/>
                    </a:cubicBezTo>
                    <a:cubicBezTo>
                      <a:pt x="1626254" y="974716"/>
                      <a:pt x="1652601" y="943477"/>
                      <a:pt x="1673142" y="909233"/>
                    </a:cubicBezTo>
                    <a:cubicBezTo>
                      <a:pt x="1675185" y="905905"/>
                      <a:pt x="1679486" y="904724"/>
                      <a:pt x="1682928" y="906657"/>
                    </a:cubicBezTo>
                    <a:cubicBezTo>
                      <a:pt x="1686369" y="908696"/>
                      <a:pt x="1687445" y="912990"/>
                      <a:pt x="1685509" y="916426"/>
                    </a:cubicBezTo>
                    <a:cubicBezTo>
                      <a:pt x="1660236" y="961190"/>
                      <a:pt x="1626146" y="1001983"/>
                      <a:pt x="1587431" y="1038159"/>
                    </a:cubicBezTo>
                    <a:cubicBezTo>
                      <a:pt x="1572160" y="1052437"/>
                      <a:pt x="1556244" y="1066070"/>
                      <a:pt x="1539790" y="1078844"/>
                    </a:cubicBezTo>
                    <a:cubicBezTo>
                      <a:pt x="1514948" y="1098275"/>
                      <a:pt x="1488923" y="1115987"/>
                      <a:pt x="1463221" y="1132411"/>
                    </a:cubicBezTo>
                    <a:close/>
                    <a:moveTo>
                      <a:pt x="1355249" y="1051578"/>
                    </a:moveTo>
                    <a:cubicBezTo>
                      <a:pt x="1356002" y="1052222"/>
                      <a:pt x="1355787" y="1049860"/>
                      <a:pt x="1355787" y="1049216"/>
                    </a:cubicBezTo>
                    <a:lnTo>
                      <a:pt x="1355787" y="1049001"/>
                    </a:lnTo>
                    <a:cubicBezTo>
                      <a:pt x="1354711" y="1049968"/>
                      <a:pt x="1354282" y="1050934"/>
                      <a:pt x="1355249" y="1051578"/>
                    </a:cubicBezTo>
                    <a:close/>
                    <a:moveTo>
                      <a:pt x="2305377" y="1362031"/>
                    </a:moveTo>
                    <a:cubicBezTo>
                      <a:pt x="2279890" y="1366003"/>
                      <a:pt x="2254295" y="1369760"/>
                      <a:pt x="2228701" y="1373625"/>
                    </a:cubicBezTo>
                    <a:cubicBezTo>
                      <a:pt x="2229346" y="1374161"/>
                      <a:pt x="2229561" y="1374805"/>
                      <a:pt x="2230421" y="1375449"/>
                    </a:cubicBezTo>
                    <a:cubicBezTo>
                      <a:pt x="2236013" y="1379636"/>
                      <a:pt x="2244186" y="1383286"/>
                      <a:pt x="2253435" y="1386828"/>
                    </a:cubicBezTo>
                    <a:cubicBezTo>
                      <a:pt x="2271072" y="1393591"/>
                      <a:pt x="2292580" y="1399173"/>
                      <a:pt x="2309357" y="1403145"/>
                    </a:cubicBezTo>
                    <a:cubicBezTo>
                      <a:pt x="2338715" y="1410338"/>
                      <a:pt x="2370763" y="1418818"/>
                      <a:pt x="2403563" y="1427299"/>
                    </a:cubicBezTo>
                    <a:cubicBezTo>
                      <a:pt x="2424211" y="1432559"/>
                      <a:pt x="2445181" y="1437926"/>
                      <a:pt x="2466152" y="1442328"/>
                    </a:cubicBezTo>
                    <a:cubicBezTo>
                      <a:pt x="2502178" y="1450057"/>
                      <a:pt x="2537990" y="1455639"/>
                      <a:pt x="2571435" y="1455317"/>
                    </a:cubicBezTo>
                    <a:cubicBezTo>
                      <a:pt x="2575306" y="1455209"/>
                      <a:pt x="2578640" y="1458215"/>
                      <a:pt x="2578748" y="1462187"/>
                    </a:cubicBezTo>
                    <a:cubicBezTo>
                      <a:pt x="2578855" y="1466159"/>
                      <a:pt x="2575736" y="1469380"/>
                      <a:pt x="2571757" y="1469487"/>
                    </a:cubicBezTo>
                    <a:cubicBezTo>
                      <a:pt x="2537237" y="1471204"/>
                      <a:pt x="2500027" y="1467233"/>
                      <a:pt x="2462496" y="1460255"/>
                    </a:cubicBezTo>
                    <a:cubicBezTo>
                      <a:pt x="2441202" y="1456283"/>
                      <a:pt x="2419801" y="1451345"/>
                      <a:pt x="2398723" y="1445978"/>
                    </a:cubicBezTo>
                    <a:cubicBezTo>
                      <a:pt x="2365923" y="1437497"/>
                      <a:pt x="2334199" y="1427728"/>
                      <a:pt x="2305055" y="1419999"/>
                    </a:cubicBezTo>
                    <a:cubicBezTo>
                      <a:pt x="2284622" y="1414310"/>
                      <a:pt x="2257521" y="1406151"/>
                      <a:pt x="2238379" y="1396705"/>
                    </a:cubicBezTo>
                    <a:cubicBezTo>
                      <a:pt x="2225367" y="1390371"/>
                      <a:pt x="2216656" y="1383071"/>
                      <a:pt x="2213322" y="1375986"/>
                    </a:cubicBezTo>
                    <a:cubicBezTo>
                      <a:pt x="2177618" y="1381461"/>
                      <a:pt x="2141914" y="1387043"/>
                      <a:pt x="2106211" y="1392196"/>
                    </a:cubicBezTo>
                    <a:cubicBezTo>
                      <a:pt x="2077927" y="1396275"/>
                      <a:pt x="2049537" y="1400140"/>
                      <a:pt x="2021253" y="1404111"/>
                    </a:cubicBezTo>
                    <a:cubicBezTo>
                      <a:pt x="2024049" y="1405614"/>
                      <a:pt x="2026200" y="1406795"/>
                      <a:pt x="2026630" y="1407010"/>
                    </a:cubicBezTo>
                    <a:lnTo>
                      <a:pt x="2098145" y="1446729"/>
                    </a:lnTo>
                    <a:cubicBezTo>
                      <a:pt x="2138473" y="1468736"/>
                      <a:pt x="2178156" y="1488488"/>
                      <a:pt x="2218699" y="1505878"/>
                    </a:cubicBezTo>
                    <a:cubicBezTo>
                      <a:pt x="2259135" y="1523269"/>
                      <a:pt x="2300431" y="1538405"/>
                      <a:pt x="2345060" y="1549355"/>
                    </a:cubicBezTo>
                    <a:cubicBezTo>
                      <a:pt x="2360331" y="1553112"/>
                      <a:pt x="2378613" y="1560519"/>
                      <a:pt x="2396680" y="1564813"/>
                    </a:cubicBezTo>
                    <a:cubicBezTo>
                      <a:pt x="2408080" y="1567497"/>
                      <a:pt x="2419264" y="1569107"/>
                      <a:pt x="2429373" y="1567282"/>
                    </a:cubicBezTo>
                    <a:cubicBezTo>
                      <a:pt x="2433244" y="1566530"/>
                      <a:pt x="2437008" y="1568999"/>
                      <a:pt x="2437761" y="1572864"/>
                    </a:cubicBezTo>
                    <a:cubicBezTo>
                      <a:pt x="2438513" y="1576728"/>
                      <a:pt x="2435933" y="1580486"/>
                      <a:pt x="2432061" y="1581237"/>
                    </a:cubicBezTo>
                    <a:cubicBezTo>
                      <a:pt x="2422920" y="1583169"/>
                      <a:pt x="2412919" y="1582955"/>
                      <a:pt x="2402703" y="1581452"/>
                    </a:cubicBezTo>
                    <a:cubicBezTo>
                      <a:pt x="2381517" y="1578446"/>
                      <a:pt x="2359148" y="1569858"/>
                      <a:pt x="2341189" y="1565886"/>
                    </a:cubicBezTo>
                    <a:cubicBezTo>
                      <a:pt x="2295269" y="1555366"/>
                      <a:pt x="2252467" y="1541411"/>
                      <a:pt x="2211064" y="1523698"/>
                    </a:cubicBezTo>
                    <a:cubicBezTo>
                      <a:pt x="2169875" y="1505986"/>
                      <a:pt x="2130193" y="1484731"/>
                      <a:pt x="2089757" y="1461758"/>
                    </a:cubicBezTo>
                    <a:lnTo>
                      <a:pt x="2019102" y="1419999"/>
                    </a:lnTo>
                    <a:cubicBezTo>
                      <a:pt x="2018027" y="1419462"/>
                      <a:pt x="2007273" y="1413129"/>
                      <a:pt x="1997594" y="1407439"/>
                    </a:cubicBezTo>
                    <a:cubicBezTo>
                      <a:pt x="1934144" y="1416349"/>
                      <a:pt x="1870588" y="1425366"/>
                      <a:pt x="1807031" y="1434276"/>
                    </a:cubicBezTo>
                    <a:cubicBezTo>
                      <a:pt x="1802299" y="1434921"/>
                      <a:pt x="1797674" y="1435672"/>
                      <a:pt x="1792943" y="1436316"/>
                    </a:cubicBezTo>
                    <a:lnTo>
                      <a:pt x="1822194" y="1457034"/>
                    </a:lnTo>
                    <a:cubicBezTo>
                      <a:pt x="1834776" y="1465515"/>
                      <a:pt x="1847681" y="1473351"/>
                      <a:pt x="1860909" y="1480866"/>
                    </a:cubicBezTo>
                    <a:cubicBezTo>
                      <a:pt x="1880589" y="1492138"/>
                      <a:pt x="1900914" y="1502658"/>
                      <a:pt x="1921347" y="1512749"/>
                    </a:cubicBezTo>
                    <a:cubicBezTo>
                      <a:pt x="1950706" y="1527563"/>
                      <a:pt x="1980172" y="1541840"/>
                      <a:pt x="2009638" y="1555903"/>
                    </a:cubicBezTo>
                    <a:cubicBezTo>
                      <a:pt x="2039213" y="1569965"/>
                      <a:pt x="2068786" y="1583492"/>
                      <a:pt x="2099006" y="1595944"/>
                    </a:cubicBezTo>
                    <a:cubicBezTo>
                      <a:pt x="2139011" y="1612261"/>
                      <a:pt x="2179769" y="1626646"/>
                      <a:pt x="2222355" y="1637595"/>
                    </a:cubicBezTo>
                    <a:cubicBezTo>
                      <a:pt x="2226227" y="1638454"/>
                      <a:pt x="2228593" y="1642319"/>
                      <a:pt x="2227625" y="1646183"/>
                    </a:cubicBezTo>
                    <a:cubicBezTo>
                      <a:pt x="2226765" y="1649940"/>
                      <a:pt x="2222893" y="1652302"/>
                      <a:pt x="2219022" y="1651443"/>
                    </a:cubicBezTo>
                    <a:cubicBezTo>
                      <a:pt x="2175467" y="1641567"/>
                      <a:pt x="2133419" y="1628256"/>
                      <a:pt x="2092445" y="1612476"/>
                    </a:cubicBezTo>
                    <a:cubicBezTo>
                      <a:pt x="2061581" y="1600667"/>
                      <a:pt x="2031254" y="1587463"/>
                      <a:pt x="2001358" y="1573293"/>
                    </a:cubicBezTo>
                    <a:cubicBezTo>
                      <a:pt x="1971676" y="1559231"/>
                      <a:pt x="1942425" y="1544094"/>
                      <a:pt x="1913066" y="1528958"/>
                    </a:cubicBezTo>
                    <a:cubicBezTo>
                      <a:pt x="1895967" y="1520048"/>
                      <a:pt x="1878976" y="1510924"/>
                      <a:pt x="1862307" y="1501155"/>
                    </a:cubicBezTo>
                    <a:cubicBezTo>
                      <a:pt x="1845638" y="1491279"/>
                      <a:pt x="1829292" y="1480866"/>
                      <a:pt x="1813483" y="1469702"/>
                    </a:cubicBezTo>
                    <a:lnTo>
                      <a:pt x="1781866" y="1445763"/>
                    </a:lnTo>
                    <a:cubicBezTo>
                      <a:pt x="1779607" y="1444153"/>
                      <a:pt x="1774230" y="1442972"/>
                      <a:pt x="1771112" y="1441791"/>
                    </a:cubicBezTo>
                    <a:cubicBezTo>
                      <a:pt x="1769606" y="1441254"/>
                      <a:pt x="1769283" y="1440503"/>
                      <a:pt x="1768208" y="1439859"/>
                    </a:cubicBezTo>
                    <a:cubicBezTo>
                      <a:pt x="1738419" y="1444045"/>
                      <a:pt x="1708523" y="1448232"/>
                      <a:pt x="1678841" y="1452633"/>
                    </a:cubicBezTo>
                    <a:cubicBezTo>
                      <a:pt x="1637008" y="1458752"/>
                      <a:pt x="1595067" y="1465193"/>
                      <a:pt x="1553340" y="1471849"/>
                    </a:cubicBezTo>
                    <a:cubicBezTo>
                      <a:pt x="1558933" y="1476035"/>
                      <a:pt x="1564525" y="1480222"/>
                      <a:pt x="1570332" y="1484194"/>
                    </a:cubicBezTo>
                    <a:cubicBezTo>
                      <a:pt x="1576354" y="1488488"/>
                      <a:pt x="1582592" y="1492567"/>
                      <a:pt x="1588829" y="1496539"/>
                    </a:cubicBezTo>
                    <a:cubicBezTo>
                      <a:pt x="1606466" y="1507703"/>
                      <a:pt x="1624103" y="1518867"/>
                      <a:pt x="1641847" y="1530032"/>
                    </a:cubicBezTo>
                    <a:cubicBezTo>
                      <a:pt x="1659484" y="1541089"/>
                      <a:pt x="1677228" y="1552038"/>
                      <a:pt x="1695188" y="1562773"/>
                    </a:cubicBezTo>
                    <a:cubicBezTo>
                      <a:pt x="1726482" y="1581774"/>
                      <a:pt x="1759820" y="1601204"/>
                      <a:pt x="1794126" y="1620205"/>
                    </a:cubicBezTo>
                    <a:cubicBezTo>
                      <a:pt x="1827141" y="1638347"/>
                      <a:pt x="1861231" y="1655952"/>
                      <a:pt x="1895967" y="1671196"/>
                    </a:cubicBezTo>
                    <a:cubicBezTo>
                      <a:pt x="1943070" y="1692021"/>
                      <a:pt x="1991249" y="1708768"/>
                      <a:pt x="2039642" y="1717248"/>
                    </a:cubicBezTo>
                    <a:cubicBezTo>
                      <a:pt x="2043514" y="1717892"/>
                      <a:pt x="2046095" y="1721542"/>
                      <a:pt x="2045450" y="1725407"/>
                    </a:cubicBezTo>
                    <a:cubicBezTo>
                      <a:pt x="2044804" y="1729379"/>
                      <a:pt x="2041148" y="1731955"/>
                      <a:pt x="2037277" y="1731311"/>
                    </a:cubicBezTo>
                    <a:cubicBezTo>
                      <a:pt x="1987593" y="1723796"/>
                      <a:pt x="1937586" y="1708124"/>
                      <a:pt x="1888869" y="1687727"/>
                    </a:cubicBezTo>
                    <a:cubicBezTo>
                      <a:pt x="1853273" y="1672806"/>
                      <a:pt x="1818322" y="1655523"/>
                      <a:pt x="1784769" y="1637058"/>
                    </a:cubicBezTo>
                    <a:cubicBezTo>
                      <a:pt x="1750141" y="1618058"/>
                      <a:pt x="1717018" y="1597662"/>
                      <a:pt x="1685724" y="1578124"/>
                    </a:cubicBezTo>
                    <a:cubicBezTo>
                      <a:pt x="1671421" y="1569214"/>
                      <a:pt x="1657333" y="1560197"/>
                      <a:pt x="1643245" y="1551072"/>
                    </a:cubicBezTo>
                    <a:cubicBezTo>
                      <a:pt x="1622167" y="1537332"/>
                      <a:pt x="1601304" y="1523376"/>
                      <a:pt x="1580333" y="1509421"/>
                    </a:cubicBezTo>
                    <a:cubicBezTo>
                      <a:pt x="1573988" y="1505127"/>
                      <a:pt x="1567751" y="1500833"/>
                      <a:pt x="1561621" y="1496324"/>
                    </a:cubicBezTo>
                    <a:cubicBezTo>
                      <a:pt x="1555599" y="1491816"/>
                      <a:pt x="1549576" y="1487199"/>
                      <a:pt x="1543554" y="1482476"/>
                    </a:cubicBezTo>
                    <a:cubicBezTo>
                      <a:pt x="1543554" y="1482476"/>
                      <a:pt x="1543339" y="1482261"/>
                      <a:pt x="1543339" y="1482261"/>
                    </a:cubicBezTo>
                    <a:cubicBezTo>
                      <a:pt x="1540973" y="1484194"/>
                      <a:pt x="1537854" y="1485589"/>
                      <a:pt x="1535059" y="1483764"/>
                    </a:cubicBezTo>
                    <a:cubicBezTo>
                      <a:pt x="1532693" y="1482154"/>
                      <a:pt x="1533230" y="1479148"/>
                      <a:pt x="1533660" y="1476465"/>
                    </a:cubicBezTo>
                    <a:cubicBezTo>
                      <a:pt x="1518605" y="1480329"/>
                      <a:pt x="1497742" y="1485911"/>
                      <a:pt x="1482686" y="1488380"/>
                    </a:cubicBezTo>
                    <a:cubicBezTo>
                      <a:pt x="1476233" y="1489454"/>
                      <a:pt x="1470749" y="1489991"/>
                      <a:pt x="1467092" y="1489669"/>
                    </a:cubicBezTo>
                    <a:cubicBezTo>
                      <a:pt x="1464081" y="1489454"/>
                      <a:pt x="1461930" y="1488595"/>
                      <a:pt x="1460532" y="1487736"/>
                    </a:cubicBezTo>
                    <a:cubicBezTo>
                      <a:pt x="1457306" y="1485589"/>
                      <a:pt x="1456446" y="1481403"/>
                      <a:pt x="1458489" y="1478289"/>
                    </a:cubicBezTo>
                    <a:cubicBezTo>
                      <a:pt x="1460425" y="1475284"/>
                      <a:pt x="1464296" y="1474318"/>
                      <a:pt x="1467307" y="1475928"/>
                    </a:cubicBezTo>
                    <a:cubicBezTo>
                      <a:pt x="1466877" y="1477216"/>
                      <a:pt x="1470856" y="1476035"/>
                      <a:pt x="1473867" y="1475713"/>
                    </a:cubicBezTo>
                    <a:cubicBezTo>
                      <a:pt x="1480105" y="1474962"/>
                      <a:pt x="1488385" y="1473244"/>
                      <a:pt x="1497096" y="1471097"/>
                    </a:cubicBezTo>
                    <a:cubicBezTo>
                      <a:pt x="1506237" y="1468950"/>
                      <a:pt x="1515594" y="1466481"/>
                      <a:pt x="1524089" y="1464119"/>
                    </a:cubicBezTo>
                    <a:cubicBezTo>
                      <a:pt x="1523982" y="1462724"/>
                      <a:pt x="1524412" y="1461651"/>
                      <a:pt x="1524520" y="1461436"/>
                    </a:cubicBezTo>
                    <a:cubicBezTo>
                      <a:pt x="1525272" y="1459181"/>
                      <a:pt x="1527638" y="1455639"/>
                      <a:pt x="1533123" y="1457356"/>
                    </a:cubicBezTo>
                    <a:cubicBezTo>
                      <a:pt x="1533553" y="1457464"/>
                      <a:pt x="1534413" y="1457786"/>
                      <a:pt x="1535488" y="1458537"/>
                    </a:cubicBezTo>
                    <a:cubicBezTo>
                      <a:pt x="1535919" y="1458859"/>
                      <a:pt x="1537102" y="1459718"/>
                      <a:pt x="1537962" y="1460362"/>
                    </a:cubicBezTo>
                    <a:cubicBezTo>
                      <a:pt x="1540113" y="1459826"/>
                      <a:pt x="1541726" y="1459396"/>
                      <a:pt x="1543339" y="1458967"/>
                    </a:cubicBezTo>
                    <a:cubicBezTo>
                      <a:pt x="1563234" y="1429016"/>
                      <a:pt x="1582914" y="1399388"/>
                      <a:pt x="1603455" y="1371048"/>
                    </a:cubicBezTo>
                    <a:cubicBezTo>
                      <a:pt x="1619801" y="1348505"/>
                      <a:pt x="1636578" y="1326391"/>
                      <a:pt x="1654322" y="1304921"/>
                    </a:cubicBezTo>
                    <a:cubicBezTo>
                      <a:pt x="1668947" y="1287101"/>
                      <a:pt x="1684218" y="1269711"/>
                      <a:pt x="1700242" y="1252642"/>
                    </a:cubicBezTo>
                    <a:cubicBezTo>
                      <a:pt x="1715943" y="1236003"/>
                      <a:pt x="1732504" y="1219793"/>
                      <a:pt x="1749818" y="1203691"/>
                    </a:cubicBezTo>
                    <a:cubicBezTo>
                      <a:pt x="1761218" y="1193278"/>
                      <a:pt x="1772617" y="1182973"/>
                      <a:pt x="1784124" y="1172667"/>
                    </a:cubicBezTo>
                    <a:cubicBezTo>
                      <a:pt x="1801331" y="1157424"/>
                      <a:pt x="1818860" y="1142288"/>
                      <a:pt x="1836389" y="1127366"/>
                    </a:cubicBezTo>
                    <a:lnTo>
                      <a:pt x="1865103" y="1103642"/>
                    </a:lnTo>
                    <a:cubicBezTo>
                      <a:pt x="1867254" y="1102032"/>
                      <a:pt x="1871018" y="1098060"/>
                      <a:pt x="1873706" y="1095698"/>
                    </a:cubicBezTo>
                    <a:cubicBezTo>
                      <a:pt x="1875535" y="1093981"/>
                      <a:pt x="1877255" y="1092907"/>
                      <a:pt x="1878223" y="1092585"/>
                    </a:cubicBezTo>
                    <a:cubicBezTo>
                      <a:pt x="1881449" y="1091404"/>
                      <a:pt x="1883815" y="1092263"/>
                      <a:pt x="1885321" y="1093444"/>
                    </a:cubicBezTo>
                    <a:cubicBezTo>
                      <a:pt x="1886611" y="1094410"/>
                      <a:pt x="1889300" y="1096879"/>
                      <a:pt x="1887794" y="1101924"/>
                    </a:cubicBezTo>
                    <a:cubicBezTo>
                      <a:pt x="1887041" y="1104715"/>
                      <a:pt x="1884676" y="1106540"/>
                      <a:pt x="1881879" y="1106862"/>
                    </a:cubicBezTo>
                    <a:cubicBezTo>
                      <a:pt x="1879299" y="1109439"/>
                      <a:pt x="1875965" y="1113089"/>
                      <a:pt x="1874029" y="1114699"/>
                    </a:cubicBezTo>
                    <a:lnTo>
                      <a:pt x="1846498" y="1138745"/>
                    </a:lnTo>
                    <a:cubicBezTo>
                      <a:pt x="1832195" y="1151627"/>
                      <a:pt x="1818107" y="1164509"/>
                      <a:pt x="1804019" y="1177498"/>
                    </a:cubicBezTo>
                    <a:cubicBezTo>
                      <a:pt x="1789932" y="1190487"/>
                      <a:pt x="1776059" y="1203584"/>
                      <a:pt x="1762186" y="1216788"/>
                    </a:cubicBezTo>
                    <a:cubicBezTo>
                      <a:pt x="1736806" y="1241049"/>
                      <a:pt x="1713577" y="1265954"/>
                      <a:pt x="1691316" y="1291180"/>
                    </a:cubicBezTo>
                    <a:cubicBezTo>
                      <a:pt x="1676153" y="1308464"/>
                      <a:pt x="1661527" y="1325854"/>
                      <a:pt x="1647224" y="1343674"/>
                    </a:cubicBezTo>
                    <a:cubicBezTo>
                      <a:pt x="1618510" y="1379314"/>
                      <a:pt x="1591733" y="1416886"/>
                      <a:pt x="1564848" y="1455102"/>
                    </a:cubicBezTo>
                    <a:cubicBezTo>
                      <a:pt x="1601949" y="1448769"/>
                      <a:pt x="1639158" y="1442650"/>
                      <a:pt x="1676368" y="1436746"/>
                    </a:cubicBezTo>
                    <a:cubicBezTo>
                      <a:pt x="1714545" y="1430841"/>
                      <a:pt x="1752722" y="1424937"/>
                      <a:pt x="1790899" y="1419248"/>
                    </a:cubicBezTo>
                    <a:cubicBezTo>
                      <a:pt x="1790254" y="1417101"/>
                      <a:pt x="1788641" y="1415061"/>
                      <a:pt x="1790146" y="1413129"/>
                    </a:cubicBezTo>
                    <a:cubicBezTo>
                      <a:pt x="1823162" y="1369653"/>
                      <a:pt x="1858650" y="1328216"/>
                      <a:pt x="1896505" y="1288926"/>
                    </a:cubicBezTo>
                    <a:cubicBezTo>
                      <a:pt x="1911561" y="1273146"/>
                      <a:pt x="1927047" y="1257795"/>
                      <a:pt x="1942855" y="1242766"/>
                    </a:cubicBezTo>
                    <a:cubicBezTo>
                      <a:pt x="1966514" y="1220330"/>
                      <a:pt x="1991141" y="1198753"/>
                      <a:pt x="2015984" y="1177498"/>
                    </a:cubicBezTo>
                    <a:cubicBezTo>
                      <a:pt x="2029103" y="1166441"/>
                      <a:pt x="2042439" y="1155599"/>
                      <a:pt x="2056096" y="1145079"/>
                    </a:cubicBezTo>
                    <a:cubicBezTo>
                      <a:pt x="2069647" y="1134558"/>
                      <a:pt x="2083519" y="1124360"/>
                      <a:pt x="2097715" y="1114592"/>
                    </a:cubicBezTo>
                    <a:cubicBezTo>
                      <a:pt x="2102984" y="1110834"/>
                      <a:pt x="2108361" y="1107077"/>
                      <a:pt x="2113846" y="1103535"/>
                    </a:cubicBezTo>
                    <a:cubicBezTo>
                      <a:pt x="2119331" y="1099885"/>
                      <a:pt x="2124815" y="1096235"/>
                      <a:pt x="2130408" y="1092800"/>
                    </a:cubicBezTo>
                    <a:cubicBezTo>
                      <a:pt x="2131591" y="1092048"/>
                      <a:pt x="2139011" y="1089687"/>
                      <a:pt x="2142452" y="1087432"/>
                    </a:cubicBezTo>
                    <a:cubicBezTo>
                      <a:pt x="2142560" y="1086896"/>
                      <a:pt x="2142667" y="1086251"/>
                      <a:pt x="2142883" y="1085822"/>
                    </a:cubicBezTo>
                    <a:cubicBezTo>
                      <a:pt x="2142775" y="1086359"/>
                      <a:pt x="2142667" y="1086896"/>
                      <a:pt x="2142667" y="1087110"/>
                    </a:cubicBezTo>
                    <a:cubicBezTo>
                      <a:pt x="2142560" y="1087218"/>
                      <a:pt x="2142667" y="1087218"/>
                      <a:pt x="2142560" y="1087325"/>
                    </a:cubicBezTo>
                    <a:lnTo>
                      <a:pt x="2142667" y="1087110"/>
                    </a:lnTo>
                    <a:cubicBezTo>
                      <a:pt x="2142667" y="1087110"/>
                      <a:pt x="2142667" y="1087110"/>
                      <a:pt x="2142667" y="1087110"/>
                    </a:cubicBezTo>
                    <a:cubicBezTo>
                      <a:pt x="2143743" y="1086251"/>
                      <a:pt x="2144388" y="1085393"/>
                      <a:pt x="2143850" y="1084641"/>
                    </a:cubicBezTo>
                    <a:cubicBezTo>
                      <a:pt x="2143743" y="1084534"/>
                      <a:pt x="2143635" y="1084534"/>
                      <a:pt x="2143527" y="1084534"/>
                    </a:cubicBezTo>
                    <a:cubicBezTo>
                      <a:pt x="2143743" y="1084212"/>
                      <a:pt x="2143850" y="1083997"/>
                      <a:pt x="2144065" y="1083782"/>
                    </a:cubicBezTo>
                    <a:cubicBezTo>
                      <a:pt x="2146539" y="1080991"/>
                      <a:pt x="2150948" y="1080669"/>
                      <a:pt x="2153744" y="1083138"/>
                    </a:cubicBezTo>
                    <a:cubicBezTo>
                      <a:pt x="2155895" y="1084963"/>
                      <a:pt x="2158261" y="1090009"/>
                      <a:pt x="2152991" y="1094839"/>
                    </a:cubicBezTo>
                    <a:cubicBezTo>
                      <a:pt x="2149873" y="1097845"/>
                      <a:pt x="2139979" y="1103535"/>
                      <a:pt x="2138150" y="1104715"/>
                    </a:cubicBezTo>
                    <a:lnTo>
                      <a:pt x="2106641" y="1127044"/>
                    </a:lnTo>
                    <a:cubicBezTo>
                      <a:pt x="2093091" y="1137135"/>
                      <a:pt x="2079756" y="1147548"/>
                      <a:pt x="2066528" y="1158283"/>
                    </a:cubicBezTo>
                    <a:cubicBezTo>
                      <a:pt x="2053408" y="1168910"/>
                      <a:pt x="2040503" y="1179860"/>
                      <a:pt x="2027813" y="1191131"/>
                    </a:cubicBezTo>
                    <a:cubicBezTo>
                      <a:pt x="2003401" y="1212494"/>
                      <a:pt x="1979635" y="1234500"/>
                      <a:pt x="1956191" y="1256721"/>
                    </a:cubicBezTo>
                    <a:cubicBezTo>
                      <a:pt x="1940490" y="1271643"/>
                      <a:pt x="1925004" y="1286672"/>
                      <a:pt x="1909840" y="1301915"/>
                    </a:cubicBezTo>
                    <a:cubicBezTo>
                      <a:pt x="1873168" y="1338629"/>
                      <a:pt x="1838433" y="1376845"/>
                      <a:pt x="1805740" y="1416993"/>
                    </a:cubicBezTo>
                    <a:cubicBezTo>
                      <a:pt x="1863598" y="1408620"/>
                      <a:pt x="1921455" y="1399925"/>
                      <a:pt x="1979312" y="1391337"/>
                    </a:cubicBezTo>
                    <a:cubicBezTo>
                      <a:pt x="1979527" y="1390156"/>
                      <a:pt x="1979849" y="1388868"/>
                      <a:pt x="1979957" y="1388761"/>
                    </a:cubicBezTo>
                    <a:cubicBezTo>
                      <a:pt x="1982000" y="1385540"/>
                      <a:pt x="1986195" y="1384681"/>
                      <a:pt x="1989421" y="1386721"/>
                    </a:cubicBezTo>
                    <a:lnTo>
                      <a:pt x="1989636" y="1386828"/>
                    </a:lnTo>
                    <a:cubicBezTo>
                      <a:pt x="1991034" y="1384681"/>
                      <a:pt x="1991572" y="1385862"/>
                      <a:pt x="1991679" y="1388116"/>
                    </a:cubicBezTo>
                    <a:lnTo>
                      <a:pt x="1990604" y="1387687"/>
                    </a:lnTo>
                    <a:cubicBezTo>
                      <a:pt x="1991034" y="1388116"/>
                      <a:pt x="1991464" y="1388761"/>
                      <a:pt x="1991787" y="1389405"/>
                    </a:cubicBezTo>
                    <a:lnTo>
                      <a:pt x="1991679" y="1388116"/>
                    </a:lnTo>
                    <a:cubicBezTo>
                      <a:pt x="1992109" y="1388331"/>
                      <a:pt x="1992432" y="1388438"/>
                      <a:pt x="1992755" y="1388653"/>
                    </a:cubicBezTo>
                    <a:cubicBezTo>
                      <a:pt x="1992970" y="1388761"/>
                      <a:pt x="1993400" y="1389083"/>
                      <a:pt x="1993722" y="1389190"/>
                    </a:cubicBezTo>
                    <a:cubicBezTo>
                      <a:pt x="2050181" y="1380817"/>
                      <a:pt x="2106641" y="1372658"/>
                      <a:pt x="2162993" y="1364178"/>
                    </a:cubicBezTo>
                    <a:cubicBezTo>
                      <a:pt x="2179447" y="1361709"/>
                      <a:pt x="2195793" y="1359132"/>
                      <a:pt x="2212247" y="1356663"/>
                    </a:cubicBezTo>
                    <a:cubicBezTo>
                      <a:pt x="2212677" y="1355805"/>
                      <a:pt x="2211709" y="1354624"/>
                      <a:pt x="2212569" y="1353980"/>
                    </a:cubicBezTo>
                    <a:cubicBezTo>
                      <a:pt x="2246015" y="1327464"/>
                      <a:pt x="2281826" y="1302559"/>
                      <a:pt x="2318820" y="1279479"/>
                    </a:cubicBezTo>
                    <a:cubicBezTo>
                      <a:pt x="2333553" y="1270247"/>
                      <a:pt x="2348394" y="1261445"/>
                      <a:pt x="2363450" y="1252964"/>
                    </a:cubicBezTo>
                    <a:cubicBezTo>
                      <a:pt x="2386141" y="1240082"/>
                      <a:pt x="2409262" y="1228059"/>
                      <a:pt x="2431954" y="1216358"/>
                    </a:cubicBezTo>
                    <a:cubicBezTo>
                      <a:pt x="2444106" y="1210132"/>
                      <a:pt x="2456258" y="1204121"/>
                      <a:pt x="2468518" y="1198324"/>
                    </a:cubicBezTo>
                    <a:cubicBezTo>
                      <a:pt x="2480885" y="1192419"/>
                      <a:pt x="2493252" y="1186837"/>
                      <a:pt x="2505835" y="1181577"/>
                    </a:cubicBezTo>
                    <a:lnTo>
                      <a:pt x="2533043" y="1170306"/>
                    </a:lnTo>
                    <a:cubicBezTo>
                      <a:pt x="2534871" y="1169554"/>
                      <a:pt x="2539710" y="1168803"/>
                      <a:pt x="2542936" y="1167944"/>
                    </a:cubicBezTo>
                    <a:cubicBezTo>
                      <a:pt x="2543582" y="1167085"/>
                      <a:pt x="2544442" y="1166334"/>
                      <a:pt x="2545410" y="1165904"/>
                    </a:cubicBezTo>
                    <a:cubicBezTo>
                      <a:pt x="2544980" y="1166334"/>
                      <a:pt x="2544549" y="1167193"/>
                      <a:pt x="2544334" y="1167300"/>
                    </a:cubicBezTo>
                    <a:cubicBezTo>
                      <a:pt x="2544227" y="1167407"/>
                      <a:pt x="2544227" y="1167515"/>
                      <a:pt x="2544119" y="1167622"/>
                    </a:cubicBezTo>
                    <a:cubicBezTo>
                      <a:pt x="2545625" y="1167193"/>
                      <a:pt x="2546485" y="1166656"/>
                      <a:pt x="2546270" y="1165904"/>
                    </a:cubicBezTo>
                    <a:cubicBezTo>
                      <a:pt x="2546163" y="1165797"/>
                      <a:pt x="2546055" y="1165690"/>
                      <a:pt x="2545947" y="1165690"/>
                    </a:cubicBezTo>
                    <a:cubicBezTo>
                      <a:pt x="2546485" y="1165475"/>
                      <a:pt x="2546916" y="1165368"/>
                      <a:pt x="2547453" y="1165260"/>
                    </a:cubicBezTo>
                    <a:cubicBezTo>
                      <a:pt x="2551540" y="1164616"/>
                      <a:pt x="2553475" y="1166441"/>
                      <a:pt x="2553798" y="1166763"/>
                    </a:cubicBezTo>
                    <a:cubicBezTo>
                      <a:pt x="2555304" y="1167837"/>
                      <a:pt x="2555841" y="1169340"/>
                      <a:pt x="2556164" y="1170842"/>
                    </a:cubicBezTo>
                    <a:cubicBezTo>
                      <a:pt x="2556486" y="1172345"/>
                      <a:pt x="2556379" y="1174492"/>
                      <a:pt x="2554443" y="1176639"/>
                    </a:cubicBezTo>
                    <a:cubicBezTo>
                      <a:pt x="2554121" y="1177069"/>
                      <a:pt x="2553260" y="1177820"/>
                      <a:pt x="2551540" y="1178571"/>
                    </a:cubicBezTo>
                    <a:cubicBezTo>
                      <a:pt x="2549496" y="1179538"/>
                      <a:pt x="2541646" y="1182007"/>
                      <a:pt x="2538635" y="1183402"/>
                    </a:cubicBezTo>
                    <a:lnTo>
                      <a:pt x="2512072" y="1195640"/>
                    </a:lnTo>
                    <a:cubicBezTo>
                      <a:pt x="2502393" y="1200149"/>
                      <a:pt x="2492715" y="1204872"/>
                      <a:pt x="2483143" y="1209703"/>
                    </a:cubicBezTo>
                    <a:cubicBezTo>
                      <a:pt x="2468733" y="1217002"/>
                      <a:pt x="2454537" y="1224517"/>
                      <a:pt x="2440342" y="1232246"/>
                    </a:cubicBezTo>
                    <a:cubicBezTo>
                      <a:pt x="2417973" y="1244269"/>
                      <a:pt x="2395497" y="1256936"/>
                      <a:pt x="2373021" y="1269711"/>
                    </a:cubicBezTo>
                    <a:cubicBezTo>
                      <a:pt x="2350760" y="1282378"/>
                      <a:pt x="2328391" y="1295152"/>
                      <a:pt x="2306560" y="1308571"/>
                    </a:cubicBezTo>
                    <a:cubicBezTo>
                      <a:pt x="2283869" y="1322526"/>
                      <a:pt x="2262253" y="1337340"/>
                      <a:pt x="2240745" y="1352369"/>
                    </a:cubicBezTo>
                    <a:cubicBezTo>
                      <a:pt x="2294408" y="1344318"/>
                      <a:pt x="2348179" y="1336267"/>
                      <a:pt x="2401734" y="1327787"/>
                    </a:cubicBezTo>
                    <a:cubicBezTo>
                      <a:pt x="2534226" y="1306961"/>
                      <a:pt x="2666502" y="1284847"/>
                      <a:pt x="2798347" y="1259835"/>
                    </a:cubicBezTo>
                    <a:cubicBezTo>
                      <a:pt x="2802218" y="1259083"/>
                      <a:pt x="2805983" y="1261552"/>
                      <a:pt x="2806736" y="1265417"/>
                    </a:cubicBezTo>
                    <a:cubicBezTo>
                      <a:pt x="2807488" y="1269281"/>
                      <a:pt x="2805015" y="1273039"/>
                      <a:pt x="2801143" y="1273790"/>
                    </a:cubicBezTo>
                    <a:cubicBezTo>
                      <a:pt x="2636390" y="1306746"/>
                      <a:pt x="2471099" y="1335730"/>
                      <a:pt x="2305377" y="1362031"/>
                    </a:cubicBezTo>
                    <a:close/>
                    <a:moveTo>
                      <a:pt x="1883385" y="1105574"/>
                    </a:moveTo>
                    <a:cubicBezTo>
                      <a:pt x="1883923" y="1105467"/>
                      <a:pt x="1884353" y="1105360"/>
                      <a:pt x="1884138" y="1104930"/>
                    </a:cubicBezTo>
                    <a:cubicBezTo>
                      <a:pt x="1884030" y="1104930"/>
                      <a:pt x="1883923" y="1105145"/>
                      <a:pt x="1883815" y="1105145"/>
                    </a:cubicBezTo>
                    <a:lnTo>
                      <a:pt x="1883385" y="1105574"/>
                    </a:lnTo>
                    <a:close/>
                    <a:moveTo>
                      <a:pt x="2092015" y="1299446"/>
                    </a:moveTo>
                    <a:cubicBezTo>
                      <a:pt x="2064485" y="1324244"/>
                      <a:pt x="2037277" y="1349578"/>
                      <a:pt x="2009853" y="1374805"/>
                    </a:cubicBezTo>
                    <a:cubicBezTo>
                      <a:pt x="2006950" y="1377489"/>
                      <a:pt x="2006735" y="1381998"/>
                      <a:pt x="2009316" y="1384896"/>
                    </a:cubicBezTo>
                    <a:cubicBezTo>
                      <a:pt x="2011897" y="1387795"/>
                      <a:pt x="2016414" y="1388009"/>
                      <a:pt x="2019425" y="1385433"/>
                    </a:cubicBezTo>
                    <a:cubicBezTo>
                      <a:pt x="2047493" y="1361065"/>
                      <a:pt x="2075561" y="1336804"/>
                      <a:pt x="2103737" y="1312650"/>
                    </a:cubicBezTo>
                    <a:cubicBezTo>
                      <a:pt x="2122449" y="1296655"/>
                      <a:pt x="2141377" y="1280768"/>
                      <a:pt x="2160304" y="1264880"/>
                    </a:cubicBezTo>
                    <a:cubicBezTo>
                      <a:pt x="2176113" y="1251784"/>
                      <a:pt x="2191921" y="1238687"/>
                      <a:pt x="2208053" y="1225805"/>
                    </a:cubicBezTo>
                    <a:cubicBezTo>
                      <a:pt x="2223969" y="1212923"/>
                      <a:pt x="2239992" y="1200149"/>
                      <a:pt x="2256339" y="1187589"/>
                    </a:cubicBezTo>
                    <a:cubicBezTo>
                      <a:pt x="2269566" y="1177498"/>
                      <a:pt x="2283116" y="1167944"/>
                      <a:pt x="2296989" y="1158819"/>
                    </a:cubicBezTo>
                    <a:cubicBezTo>
                      <a:pt x="2310862" y="1149695"/>
                      <a:pt x="2325058" y="1140999"/>
                      <a:pt x="2339576" y="1132841"/>
                    </a:cubicBezTo>
                    <a:lnTo>
                      <a:pt x="2369687" y="1117061"/>
                    </a:lnTo>
                    <a:cubicBezTo>
                      <a:pt x="2370547" y="1116631"/>
                      <a:pt x="2382269" y="1110942"/>
                      <a:pt x="2384420" y="1109331"/>
                    </a:cubicBezTo>
                    <a:cubicBezTo>
                      <a:pt x="2387109" y="1107399"/>
                      <a:pt x="2387539" y="1105038"/>
                      <a:pt x="2387539" y="1104179"/>
                    </a:cubicBezTo>
                    <a:cubicBezTo>
                      <a:pt x="2387862" y="1101602"/>
                      <a:pt x="2387109" y="1099563"/>
                      <a:pt x="2384958" y="1097952"/>
                    </a:cubicBezTo>
                    <a:cubicBezTo>
                      <a:pt x="2384420" y="1097523"/>
                      <a:pt x="2382162" y="1095698"/>
                      <a:pt x="2377753" y="1096986"/>
                    </a:cubicBezTo>
                    <a:cubicBezTo>
                      <a:pt x="2377107" y="1097094"/>
                      <a:pt x="2376570" y="1097416"/>
                      <a:pt x="2376032" y="1097738"/>
                    </a:cubicBezTo>
                    <a:cubicBezTo>
                      <a:pt x="2376140" y="1097845"/>
                      <a:pt x="2376355" y="1097952"/>
                      <a:pt x="2376462" y="1098167"/>
                    </a:cubicBezTo>
                    <a:cubicBezTo>
                      <a:pt x="2376892" y="1098704"/>
                      <a:pt x="2375925" y="1099455"/>
                      <a:pt x="2374419" y="1100207"/>
                    </a:cubicBezTo>
                    <a:cubicBezTo>
                      <a:pt x="2374527" y="1099670"/>
                      <a:pt x="2374742" y="1099026"/>
                      <a:pt x="2374957" y="1098597"/>
                    </a:cubicBezTo>
                    <a:cubicBezTo>
                      <a:pt x="2374204" y="1099133"/>
                      <a:pt x="2373774" y="1099885"/>
                      <a:pt x="2373344" y="1100744"/>
                    </a:cubicBezTo>
                    <a:cubicBezTo>
                      <a:pt x="2369580" y="1102461"/>
                      <a:pt x="2363880" y="1104071"/>
                      <a:pt x="2363450" y="1104286"/>
                    </a:cubicBezTo>
                    <a:lnTo>
                      <a:pt x="2332155" y="1119315"/>
                    </a:lnTo>
                    <a:cubicBezTo>
                      <a:pt x="2317099" y="1127259"/>
                      <a:pt x="2302366" y="1135739"/>
                      <a:pt x="2287956" y="1144649"/>
                    </a:cubicBezTo>
                    <a:cubicBezTo>
                      <a:pt x="2273437" y="1153667"/>
                      <a:pt x="2259350" y="1163221"/>
                      <a:pt x="2245584" y="1173204"/>
                    </a:cubicBezTo>
                    <a:cubicBezTo>
                      <a:pt x="2228808" y="1185549"/>
                      <a:pt x="2212247" y="1198002"/>
                      <a:pt x="2196008" y="1210884"/>
                    </a:cubicBezTo>
                    <a:cubicBezTo>
                      <a:pt x="2179769" y="1223765"/>
                      <a:pt x="2163746" y="1236862"/>
                      <a:pt x="2148045" y="1250281"/>
                    </a:cubicBezTo>
                    <a:cubicBezTo>
                      <a:pt x="2129117" y="1266383"/>
                      <a:pt x="2110512" y="1282807"/>
                      <a:pt x="2092015" y="1299446"/>
                    </a:cubicBezTo>
                    <a:close/>
                    <a:moveTo>
                      <a:pt x="1399664" y="1821377"/>
                    </a:moveTo>
                    <a:cubicBezTo>
                      <a:pt x="1403535" y="1822128"/>
                      <a:pt x="1406009" y="1825885"/>
                      <a:pt x="1405256" y="1829750"/>
                    </a:cubicBezTo>
                    <a:cubicBezTo>
                      <a:pt x="1399019" y="1866248"/>
                      <a:pt x="1392244" y="1903069"/>
                      <a:pt x="1382780" y="1939138"/>
                    </a:cubicBezTo>
                    <a:cubicBezTo>
                      <a:pt x="1379661" y="1951269"/>
                      <a:pt x="1376112" y="1963184"/>
                      <a:pt x="1372241" y="1975100"/>
                    </a:cubicBezTo>
                    <a:cubicBezTo>
                      <a:pt x="1368369" y="1986909"/>
                      <a:pt x="1364068" y="1998717"/>
                      <a:pt x="1359551" y="2010311"/>
                    </a:cubicBezTo>
                    <a:cubicBezTo>
                      <a:pt x="1356432" y="2018147"/>
                      <a:pt x="1353313" y="2025984"/>
                      <a:pt x="1349980" y="2033820"/>
                    </a:cubicBezTo>
                    <a:cubicBezTo>
                      <a:pt x="1345140" y="2045414"/>
                      <a:pt x="1339979" y="2057007"/>
                      <a:pt x="1334817" y="2068494"/>
                    </a:cubicBezTo>
                    <a:cubicBezTo>
                      <a:pt x="1332988" y="2072680"/>
                      <a:pt x="1326106" y="2082127"/>
                      <a:pt x="1323202" y="2088353"/>
                    </a:cubicBezTo>
                    <a:cubicBezTo>
                      <a:pt x="1324493" y="2090608"/>
                      <a:pt x="1324385" y="2093399"/>
                      <a:pt x="1322772" y="2095653"/>
                    </a:cubicBezTo>
                    <a:cubicBezTo>
                      <a:pt x="1320406" y="2099088"/>
                      <a:pt x="1317932" y="2099625"/>
                      <a:pt x="1317287" y="2099840"/>
                    </a:cubicBezTo>
                    <a:cubicBezTo>
                      <a:pt x="1313631" y="2100591"/>
                      <a:pt x="1311157" y="2099088"/>
                      <a:pt x="1309544" y="2095760"/>
                    </a:cubicBezTo>
                    <a:cubicBezTo>
                      <a:pt x="1309221" y="2095009"/>
                      <a:pt x="1308576" y="2092969"/>
                      <a:pt x="1309437" y="2089749"/>
                    </a:cubicBezTo>
                    <a:cubicBezTo>
                      <a:pt x="1310834" y="2085240"/>
                      <a:pt x="1318040" y="2069245"/>
                      <a:pt x="1320621" y="2062590"/>
                    </a:cubicBezTo>
                    <a:lnTo>
                      <a:pt x="1342559" y="2004084"/>
                    </a:lnTo>
                    <a:cubicBezTo>
                      <a:pt x="1347614" y="1989700"/>
                      <a:pt x="1352131" y="1975100"/>
                      <a:pt x="1356647" y="1960501"/>
                    </a:cubicBezTo>
                    <a:cubicBezTo>
                      <a:pt x="1361057" y="1945901"/>
                      <a:pt x="1365250" y="1931194"/>
                      <a:pt x="1369230" y="1916488"/>
                    </a:cubicBezTo>
                    <a:cubicBezTo>
                      <a:pt x="1377403" y="1886752"/>
                      <a:pt x="1384715" y="1856909"/>
                      <a:pt x="1391276" y="1826959"/>
                    </a:cubicBezTo>
                    <a:cubicBezTo>
                      <a:pt x="1392028" y="1823094"/>
                      <a:pt x="1395792" y="1820625"/>
                      <a:pt x="1399664" y="1821377"/>
                    </a:cubicBezTo>
                    <a:close/>
                    <a:moveTo>
                      <a:pt x="1312663" y="2086636"/>
                    </a:moveTo>
                    <a:cubicBezTo>
                      <a:pt x="1312340" y="2086850"/>
                      <a:pt x="1312018" y="2087280"/>
                      <a:pt x="1311695" y="2087602"/>
                    </a:cubicBezTo>
                    <a:cubicBezTo>
                      <a:pt x="1311588" y="2087817"/>
                      <a:pt x="1311480" y="2088139"/>
                      <a:pt x="1311372" y="2088031"/>
                    </a:cubicBezTo>
                    <a:cubicBezTo>
                      <a:pt x="1310405" y="2087280"/>
                      <a:pt x="1311480" y="2086850"/>
                      <a:pt x="1312663" y="2086636"/>
                    </a:cubicBezTo>
                    <a:close/>
                    <a:moveTo>
                      <a:pt x="985952" y="1622352"/>
                    </a:moveTo>
                    <a:cubicBezTo>
                      <a:pt x="1010687" y="1614945"/>
                      <a:pt x="1035744" y="1608074"/>
                      <a:pt x="1060909" y="1602707"/>
                    </a:cubicBezTo>
                    <a:cubicBezTo>
                      <a:pt x="1086503" y="1597232"/>
                      <a:pt x="1112098" y="1592938"/>
                      <a:pt x="1137263" y="1590362"/>
                    </a:cubicBezTo>
                    <a:cubicBezTo>
                      <a:pt x="1141027" y="1590147"/>
                      <a:pt x="1143823" y="1586819"/>
                      <a:pt x="1143608" y="1583062"/>
                    </a:cubicBezTo>
                    <a:cubicBezTo>
                      <a:pt x="1143285" y="1579305"/>
                      <a:pt x="1140059" y="1576514"/>
                      <a:pt x="1136295" y="1576836"/>
                    </a:cubicBezTo>
                    <a:cubicBezTo>
                      <a:pt x="1110377" y="1578231"/>
                      <a:pt x="1084030" y="1581237"/>
                      <a:pt x="1057575" y="1585853"/>
                    </a:cubicBezTo>
                    <a:cubicBezTo>
                      <a:pt x="1031765" y="1590469"/>
                      <a:pt x="1005847" y="1596481"/>
                      <a:pt x="980467" y="1603888"/>
                    </a:cubicBezTo>
                    <a:cubicBezTo>
                      <a:pt x="960142" y="1609899"/>
                      <a:pt x="940139" y="1616984"/>
                      <a:pt x="920567" y="1624606"/>
                    </a:cubicBezTo>
                    <a:cubicBezTo>
                      <a:pt x="890348" y="1636415"/>
                      <a:pt x="861527" y="1650155"/>
                      <a:pt x="834534" y="1664433"/>
                    </a:cubicBezTo>
                    <a:cubicBezTo>
                      <a:pt x="831092" y="1666150"/>
                      <a:pt x="829587" y="1670444"/>
                      <a:pt x="831415" y="1673986"/>
                    </a:cubicBezTo>
                    <a:cubicBezTo>
                      <a:pt x="833136" y="1677529"/>
                      <a:pt x="837438" y="1678925"/>
                      <a:pt x="840986" y="1677100"/>
                    </a:cubicBezTo>
                    <a:cubicBezTo>
                      <a:pt x="867979" y="1664218"/>
                      <a:pt x="897015" y="1652517"/>
                      <a:pt x="927020" y="1641675"/>
                    </a:cubicBezTo>
                    <a:cubicBezTo>
                      <a:pt x="946377" y="1634804"/>
                      <a:pt x="966057" y="1628363"/>
                      <a:pt x="985952" y="1622352"/>
                    </a:cubicBezTo>
                    <a:close/>
                    <a:moveTo>
                      <a:pt x="1246633" y="1675275"/>
                    </a:moveTo>
                    <a:cubicBezTo>
                      <a:pt x="1232329" y="1692236"/>
                      <a:pt x="1217059" y="1712739"/>
                      <a:pt x="1214047" y="1716067"/>
                    </a:cubicBezTo>
                    <a:cubicBezTo>
                      <a:pt x="1183721" y="1749882"/>
                      <a:pt x="1154362" y="1784341"/>
                      <a:pt x="1125649" y="1819337"/>
                    </a:cubicBezTo>
                    <a:cubicBezTo>
                      <a:pt x="1096935" y="1854440"/>
                      <a:pt x="1068759" y="1889973"/>
                      <a:pt x="1040906" y="1925827"/>
                    </a:cubicBezTo>
                    <a:cubicBezTo>
                      <a:pt x="964874" y="2023729"/>
                      <a:pt x="888305" y="2122812"/>
                      <a:pt x="810444" y="2221144"/>
                    </a:cubicBezTo>
                    <a:cubicBezTo>
                      <a:pt x="758825" y="2286305"/>
                      <a:pt x="706559" y="2351251"/>
                      <a:pt x="653649" y="2415553"/>
                    </a:cubicBezTo>
                    <a:cubicBezTo>
                      <a:pt x="565250" y="2523331"/>
                      <a:pt x="475023" y="2629392"/>
                      <a:pt x="383075" y="2732125"/>
                    </a:cubicBezTo>
                    <a:cubicBezTo>
                      <a:pt x="380494" y="2735130"/>
                      <a:pt x="375977" y="2735345"/>
                      <a:pt x="373074" y="2732769"/>
                    </a:cubicBezTo>
                    <a:cubicBezTo>
                      <a:pt x="370063" y="2730192"/>
                      <a:pt x="369847" y="2725684"/>
                      <a:pt x="372429" y="2722678"/>
                    </a:cubicBezTo>
                    <a:cubicBezTo>
                      <a:pt x="463193" y="2619193"/>
                      <a:pt x="551915" y="2512274"/>
                      <a:pt x="639454" y="2404066"/>
                    </a:cubicBezTo>
                    <a:cubicBezTo>
                      <a:pt x="677308" y="2357262"/>
                      <a:pt x="714733" y="2310136"/>
                      <a:pt x="752265" y="2263010"/>
                    </a:cubicBezTo>
                    <a:cubicBezTo>
                      <a:pt x="752157" y="2262903"/>
                      <a:pt x="752157" y="2262795"/>
                      <a:pt x="752049" y="2262688"/>
                    </a:cubicBezTo>
                    <a:cubicBezTo>
                      <a:pt x="743554" y="2264191"/>
                      <a:pt x="728283" y="2269773"/>
                      <a:pt x="722153" y="2271490"/>
                    </a:cubicBezTo>
                    <a:cubicBezTo>
                      <a:pt x="710861" y="2274604"/>
                      <a:pt x="699569" y="2277932"/>
                      <a:pt x="688385" y="2281367"/>
                    </a:cubicBezTo>
                    <a:cubicBezTo>
                      <a:pt x="677201" y="2284802"/>
                      <a:pt x="666016" y="2288452"/>
                      <a:pt x="655047" y="2292316"/>
                    </a:cubicBezTo>
                    <a:cubicBezTo>
                      <a:pt x="633216" y="2299938"/>
                      <a:pt x="611600" y="2308311"/>
                      <a:pt x="589985" y="2316792"/>
                    </a:cubicBezTo>
                    <a:cubicBezTo>
                      <a:pt x="575682" y="2322589"/>
                      <a:pt x="561379" y="2328278"/>
                      <a:pt x="547076" y="2334290"/>
                    </a:cubicBezTo>
                    <a:cubicBezTo>
                      <a:pt x="511372" y="2349211"/>
                      <a:pt x="476098" y="2365206"/>
                      <a:pt x="441578" y="2382275"/>
                    </a:cubicBezTo>
                    <a:cubicBezTo>
                      <a:pt x="438029" y="2384100"/>
                      <a:pt x="433727" y="2382811"/>
                      <a:pt x="431899" y="2379269"/>
                    </a:cubicBezTo>
                    <a:cubicBezTo>
                      <a:pt x="430071" y="2375834"/>
                      <a:pt x="431469" y="2371540"/>
                      <a:pt x="434910" y="2369715"/>
                    </a:cubicBezTo>
                    <a:cubicBezTo>
                      <a:pt x="469108" y="2351036"/>
                      <a:pt x="503952" y="2333216"/>
                      <a:pt x="539655" y="2317221"/>
                    </a:cubicBezTo>
                    <a:cubicBezTo>
                      <a:pt x="553958" y="2310780"/>
                      <a:pt x="568369" y="2304661"/>
                      <a:pt x="582887" y="2298864"/>
                    </a:cubicBezTo>
                    <a:cubicBezTo>
                      <a:pt x="604825" y="2290277"/>
                      <a:pt x="626979" y="2282547"/>
                      <a:pt x="649240" y="2275248"/>
                    </a:cubicBezTo>
                    <a:cubicBezTo>
                      <a:pt x="660639" y="2271705"/>
                      <a:pt x="672146" y="2268270"/>
                      <a:pt x="683653" y="2265157"/>
                    </a:cubicBezTo>
                    <a:cubicBezTo>
                      <a:pt x="695160" y="2262044"/>
                      <a:pt x="706667" y="2259145"/>
                      <a:pt x="718282" y="2256462"/>
                    </a:cubicBezTo>
                    <a:cubicBezTo>
                      <a:pt x="728391" y="2254100"/>
                      <a:pt x="753448" y="2249269"/>
                      <a:pt x="759577" y="2250128"/>
                    </a:cubicBezTo>
                    <a:cubicBezTo>
                      <a:pt x="760760" y="2250235"/>
                      <a:pt x="760653" y="2250987"/>
                      <a:pt x="761513" y="2251416"/>
                    </a:cubicBezTo>
                    <a:cubicBezTo>
                      <a:pt x="772698" y="2237246"/>
                      <a:pt x="784097" y="2223291"/>
                      <a:pt x="795281" y="2209121"/>
                    </a:cubicBezTo>
                    <a:cubicBezTo>
                      <a:pt x="873249" y="2110897"/>
                      <a:pt x="950678" y="2012672"/>
                      <a:pt x="1027356" y="1915200"/>
                    </a:cubicBezTo>
                    <a:cubicBezTo>
                      <a:pt x="1055532" y="1879452"/>
                      <a:pt x="1084137" y="1844027"/>
                      <a:pt x="1113281" y="1809139"/>
                    </a:cubicBezTo>
                    <a:cubicBezTo>
                      <a:pt x="1142532" y="1774250"/>
                      <a:pt x="1172429" y="1740006"/>
                      <a:pt x="1203186" y="1706299"/>
                    </a:cubicBezTo>
                    <a:cubicBezTo>
                      <a:pt x="1207057" y="1702005"/>
                      <a:pt x="1231362" y="1670015"/>
                      <a:pt x="1247708" y="1653053"/>
                    </a:cubicBezTo>
                    <a:cubicBezTo>
                      <a:pt x="1252332" y="1648330"/>
                      <a:pt x="1256419" y="1644680"/>
                      <a:pt x="1259430" y="1642855"/>
                    </a:cubicBezTo>
                    <a:cubicBezTo>
                      <a:pt x="1262549" y="1640923"/>
                      <a:pt x="1265237" y="1640494"/>
                      <a:pt x="1267065" y="1640708"/>
                    </a:cubicBezTo>
                    <a:cubicBezTo>
                      <a:pt x="1270829" y="1641138"/>
                      <a:pt x="1273518" y="1644466"/>
                      <a:pt x="1273088" y="1648223"/>
                    </a:cubicBezTo>
                    <a:cubicBezTo>
                      <a:pt x="1272657" y="1651336"/>
                      <a:pt x="1270291" y="1653805"/>
                      <a:pt x="1267280" y="1654234"/>
                    </a:cubicBezTo>
                    <a:lnTo>
                      <a:pt x="1267173" y="1654127"/>
                    </a:lnTo>
                    <a:cubicBezTo>
                      <a:pt x="1267065" y="1653805"/>
                      <a:pt x="1266850" y="1653912"/>
                      <a:pt x="1266420" y="1654234"/>
                    </a:cubicBezTo>
                    <a:cubicBezTo>
                      <a:pt x="1266098" y="1654234"/>
                      <a:pt x="1265775" y="1654234"/>
                      <a:pt x="1265452" y="1654234"/>
                    </a:cubicBezTo>
                    <a:cubicBezTo>
                      <a:pt x="1265667" y="1654234"/>
                      <a:pt x="1265990" y="1654342"/>
                      <a:pt x="1266313" y="1654342"/>
                    </a:cubicBezTo>
                    <a:cubicBezTo>
                      <a:pt x="1265775" y="1654771"/>
                      <a:pt x="1265237" y="1655523"/>
                      <a:pt x="1264700" y="1655952"/>
                    </a:cubicBezTo>
                    <a:cubicBezTo>
                      <a:pt x="1259967" y="1659924"/>
                      <a:pt x="1253408" y="1667224"/>
                      <a:pt x="1246633" y="1675275"/>
                    </a:cubicBezTo>
                    <a:close/>
                    <a:moveTo>
                      <a:pt x="753663" y="2254422"/>
                    </a:moveTo>
                    <a:cubicBezTo>
                      <a:pt x="753878" y="2254207"/>
                      <a:pt x="754200" y="2253993"/>
                      <a:pt x="754523" y="2253778"/>
                    </a:cubicBezTo>
                    <a:cubicBezTo>
                      <a:pt x="754738" y="2253671"/>
                      <a:pt x="755061" y="2253563"/>
                      <a:pt x="754953" y="2253456"/>
                    </a:cubicBezTo>
                    <a:cubicBezTo>
                      <a:pt x="754308" y="2252597"/>
                      <a:pt x="753878" y="2253349"/>
                      <a:pt x="753663" y="2254422"/>
                    </a:cubicBezTo>
                    <a:close/>
                    <a:moveTo>
                      <a:pt x="1266313" y="1654342"/>
                    </a:moveTo>
                    <a:cubicBezTo>
                      <a:pt x="1266743" y="1654449"/>
                      <a:pt x="1267280" y="1654556"/>
                      <a:pt x="1267280" y="1654234"/>
                    </a:cubicBezTo>
                    <a:cubicBezTo>
                      <a:pt x="1266958" y="1654234"/>
                      <a:pt x="1266743" y="1654234"/>
                      <a:pt x="1266420" y="1654234"/>
                    </a:cubicBezTo>
                    <a:lnTo>
                      <a:pt x="1266313" y="1654342"/>
                    </a:lnTo>
                    <a:close/>
                    <a:moveTo>
                      <a:pt x="869377" y="2149971"/>
                    </a:moveTo>
                    <a:cubicBezTo>
                      <a:pt x="859591" y="2191730"/>
                      <a:pt x="847546" y="2232952"/>
                      <a:pt x="834426" y="2273852"/>
                    </a:cubicBezTo>
                    <a:cubicBezTo>
                      <a:pt x="826468" y="2298435"/>
                      <a:pt x="818080" y="2322803"/>
                      <a:pt x="809477" y="2347064"/>
                    </a:cubicBezTo>
                    <a:cubicBezTo>
                      <a:pt x="796572" y="2383670"/>
                      <a:pt x="783344" y="2420061"/>
                      <a:pt x="769149" y="2456023"/>
                    </a:cubicBezTo>
                    <a:cubicBezTo>
                      <a:pt x="766783" y="2462357"/>
                      <a:pt x="757104" y="2494454"/>
                      <a:pt x="746350" y="2521399"/>
                    </a:cubicBezTo>
                    <a:cubicBezTo>
                      <a:pt x="741941" y="2532348"/>
                      <a:pt x="737424" y="2542547"/>
                      <a:pt x="733122" y="2549417"/>
                    </a:cubicBezTo>
                    <a:cubicBezTo>
                      <a:pt x="731724" y="2551671"/>
                      <a:pt x="730326" y="2553603"/>
                      <a:pt x="729036" y="2554892"/>
                    </a:cubicBezTo>
                    <a:cubicBezTo>
                      <a:pt x="728606" y="2555321"/>
                      <a:pt x="728068" y="2556394"/>
                      <a:pt x="727853" y="2555965"/>
                    </a:cubicBezTo>
                    <a:cubicBezTo>
                      <a:pt x="724304" y="2556717"/>
                      <a:pt x="721938" y="2560152"/>
                      <a:pt x="722476" y="2563694"/>
                    </a:cubicBezTo>
                    <a:cubicBezTo>
                      <a:pt x="723121" y="2567451"/>
                      <a:pt x="726670" y="2570028"/>
                      <a:pt x="730326" y="2569384"/>
                    </a:cubicBezTo>
                    <a:cubicBezTo>
                      <a:pt x="732692" y="2569062"/>
                      <a:pt x="735273" y="2567881"/>
                      <a:pt x="737854" y="2565627"/>
                    </a:cubicBezTo>
                    <a:cubicBezTo>
                      <a:pt x="741618" y="2562406"/>
                      <a:pt x="745812" y="2556394"/>
                      <a:pt x="750114" y="2548665"/>
                    </a:cubicBezTo>
                    <a:cubicBezTo>
                      <a:pt x="765062" y="2521291"/>
                      <a:pt x="781839" y="2470515"/>
                      <a:pt x="785280" y="2462464"/>
                    </a:cubicBezTo>
                    <a:cubicBezTo>
                      <a:pt x="797647" y="2432514"/>
                      <a:pt x="809907" y="2402349"/>
                      <a:pt x="821091" y="2371862"/>
                    </a:cubicBezTo>
                    <a:cubicBezTo>
                      <a:pt x="828512" y="2351465"/>
                      <a:pt x="835609" y="2330962"/>
                      <a:pt x="842277" y="2310351"/>
                    </a:cubicBezTo>
                    <a:cubicBezTo>
                      <a:pt x="858838" y="2258609"/>
                      <a:pt x="872604" y="2206115"/>
                      <a:pt x="883358" y="2152977"/>
                    </a:cubicBezTo>
                    <a:cubicBezTo>
                      <a:pt x="884110" y="2149113"/>
                      <a:pt x="881745" y="2145356"/>
                      <a:pt x="877873" y="2144497"/>
                    </a:cubicBezTo>
                    <a:cubicBezTo>
                      <a:pt x="874002" y="2143745"/>
                      <a:pt x="870238" y="2146107"/>
                      <a:pt x="869377" y="2149971"/>
                    </a:cubicBezTo>
                    <a:close/>
                    <a:moveTo>
                      <a:pt x="1044777" y="1955241"/>
                    </a:moveTo>
                    <a:cubicBezTo>
                      <a:pt x="1040798" y="1955563"/>
                      <a:pt x="1037895" y="1958998"/>
                      <a:pt x="1038217" y="1962970"/>
                    </a:cubicBezTo>
                    <a:cubicBezTo>
                      <a:pt x="1040906" y="1999146"/>
                      <a:pt x="1040045" y="2035538"/>
                      <a:pt x="1037034" y="2071822"/>
                    </a:cubicBezTo>
                    <a:cubicBezTo>
                      <a:pt x="1034776" y="2098981"/>
                      <a:pt x="1031227" y="2126033"/>
                      <a:pt x="1026818" y="2152977"/>
                    </a:cubicBezTo>
                    <a:cubicBezTo>
                      <a:pt x="1022516" y="2180029"/>
                      <a:pt x="1017462" y="2206974"/>
                      <a:pt x="1011655" y="2233489"/>
                    </a:cubicBezTo>
                    <a:cubicBezTo>
                      <a:pt x="1008428" y="2247981"/>
                      <a:pt x="1005094" y="2262366"/>
                      <a:pt x="1001331" y="2276643"/>
                    </a:cubicBezTo>
                    <a:cubicBezTo>
                      <a:pt x="997459" y="2290921"/>
                      <a:pt x="993265" y="2304983"/>
                      <a:pt x="988318" y="2318939"/>
                    </a:cubicBezTo>
                    <a:cubicBezTo>
                      <a:pt x="984877" y="2328922"/>
                      <a:pt x="970466" y="2346313"/>
                      <a:pt x="966057" y="2355974"/>
                    </a:cubicBezTo>
                    <a:cubicBezTo>
                      <a:pt x="963261" y="2362200"/>
                      <a:pt x="964121" y="2367138"/>
                      <a:pt x="966165" y="2369607"/>
                    </a:cubicBezTo>
                    <a:cubicBezTo>
                      <a:pt x="967885" y="2371647"/>
                      <a:pt x="971112" y="2373687"/>
                      <a:pt x="976704" y="2372720"/>
                    </a:cubicBezTo>
                    <a:cubicBezTo>
                      <a:pt x="980467" y="2372076"/>
                      <a:pt x="983049" y="2368641"/>
                      <a:pt x="982403" y="2364884"/>
                    </a:cubicBezTo>
                    <a:cubicBezTo>
                      <a:pt x="982188" y="2363059"/>
                      <a:pt x="981220" y="2361556"/>
                      <a:pt x="979822" y="2360483"/>
                    </a:cubicBezTo>
                    <a:cubicBezTo>
                      <a:pt x="980790" y="2358765"/>
                      <a:pt x="981973" y="2356618"/>
                      <a:pt x="983156" y="2354901"/>
                    </a:cubicBezTo>
                    <a:cubicBezTo>
                      <a:pt x="990039" y="2344917"/>
                      <a:pt x="999825" y="2332357"/>
                      <a:pt x="1003051" y="2324306"/>
                    </a:cubicBezTo>
                    <a:cubicBezTo>
                      <a:pt x="1008536" y="2310136"/>
                      <a:pt x="1013375" y="2295859"/>
                      <a:pt x="1017677" y="2281259"/>
                    </a:cubicBezTo>
                    <a:cubicBezTo>
                      <a:pt x="1021979" y="2266874"/>
                      <a:pt x="1025743" y="2252275"/>
                      <a:pt x="1029291" y="2237568"/>
                    </a:cubicBezTo>
                    <a:cubicBezTo>
                      <a:pt x="1034668" y="2215132"/>
                      <a:pt x="1039615" y="2192589"/>
                      <a:pt x="1043594" y="2169724"/>
                    </a:cubicBezTo>
                    <a:cubicBezTo>
                      <a:pt x="1047573" y="2146858"/>
                      <a:pt x="1050692" y="2123886"/>
                      <a:pt x="1052843" y="2100806"/>
                    </a:cubicBezTo>
                    <a:cubicBezTo>
                      <a:pt x="1057145" y="2054431"/>
                      <a:pt x="1057360" y="2007734"/>
                      <a:pt x="1052520" y="1961682"/>
                    </a:cubicBezTo>
                    <a:cubicBezTo>
                      <a:pt x="1052090" y="1957817"/>
                      <a:pt x="1048649" y="1954919"/>
                      <a:pt x="1044777" y="1955241"/>
                    </a:cubicBezTo>
                    <a:close/>
                    <a:moveTo>
                      <a:pt x="1263086" y="1724011"/>
                    </a:moveTo>
                    <a:cubicBezTo>
                      <a:pt x="1259215" y="1724655"/>
                      <a:pt x="1256634" y="1728412"/>
                      <a:pt x="1257279" y="1732277"/>
                    </a:cubicBezTo>
                    <a:cubicBezTo>
                      <a:pt x="1264054" y="1775646"/>
                      <a:pt x="1266205" y="1818908"/>
                      <a:pt x="1265667" y="1862277"/>
                    </a:cubicBezTo>
                    <a:cubicBezTo>
                      <a:pt x="1265345" y="1879560"/>
                      <a:pt x="1264700" y="1896950"/>
                      <a:pt x="1263731" y="1914341"/>
                    </a:cubicBezTo>
                    <a:cubicBezTo>
                      <a:pt x="1262226" y="1940426"/>
                      <a:pt x="1260183" y="1966512"/>
                      <a:pt x="1257279" y="1992598"/>
                    </a:cubicBezTo>
                    <a:cubicBezTo>
                      <a:pt x="1255774" y="2006553"/>
                      <a:pt x="1253945" y="2020401"/>
                      <a:pt x="1252010" y="2034249"/>
                    </a:cubicBezTo>
                    <a:cubicBezTo>
                      <a:pt x="1250181" y="2048097"/>
                      <a:pt x="1248138" y="2062053"/>
                      <a:pt x="1246095" y="2075901"/>
                    </a:cubicBezTo>
                    <a:cubicBezTo>
                      <a:pt x="1244697" y="2085240"/>
                      <a:pt x="1234588" y="2101235"/>
                      <a:pt x="1233082" y="2109823"/>
                    </a:cubicBezTo>
                    <a:cubicBezTo>
                      <a:pt x="1232114" y="2115298"/>
                      <a:pt x="1233727" y="2119270"/>
                      <a:pt x="1236631" y="2121631"/>
                    </a:cubicBezTo>
                    <a:cubicBezTo>
                      <a:pt x="1238352" y="2123027"/>
                      <a:pt x="1240933" y="2124208"/>
                      <a:pt x="1244804" y="2123886"/>
                    </a:cubicBezTo>
                    <a:cubicBezTo>
                      <a:pt x="1248568" y="2123778"/>
                      <a:pt x="1251472" y="2120558"/>
                      <a:pt x="1251257" y="2116801"/>
                    </a:cubicBezTo>
                    <a:cubicBezTo>
                      <a:pt x="1251149" y="2114117"/>
                      <a:pt x="1249536" y="2111970"/>
                      <a:pt x="1247278" y="2110897"/>
                    </a:cubicBezTo>
                    <a:cubicBezTo>
                      <a:pt x="1248461" y="2107139"/>
                      <a:pt x="1251149" y="2102309"/>
                      <a:pt x="1253623" y="2097371"/>
                    </a:cubicBezTo>
                    <a:cubicBezTo>
                      <a:pt x="1257064" y="2090608"/>
                      <a:pt x="1260290" y="2083630"/>
                      <a:pt x="1261258" y="2078477"/>
                    </a:cubicBezTo>
                    <a:cubicBezTo>
                      <a:pt x="1264377" y="2061731"/>
                      <a:pt x="1267388" y="2045092"/>
                      <a:pt x="1270077" y="2028345"/>
                    </a:cubicBezTo>
                    <a:cubicBezTo>
                      <a:pt x="1271905" y="2017181"/>
                      <a:pt x="1273625" y="2006017"/>
                      <a:pt x="1275131" y="1994745"/>
                    </a:cubicBezTo>
                    <a:cubicBezTo>
                      <a:pt x="1278572" y="1968337"/>
                      <a:pt x="1281476" y="1941929"/>
                      <a:pt x="1282981" y="1915521"/>
                    </a:cubicBezTo>
                    <a:cubicBezTo>
                      <a:pt x="1284057" y="1897702"/>
                      <a:pt x="1284487" y="1879989"/>
                      <a:pt x="1284272" y="1862277"/>
                    </a:cubicBezTo>
                    <a:cubicBezTo>
                      <a:pt x="1283842" y="1818049"/>
                      <a:pt x="1279755" y="1773928"/>
                      <a:pt x="1271367" y="1729808"/>
                    </a:cubicBezTo>
                    <a:cubicBezTo>
                      <a:pt x="1270722" y="1725943"/>
                      <a:pt x="1266958" y="1723367"/>
                      <a:pt x="1263086" y="17240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5528855">
                <a:off x="10344763" y="3212751"/>
                <a:ext cx="3383116" cy="3236961"/>
              </a:xfrm>
              <a:custGeom>
                <a:avLst/>
                <a:gdLst/>
                <a:ahLst/>
                <a:cxnLst/>
                <a:rect l="l" t="t" r="r" b="b"/>
                <a:pathLst>
                  <a:path w="3380740" h="3234687" extrusionOk="0">
                    <a:moveTo>
                      <a:pt x="3019748" y="1904096"/>
                    </a:moveTo>
                    <a:cubicBezTo>
                      <a:pt x="2926295" y="1828737"/>
                      <a:pt x="2895108" y="1715269"/>
                      <a:pt x="2829615" y="1662346"/>
                    </a:cubicBezTo>
                    <a:cubicBezTo>
                      <a:pt x="2516992" y="1409969"/>
                      <a:pt x="2291478" y="1317327"/>
                      <a:pt x="2132424" y="1305948"/>
                    </a:cubicBezTo>
                    <a:cubicBezTo>
                      <a:pt x="2285886" y="1211266"/>
                      <a:pt x="2440853" y="1021259"/>
                      <a:pt x="2536457" y="678816"/>
                    </a:cubicBezTo>
                    <a:cubicBezTo>
                      <a:pt x="2562160" y="586818"/>
                      <a:pt x="2539576" y="466694"/>
                      <a:pt x="2565924" y="383069"/>
                    </a:cubicBezTo>
                    <a:cubicBezTo>
                      <a:pt x="2636471" y="159569"/>
                      <a:pt x="2768532" y="30750"/>
                      <a:pt x="2749282" y="17332"/>
                    </a:cubicBezTo>
                    <a:cubicBezTo>
                      <a:pt x="2729924" y="3913"/>
                      <a:pt x="2611414" y="193491"/>
                      <a:pt x="2450209" y="302558"/>
                    </a:cubicBezTo>
                    <a:cubicBezTo>
                      <a:pt x="2350734" y="369866"/>
                      <a:pt x="2232008" y="367397"/>
                      <a:pt x="2162213" y="414630"/>
                    </a:cubicBezTo>
                    <a:cubicBezTo>
                      <a:pt x="1893037" y="596801"/>
                      <a:pt x="1742479" y="753960"/>
                      <a:pt x="1664512" y="885892"/>
                    </a:cubicBezTo>
                    <a:cubicBezTo>
                      <a:pt x="1600955" y="729162"/>
                      <a:pt x="1460828" y="554720"/>
                      <a:pt x="1194448" y="390477"/>
                    </a:cubicBezTo>
                    <a:cubicBezTo>
                      <a:pt x="1112717" y="340130"/>
                      <a:pt x="989904" y="327463"/>
                      <a:pt x="916454" y="278619"/>
                    </a:cubicBezTo>
                    <a:cubicBezTo>
                      <a:pt x="720083" y="148405"/>
                      <a:pt x="632760" y="-13585"/>
                      <a:pt x="614370" y="908"/>
                    </a:cubicBezTo>
                    <a:cubicBezTo>
                      <a:pt x="595873" y="15400"/>
                      <a:pt x="745786" y="181790"/>
                      <a:pt x="805686" y="365786"/>
                    </a:cubicBezTo>
                    <a:cubicBezTo>
                      <a:pt x="842680" y="479361"/>
                      <a:pt x="806654" y="591434"/>
                      <a:pt x="832572" y="671087"/>
                    </a:cubicBezTo>
                    <a:cubicBezTo>
                      <a:pt x="947748" y="1024586"/>
                      <a:pt x="1075400" y="1220069"/>
                      <a:pt x="1195094" y="1322480"/>
                    </a:cubicBezTo>
                    <a:cubicBezTo>
                      <a:pt x="1018726" y="1328062"/>
                      <a:pt x="795362" y="1408466"/>
                      <a:pt x="541995" y="1631430"/>
                    </a:cubicBezTo>
                    <a:cubicBezTo>
                      <a:pt x="469942" y="1694766"/>
                      <a:pt x="422946" y="1807697"/>
                      <a:pt x="354873" y="1863733"/>
                    </a:cubicBezTo>
                    <a:cubicBezTo>
                      <a:pt x="173020" y="2013270"/>
                      <a:pt x="-8510" y="2050305"/>
                      <a:pt x="309" y="2071990"/>
                    </a:cubicBezTo>
                    <a:cubicBezTo>
                      <a:pt x="9127" y="2093567"/>
                      <a:pt x="212703" y="1998348"/>
                      <a:pt x="407783" y="1993625"/>
                    </a:cubicBezTo>
                    <a:cubicBezTo>
                      <a:pt x="528337" y="1990726"/>
                      <a:pt x="626522" y="2056639"/>
                      <a:pt x="711050" y="2054599"/>
                    </a:cubicBezTo>
                    <a:cubicBezTo>
                      <a:pt x="1017220" y="2047192"/>
                      <a:pt x="1223162" y="2001783"/>
                      <a:pt x="1361460" y="1939306"/>
                    </a:cubicBezTo>
                    <a:cubicBezTo>
                      <a:pt x="1322423" y="2094318"/>
                      <a:pt x="1325326" y="2300643"/>
                      <a:pt x="1409423" y="2564936"/>
                    </a:cubicBezTo>
                    <a:cubicBezTo>
                      <a:pt x="1438352" y="2655860"/>
                      <a:pt x="1523203" y="2744638"/>
                      <a:pt x="1546969" y="2829014"/>
                    </a:cubicBezTo>
                    <a:cubicBezTo>
                      <a:pt x="1610418" y="3054554"/>
                      <a:pt x="1570306" y="3233719"/>
                      <a:pt x="1593857" y="3234685"/>
                    </a:cubicBezTo>
                    <a:cubicBezTo>
                      <a:pt x="1617409" y="3235544"/>
                      <a:pt x="1612892" y="3012581"/>
                      <a:pt x="1688279" y="2834274"/>
                    </a:cubicBezTo>
                    <a:cubicBezTo>
                      <a:pt x="1734844" y="2724134"/>
                      <a:pt x="1835825" y="2662408"/>
                      <a:pt x="1868518" y="2585117"/>
                    </a:cubicBezTo>
                    <a:cubicBezTo>
                      <a:pt x="1989609" y="2298818"/>
                      <a:pt x="2031013" y="2091205"/>
                      <a:pt x="2028002" y="1939843"/>
                    </a:cubicBezTo>
                    <a:cubicBezTo>
                      <a:pt x="2167590" y="2031948"/>
                      <a:pt x="2376866" y="2098075"/>
                      <a:pt x="2679810" y="2092708"/>
                    </a:cubicBezTo>
                    <a:cubicBezTo>
                      <a:pt x="2776167" y="2090990"/>
                      <a:pt x="2886075" y="2035491"/>
                      <a:pt x="2974581" y="2036886"/>
                    </a:cubicBezTo>
                    <a:cubicBezTo>
                      <a:pt x="3210849" y="2040536"/>
                      <a:pt x="3373022" y="2129421"/>
                      <a:pt x="3380550" y="2107307"/>
                    </a:cubicBezTo>
                    <a:cubicBezTo>
                      <a:pt x="3388078" y="2085193"/>
                      <a:pt x="3171059" y="2026259"/>
                      <a:pt x="3019748" y="1904096"/>
                    </a:cubicBezTo>
                    <a:close/>
                    <a:moveTo>
                      <a:pt x="1615365" y="1594394"/>
                    </a:moveTo>
                    <a:cubicBezTo>
                      <a:pt x="1612354" y="1566162"/>
                      <a:pt x="1605687" y="1540183"/>
                      <a:pt x="1596761" y="1518606"/>
                    </a:cubicBezTo>
                    <a:cubicBezTo>
                      <a:pt x="1581275" y="1481356"/>
                      <a:pt x="1549658" y="1443140"/>
                      <a:pt x="1505458" y="1410076"/>
                    </a:cubicBezTo>
                    <a:cubicBezTo>
                      <a:pt x="1544710" y="1398805"/>
                      <a:pt x="1577833" y="1380233"/>
                      <a:pt x="1602675" y="1360481"/>
                    </a:cubicBezTo>
                    <a:cubicBezTo>
                      <a:pt x="1623431" y="1343949"/>
                      <a:pt x="1642573" y="1320440"/>
                      <a:pt x="1659027" y="1292100"/>
                    </a:cubicBezTo>
                    <a:cubicBezTo>
                      <a:pt x="1676234" y="1312389"/>
                      <a:pt x="1694838" y="1329028"/>
                      <a:pt x="1713013" y="1341480"/>
                    </a:cubicBezTo>
                    <a:cubicBezTo>
                      <a:pt x="1752373" y="1368425"/>
                      <a:pt x="1810445" y="1385386"/>
                      <a:pt x="1878519" y="1384957"/>
                    </a:cubicBezTo>
                    <a:cubicBezTo>
                      <a:pt x="1840880" y="1420274"/>
                      <a:pt x="1816898" y="1461818"/>
                      <a:pt x="1804746" y="1498424"/>
                    </a:cubicBezTo>
                    <a:cubicBezTo>
                      <a:pt x="1797433" y="1520324"/>
                      <a:pt x="1793884" y="1545980"/>
                      <a:pt x="1794314" y="1573783"/>
                    </a:cubicBezTo>
                    <a:cubicBezTo>
                      <a:pt x="1774204" y="1568845"/>
                      <a:pt x="1754524" y="1565840"/>
                      <a:pt x="1736780" y="1565303"/>
                    </a:cubicBezTo>
                    <a:cubicBezTo>
                      <a:pt x="1700538" y="1564229"/>
                      <a:pt x="1658382" y="1573676"/>
                      <a:pt x="1615365" y="1594394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 rot="5528855">
                <a:off x="10673810" y="3464167"/>
                <a:ext cx="2803521" cy="2670767"/>
              </a:xfrm>
              <a:custGeom>
                <a:avLst/>
                <a:gdLst/>
                <a:ahLst/>
                <a:cxnLst/>
                <a:rect l="l" t="t" r="r" b="b"/>
                <a:pathLst>
                  <a:path w="2801552" h="2668891" extrusionOk="0">
                    <a:moveTo>
                      <a:pt x="1182372" y="1649006"/>
                    </a:moveTo>
                    <a:cubicBezTo>
                      <a:pt x="1189147" y="1644282"/>
                      <a:pt x="1195922" y="1639344"/>
                      <a:pt x="1202590" y="1634406"/>
                    </a:cubicBezTo>
                    <a:cubicBezTo>
                      <a:pt x="1212483" y="1626999"/>
                      <a:pt x="1222162" y="1619377"/>
                      <a:pt x="1231626" y="1611433"/>
                    </a:cubicBezTo>
                    <a:cubicBezTo>
                      <a:pt x="1241089" y="1603597"/>
                      <a:pt x="1250338" y="1595331"/>
                      <a:pt x="1259264" y="1586958"/>
                    </a:cubicBezTo>
                    <a:cubicBezTo>
                      <a:pt x="1286149" y="1561624"/>
                      <a:pt x="1310991" y="1534357"/>
                      <a:pt x="1335403" y="1507090"/>
                    </a:cubicBezTo>
                    <a:cubicBezTo>
                      <a:pt x="1338092" y="1504192"/>
                      <a:pt x="1337984" y="1499683"/>
                      <a:pt x="1335080" y="1497000"/>
                    </a:cubicBezTo>
                    <a:cubicBezTo>
                      <a:pt x="1332177" y="1494316"/>
                      <a:pt x="1327660" y="1494530"/>
                      <a:pt x="1324972" y="1497322"/>
                    </a:cubicBezTo>
                    <a:cubicBezTo>
                      <a:pt x="1303894" y="1518899"/>
                      <a:pt x="1282063" y="1540046"/>
                      <a:pt x="1259694" y="1560657"/>
                    </a:cubicBezTo>
                    <a:cubicBezTo>
                      <a:pt x="1248617" y="1570963"/>
                      <a:pt x="1237433" y="1581054"/>
                      <a:pt x="1226033" y="1590930"/>
                    </a:cubicBezTo>
                    <a:cubicBezTo>
                      <a:pt x="1214742" y="1600913"/>
                      <a:pt x="1203342" y="1610682"/>
                      <a:pt x="1191513" y="1620021"/>
                    </a:cubicBezTo>
                    <a:lnTo>
                      <a:pt x="1142582" y="1657701"/>
                    </a:lnTo>
                    <a:cubicBezTo>
                      <a:pt x="1136882" y="1661887"/>
                      <a:pt x="1122471" y="1671549"/>
                      <a:pt x="1119030" y="1674662"/>
                    </a:cubicBezTo>
                    <a:cubicBezTo>
                      <a:pt x="1116557" y="1676809"/>
                      <a:pt x="1116019" y="1678849"/>
                      <a:pt x="1115911" y="1679707"/>
                    </a:cubicBezTo>
                    <a:cubicBezTo>
                      <a:pt x="1115373" y="1683357"/>
                      <a:pt x="1116664" y="1686041"/>
                      <a:pt x="1120321" y="1687222"/>
                    </a:cubicBezTo>
                    <a:cubicBezTo>
                      <a:pt x="1120966" y="1687544"/>
                      <a:pt x="1123332" y="1688295"/>
                      <a:pt x="1127096" y="1686685"/>
                    </a:cubicBezTo>
                    <a:cubicBezTo>
                      <a:pt x="1127848" y="1686363"/>
                      <a:pt x="1127741" y="1685504"/>
                      <a:pt x="1128278" y="1684967"/>
                    </a:cubicBezTo>
                    <a:cubicBezTo>
                      <a:pt x="1128171" y="1684967"/>
                      <a:pt x="1128063" y="1685397"/>
                      <a:pt x="1127956" y="1685182"/>
                    </a:cubicBezTo>
                    <a:cubicBezTo>
                      <a:pt x="1127311" y="1684323"/>
                      <a:pt x="1127956" y="1683250"/>
                      <a:pt x="1129461" y="1682069"/>
                    </a:cubicBezTo>
                    <a:cubicBezTo>
                      <a:pt x="1129461" y="1682391"/>
                      <a:pt x="1129354" y="1683035"/>
                      <a:pt x="1129246" y="1683679"/>
                    </a:cubicBezTo>
                    <a:cubicBezTo>
                      <a:pt x="1129999" y="1682606"/>
                      <a:pt x="1131397" y="1681962"/>
                      <a:pt x="1131397" y="1680674"/>
                    </a:cubicBezTo>
                    <a:cubicBezTo>
                      <a:pt x="1137097" y="1677024"/>
                      <a:pt x="1147743" y="1672730"/>
                      <a:pt x="1151508" y="1670153"/>
                    </a:cubicBezTo>
                    <a:cubicBezTo>
                      <a:pt x="1161831" y="1663283"/>
                      <a:pt x="1172155" y="1656198"/>
                      <a:pt x="1182372" y="1649006"/>
                    </a:cubicBezTo>
                    <a:close/>
                    <a:moveTo>
                      <a:pt x="1122041" y="1674018"/>
                    </a:moveTo>
                    <a:cubicBezTo>
                      <a:pt x="1121826" y="1674125"/>
                      <a:pt x="1121503" y="1674340"/>
                      <a:pt x="1121396" y="1674232"/>
                    </a:cubicBezTo>
                    <a:cubicBezTo>
                      <a:pt x="1121073" y="1673052"/>
                      <a:pt x="1122256" y="1673159"/>
                      <a:pt x="1123332" y="1673589"/>
                    </a:cubicBezTo>
                    <a:cubicBezTo>
                      <a:pt x="1122901" y="1673696"/>
                      <a:pt x="1122471" y="1673803"/>
                      <a:pt x="1122041" y="1674018"/>
                    </a:cubicBezTo>
                    <a:close/>
                    <a:moveTo>
                      <a:pt x="1237110" y="1169478"/>
                    </a:moveTo>
                    <a:cubicBezTo>
                      <a:pt x="1214742" y="1158636"/>
                      <a:pt x="1191083" y="1149082"/>
                      <a:pt x="1166778" y="1140494"/>
                    </a:cubicBezTo>
                    <a:cubicBezTo>
                      <a:pt x="1143012" y="1132121"/>
                      <a:pt x="1118600" y="1124928"/>
                      <a:pt x="1093973" y="1118380"/>
                    </a:cubicBezTo>
                    <a:cubicBezTo>
                      <a:pt x="1074185" y="1113227"/>
                      <a:pt x="1054397" y="1108397"/>
                      <a:pt x="1034717" y="1104317"/>
                    </a:cubicBezTo>
                    <a:cubicBezTo>
                      <a:pt x="1004068" y="1097876"/>
                      <a:pt x="973634" y="1092724"/>
                      <a:pt x="944383" y="1089611"/>
                    </a:cubicBezTo>
                    <a:cubicBezTo>
                      <a:pt x="940404" y="1089288"/>
                      <a:pt x="937500" y="1085746"/>
                      <a:pt x="937930" y="1081881"/>
                    </a:cubicBezTo>
                    <a:cubicBezTo>
                      <a:pt x="938253" y="1077909"/>
                      <a:pt x="941694" y="1075011"/>
                      <a:pt x="945566" y="1075333"/>
                    </a:cubicBezTo>
                    <a:cubicBezTo>
                      <a:pt x="975570" y="1077265"/>
                      <a:pt x="1006757" y="1080701"/>
                      <a:pt x="1038159" y="1086283"/>
                    </a:cubicBezTo>
                    <a:cubicBezTo>
                      <a:pt x="1058484" y="1089933"/>
                      <a:pt x="1078809" y="1094441"/>
                      <a:pt x="1098920" y="1099809"/>
                    </a:cubicBezTo>
                    <a:cubicBezTo>
                      <a:pt x="1124084" y="1106679"/>
                      <a:pt x="1148819" y="1114945"/>
                      <a:pt x="1172801" y="1124499"/>
                    </a:cubicBezTo>
                    <a:cubicBezTo>
                      <a:pt x="1197428" y="1134160"/>
                      <a:pt x="1220979" y="1145217"/>
                      <a:pt x="1243348" y="1157348"/>
                    </a:cubicBezTo>
                    <a:cubicBezTo>
                      <a:pt x="1246682" y="1159172"/>
                      <a:pt x="1248080" y="1163252"/>
                      <a:pt x="1246359" y="1166580"/>
                    </a:cubicBezTo>
                    <a:cubicBezTo>
                      <a:pt x="1244531" y="1169907"/>
                      <a:pt x="1240444" y="1171303"/>
                      <a:pt x="1237110" y="1169478"/>
                    </a:cubicBezTo>
                    <a:close/>
                    <a:moveTo>
                      <a:pt x="1311422" y="1289279"/>
                    </a:moveTo>
                    <a:cubicBezTo>
                      <a:pt x="1311637" y="1289387"/>
                      <a:pt x="1311959" y="1289494"/>
                      <a:pt x="1312174" y="1289601"/>
                    </a:cubicBezTo>
                    <a:cubicBezTo>
                      <a:pt x="1312067" y="1289923"/>
                      <a:pt x="1311637" y="1289601"/>
                      <a:pt x="1311206" y="1289279"/>
                    </a:cubicBezTo>
                    <a:lnTo>
                      <a:pt x="1311422" y="1289279"/>
                    </a:lnTo>
                    <a:close/>
                    <a:moveTo>
                      <a:pt x="1235390" y="1313862"/>
                    </a:moveTo>
                    <a:cubicBezTo>
                      <a:pt x="1239692" y="1312681"/>
                      <a:pt x="1263135" y="1303450"/>
                      <a:pt x="1283891" y="1296579"/>
                    </a:cubicBezTo>
                    <a:cubicBezTo>
                      <a:pt x="1293785" y="1293359"/>
                      <a:pt x="1303141" y="1290568"/>
                      <a:pt x="1309055" y="1289709"/>
                    </a:cubicBezTo>
                    <a:cubicBezTo>
                      <a:pt x="1309808" y="1289709"/>
                      <a:pt x="1310561" y="1289387"/>
                      <a:pt x="1311206" y="1289279"/>
                    </a:cubicBezTo>
                    <a:cubicBezTo>
                      <a:pt x="1310991" y="1289065"/>
                      <a:pt x="1310776" y="1288850"/>
                      <a:pt x="1310669" y="1288743"/>
                    </a:cubicBezTo>
                    <a:cubicBezTo>
                      <a:pt x="1310884" y="1288957"/>
                      <a:pt x="1311099" y="1289065"/>
                      <a:pt x="1311422" y="1289279"/>
                    </a:cubicBezTo>
                    <a:cubicBezTo>
                      <a:pt x="1311852" y="1289172"/>
                      <a:pt x="1312282" y="1289172"/>
                      <a:pt x="1312174" y="1289494"/>
                    </a:cubicBezTo>
                    <a:lnTo>
                      <a:pt x="1312174" y="1289601"/>
                    </a:lnTo>
                    <a:cubicBezTo>
                      <a:pt x="1314970" y="1290782"/>
                      <a:pt x="1318304" y="1290031"/>
                      <a:pt x="1320240" y="1287562"/>
                    </a:cubicBezTo>
                    <a:cubicBezTo>
                      <a:pt x="1322606" y="1284556"/>
                      <a:pt x="1322068" y="1280370"/>
                      <a:pt x="1319057" y="1278008"/>
                    </a:cubicBezTo>
                    <a:cubicBezTo>
                      <a:pt x="1317659" y="1276827"/>
                      <a:pt x="1315186" y="1275861"/>
                      <a:pt x="1311529" y="1275861"/>
                    </a:cubicBezTo>
                    <a:cubicBezTo>
                      <a:pt x="1308088" y="1275861"/>
                      <a:pt x="1302711" y="1276827"/>
                      <a:pt x="1296365" y="1278437"/>
                    </a:cubicBezTo>
                    <a:cubicBezTo>
                      <a:pt x="1273889" y="1284127"/>
                      <a:pt x="1236788" y="1298297"/>
                      <a:pt x="1231303" y="1299907"/>
                    </a:cubicBezTo>
                    <a:cubicBezTo>
                      <a:pt x="1187964" y="1312145"/>
                      <a:pt x="1145055" y="1325456"/>
                      <a:pt x="1102361" y="1339519"/>
                    </a:cubicBezTo>
                    <a:cubicBezTo>
                      <a:pt x="1059667" y="1353689"/>
                      <a:pt x="1017296" y="1368503"/>
                      <a:pt x="974924" y="1383854"/>
                    </a:cubicBezTo>
                    <a:cubicBezTo>
                      <a:pt x="859963" y="1425720"/>
                      <a:pt x="743818" y="1467908"/>
                      <a:pt x="627243" y="1509774"/>
                    </a:cubicBezTo>
                    <a:cubicBezTo>
                      <a:pt x="610467" y="1515786"/>
                      <a:pt x="593690" y="1521690"/>
                      <a:pt x="576914" y="1527701"/>
                    </a:cubicBezTo>
                    <a:cubicBezTo>
                      <a:pt x="576376" y="1526950"/>
                      <a:pt x="576914" y="1526413"/>
                      <a:pt x="576053" y="1525769"/>
                    </a:cubicBezTo>
                    <a:cubicBezTo>
                      <a:pt x="571429" y="1521905"/>
                      <a:pt x="547877" y="1512995"/>
                      <a:pt x="538199" y="1509774"/>
                    </a:cubicBezTo>
                    <a:cubicBezTo>
                      <a:pt x="527122" y="1506017"/>
                      <a:pt x="515938" y="1502474"/>
                      <a:pt x="504753" y="1499147"/>
                    </a:cubicBezTo>
                    <a:cubicBezTo>
                      <a:pt x="493461" y="1495819"/>
                      <a:pt x="482170" y="1492813"/>
                      <a:pt x="470770" y="1489915"/>
                    </a:cubicBezTo>
                    <a:cubicBezTo>
                      <a:pt x="448294" y="1484547"/>
                      <a:pt x="425711" y="1479502"/>
                      <a:pt x="402912" y="1475530"/>
                    </a:cubicBezTo>
                    <a:cubicBezTo>
                      <a:pt x="387749" y="1472846"/>
                      <a:pt x="372477" y="1470592"/>
                      <a:pt x="357207" y="1468552"/>
                    </a:cubicBezTo>
                    <a:cubicBezTo>
                      <a:pt x="319030" y="1463614"/>
                      <a:pt x="280637" y="1460608"/>
                      <a:pt x="242352" y="1458569"/>
                    </a:cubicBezTo>
                    <a:cubicBezTo>
                      <a:pt x="238481" y="1458354"/>
                      <a:pt x="235040" y="1461252"/>
                      <a:pt x="234717" y="1465224"/>
                    </a:cubicBezTo>
                    <a:cubicBezTo>
                      <a:pt x="234502" y="1469089"/>
                      <a:pt x="237406" y="1472524"/>
                      <a:pt x="241385" y="1472846"/>
                    </a:cubicBezTo>
                    <a:cubicBezTo>
                      <a:pt x="279132" y="1476281"/>
                      <a:pt x="316879" y="1481112"/>
                      <a:pt x="354626" y="1487016"/>
                    </a:cubicBezTo>
                    <a:cubicBezTo>
                      <a:pt x="369574" y="1489378"/>
                      <a:pt x="384630" y="1491954"/>
                      <a:pt x="399578" y="1494530"/>
                    </a:cubicBezTo>
                    <a:cubicBezTo>
                      <a:pt x="422054" y="1498502"/>
                      <a:pt x="444423" y="1502582"/>
                      <a:pt x="466684" y="1507520"/>
                    </a:cubicBezTo>
                    <a:cubicBezTo>
                      <a:pt x="477868" y="1509881"/>
                      <a:pt x="489052" y="1512565"/>
                      <a:pt x="500237" y="1515463"/>
                    </a:cubicBezTo>
                    <a:cubicBezTo>
                      <a:pt x="511421" y="1518362"/>
                      <a:pt x="522498" y="1521368"/>
                      <a:pt x="533575" y="1524588"/>
                    </a:cubicBezTo>
                    <a:cubicBezTo>
                      <a:pt x="539597" y="1526306"/>
                      <a:pt x="555190" y="1529419"/>
                      <a:pt x="563041" y="1532639"/>
                    </a:cubicBezTo>
                    <a:cubicBezTo>
                      <a:pt x="507120" y="1552714"/>
                      <a:pt x="451198" y="1572895"/>
                      <a:pt x="395061" y="1592433"/>
                    </a:cubicBezTo>
                    <a:cubicBezTo>
                      <a:pt x="265259" y="1637734"/>
                      <a:pt x="135134" y="1681317"/>
                      <a:pt x="5116" y="1721144"/>
                    </a:cubicBezTo>
                    <a:cubicBezTo>
                      <a:pt x="1352" y="1722217"/>
                      <a:pt x="-799" y="1726189"/>
                      <a:pt x="277" y="1729947"/>
                    </a:cubicBezTo>
                    <a:cubicBezTo>
                      <a:pt x="1460" y="1733704"/>
                      <a:pt x="5439" y="1735851"/>
                      <a:pt x="9203" y="1734777"/>
                    </a:cubicBezTo>
                    <a:cubicBezTo>
                      <a:pt x="139758" y="1696239"/>
                      <a:pt x="270636" y="1654158"/>
                      <a:pt x="400976" y="1609609"/>
                    </a:cubicBezTo>
                    <a:cubicBezTo>
                      <a:pt x="478836" y="1583093"/>
                      <a:pt x="556481" y="1555827"/>
                      <a:pt x="633803" y="1527916"/>
                    </a:cubicBezTo>
                    <a:cubicBezTo>
                      <a:pt x="750378" y="1485943"/>
                      <a:pt x="866092" y="1442574"/>
                      <a:pt x="980947" y="1400064"/>
                    </a:cubicBezTo>
                    <a:cubicBezTo>
                      <a:pt x="1022995" y="1384391"/>
                      <a:pt x="1065044" y="1369147"/>
                      <a:pt x="1107415" y="1354655"/>
                    </a:cubicBezTo>
                    <a:cubicBezTo>
                      <a:pt x="1149787" y="1340270"/>
                      <a:pt x="1192373" y="1326529"/>
                      <a:pt x="1235390" y="1313862"/>
                    </a:cubicBezTo>
                    <a:close/>
                    <a:moveTo>
                      <a:pt x="570461" y="1526091"/>
                    </a:moveTo>
                    <a:cubicBezTo>
                      <a:pt x="570461" y="1526306"/>
                      <a:pt x="570031" y="1526198"/>
                      <a:pt x="569816" y="1526198"/>
                    </a:cubicBezTo>
                    <a:cubicBezTo>
                      <a:pt x="569493" y="1526198"/>
                      <a:pt x="569063" y="1526198"/>
                      <a:pt x="568741" y="1526306"/>
                    </a:cubicBezTo>
                    <a:cubicBezTo>
                      <a:pt x="569493" y="1525554"/>
                      <a:pt x="570246" y="1525125"/>
                      <a:pt x="570461" y="1526091"/>
                    </a:cubicBezTo>
                    <a:close/>
                    <a:moveTo>
                      <a:pt x="730268" y="1508486"/>
                    </a:moveTo>
                    <a:cubicBezTo>
                      <a:pt x="693489" y="1547346"/>
                      <a:pt x="654451" y="1584167"/>
                      <a:pt x="613585" y="1618841"/>
                    </a:cubicBezTo>
                    <a:cubicBezTo>
                      <a:pt x="597239" y="1632689"/>
                      <a:pt x="580570" y="1646107"/>
                      <a:pt x="563686" y="1659311"/>
                    </a:cubicBezTo>
                    <a:cubicBezTo>
                      <a:pt x="538306" y="1678956"/>
                      <a:pt x="512282" y="1697849"/>
                      <a:pt x="486256" y="1716421"/>
                    </a:cubicBezTo>
                    <a:cubicBezTo>
                      <a:pt x="479159" y="1721466"/>
                      <a:pt x="438508" y="1755173"/>
                      <a:pt x="411730" y="1770202"/>
                    </a:cubicBezTo>
                    <a:cubicBezTo>
                      <a:pt x="404095" y="1774496"/>
                      <a:pt x="397427" y="1777395"/>
                      <a:pt x="392588" y="1778146"/>
                    </a:cubicBezTo>
                    <a:cubicBezTo>
                      <a:pt x="389254" y="1778683"/>
                      <a:pt x="386350" y="1778361"/>
                      <a:pt x="384307" y="1777395"/>
                    </a:cubicBezTo>
                    <a:cubicBezTo>
                      <a:pt x="380758" y="1775999"/>
                      <a:pt x="379145" y="1772027"/>
                      <a:pt x="380543" y="1768485"/>
                    </a:cubicBezTo>
                    <a:cubicBezTo>
                      <a:pt x="381941" y="1765157"/>
                      <a:pt x="385705" y="1763547"/>
                      <a:pt x="389147" y="1764728"/>
                    </a:cubicBezTo>
                    <a:cubicBezTo>
                      <a:pt x="389147" y="1765157"/>
                      <a:pt x="390114" y="1764513"/>
                      <a:pt x="390760" y="1764406"/>
                    </a:cubicBezTo>
                    <a:cubicBezTo>
                      <a:pt x="392588" y="1763976"/>
                      <a:pt x="394631" y="1763117"/>
                      <a:pt x="396997" y="1761937"/>
                    </a:cubicBezTo>
                    <a:cubicBezTo>
                      <a:pt x="404202" y="1758394"/>
                      <a:pt x="413236" y="1752275"/>
                      <a:pt x="422700" y="1745297"/>
                    </a:cubicBezTo>
                    <a:cubicBezTo>
                      <a:pt x="445821" y="1728336"/>
                      <a:pt x="470663" y="1706545"/>
                      <a:pt x="476040" y="1702465"/>
                    </a:cubicBezTo>
                    <a:cubicBezTo>
                      <a:pt x="506689" y="1679707"/>
                      <a:pt x="536801" y="1656198"/>
                      <a:pt x="566697" y="1632259"/>
                    </a:cubicBezTo>
                    <a:cubicBezTo>
                      <a:pt x="586592" y="1616371"/>
                      <a:pt x="606488" y="1600376"/>
                      <a:pt x="625953" y="1584059"/>
                    </a:cubicBezTo>
                    <a:cubicBezTo>
                      <a:pt x="658323" y="1556686"/>
                      <a:pt x="690047" y="1528453"/>
                      <a:pt x="720051" y="1498610"/>
                    </a:cubicBezTo>
                    <a:cubicBezTo>
                      <a:pt x="722848" y="1495819"/>
                      <a:pt x="727364" y="1495711"/>
                      <a:pt x="730160" y="1498502"/>
                    </a:cubicBezTo>
                    <a:cubicBezTo>
                      <a:pt x="732956" y="1501186"/>
                      <a:pt x="733064" y="1505695"/>
                      <a:pt x="730268" y="1508486"/>
                    </a:cubicBezTo>
                    <a:close/>
                    <a:moveTo>
                      <a:pt x="959116" y="1429370"/>
                    </a:moveTo>
                    <a:cubicBezTo>
                      <a:pt x="942339" y="1460930"/>
                      <a:pt x="922552" y="1490773"/>
                      <a:pt x="900936" y="1519543"/>
                    </a:cubicBezTo>
                    <a:cubicBezTo>
                      <a:pt x="884805" y="1541120"/>
                      <a:pt x="867598" y="1561838"/>
                      <a:pt x="849961" y="1582020"/>
                    </a:cubicBezTo>
                    <a:cubicBezTo>
                      <a:pt x="832110" y="1602416"/>
                      <a:pt x="813827" y="1622276"/>
                      <a:pt x="795008" y="1641384"/>
                    </a:cubicBezTo>
                    <a:cubicBezTo>
                      <a:pt x="784791" y="1651904"/>
                      <a:pt x="774467" y="1662209"/>
                      <a:pt x="763713" y="1672193"/>
                    </a:cubicBezTo>
                    <a:cubicBezTo>
                      <a:pt x="753174" y="1682069"/>
                      <a:pt x="742205" y="1691623"/>
                      <a:pt x="730805" y="1700748"/>
                    </a:cubicBezTo>
                    <a:cubicBezTo>
                      <a:pt x="722632" y="1707296"/>
                      <a:pt x="701662" y="1714381"/>
                      <a:pt x="692951" y="1720178"/>
                    </a:cubicBezTo>
                    <a:cubicBezTo>
                      <a:pt x="687144" y="1723935"/>
                      <a:pt x="685315" y="1728551"/>
                      <a:pt x="685746" y="1731664"/>
                    </a:cubicBezTo>
                    <a:cubicBezTo>
                      <a:pt x="686068" y="1734348"/>
                      <a:pt x="687681" y="1737783"/>
                      <a:pt x="693059" y="1739930"/>
                    </a:cubicBezTo>
                    <a:cubicBezTo>
                      <a:pt x="696500" y="1741433"/>
                      <a:pt x="700586" y="1739715"/>
                      <a:pt x="701985" y="1736280"/>
                    </a:cubicBezTo>
                    <a:cubicBezTo>
                      <a:pt x="702737" y="1734670"/>
                      <a:pt x="702737" y="1732845"/>
                      <a:pt x="702092" y="1731235"/>
                    </a:cubicBezTo>
                    <a:cubicBezTo>
                      <a:pt x="703813" y="1730376"/>
                      <a:pt x="705963" y="1729195"/>
                      <a:pt x="707899" y="1728336"/>
                    </a:cubicBezTo>
                    <a:cubicBezTo>
                      <a:pt x="718761" y="1723613"/>
                      <a:pt x="733494" y="1718245"/>
                      <a:pt x="740377" y="1713093"/>
                    </a:cubicBezTo>
                    <a:cubicBezTo>
                      <a:pt x="752421" y="1704075"/>
                      <a:pt x="764036" y="1694629"/>
                      <a:pt x="775220" y="1684753"/>
                    </a:cubicBezTo>
                    <a:cubicBezTo>
                      <a:pt x="786405" y="1674877"/>
                      <a:pt x="797159" y="1664679"/>
                      <a:pt x="807912" y="1654266"/>
                    </a:cubicBezTo>
                    <a:cubicBezTo>
                      <a:pt x="824044" y="1638271"/>
                      <a:pt x="840067" y="1621954"/>
                      <a:pt x="855338" y="1604992"/>
                    </a:cubicBezTo>
                    <a:cubicBezTo>
                      <a:pt x="870609" y="1588031"/>
                      <a:pt x="885342" y="1570426"/>
                      <a:pt x="899215" y="1552177"/>
                    </a:cubicBezTo>
                    <a:cubicBezTo>
                      <a:pt x="927069" y="1515678"/>
                      <a:pt x="951696" y="1476818"/>
                      <a:pt x="971806" y="1435811"/>
                    </a:cubicBezTo>
                    <a:cubicBezTo>
                      <a:pt x="973526" y="1432268"/>
                      <a:pt x="972128" y="1427974"/>
                      <a:pt x="968687" y="1426257"/>
                    </a:cubicBezTo>
                    <a:cubicBezTo>
                      <a:pt x="965138" y="1424432"/>
                      <a:pt x="960836" y="1425827"/>
                      <a:pt x="959116" y="1429370"/>
                    </a:cubicBezTo>
                    <a:close/>
                    <a:moveTo>
                      <a:pt x="698328" y="1727370"/>
                    </a:moveTo>
                    <a:cubicBezTo>
                      <a:pt x="698221" y="1727263"/>
                      <a:pt x="697790" y="1727263"/>
                      <a:pt x="697898" y="1727048"/>
                    </a:cubicBezTo>
                    <a:cubicBezTo>
                      <a:pt x="698113" y="1726726"/>
                      <a:pt x="698436" y="1727048"/>
                      <a:pt x="698651" y="1727478"/>
                    </a:cubicBezTo>
                    <a:lnTo>
                      <a:pt x="698328" y="1727370"/>
                    </a:lnTo>
                    <a:close/>
                    <a:moveTo>
                      <a:pt x="1118492" y="1603490"/>
                    </a:moveTo>
                    <a:cubicBezTo>
                      <a:pt x="1107415" y="1616049"/>
                      <a:pt x="1096231" y="1628287"/>
                      <a:pt x="1084832" y="1640632"/>
                    </a:cubicBezTo>
                    <a:cubicBezTo>
                      <a:pt x="1081391" y="1644497"/>
                      <a:pt x="1075045" y="1648576"/>
                      <a:pt x="1068485" y="1652548"/>
                    </a:cubicBezTo>
                    <a:cubicBezTo>
                      <a:pt x="1063861" y="1655339"/>
                      <a:pt x="1059237" y="1658023"/>
                      <a:pt x="1056226" y="1660492"/>
                    </a:cubicBezTo>
                    <a:cubicBezTo>
                      <a:pt x="1057516" y="1662532"/>
                      <a:pt x="1057731" y="1665215"/>
                      <a:pt x="1056441" y="1667470"/>
                    </a:cubicBezTo>
                    <a:cubicBezTo>
                      <a:pt x="1054613" y="1670690"/>
                      <a:pt x="1050526" y="1671871"/>
                      <a:pt x="1047192" y="1670153"/>
                    </a:cubicBezTo>
                    <a:cubicBezTo>
                      <a:pt x="1043751" y="1668328"/>
                      <a:pt x="1042245" y="1665967"/>
                      <a:pt x="1041385" y="1663820"/>
                    </a:cubicBezTo>
                    <a:cubicBezTo>
                      <a:pt x="1040202" y="1660384"/>
                      <a:pt x="1041063" y="1656198"/>
                      <a:pt x="1044826" y="1652011"/>
                    </a:cubicBezTo>
                    <a:cubicBezTo>
                      <a:pt x="1050526" y="1645678"/>
                      <a:pt x="1067303" y="1637519"/>
                      <a:pt x="1073325" y="1630542"/>
                    </a:cubicBezTo>
                    <a:cubicBezTo>
                      <a:pt x="1082358" y="1619914"/>
                      <a:pt x="1091284" y="1609394"/>
                      <a:pt x="1100103" y="1598766"/>
                    </a:cubicBezTo>
                    <a:cubicBezTo>
                      <a:pt x="1109029" y="1588139"/>
                      <a:pt x="1117739" y="1577511"/>
                      <a:pt x="1126343" y="1566669"/>
                    </a:cubicBezTo>
                    <a:cubicBezTo>
                      <a:pt x="1142474" y="1546380"/>
                      <a:pt x="1157852" y="1525662"/>
                      <a:pt x="1172693" y="1504729"/>
                    </a:cubicBezTo>
                    <a:cubicBezTo>
                      <a:pt x="1182587" y="1490666"/>
                      <a:pt x="1192266" y="1476603"/>
                      <a:pt x="1201622" y="1462218"/>
                    </a:cubicBezTo>
                    <a:cubicBezTo>
                      <a:pt x="1224851" y="1426364"/>
                      <a:pt x="1245714" y="1389114"/>
                      <a:pt x="1262813" y="1349395"/>
                    </a:cubicBezTo>
                    <a:cubicBezTo>
                      <a:pt x="1264318" y="1345745"/>
                      <a:pt x="1268512" y="1344027"/>
                      <a:pt x="1272169" y="1345530"/>
                    </a:cubicBezTo>
                    <a:cubicBezTo>
                      <a:pt x="1275825" y="1347033"/>
                      <a:pt x="1277546" y="1351220"/>
                      <a:pt x="1276040" y="1354762"/>
                    </a:cubicBezTo>
                    <a:cubicBezTo>
                      <a:pt x="1259909" y="1395984"/>
                      <a:pt x="1240229" y="1434952"/>
                      <a:pt x="1217430" y="1472095"/>
                    </a:cubicBezTo>
                    <a:cubicBezTo>
                      <a:pt x="1208289" y="1487016"/>
                      <a:pt x="1198611" y="1501615"/>
                      <a:pt x="1188502" y="1515893"/>
                    </a:cubicBezTo>
                    <a:cubicBezTo>
                      <a:pt x="1173338" y="1537148"/>
                      <a:pt x="1157100" y="1557652"/>
                      <a:pt x="1140323" y="1577941"/>
                    </a:cubicBezTo>
                    <a:cubicBezTo>
                      <a:pt x="1133118" y="1586528"/>
                      <a:pt x="1125912" y="1595009"/>
                      <a:pt x="1118492" y="1603490"/>
                    </a:cubicBezTo>
                    <a:close/>
                    <a:moveTo>
                      <a:pt x="1203235" y="1290460"/>
                    </a:moveTo>
                    <a:cubicBezTo>
                      <a:pt x="1206676" y="1291534"/>
                      <a:pt x="1209042" y="1293144"/>
                      <a:pt x="1209903" y="1294218"/>
                    </a:cubicBezTo>
                    <a:cubicBezTo>
                      <a:pt x="1211516" y="1296364"/>
                      <a:pt x="1211945" y="1298511"/>
                      <a:pt x="1211408" y="1300658"/>
                    </a:cubicBezTo>
                    <a:cubicBezTo>
                      <a:pt x="1211085" y="1302161"/>
                      <a:pt x="1210225" y="1304416"/>
                      <a:pt x="1206999" y="1306133"/>
                    </a:cubicBezTo>
                    <a:cubicBezTo>
                      <a:pt x="1203772" y="1307851"/>
                      <a:pt x="1199793" y="1306670"/>
                      <a:pt x="1197858" y="1303557"/>
                    </a:cubicBezTo>
                    <a:cubicBezTo>
                      <a:pt x="1194201" y="1302805"/>
                      <a:pt x="1187534" y="1301410"/>
                      <a:pt x="1185060" y="1300551"/>
                    </a:cubicBezTo>
                    <a:lnTo>
                      <a:pt x="1148604" y="1288850"/>
                    </a:lnTo>
                    <a:lnTo>
                      <a:pt x="1055150" y="1257826"/>
                    </a:lnTo>
                    <a:cubicBezTo>
                      <a:pt x="1030953" y="1250205"/>
                      <a:pt x="1006649" y="1243227"/>
                      <a:pt x="982345" y="1236571"/>
                    </a:cubicBezTo>
                    <a:cubicBezTo>
                      <a:pt x="957933" y="1229808"/>
                      <a:pt x="933413" y="1223475"/>
                      <a:pt x="908894" y="1217678"/>
                    </a:cubicBezTo>
                    <a:cubicBezTo>
                      <a:pt x="859748" y="1205977"/>
                      <a:pt x="810171" y="1195993"/>
                      <a:pt x="759842" y="1188479"/>
                    </a:cubicBezTo>
                    <a:cubicBezTo>
                      <a:pt x="755970" y="1187942"/>
                      <a:pt x="753282" y="1184400"/>
                      <a:pt x="753712" y="1180428"/>
                    </a:cubicBezTo>
                    <a:cubicBezTo>
                      <a:pt x="754250" y="1176563"/>
                      <a:pt x="757906" y="1173879"/>
                      <a:pt x="761778" y="1174416"/>
                    </a:cubicBezTo>
                    <a:cubicBezTo>
                      <a:pt x="812752" y="1180535"/>
                      <a:pt x="863189" y="1188586"/>
                      <a:pt x="912981" y="1199536"/>
                    </a:cubicBezTo>
                    <a:cubicBezTo>
                      <a:pt x="938038" y="1205010"/>
                      <a:pt x="962880" y="1211129"/>
                      <a:pt x="987507" y="1218000"/>
                    </a:cubicBezTo>
                    <a:cubicBezTo>
                      <a:pt x="1012026" y="1224870"/>
                      <a:pt x="1036438" y="1232492"/>
                      <a:pt x="1060742" y="1240650"/>
                    </a:cubicBezTo>
                    <a:cubicBezTo>
                      <a:pt x="1070206" y="1243871"/>
                      <a:pt x="1079562" y="1247091"/>
                      <a:pt x="1088811" y="1250527"/>
                    </a:cubicBezTo>
                    <a:cubicBezTo>
                      <a:pt x="1110427" y="1258256"/>
                      <a:pt x="1131935" y="1266521"/>
                      <a:pt x="1153658" y="1274143"/>
                    </a:cubicBezTo>
                    <a:lnTo>
                      <a:pt x="1189900" y="1287133"/>
                    </a:lnTo>
                    <a:cubicBezTo>
                      <a:pt x="1192911" y="1288313"/>
                      <a:pt x="1199363" y="1289279"/>
                      <a:pt x="1203235" y="1290460"/>
                    </a:cubicBezTo>
                    <a:close/>
                    <a:moveTo>
                      <a:pt x="911045" y="1391476"/>
                    </a:moveTo>
                    <a:cubicBezTo>
                      <a:pt x="911153" y="1391905"/>
                      <a:pt x="911367" y="1392227"/>
                      <a:pt x="911582" y="1392549"/>
                    </a:cubicBezTo>
                    <a:cubicBezTo>
                      <a:pt x="911260" y="1392764"/>
                      <a:pt x="911045" y="1392120"/>
                      <a:pt x="910937" y="1391476"/>
                    </a:cubicBezTo>
                    <a:lnTo>
                      <a:pt x="911045" y="1391476"/>
                    </a:lnTo>
                    <a:close/>
                    <a:moveTo>
                      <a:pt x="415387" y="1309032"/>
                    </a:moveTo>
                    <a:cubicBezTo>
                      <a:pt x="411408" y="1308924"/>
                      <a:pt x="408396" y="1305596"/>
                      <a:pt x="408504" y="1301625"/>
                    </a:cubicBezTo>
                    <a:cubicBezTo>
                      <a:pt x="408612" y="1297760"/>
                      <a:pt x="411945" y="1294647"/>
                      <a:pt x="415924" y="1294754"/>
                    </a:cubicBezTo>
                    <a:cubicBezTo>
                      <a:pt x="480019" y="1296472"/>
                      <a:pt x="543468" y="1300444"/>
                      <a:pt x="606488" y="1308388"/>
                    </a:cubicBezTo>
                    <a:cubicBezTo>
                      <a:pt x="631868" y="1311608"/>
                      <a:pt x="657032" y="1315473"/>
                      <a:pt x="682197" y="1320089"/>
                    </a:cubicBezTo>
                    <a:cubicBezTo>
                      <a:pt x="719729" y="1327066"/>
                      <a:pt x="757045" y="1335654"/>
                      <a:pt x="794255" y="1345530"/>
                    </a:cubicBezTo>
                    <a:cubicBezTo>
                      <a:pt x="801890" y="1347570"/>
                      <a:pt x="862221" y="1360237"/>
                      <a:pt x="896312" y="1371294"/>
                    </a:cubicBezTo>
                    <a:cubicBezTo>
                      <a:pt x="908033" y="1375051"/>
                      <a:pt x="916744" y="1378808"/>
                      <a:pt x="920293" y="1381814"/>
                    </a:cubicBezTo>
                    <a:cubicBezTo>
                      <a:pt x="922767" y="1383854"/>
                      <a:pt x="923842" y="1386001"/>
                      <a:pt x="924165" y="1387826"/>
                    </a:cubicBezTo>
                    <a:cubicBezTo>
                      <a:pt x="924918" y="1391583"/>
                      <a:pt x="922552" y="1395125"/>
                      <a:pt x="918788" y="1395877"/>
                    </a:cubicBezTo>
                    <a:cubicBezTo>
                      <a:pt x="915884" y="1396521"/>
                      <a:pt x="912981" y="1395018"/>
                      <a:pt x="911582" y="1392549"/>
                    </a:cubicBezTo>
                    <a:lnTo>
                      <a:pt x="911690" y="1392549"/>
                    </a:lnTo>
                    <a:cubicBezTo>
                      <a:pt x="912013" y="1392120"/>
                      <a:pt x="911690" y="1391798"/>
                      <a:pt x="911045" y="1391476"/>
                    </a:cubicBezTo>
                    <a:cubicBezTo>
                      <a:pt x="910937" y="1391154"/>
                      <a:pt x="910830" y="1390831"/>
                      <a:pt x="910830" y="1390509"/>
                    </a:cubicBezTo>
                    <a:cubicBezTo>
                      <a:pt x="910830" y="1390724"/>
                      <a:pt x="910937" y="1391046"/>
                      <a:pt x="910937" y="1391476"/>
                    </a:cubicBezTo>
                    <a:cubicBezTo>
                      <a:pt x="909862" y="1390939"/>
                      <a:pt x="907819" y="1390402"/>
                      <a:pt x="906313" y="1389758"/>
                    </a:cubicBezTo>
                    <a:cubicBezTo>
                      <a:pt x="897602" y="1386216"/>
                      <a:pt x="882977" y="1382351"/>
                      <a:pt x="867061" y="1378594"/>
                    </a:cubicBezTo>
                    <a:cubicBezTo>
                      <a:pt x="834153" y="1370757"/>
                      <a:pt x="795868" y="1363672"/>
                      <a:pt x="789953" y="1362169"/>
                    </a:cubicBezTo>
                    <a:cubicBezTo>
                      <a:pt x="752959" y="1353045"/>
                      <a:pt x="715965" y="1345530"/>
                      <a:pt x="678755" y="1338982"/>
                    </a:cubicBezTo>
                    <a:cubicBezTo>
                      <a:pt x="653913" y="1334581"/>
                      <a:pt x="628964" y="1330716"/>
                      <a:pt x="604014" y="1327174"/>
                    </a:cubicBezTo>
                    <a:cubicBezTo>
                      <a:pt x="541640" y="1318371"/>
                      <a:pt x="478836" y="1312252"/>
                      <a:pt x="415387" y="1309032"/>
                    </a:cubicBezTo>
                    <a:close/>
                    <a:moveTo>
                      <a:pt x="1761052" y="1664142"/>
                    </a:moveTo>
                    <a:cubicBezTo>
                      <a:pt x="1761482" y="1667470"/>
                      <a:pt x="1761912" y="1675735"/>
                      <a:pt x="1762020" y="1678097"/>
                    </a:cubicBezTo>
                    <a:cubicBezTo>
                      <a:pt x="1762020" y="1679600"/>
                      <a:pt x="1761805" y="1680566"/>
                      <a:pt x="1761697" y="1680781"/>
                    </a:cubicBezTo>
                    <a:cubicBezTo>
                      <a:pt x="1760945" y="1683357"/>
                      <a:pt x="1759439" y="1684431"/>
                      <a:pt x="1758578" y="1684860"/>
                    </a:cubicBezTo>
                    <a:cubicBezTo>
                      <a:pt x="1756535" y="1685934"/>
                      <a:pt x="1754492" y="1686256"/>
                      <a:pt x="1752341" y="1685182"/>
                    </a:cubicBezTo>
                    <a:cubicBezTo>
                      <a:pt x="1751481" y="1684753"/>
                      <a:pt x="1750083" y="1684109"/>
                      <a:pt x="1749115" y="1682176"/>
                    </a:cubicBezTo>
                    <a:cubicBezTo>
                      <a:pt x="1748900" y="1681962"/>
                      <a:pt x="1748577" y="1681317"/>
                      <a:pt x="1748362" y="1680137"/>
                    </a:cubicBezTo>
                    <a:cubicBezTo>
                      <a:pt x="1748362" y="1679922"/>
                      <a:pt x="1748255" y="1679493"/>
                      <a:pt x="1748255" y="1678849"/>
                    </a:cubicBezTo>
                    <a:cubicBezTo>
                      <a:pt x="1748255" y="1678634"/>
                      <a:pt x="1748362" y="1678419"/>
                      <a:pt x="1748362" y="1678204"/>
                    </a:cubicBezTo>
                    <a:cubicBezTo>
                      <a:pt x="1748792" y="1677882"/>
                      <a:pt x="1749115" y="1677131"/>
                      <a:pt x="1748900" y="1675628"/>
                    </a:cubicBezTo>
                    <a:cubicBezTo>
                      <a:pt x="1748685" y="1676165"/>
                      <a:pt x="1748577" y="1676916"/>
                      <a:pt x="1748470" y="1677668"/>
                    </a:cubicBezTo>
                    <a:cubicBezTo>
                      <a:pt x="1748577" y="1676809"/>
                      <a:pt x="1748577" y="1675950"/>
                      <a:pt x="1748792" y="1675199"/>
                    </a:cubicBezTo>
                    <a:cubicBezTo>
                      <a:pt x="1748470" y="1672193"/>
                      <a:pt x="1747287" y="1668221"/>
                      <a:pt x="1746964" y="1666396"/>
                    </a:cubicBezTo>
                    <a:cubicBezTo>
                      <a:pt x="1746211" y="1662532"/>
                      <a:pt x="1745459" y="1658774"/>
                      <a:pt x="1744598" y="1654910"/>
                    </a:cubicBezTo>
                    <a:cubicBezTo>
                      <a:pt x="1743308" y="1649113"/>
                      <a:pt x="1741802" y="1643316"/>
                      <a:pt x="1740297" y="1637627"/>
                    </a:cubicBezTo>
                    <a:cubicBezTo>
                      <a:pt x="1736748" y="1623886"/>
                      <a:pt x="1732338" y="1610467"/>
                      <a:pt x="1727392" y="1597263"/>
                    </a:cubicBezTo>
                    <a:cubicBezTo>
                      <a:pt x="1722445" y="1583952"/>
                      <a:pt x="1717068" y="1570856"/>
                      <a:pt x="1711153" y="1557866"/>
                    </a:cubicBezTo>
                    <a:cubicBezTo>
                      <a:pt x="1702227" y="1537685"/>
                      <a:pt x="1692548" y="1519650"/>
                      <a:pt x="1682332" y="1502904"/>
                    </a:cubicBezTo>
                    <a:cubicBezTo>
                      <a:pt x="1671363" y="1484654"/>
                      <a:pt x="1659533" y="1468015"/>
                      <a:pt x="1646736" y="1452128"/>
                    </a:cubicBezTo>
                    <a:cubicBezTo>
                      <a:pt x="1621893" y="1421319"/>
                      <a:pt x="1593180" y="1393408"/>
                      <a:pt x="1558874" y="1362921"/>
                    </a:cubicBezTo>
                    <a:cubicBezTo>
                      <a:pt x="1555863" y="1360344"/>
                      <a:pt x="1555541" y="1355836"/>
                      <a:pt x="1558121" y="1352830"/>
                    </a:cubicBezTo>
                    <a:cubicBezTo>
                      <a:pt x="1560702" y="1349824"/>
                      <a:pt x="1565219" y="1349502"/>
                      <a:pt x="1568123" y="1352079"/>
                    </a:cubicBezTo>
                    <a:cubicBezTo>
                      <a:pt x="1604364" y="1382029"/>
                      <a:pt x="1634906" y="1409403"/>
                      <a:pt x="1661146" y="1440319"/>
                    </a:cubicBezTo>
                    <a:cubicBezTo>
                      <a:pt x="1674911" y="1456636"/>
                      <a:pt x="1687386" y="1473812"/>
                      <a:pt x="1698893" y="1492920"/>
                    </a:cubicBezTo>
                    <a:cubicBezTo>
                      <a:pt x="1709432" y="1510418"/>
                      <a:pt x="1718896" y="1529526"/>
                      <a:pt x="1727822" y="1550674"/>
                    </a:cubicBezTo>
                    <a:cubicBezTo>
                      <a:pt x="1733521" y="1564200"/>
                      <a:pt x="1738791" y="1577833"/>
                      <a:pt x="1743415" y="1591574"/>
                    </a:cubicBezTo>
                    <a:cubicBezTo>
                      <a:pt x="1748039" y="1605529"/>
                      <a:pt x="1752019" y="1619592"/>
                      <a:pt x="1755245" y="1633977"/>
                    </a:cubicBezTo>
                    <a:cubicBezTo>
                      <a:pt x="1756643" y="1639988"/>
                      <a:pt x="1757826" y="1645892"/>
                      <a:pt x="1759009" y="1652011"/>
                    </a:cubicBezTo>
                    <a:cubicBezTo>
                      <a:pt x="1759761" y="1655983"/>
                      <a:pt x="1760407" y="1660062"/>
                      <a:pt x="1761052" y="1664142"/>
                    </a:cubicBezTo>
                    <a:close/>
                    <a:moveTo>
                      <a:pt x="1748362" y="1677668"/>
                    </a:moveTo>
                    <a:cubicBezTo>
                      <a:pt x="1748362" y="1677882"/>
                      <a:pt x="1748255" y="1677990"/>
                      <a:pt x="1748255" y="1678204"/>
                    </a:cubicBezTo>
                    <a:cubicBezTo>
                      <a:pt x="1748147" y="1678204"/>
                      <a:pt x="1748255" y="1678634"/>
                      <a:pt x="1748147" y="1678634"/>
                    </a:cubicBezTo>
                    <a:cubicBezTo>
                      <a:pt x="1748039" y="1678634"/>
                      <a:pt x="1748147" y="1678419"/>
                      <a:pt x="1748147" y="1678419"/>
                    </a:cubicBezTo>
                    <a:cubicBezTo>
                      <a:pt x="1748255" y="1678097"/>
                      <a:pt x="1748362" y="1677990"/>
                      <a:pt x="1748362" y="1677668"/>
                    </a:cubicBezTo>
                    <a:close/>
                    <a:moveTo>
                      <a:pt x="1863754" y="1049462"/>
                    </a:moveTo>
                    <a:lnTo>
                      <a:pt x="1863001" y="1050643"/>
                    </a:lnTo>
                    <a:cubicBezTo>
                      <a:pt x="1863754" y="1049784"/>
                      <a:pt x="1864830" y="1049247"/>
                      <a:pt x="1866012" y="1048925"/>
                    </a:cubicBezTo>
                    <a:cubicBezTo>
                      <a:pt x="1865690" y="1048925"/>
                      <a:pt x="1865367" y="1048818"/>
                      <a:pt x="1865152" y="1048818"/>
                    </a:cubicBezTo>
                    <a:cubicBezTo>
                      <a:pt x="1865690" y="1048496"/>
                      <a:pt x="1866443" y="1047637"/>
                      <a:pt x="1866550" y="1048818"/>
                    </a:cubicBezTo>
                    <a:cubicBezTo>
                      <a:pt x="1867410" y="1048711"/>
                      <a:pt x="1868163" y="1048711"/>
                      <a:pt x="1869023" y="1048925"/>
                    </a:cubicBezTo>
                    <a:cubicBezTo>
                      <a:pt x="1872680" y="1049569"/>
                      <a:pt x="1875153" y="1053219"/>
                      <a:pt x="1874400" y="1056869"/>
                    </a:cubicBezTo>
                    <a:cubicBezTo>
                      <a:pt x="1874185" y="1057835"/>
                      <a:pt x="1873325" y="1061485"/>
                      <a:pt x="1868486" y="1062344"/>
                    </a:cubicBezTo>
                    <a:cubicBezTo>
                      <a:pt x="1867948" y="1062451"/>
                      <a:pt x="1866873" y="1062559"/>
                      <a:pt x="1865475" y="1062666"/>
                    </a:cubicBezTo>
                    <a:cubicBezTo>
                      <a:pt x="1859882" y="1062988"/>
                      <a:pt x="1846009" y="1063203"/>
                      <a:pt x="1844612" y="1063310"/>
                    </a:cubicBezTo>
                    <a:cubicBezTo>
                      <a:pt x="1838052" y="1064061"/>
                      <a:pt x="1831599" y="1065135"/>
                      <a:pt x="1825254" y="1066531"/>
                    </a:cubicBezTo>
                    <a:cubicBezTo>
                      <a:pt x="1815468" y="1068570"/>
                      <a:pt x="1805789" y="1071146"/>
                      <a:pt x="1796111" y="1073830"/>
                    </a:cubicBezTo>
                    <a:cubicBezTo>
                      <a:pt x="1780087" y="1078339"/>
                      <a:pt x="1763310" y="1083170"/>
                      <a:pt x="1746319" y="1088322"/>
                    </a:cubicBezTo>
                    <a:cubicBezTo>
                      <a:pt x="1730080" y="1093368"/>
                      <a:pt x="1713626" y="1098628"/>
                      <a:pt x="1697818" y="1104961"/>
                    </a:cubicBezTo>
                    <a:cubicBezTo>
                      <a:pt x="1676525" y="1113442"/>
                      <a:pt x="1656199" y="1123533"/>
                      <a:pt x="1638777" y="1136951"/>
                    </a:cubicBezTo>
                    <a:cubicBezTo>
                      <a:pt x="1635766" y="1139420"/>
                      <a:pt x="1631250" y="1138991"/>
                      <a:pt x="1628776" y="1135985"/>
                    </a:cubicBezTo>
                    <a:cubicBezTo>
                      <a:pt x="1626303" y="1132872"/>
                      <a:pt x="1626733" y="1128364"/>
                      <a:pt x="1629744" y="1125894"/>
                    </a:cubicBezTo>
                    <a:cubicBezTo>
                      <a:pt x="1647488" y="1110544"/>
                      <a:pt x="1668351" y="1098198"/>
                      <a:pt x="1690828" y="1088215"/>
                    </a:cubicBezTo>
                    <a:cubicBezTo>
                      <a:pt x="1706959" y="1081023"/>
                      <a:pt x="1723843" y="1075011"/>
                      <a:pt x="1740726" y="1069966"/>
                    </a:cubicBezTo>
                    <a:cubicBezTo>
                      <a:pt x="1757933" y="1064706"/>
                      <a:pt x="1775248" y="1060734"/>
                      <a:pt x="1791701" y="1056762"/>
                    </a:cubicBezTo>
                    <a:cubicBezTo>
                      <a:pt x="1800090" y="1054722"/>
                      <a:pt x="1808585" y="1052897"/>
                      <a:pt x="1817189" y="1051394"/>
                    </a:cubicBezTo>
                    <a:cubicBezTo>
                      <a:pt x="1825792" y="1049891"/>
                      <a:pt x="1834503" y="1048818"/>
                      <a:pt x="1843321" y="1048281"/>
                    </a:cubicBezTo>
                    <a:cubicBezTo>
                      <a:pt x="1844719" y="1048174"/>
                      <a:pt x="1857947" y="1048818"/>
                      <a:pt x="1864184" y="1048818"/>
                    </a:cubicBezTo>
                    <a:lnTo>
                      <a:pt x="1863754" y="1049462"/>
                    </a:lnTo>
                    <a:close/>
                    <a:moveTo>
                      <a:pt x="1408639" y="918926"/>
                    </a:moveTo>
                    <a:cubicBezTo>
                      <a:pt x="1410682" y="894236"/>
                      <a:pt x="1411973" y="868150"/>
                      <a:pt x="1412833" y="841957"/>
                    </a:cubicBezTo>
                    <a:cubicBezTo>
                      <a:pt x="1413801" y="809537"/>
                      <a:pt x="1413908" y="776689"/>
                      <a:pt x="1412510" y="745665"/>
                    </a:cubicBezTo>
                    <a:cubicBezTo>
                      <a:pt x="1410897" y="710776"/>
                      <a:pt x="1407671" y="678035"/>
                      <a:pt x="1402079" y="650232"/>
                    </a:cubicBezTo>
                    <a:cubicBezTo>
                      <a:pt x="1401326" y="646582"/>
                      <a:pt x="1403692" y="642932"/>
                      <a:pt x="1407348" y="642180"/>
                    </a:cubicBezTo>
                    <a:cubicBezTo>
                      <a:pt x="1411005" y="641322"/>
                      <a:pt x="1414661" y="643683"/>
                      <a:pt x="1415521" y="647333"/>
                    </a:cubicBezTo>
                    <a:cubicBezTo>
                      <a:pt x="1422297" y="675566"/>
                      <a:pt x="1427028" y="708951"/>
                      <a:pt x="1429717" y="744591"/>
                    </a:cubicBezTo>
                    <a:cubicBezTo>
                      <a:pt x="1432083" y="776152"/>
                      <a:pt x="1432943" y="809537"/>
                      <a:pt x="1432083" y="842493"/>
                    </a:cubicBezTo>
                    <a:cubicBezTo>
                      <a:pt x="1431437" y="869116"/>
                      <a:pt x="1429502" y="895524"/>
                      <a:pt x="1426921" y="920643"/>
                    </a:cubicBezTo>
                    <a:cubicBezTo>
                      <a:pt x="1422189" y="965515"/>
                      <a:pt x="1414554" y="1006093"/>
                      <a:pt x="1405628" y="1036580"/>
                    </a:cubicBezTo>
                    <a:cubicBezTo>
                      <a:pt x="1404552" y="1040337"/>
                      <a:pt x="1400681" y="1042592"/>
                      <a:pt x="1396917" y="1041518"/>
                    </a:cubicBezTo>
                    <a:cubicBezTo>
                      <a:pt x="1393045" y="1040552"/>
                      <a:pt x="1390787" y="1036580"/>
                      <a:pt x="1391862" y="1032823"/>
                    </a:cubicBezTo>
                    <a:cubicBezTo>
                      <a:pt x="1399605" y="1002765"/>
                      <a:pt x="1405090" y="962832"/>
                      <a:pt x="1408639" y="918926"/>
                    </a:cubicBezTo>
                    <a:close/>
                    <a:moveTo>
                      <a:pt x="1461549" y="1632581"/>
                    </a:moveTo>
                    <a:cubicBezTo>
                      <a:pt x="1455312" y="1735958"/>
                      <a:pt x="1448429" y="1839335"/>
                      <a:pt x="1440471" y="1942605"/>
                    </a:cubicBezTo>
                    <a:cubicBezTo>
                      <a:pt x="1432406" y="2045767"/>
                      <a:pt x="1423049" y="2148929"/>
                      <a:pt x="1413586" y="2252092"/>
                    </a:cubicBezTo>
                    <a:cubicBezTo>
                      <a:pt x="1411758" y="2271629"/>
                      <a:pt x="1409607" y="2291166"/>
                      <a:pt x="1407348" y="2310597"/>
                    </a:cubicBezTo>
                    <a:cubicBezTo>
                      <a:pt x="1398100" y="2388210"/>
                      <a:pt x="1386163" y="2465394"/>
                      <a:pt x="1378742" y="2543222"/>
                    </a:cubicBezTo>
                    <a:cubicBezTo>
                      <a:pt x="1376807" y="2564262"/>
                      <a:pt x="1368311" y="2597755"/>
                      <a:pt x="1365838" y="2626632"/>
                    </a:cubicBezTo>
                    <a:cubicBezTo>
                      <a:pt x="1364869" y="2639299"/>
                      <a:pt x="1364977" y="2651000"/>
                      <a:pt x="1367666" y="2660125"/>
                    </a:cubicBezTo>
                    <a:cubicBezTo>
                      <a:pt x="1368741" y="2663775"/>
                      <a:pt x="1366698" y="2667532"/>
                      <a:pt x="1363041" y="2668605"/>
                    </a:cubicBezTo>
                    <a:cubicBezTo>
                      <a:pt x="1359385" y="2669679"/>
                      <a:pt x="1355621" y="2667639"/>
                      <a:pt x="1354545" y="2664097"/>
                    </a:cubicBezTo>
                    <a:cubicBezTo>
                      <a:pt x="1351319" y="2653576"/>
                      <a:pt x="1350781" y="2640158"/>
                      <a:pt x="1351857" y="2625558"/>
                    </a:cubicBezTo>
                    <a:cubicBezTo>
                      <a:pt x="1353900" y="2596574"/>
                      <a:pt x="1362073" y="2563081"/>
                      <a:pt x="1363794" y="2541934"/>
                    </a:cubicBezTo>
                    <a:cubicBezTo>
                      <a:pt x="1365407" y="2522396"/>
                      <a:pt x="1367343" y="2502859"/>
                      <a:pt x="1369494" y="2483321"/>
                    </a:cubicBezTo>
                    <a:cubicBezTo>
                      <a:pt x="1377882" y="2405708"/>
                      <a:pt x="1389066" y="2328309"/>
                      <a:pt x="1395734" y="2250481"/>
                    </a:cubicBezTo>
                    <a:cubicBezTo>
                      <a:pt x="1401111" y="2188541"/>
                      <a:pt x="1406166" y="2126708"/>
                      <a:pt x="1411220" y="2064875"/>
                    </a:cubicBezTo>
                    <a:cubicBezTo>
                      <a:pt x="1416274" y="2002935"/>
                      <a:pt x="1421221" y="1941102"/>
                      <a:pt x="1426061" y="1879162"/>
                    </a:cubicBezTo>
                    <a:cubicBezTo>
                      <a:pt x="1432513" y="1796610"/>
                      <a:pt x="1438750" y="1714059"/>
                      <a:pt x="1444343" y="1631508"/>
                    </a:cubicBezTo>
                    <a:cubicBezTo>
                      <a:pt x="1448644" y="1569567"/>
                      <a:pt x="1447891" y="1506661"/>
                      <a:pt x="1450580" y="1444291"/>
                    </a:cubicBezTo>
                    <a:cubicBezTo>
                      <a:pt x="1451763" y="1417239"/>
                      <a:pt x="1453699" y="1390295"/>
                      <a:pt x="1456817" y="1363565"/>
                    </a:cubicBezTo>
                    <a:cubicBezTo>
                      <a:pt x="1457248" y="1359700"/>
                      <a:pt x="1460797" y="1356909"/>
                      <a:pt x="1464668" y="1357339"/>
                    </a:cubicBezTo>
                    <a:cubicBezTo>
                      <a:pt x="1468539" y="1357768"/>
                      <a:pt x="1471443" y="1361311"/>
                      <a:pt x="1471013" y="1365175"/>
                    </a:cubicBezTo>
                    <a:cubicBezTo>
                      <a:pt x="1468217" y="1391583"/>
                      <a:pt x="1466711" y="1418205"/>
                      <a:pt x="1465851" y="1444828"/>
                    </a:cubicBezTo>
                    <a:cubicBezTo>
                      <a:pt x="1463808" y="1507412"/>
                      <a:pt x="1465206" y="1570426"/>
                      <a:pt x="1461549" y="1632581"/>
                    </a:cubicBezTo>
                    <a:close/>
                    <a:moveTo>
                      <a:pt x="1557261" y="2314891"/>
                    </a:moveTo>
                    <a:cubicBezTo>
                      <a:pt x="1556938" y="2315213"/>
                      <a:pt x="1556723" y="2315535"/>
                      <a:pt x="1556508" y="2315964"/>
                    </a:cubicBezTo>
                    <a:cubicBezTo>
                      <a:pt x="1555863" y="2315749"/>
                      <a:pt x="1556293" y="2315105"/>
                      <a:pt x="1557154" y="2314461"/>
                    </a:cubicBezTo>
                    <a:cubicBezTo>
                      <a:pt x="1557154" y="2314569"/>
                      <a:pt x="1557261" y="2314676"/>
                      <a:pt x="1557261" y="2314891"/>
                    </a:cubicBezTo>
                    <a:close/>
                    <a:moveTo>
                      <a:pt x="1551669" y="2228475"/>
                    </a:moveTo>
                    <a:cubicBezTo>
                      <a:pt x="1552744" y="2232983"/>
                      <a:pt x="1568123" y="2287517"/>
                      <a:pt x="1570381" y="2309309"/>
                    </a:cubicBezTo>
                    <a:cubicBezTo>
                      <a:pt x="1571026" y="2315213"/>
                      <a:pt x="1570381" y="2319507"/>
                      <a:pt x="1569521" y="2321332"/>
                    </a:cubicBezTo>
                    <a:cubicBezTo>
                      <a:pt x="1568338" y="2323479"/>
                      <a:pt x="1566832" y="2324659"/>
                      <a:pt x="1565219" y="2325304"/>
                    </a:cubicBezTo>
                    <a:cubicBezTo>
                      <a:pt x="1561670" y="2326699"/>
                      <a:pt x="1557691" y="2324981"/>
                      <a:pt x="1556293" y="2321439"/>
                    </a:cubicBezTo>
                    <a:cubicBezTo>
                      <a:pt x="1555648" y="2319614"/>
                      <a:pt x="1555756" y="2317574"/>
                      <a:pt x="1556508" y="2315964"/>
                    </a:cubicBezTo>
                    <a:cubicBezTo>
                      <a:pt x="1556616" y="2315964"/>
                      <a:pt x="1556723" y="2316071"/>
                      <a:pt x="1556831" y="2316071"/>
                    </a:cubicBezTo>
                    <a:cubicBezTo>
                      <a:pt x="1557261" y="2316179"/>
                      <a:pt x="1557369" y="2315642"/>
                      <a:pt x="1557261" y="2314891"/>
                    </a:cubicBezTo>
                    <a:cubicBezTo>
                      <a:pt x="1557691" y="2314247"/>
                      <a:pt x="1558336" y="2313710"/>
                      <a:pt x="1558982" y="2313173"/>
                    </a:cubicBezTo>
                    <a:cubicBezTo>
                      <a:pt x="1558336" y="2313603"/>
                      <a:pt x="1557691" y="2314032"/>
                      <a:pt x="1557154" y="2314461"/>
                    </a:cubicBezTo>
                    <a:cubicBezTo>
                      <a:pt x="1556938" y="2313388"/>
                      <a:pt x="1556616" y="2312100"/>
                      <a:pt x="1556401" y="2311026"/>
                    </a:cubicBezTo>
                    <a:cubicBezTo>
                      <a:pt x="1553390" y="2289878"/>
                      <a:pt x="1536398" y="2237385"/>
                      <a:pt x="1535107" y="2232983"/>
                    </a:cubicBezTo>
                    <a:cubicBezTo>
                      <a:pt x="1525859" y="2200242"/>
                      <a:pt x="1515642" y="2167608"/>
                      <a:pt x="1505103" y="2135081"/>
                    </a:cubicBezTo>
                    <a:cubicBezTo>
                      <a:pt x="1498221" y="2113397"/>
                      <a:pt x="1491123" y="2091712"/>
                      <a:pt x="1483810" y="2070243"/>
                    </a:cubicBezTo>
                    <a:cubicBezTo>
                      <a:pt x="1471551" y="2034281"/>
                      <a:pt x="1458646" y="1998641"/>
                      <a:pt x="1444450" y="1963538"/>
                    </a:cubicBezTo>
                    <a:cubicBezTo>
                      <a:pt x="1442945" y="1959888"/>
                      <a:pt x="1444558" y="1955701"/>
                      <a:pt x="1448214" y="1954198"/>
                    </a:cubicBezTo>
                    <a:cubicBezTo>
                      <a:pt x="1451871" y="1952695"/>
                      <a:pt x="1456064" y="1954306"/>
                      <a:pt x="1457570" y="1957956"/>
                    </a:cubicBezTo>
                    <a:cubicBezTo>
                      <a:pt x="1477035" y="2001539"/>
                      <a:pt x="1494994" y="2045982"/>
                      <a:pt x="1510803" y="2091068"/>
                    </a:cubicBezTo>
                    <a:cubicBezTo>
                      <a:pt x="1517148" y="2109210"/>
                      <a:pt x="1523063" y="2127352"/>
                      <a:pt x="1528655" y="2145602"/>
                    </a:cubicBezTo>
                    <a:cubicBezTo>
                      <a:pt x="1537043" y="2173083"/>
                      <a:pt x="1544464" y="2200779"/>
                      <a:pt x="1551669" y="2228475"/>
                    </a:cubicBezTo>
                    <a:close/>
                    <a:moveTo>
                      <a:pt x="1640176" y="1927254"/>
                    </a:moveTo>
                    <a:cubicBezTo>
                      <a:pt x="1660931" y="1976420"/>
                      <a:pt x="1680289" y="2026230"/>
                      <a:pt x="1706313" y="2072389"/>
                    </a:cubicBezTo>
                    <a:cubicBezTo>
                      <a:pt x="1708249" y="2075717"/>
                      <a:pt x="1707174" y="2079904"/>
                      <a:pt x="1703840" y="2081729"/>
                    </a:cubicBezTo>
                    <a:cubicBezTo>
                      <a:pt x="1700614" y="2083661"/>
                      <a:pt x="1696420" y="2082588"/>
                      <a:pt x="1694484" y="2079367"/>
                    </a:cubicBezTo>
                    <a:cubicBezTo>
                      <a:pt x="1662221" y="2025800"/>
                      <a:pt x="1638455" y="1967295"/>
                      <a:pt x="1612322" y="1910293"/>
                    </a:cubicBezTo>
                    <a:cubicBezTo>
                      <a:pt x="1605439" y="1895264"/>
                      <a:pt x="1598449" y="1880235"/>
                      <a:pt x="1591137" y="1865528"/>
                    </a:cubicBezTo>
                    <a:cubicBezTo>
                      <a:pt x="1580060" y="1843522"/>
                      <a:pt x="1568338" y="1821945"/>
                      <a:pt x="1554895" y="1801334"/>
                    </a:cubicBezTo>
                    <a:cubicBezTo>
                      <a:pt x="1531666" y="1765801"/>
                      <a:pt x="1503705" y="1733060"/>
                      <a:pt x="1466603" y="1705686"/>
                    </a:cubicBezTo>
                    <a:cubicBezTo>
                      <a:pt x="1463377" y="1703431"/>
                      <a:pt x="1462625" y="1699030"/>
                      <a:pt x="1464883" y="1695810"/>
                    </a:cubicBezTo>
                    <a:cubicBezTo>
                      <a:pt x="1467249" y="1692589"/>
                      <a:pt x="1471658" y="1691838"/>
                      <a:pt x="1474885" y="1694092"/>
                    </a:cubicBezTo>
                    <a:cubicBezTo>
                      <a:pt x="1528010" y="1731020"/>
                      <a:pt x="1564896" y="1777931"/>
                      <a:pt x="1594040" y="1829781"/>
                    </a:cubicBezTo>
                    <a:cubicBezTo>
                      <a:pt x="1611462" y="1861019"/>
                      <a:pt x="1626088" y="1893976"/>
                      <a:pt x="1640176" y="1927254"/>
                    </a:cubicBezTo>
                    <a:close/>
                    <a:moveTo>
                      <a:pt x="1735027" y="1768055"/>
                    </a:moveTo>
                    <a:cubicBezTo>
                      <a:pt x="1738038" y="1770202"/>
                      <a:pt x="1738791" y="1774496"/>
                      <a:pt x="1736533" y="1777502"/>
                    </a:cubicBezTo>
                    <a:cubicBezTo>
                      <a:pt x="1734382" y="1780615"/>
                      <a:pt x="1730080" y="1781259"/>
                      <a:pt x="1727069" y="1779112"/>
                    </a:cubicBezTo>
                    <a:cubicBezTo>
                      <a:pt x="1718143" y="1772993"/>
                      <a:pt x="1709540" y="1762259"/>
                      <a:pt x="1701367" y="1749377"/>
                    </a:cubicBezTo>
                    <a:cubicBezTo>
                      <a:pt x="1685881" y="1724794"/>
                      <a:pt x="1672115" y="1692267"/>
                      <a:pt x="1659855" y="1675628"/>
                    </a:cubicBezTo>
                    <a:cubicBezTo>
                      <a:pt x="1645875" y="1656091"/>
                      <a:pt x="1630927" y="1637519"/>
                      <a:pt x="1615549" y="1619485"/>
                    </a:cubicBezTo>
                    <a:cubicBezTo>
                      <a:pt x="1605224" y="1607354"/>
                      <a:pt x="1594685" y="1595438"/>
                      <a:pt x="1583932" y="1583737"/>
                    </a:cubicBezTo>
                    <a:cubicBezTo>
                      <a:pt x="1557046" y="1554431"/>
                      <a:pt x="1528763" y="1526413"/>
                      <a:pt x="1499189" y="1498932"/>
                    </a:cubicBezTo>
                    <a:cubicBezTo>
                      <a:pt x="1496285" y="1496355"/>
                      <a:pt x="1495963" y="1491847"/>
                      <a:pt x="1498651" y="1488841"/>
                    </a:cubicBezTo>
                    <a:cubicBezTo>
                      <a:pt x="1501232" y="1485943"/>
                      <a:pt x="1505749" y="1485728"/>
                      <a:pt x="1508652" y="1488304"/>
                    </a:cubicBezTo>
                    <a:cubicBezTo>
                      <a:pt x="1530914" y="1507412"/>
                      <a:pt x="1552637" y="1526735"/>
                      <a:pt x="1573392" y="1546917"/>
                    </a:cubicBezTo>
                    <a:cubicBezTo>
                      <a:pt x="1587480" y="1560443"/>
                      <a:pt x="1601030" y="1574398"/>
                      <a:pt x="1614150" y="1588783"/>
                    </a:cubicBezTo>
                    <a:cubicBezTo>
                      <a:pt x="1625120" y="1600699"/>
                      <a:pt x="1635659" y="1613151"/>
                      <a:pt x="1645767" y="1625926"/>
                    </a:cubicBezTo>
                    <a:cubicBezTo>
                      <a:pt x="1655877" y="1638593"/>
                      <a:pt x="1665448" y="1651689"/>
                      <a:pt x="1674696" y="1665215"/>
                    </a:cubicBezTo>
                    <a:cubicBezTo>
                      <a:pt x="1686526" y="1682606"/>
                      <a:pt x="1699538" y="1715991"/>
                      <a:pt x="1714379" y="1741540"/>
                    </a:cubicBezTo>
                    <a:cubicBezTo>
                      <a:pt x="1720939" y="1752812"/>
                      <a:pt x="1727607" y="1762473"/>
                      <a:pt x="1735027" y="1768055"/>
                    </a:cubicBezTo>
                    <a:close/>
                    <a:moveTo>
                      <a:pt x="1273352" y="1823984"/>
                    </a:moveTo>
                    <a:cubicBezTo>
                      <a:pt x="1292494" y="1804339"/>
                      <a:pt x="1311852" y="1784909"/>
                      <a:pt x="1331639" y="1765908"/>
                    </a:cubicBezTo>
                    <a:cubicBezTo>
                      <a:pt x="1342501" y="1755281"/>
                      <a:pt x="1353793" y="1744975"/>
                      <a:pt x="1365084" y="1734777"/>
                    </a:cubicBezTo>
                    <a:cubicBezTo>
                      <a:pt x="1376484" y="1724579"/>
                      <a:pt x="1388098" y="1714381"/>
                      <a:pt x="1399605" y="1704398"/>
                    </a:cubicBezTo>
                    <a:cubicBezTo>
                      <a:pt x="1403477" y="1700962"/>
                      <a:pt x="1410790" y="1697957"/>
                      <a:pt x="1417242" y="1694736"/>
                    </a:cubicBezTo>
                    <a:cubicBezTo>
                      <a:pt x="1423157" y="1691838"/>
                      <a:pt x="1428642" y="1688832"/>
                      <a:pt x="1431653" y="1685934"/>
                    </a:cubicBezTo>
                    <a:cubicBezTo>
                      <a:pt x="1434557" y="1683250"/>
                      <a:pt x="1435954" y="1680351"/>
                      <a:pt x="1436170" y="1677668"/>
                    </a:cubicBezTo>
                    <a:cubicBezTo>
                      <a:pt x="1436492" y="1674555"/>
                      <a:pt x="1435632" y="1671119"/>
                      <a:pt x="1432083" y="1667899"/>
                    </a:cubicBezTo>
                    <a:cubicBezTo>
                      <a:pt x="1429287" y="1665430"/>
                      <a:pt x="1424985" y="1665537"/>
                      <a:pt x="1422404" y="1668328"/>
                    </a:cubicBezTo>
                    <a:cubicBezTo>
                      <a:pt x="1420361" y="1670475"/>
                      <a:pt x="1420038" y="1673803"/>
                      <a:pt x="1421436" y="1676272"/>
                    </a:cubicBezTo>
                    <a:cubicBezTo>
                      <a:pt x="1418318" y="1678634"/>
                      <a:pt x="1413048" y="1680781"/>
                      <a:pt x="1407779" y="1683035"/>
                    </a:cubicBezTo>
                    <a:cubicBezTo>
                      <a:pt x="1400788" y="1686041"/>
                      <a:pt x="1393906" y="1689261"/>
                      <a:pt x="1389711" y="1692697"/>
                    </a:cubicBezTo>
                    <a:cubicBezTo>
                      <a:pt x="1375408" y="1704290"/>
                      <a:pt x="1360998" y="1716099"/>
                      <a:pt x="1347018" y="1728122"/>
                    </a:cubicBezTo>
                    <a:cubicBezTo>
                      <a:pt x="1337554" y="1736173"/>
                      <a:pt x="1328305" y="1744439"/>
                      <a:pt x="1319164" y="1752812"/>
                    </a:cubicBezTo>
                    <a:cubicBezTo>
                      <a:pt x="1298947" y="1771705"/>
                      <a:pt x="1278836" y="1790706"/>
                      <a:pt x="1259479" y="1810566"/>
                    </a:cubicBezTo>
                    <a:cubicBezTo>
                      <a:pt x="1246574" y="1823769"/>
                      <a:pt x="1233992" y="1837296"/>
                      <a:pt x="1221732" y="1851036"/>
                    </a:cubicBezTo>
                    <a:cubicBezTo>
                      <a:pt x="1190975" y="1885602"/>
                      <a:pt x="1162262" y="1921994"/>
                      <a:pt x="1136237" y="1960103"/>
                    </a:cubicBezTo>
                    <a:cubicBezTo>
                      <a:pt x="1133978" y="1963323"/>
                      <a:pt x="1134731" y="1967724"/>
                      <a:pt x="1137957" y="1970086"/>
                    </a:cubicBezTo>
                    <a:cubicBezTo>
                      <a:pt x="1141184" y="1972340"/>
                      <a:pt x="1145593" y="1971589"/>
                      <a:pt x="1147851" y="1968368"/>
                    </a:cubicBezTo>
                    <a:cubicBezTo>
                      <a:pt x="1169359" y="1938955"/>
                      <a:pt x="1192803" y="1910937"/>
                      <a:pt x="1217108" y="1883777"/>
                    </a:cubicBezTo>
                    <a:cubicBezTo>
                      <a:pt x="1235282" y="1863381"/>
                      <a:pt x="1254209" y="1843522"/>
                      <a:pt x="1273352" y="1823984"/>
                    </a:cubicBezTo>
                    <a:close/>
                    <a:moveTo>
                      <a:pt x="1422942" y="1678097"/>
                    </a:moveTo>
                    <a:cubicBezTo>
                      <a:pt x="1422942" y="1678097"/>
                      <a:pt x="1422834" y="1677990"/>
                      <a:pt x="1422727" y="1677990"/>
                    </a:cubicBezTo>
                    <a:cubicBezTo>
                      <a:pt x="1422619" y="1677882"/>
                      <a:pt x="1422512" y="1677775"/>
                      <a:pt x="1422404" y="1677668"/>
                    </a:cubicBezTo>
                    <a:cubicBezTo>
                      <a:pt x="1422512" y="1678097"/>
                      <a:pt x="1422619" y="1678312"/>
                      <a:pt x="1422942" y="1678097"/>
                    </a:cubicBezTo>
                    <a:close/>
                    <a:moveTo>
                      <a:pt x="1286687" y="2109532"/>
                    </a:moveTo>
                    <a:cubicBezTo>
                      <a:pt x="1271954" y="2127996"/>
                      <a:pt x="1257651" y="2146568"/>
                      <a:pt x="1243993" y="2165783"/>
                    </a:cubicBezTo>
                    <a:cubicBezTo>
                      <a:pt x="1225926" y="2191117"/>
                      <a:pt x="1208934" y="2217310"/>
                      <a:pt x="1193664" y="2245221"/>
                    </a:cubicBezTo>
                    <a:cubicBezTo>
                      <a:pt x="1191836" y="2248656"/>
                      <a:pt x="1187534" y="2250052"/>
                      <a:pt x="1183985" y="2248227"/>
                    </a:cubicBezTo>
                    <a:cubicBezTo>
                      <a:pt x="1180543" y="2246402"/>
                      <a:pt x="1179146" y="2242001"/>
                      <a:pt x="1180974" y="2238566"/>
                    </a:cubicBezTo>
                    <a:cubicBezTo>
                      <a:pt x="1199256" y="2202282"/>
                      <a:pt x="1219796" y="2168252"/>
                      <a:pt x="1242810" y="2135833"/>
                    </a:cubicBezTo>
                    <a:cubicBezTo>
                      <a:pt x="1254317" y="2119516"/>
                      <a:pt x="1266469" y="2103736"/>
                      <a:pt x="1279159" y="2088170"/>
                    </a:cubicBezTo>
                    <a:cubicBezTo>
                      <a:pt x="1291634" y="2072819"/>
                      <a:pt x="1304861" y="2058005"/>
                      <a:pt x="1318304" y="2043083"/>
                    </a:cubicBezTo>
                    <a:lnTo>
                      <a:pt x="1373473" y="1982324"/>
                    </a:lnTo>
                    <a:cubicBezTo>
                      <a:pt x="1378635" y="1976742"/>
                      <a:pt x="1391970" y="1969120"/>
                      <a:pt x="1398960" y="1963430"/>
                    </a:cubicBezTo>
                    <a:cubicBezTo>
                      <a:pt x="1398530" y="1962250"/>
                      <a:pt x="1398315" y="1960961"/>
                      <a:pt x="1398637" y="1959566"/>
                    </a:cubicBezTo>
                    <a:cubicBezTo>
                      <a:pt x="1399283" y="1955916"/>
                      <a:pt x="1402832" y="1953447"/>
                      <a:pt x="1406596" y="1954091"/>
                    </a:cubicBezTo>
                    <a:cubicBezTo>
                      <a:pt x="1410359" y="1954735"/>
                      <a:pt x="1412403" y="1956560"/>
                      <a:pt x="1413478" y="1958063"/>
                    </a:cubicBezTo>
                    <a:cubicBezTo>
                      <a:pt x="1414876" y="1959888"/>
                      <a:pt x="1415414" y="1962035"/>
                      <a:pt x="1414984" y="1964504"/>
                    </a:cubicBezTo>
                    <a:cubicBezTo>
                      <a:pt x="1414661" y="1966865"/>
                      <a:pt x="1412188" y="1970623"/>
                      <a:pt x="1407779" y="1974380"/>
                    </a:cubicBezTo>
                    <a:cubicBezTo>
                      <a:pt x="1401326" y="1979962"/>
                      <a:pt x="1389604" y="1987262"/>
                      <a:pt x="1385087" y="1992522"/>
                    </a:cubicBezTo>
                    <a:lnTo>
                      <a:pt x="1331962" y="2055106"/>
                    </a:lnTo>
                    <a:cubicBezTo>
                      <a:pt x="1316261" y="2073034"/>
                      <a:pt x="1301313" y="2091283"/>
                      <a:pt x="1286687" y="2109532"/>
                    </a:cubicBezTo>
                    <a:close/>
                    <a:moveTo>
                      <a:pt x="1363579" y="2274742"/>
                    </a:moveTo>
                    <a:lnTo>
                      <a:pt x="1345835" y="2299540"/>
                    </a:lnTo>
                    <a:cubicBezTo>
                      <a:pt x="1339920" y="2307698"/>
                      <a:pt x="1334113" y="2316071"/>
                      <a:pt x="1328090" y="2324230"/>
                    </a:cubicBezTo>
                    <a:cubicBezTo>
                      <a:pt x="1322391" y="2331852"/>
                      <a:pt x="1316584" y="2339366"/>
                      <a:pt x="1310884" y="2346881"/>
                    </a:cubicBezTo>
                    <a:cubicBezTo>
                      <a:pt x="1302280" y="2358260"/>
                      <a:pt x="1293570" y="2369424"/>
                      <a:pt x="1285289" y="2380910"/>
                    </a:cubicBezTo>
                    <a:cubicBezTo>
                      <a:pt x="1283138" y="2384238"/>
                      <a:pt x="1278729" y="2385204"/>
                      <a:pt x="1275395" y="2383057"/>
                    </a:cubicBezTo>
                    <a:cubicBezTo>
                      <a:pt x="1272061" y="2380910"/>
                      <a:pt x="1271094" y="2376509"/>
                      <a:pt x="1273244" y="2373181"/>
                    </a:cubicBezTo>
                    <a:cubicBezTo>
                      <a:pt x="1281955" y="2358367"/>
                      <a:pt x="1290988" y="2343768"/>
                      <a:pt x="1300667" y="2329490"/>
                    </a:cubicBezTo>
                    <a:cubicBezTo>
                      <a:pt x="1304431" y="2323908"/>
                      <a:pt x="1308410" y="2318219"/>
                      <a:pt x="1312497" y="2312744"/>
                    </a:cubicBezTo>
                    <a:cubicBezTo>
                      <a:pt x="1318734" y="2304585"/>
                      <a:pt x="1325294" y="2296641"/>
                      <a:pt x="1331639" y="2288698"/>
                    </a:cubicBezTo>
                    <a:lnTo>
                      <a:pt x="1351427" y="2265403"/>
                    </a:lnTo>
                    <a:cubicBezTo>
                      <a:pt x="1351750" y="2265081"/>
                      <a:pt x="1357557" y="2258533"/>
                      <a:pt x="1359923" y="2255205"/>
                    </a:cubicBezTo>
                    <a:lnTo>
                      <a:pt x="1359923" y="2255956"/>
                    </a:lnTo>
                    <a:cubicBezTo>
                      <a:pt x="1359923" y="2255634"/>
                      <a:pt x="1360030" y="2255205"/>
                      <a:pt x="1360245" y="2254775"/>
                    </a:cubicBezTo>
                    <a:lnTo>
                      <a:pt x="1359923" y="2255205"/>
                    </a:lnTo>
                    <a:cubicBezTo>
                      <a:pt x="1359923" y="2254775"/>
                      <a:pt x="1359923" y="2254346"/>
                      <a:pt x="1360353" y="2254453"/>
                    </a:cubicBezTo>
                    <a:lnTo>
                      <a:pt x="1360353" y="2254346"/>
                    </a:lnTo>
                    <a:cubicBezTo>
                      <a:pt x="1361751" y="2250911"/>
                      <a:pt x="1365622" y="2249193"/>
                      <a:pt x="1369171" y="2250481"/>
                    </a:cubicBezTo>
                    <a:cubicBezTo>
                      <a:pt x="1371645" y="2251340"/>
                      <a:pt x="1373688" y="2253487"/>
                      <a:pt x="1373580" y="2257566"/>
                    </a:cubicBezTo>
                    <a:cubicBezTo>
                      <a:pt x="1373580" y="2258318"/>
                      <a:pt x="1373150" y="2259928"/>
                      <a:pt x="1372075" y="2261860"/>
                    </a:cubicBezTo>
                    <a:cubicBezTo>
                      <a:pt x="1370031" y="2265510"/>
                      <a:pt x="1363902" y="2274313"/>
                      <a:pt x="1363579" y="2274742"/>
                    </a:cubicBezTo>
                    <a:close/>
                    <a:moveTo>
                      <a:pt x="1313787" y="1026275"/>
                    </a:moveTo>
                    <a:lnTo>
                      <a:pt x="1313572" y="1025953"/>
                    </a:lnTo>
                    <a:cubicBezTo>
                      <a:pt x="1314325" y="1025953"/>
                      <a:pt x="1314970" y="1026060"/>
                      <a:pt x="1314755" y="1026489"/>
                    </a:cubicBezTo>
                    <a:cubicBezTo>
                      <a:pt x="1314433" y="1026382"/>
                      <a:pt x="1314110" y="1026382"/>
                      <a:pt x="1313787" y="1026275"/>
                    </a:cubicBezTo>
                    <a:close/>
                    <a:moveTo>
                      <a:pt x="944813" y="524311"/>
                    </a:moveTo>
                    <a:lnTo>
                      <a:pt x="945135" y="524848"/>
                    </a:lnTo>
                    <a:cubicBezTo>
                      <a:pt x="944813" y="525170"/>
                      <a:pt x="944598" y="524633"/>
                      <a:pt x="944383" y="523989"/>
                    </a:cubicBezTo>
                    <a:lnTo>
                      <a:pt x="944813" y="524311"/>
                    </a:lnTo>
                    <a:close/>
                    <a:moveTo>
                      <a:pt x="829098" y="444229"/>
                    </a:moveTo>
                    <a:cubicBezTo>
                      <a:pt x="809203" y="433709"/>
                      <a:pt x="788233" y="422544"/>
                      <a:pt x="767369" y="411380"/>
                    </a:cubicBezTo>
                    <a:cubicBezTo>
                      <a:pt x="746399" y="400323"/>
                      <a:pt x="725428" y="389266"/>
                      <a:pt x="705748" y="378424"/>
                    </a:cubicBezTo>
                    <a:cubicBezTo>
                      <a:pt x="669830" y="358672"/>
                      <a:pt x="637890" y="339993"/>
                      <a:pt x="616919" y="324428"/>
                    </a:cubicBezTo>
                    <a:cubicBezTo>
                      <a:pt x="613801" y="321959"/>
                      <a:pt x="609391" y="322495"/>
                      <a:pt x="606918" y="325608"/>
                    </a:cubicBezTo>
                    <a:cubicBezTo>
                      <a:pt x="604552" y="328722"/>
                      <a:pt x="605090" y="333230"/>
                      <a:pt x="608208" y="335592"/>
                    </a:cubicBezTo>
                    <a:cubicBezTo>
                      <a:pt x="627028" y="350836"/>
                      <a:pt x="654881" y="369085"/>
                      <a:pt x="686713" y="388085"/>
                    </a:cubicBezTo>
                    <a:cubicBezTo>
                      <a:pt x="703920" y="398284"/>
                      <a:pt x="722310" y="408804"/>
                      <a:pt x="741022" y="419109"/>
                    </a:cubicBezTo>
                    <a:cubicBezTo>
                      <a:pt x="765864" y="432635"/>
                      <a:pt x="791459" y="445839"/>
                      <a:pt x="815763" y="458184"/>
                    </a:cubicBezTo>
                    <a:cubicBezTo>
                      <a:pt x="862651" y="481908"/>
                      <a:pt x="904915" y="502197"/>
                      <a:pt x="928252" y="514650"/>
                    </a:cubicBezTo>
                    <a:cubicBezTo>
                      <a:pt x="936102" y="518836"/>
                      <a:pt x="941694" y="521950"/>
                      <a:pt x="944383" y="523989"/>
                    </a:cubicBezTo>
                    <a:cubicBezTo>
                      <a:pt x="944275" y="523560"/>
                      <a:pt x="944275" y="523023"/>
                      <a:pt x="944275" y="522594"/>
                    </a:cubicBezTo>
                    <a:cubicBezTo>
                      <a:pt x="944383" y="523238"/>
                      <a:pt x="944598" y="523775"/>
                      <a:pt x="944813" y="524311"/>
                    </a:cubicBezTo>
                    <a:lnTo>
                      <a:pt x="945135" y="524633"/>
                    </a:lnTo>
                    <a:cubicBezTo>
                      <a:pt x="945243" y="524633"/>
                      <a:pt x="945458" y="524741"/>
                      <a:pt x="945350" y="524741"/>
                    </a:cubicBezTo>
                    <a:cubicBezTo>
                      <a:pt x="945243" y="524848"/>
                      <a:pt x="945243" y="524848"/>
                      <a:pt x="945135" y="524848"/>
                    </a:cubicBezTo>
                    <a:cubicBezTo>
                      <a:pt x="945888" y="526029"/>
                      <a:pt x="946856" y="526888"/>
                      <a:pt x="948039" y="527424"/>
                    </a:cubicBezTo>
                    <a:cubicBezTo>
                      <a:pt x="948469" y="527639"/>
                      <a:pt x="948792" y="526888"/>
                      <a:pt x="949222" y="526995"/>
                    </a:cubicBezTo>
                    <a:cubicBezTo>
                      <a:pt x="949545" y="527424"/>
                      <a:pt x="949760" y="527746"/>
                      <a:pt x="950082" y="528176"/>
                    </a:cubicBezTo>
                    <a:cubicBezTo>
                      <a:pt x="993314" y="592263"/>
                      <a:pt x="1036330" y="655814"/>
                      <a:pt x="1079347" y="719150"/>
                    </a:cubicBezTo>
                    <a:cubicBezTo>
                      <a:pt x="1050096" y="710884"/>
                      <a:pt x="994067" y="694245"/>
                      <a:pt x="929649" y="670735"/>
                    </a:cubicBezTo>
                    <a:cubicBezTo>
                      <a:pt x="893838" y="657746"/>
                      <a:pt x="855769" y="642717"/>
                      <a:pt x="818559" y="625971"/>
                    </a:cubicBezTo>
                    <a:cubicBezTo>
                      <a:pt x="787695" y="612230"/>
                      <a:pt x="757476" y="597416"/>
                      <a:pt x="729945" y="581314"/>
                    </a:cubicBezTo>
                    <a:cubicBezTo>
                      <a:pt x="699296" y="563386"/>
                      <a:pt x="671873" y="544063"/>
                      <a:pt x="650580" y="523345"/>
                    </a:cubicBezTo>
                    <a:cubicBezTo>
                      <a:pt x="647891" y="520554"/>
                      <a:pt x="643374" y="520447"/>
                      <a:pt x="640578" y="523238"/>
                    </a:cubicBezTo>
                    <a:cubicBezTo>
                      <a:pt x="637674" y="526029"/>
                      <a:pt x="637674" y="530538"/>
                      <a:pt x="640471" y="533329"/>
                    </a:cubicBezTo>
                    <a:cubicBezTo>
                      <a:pt x="665850" y="559629"/>
                      <a:pt x="700049" y="584212"/>
                      <a:pt x="738549" y="606433"/>
                    </a:cubicBezTo>
                    <a:cubicBezTo>
                      <a:pt x="761347" y="619637"/>
                      <a:pt x="785759" y="632090"/>
                      <a:pt x="810709" y="643361"/>
                    </a:cubicBezTo>
                    <a:cubicBezTo>
                      <a:pt x="848240" y="660537"/>
                      <a:pt x="887063" y="675351"/>
                      <a:pt x="923412" y="688018"/>
                    </a:cubicBezTo>
                    <a:cubicBezTo>
                      <a:pt x="1003530" y="715714"/>
                      <a:pt x="1071389" y="732246"/>
                      <a:pt x="1091392" y="736862"/>
                    </a:cubicBezTo>
                    <a:cubicBezTo>
                      <a:pt x="1103867" y="755111"/>
                      <a:pt x="1116234" y="773897"/>
                      <a:pt x="1128709" y="792039"/>
                    </a:cubicBezTo>
                    <a:cubicBezTo>
                      <a:pt x="1142366" y="811792"/>
                      <a:pt x="1156347" y="831329"/>
                      <a:pt x="1170435" y="850759"/>
                    </a:cubicBezTo>
                    <a:cubicBezTo>
                      <a:pt x="1176779" y="859455"/>
                      <a:pt x="1183017" y="868257"/>
                      <a:pt x="1189362" y="876845"/>
                    </a:cubicBezTo>
                    <a:cubicBezTo>
                      <a:pt x="1166671" y="876952"/>
                      <a:pt x="1108706" y="864500"/>
                      <a:pt x="1105265" y="864178"/>
                    </a:cubicBezTo>
                    <a:cubicBezTo>
                      <a:pt x="1066012" y="860313"/>
                      <a:pt x="1026867" y="854624"/>
                      <a:pt x="988152" y="847324"/>
                    </a:cubicBezTo>
                    <a:cubicBezTo>
                      <a:pt x="962342" y="842386"/>
                      <a:pt x="936640" y="836804"/>
                      <a:pt x="911367" y="830041"/>
                    </a:cubicBezTo>
                    <a:cubicBezTo>
                      <a:pt x="869319" y="818662"/>
                      <a:pt x="828131" y="804277"/>
                      <a:pt x="788663" y="784954"/>
                    </a:cubicBezTo>
                    <a:cubicBezTo>
                      <a:pt x="785114" y="783237"/>
                      <a:pt x="780812" y="784632"/>
                      <a:pt x="779092" y="788068"/>
                    </a:cubicBezTo>
                    <a:cubicBezTo>
                      <a:pt x="777263" y="791610"/>
                      <a:pt x="778661" y="795904"/>
                      <a:pt x="782210" y="797622"/>
                    </a:cubicBezTo>
                    <a:cubicBezTo>
                      <a:pt x="832002" y="823922"/>
                      <a:pt x="884590" y="843030"/>
                      <a:pt x="938791" y="856449"/>
                    </a:cubicBezTo>
                    <a:cubicBezTo>
                      <a:pt x="960406" y="861709"/>
                      <a:pt x="982345" y="866110"/>
                      <a:pt x="1004391" y="869653"/>
                    </a:cubicBezTo>
                    <a:cubicBezTo>
                      <a:pt x="1037299" y="874913"/>
                      <a:pt x="1070529" y="878348"/>
                      <a:pt x="1103759" y="880924"/>
                    </a:cubicBezTo>
                    <a:cubicBezTo>
                      <a:pt x="1107200" y="881246"/>
                      <a:pt x="1167854" y="892089"/>
                      <a:pt x="1190545" y="891015"/>
                    </a:cubicBezTo>
                    <a:cubicBezTo>
                      <a:pt x="1194309" y="890800"/>
                      <a:pt x="1196137" y="889942"/>
                      <a:pt x="1198288" y="889190"/>
                    </a:cubicBezTo>
                    <a:cubicBezTo>
                      <a:pt x="1218721" y="917101"/>
                      <a:pt x="1239046" y="945012"/>
                      <a:pt x="1259156" y="973137"/>
                    </a:cubicBezTo>
                    <a:cubicBezTo>
                      <a:pt x="1258188" y="973352"/>
                      <a:pt x="1257866" y="973137"/>
                      <a:pt x="1256898" y="973459"/>
                    </a:cubicBezTo>
                    <a:cubicBezTo>
                      <a:pt x="1248295" y="976143"/>
                      <a:pt x="1235282" y="981940"/>
                      <a:pt x="1228292" y="983120"/>
                    </a:cubicBezTo>
                    <a:cubicBezTo>
                      <a:pt x="1214312" y="985589"/>
                      <a:pt x="1200331" y="987736"/>
                      <a:pt x="1186243" y="989561"/>
                    </a:cubicBezTo>
                    <a:cubicBezTo>
                      <a:pt x="1172263" y="991386"/>
                      <a:pt x="1158283" y="992889"/>
                      <a:pt x="1144195" y="993855"/>
                    </a:cubicBezTo>
                    <a:cubicBezTo>
                      <a:pt x="1125267" y="995143"/>
                      <a:pt x="1106340" y="995251"/>
                      <a:pt x="1087413" y="994607"/>
                    </a:cubicBezTo>
                    <a:cubicBezTo>
                      <a:pt x="1068485" y="993963"/>
                      <a:pt x="1049558" y="992567"/>
                      <a:pt x="1030738" y="990313"/>
                    </a:cubicBezTo>
                    <a:cubicBezTo>
                      <a:pt x="992884" y="985697"/>
                      <a:pt x="955459" y="977968"/>
                      <a:pt x="918895" y="967125"/>
                    </a:cubicBezTo>
                    <a:cubicBezTo>
                      <a:pt x="915131" y="965945"/>
                      <a:pt x="911153" y="968092"/>
                      <a:pt x="909969" y="971741"/>
                    </a:cubicBezTo>
                    <a:cubicBezTo>
                      <a:pt x="908787" y="975499"/>
                      <a:pt x="910830" y="979578"/>
                      <a:pt x="914594" y="980759"/>
                    </a:cubicBezTo>
                    <a:cubicBezTo>
                      <a:pt x="951588" y="993211"/>
                      <a:pt x="989658" y="1002980"/>
                      <a:pt x="1028265" y="1008669"/>
                    </a:cubicBezTo>
                    <a:cubicBezTo>
                      <a:pt x="1047622" y="1011460"/>
                      <a:pt x="1067195" y="1013285"/>
                      <a:pt x="1086875" y="1013930"/>
                    </a:cubicBezTo>
                    <a:cubicBezTo>
                      <a:pt x="1106447" y="1014466"/>
                      <a:pt x="1126020" y="1013822"/>
                      <a:pt x="1145700" y="1011997"/>
                    </a:cubicBezTo>
                    <a:cubicBezTo>
                      <a:pt x="1160111" y="1010709"/>
                      <a:pt x="1174521" y="1008777"/>
                      <a:pt x="1188824" y="1006415"/>
                    </a:cubicBezTo>
                    <a:cubicBezTo>
                      <a:pt x="1203020" y="1004053"/>
                      <a:pt x="1217108" y="1001262"/>
                      <a:pt x="1231195" y="998364"/>
                    </a:cubicBezTo>
                    <a:cubicBezTo>
                      <a:pt x="1237756" y="996968"/>
                      <a:pt x="1249155" y="991708"/>
                      <a:pt x="1258081" y="988166"/>
                    </a:cubicBezTo>
                    <a:cubicBezTo>
                      <a:pt x="1259264" y="987629"/>
                      <a:pt x="1260770" y="987092"/>
                      <a:pt x="1262060" y="986663"/>
                    </a:cubicBezTo>
                    <a:cubicBezTo>
                      <a:pt x="1262490" y="987092"/>
                      <a:pt x="1262920" y="987522"/>
                      <a:pt x="1263458" y="987844"/>
                    </a:cubicBezTo>
                    <a:cubicBezTo>
                      <a:pt x="1265394" y="988917"/>
                      <a:pt x="1267007" y="987200"/>
                      <a:pt x="1268943" y="986555"/>
                    </a:cubicBezTo>
                    <a:cubicBezTo>
                      <a:pt x="1270986" y="989561"/>
                      <a:pt x="1287117" y="1015218"/>
                      <a:pt x="1298086" y="1028958"/>
                    </a:cubicBezTo>
                    <a:cubicBezTo>
                      <a:pt x="1302388" y="1034218"/>
                      <a:pt x="1306260" y="1037868"/>
                      <a:pt x="1308625" y="1038942"/>
                    </a:cubicBezTo>
                    <a:cubicBezTo>
                      <a:pt x="1310991" y="1040123"/>
                      <a:pt x="1313035" y="1040123"/>
                      <a:pt x="1314648" y="1039586"/>
                    </a:cubicBezTo>
                    <a:cubicBezTo>
                      <a:pt x="1318304" y="1038620"/>
                      <a:pt x="1320455" y="1034863"/>
                      <a:pt x="1319487" y="1031320"/>
                    </a:cubicBezTo>
                    <a:cubicBezTo>
                      <a:pt x="1318842" y="1028958"/>
                      <a:pt x="1317014" y="1027241"/>
                      <a:pt x="1314863" y="1026489"/>
                    </a:cubicBezTo>
                    <a:cubicBezTo>
                      <a:pt x="1314863" y="1026597"/>
                      <a:pt x="1314863" y="1026704"/>
                      <a:pt x="1314755" y="1026704"/>
                    </a:cubicBezTo>
                    <a:cubicBezTo>
                      <a:pt x="1314540" y="1027026"/>
                      <a:pt x="1314217" y="1026811"/>
                      <a:pt x="1313895" y="1026275"/>
                    </a:cubicBezTo>
                    <a:cubicBezTo>
                      <a:pt x="1313035" y="1026167"/>
                      <a:pt x="1312067" y="1026167"/>
                      <a:pt x="1311099" y="1026489"/>
                    </a:cubicBezTo>
                    <a:cubicBezTo>
                      <a:pt x="1311529" y="1026382"/>
                      <a:pt x="1312712" y="1026060"/>
                      <a:pt x="1313680" y="1025953"/>
                    </a:cubicBezTo>
                    <a:cubicBezTo>
                      <a:pt x="1313357" y="1025631"/>
                      <a:pt x="1313035" y="1025094"/>
                      <a:pt x="1312712" y="1024772"/>
                    </a:cubicBezTo>
                    <a:cubicBezTo>
                      <a:pt x="1307980" y="1019619"/>
                      <a:pt x="1301098" y="1009743"/>
                      <a:pt x="1294860" y="1000296"/>
                    </a:cubicBezTo>
                    <a:cubicBezTo>
                      <a:pt x="1296258" y="999330"/>
                      <a:pt x="1298301" y="999652"/>
                      <a:pt x="1298732" y="997935"/>
                    </a:cubicBezTo>
                    <a:cubicBezTo>
                      <a:pt x="1302926" y="980437"/>
                      <a:pt x="1314110" y="940074"/>
                      <a:pt x="1322068" y="907332"/>
                    </a:cubicBezTo>
                    <a:cubicBezTo>
                      <a:pt x="1326154" y="890800"/>
                      <a:pt x="1329381" y="876201"/>
                      <a:pt x="1330671" y="867291"/>
                    </a:cubicBezTo>
                    <a:cubicBezTo>
                      <a:pt x="1333898" y="844748"/>
                      <a:pt x="1336156" y="815119"/>
                      <a:pt x="1337446" y="782163"/>
                    </a:cubicBezTo>
                    <a:cubicBezTo>
                      <a:pt x="1338199" y="764021"/>
                      <a:pt x="1338522" y="745021"/>
                      <a:pt x="1338629" y="725483"/>
                    </a:cubicBezTo>
                    <a:cubicBezTo>
                      <a:pt x="1338629" y="697358"/>
                      <a:pt x="1338092" y="668481"/>
                      <a:pt x="1337016" y="640677"/>
                    </a:cubicBezTo>
                    <a:cubicBezTo>
                      <a:pt x="1335188" y="591297"/>
                      <a:pt x="1331854" y="545459"/>
                      <a:pt x="1328198" y="513469"/>
                    </a:cubicBezTo>
                    <a:cubicBezTo>
                      <a:pt x="1327768" y="509497"/>
                      <a:pt x="1324326" y="506706"/>
                      <a:pt x="1320455" y="507135"/>
                    </a:cubicBezTo>
                    <a:cubicBezTo>
                      <a:pt x="1316476" y="507457"/>
                      <a:pt x="1313572" y="511000"/>
                      <a:pt x="1314002" y="514865"/>
                    </a:cubicBezTo>
                    <a:cubicBezTo>
                      <a:pt x="1317766" y="557160"/>
                      <a:pt x="1319379" y="623716"/>
                      <a:pt x="1319487" y="690273"/>
                    </a:cubicBezTo>
                    <a:cubicBezTo>
                      <a:pt x="1319487" y="720330"/>
                      <a:pt x="1319272" y="750281"/>
                      <a:pt x="1318519" y="777977"/>
                    </a:cubicBezTo>
                    <a:cubicBezTo>
                      <a:pt x="1317551" y="811684"/>
                      <a:pt x="1316153" y="842064"/>
                      <a:pt x="1313357" y="865037"/>
                    </a:cubicBezTo>
                    <a:cubicBezTo>
                      <a:pt x="1312282" y="873625"/>
                      <a:pt x="1309486" y="887687"/>
                      <a:pt x="1306044" y="903682"/>
                    </a:cubicBezTo>
                    <a:cubicBezTo>
                      <a:pt x="1299699" y="933310"/>
                      <a:pt x="1291311" y="968306"/>
                      <a:pt x="1286902" y="987951"/>
                    </a:cubicBezTo>
                    <a:cubicBezTo>
                      <a:pt x="1283783" y="982906"/>
                      <a:pt x="1281202" y="978827"/>
                      <a:pt x="1280664" y="978075"/>
                    </a:cubicBezTo>
                    <a:cubicBezTo>
                      <a:pt x="1259049" y="946622"/>
                      <a:pt x="1236680" y="915491"/>
                      <a:pt x="1214527" y="884359"/>
                    </a:cubicBezTo>
                    <a:cubicBezTo>
                      <a:pt x="1215279" y="883286"/>
                      <a:pt x="1217108" y="883393"/>
                      <a:pt x="1217215" y="881998"/>
                    </a:cubicBezTo>
                    <a:cubicBezTo>
                      <a:pt x="1217215" y="881998"/>
                      <a:pt x="1223022" y="802667"/>
                      <a:pt x="1226571" y="706482"/>
                    </a:cubicBezTo>
                    <a:cubicBezTo>
                      <a:pt x="1228077" y="668696"/>
                      <a:pt x="1229152" y="628332"/>
                      <a:pt x="1229367" y="589257"/>
                    </a:cubicBezTo>
                    <a:cubicBezTo>
                      <a:pt x="1229475" y="562098"/>
                      <a:pt x="1229152" y="535583"/>
                      <a:pt x="1228399" y="510893"/>
                    </a:cubicBezTo>
                    <a:cubicBezTo>
                      <a:pt x="1226894" y="460868"/>
                      <a:pt x="1223775" y="418143"/>
                      <a:pt x="1218506" y="393024"/>
                    </a:cubicBezTo>
                    <a:cubicBezTo>
                      <a:pt x="1217753" y="389159"/>
                      <a:pt x="1213989" y="386690"/>
                      <a:pt x="1210117" y="387441"/>
                    </a:cubicBezTo>
                    <a:cubicBezTo>
                      <a:pt x="1206246" y="388193"/>
                      <a:pt x="1203772" y="391950"/>
                      <a:pt x="1204526" y="395815"/>
                    </a:cubicBezTo>
                    <a:cubicBezTo>
                      <a:pt x="1209795" y="425228"/>
                      <a:pt x="1210978" y="479117"/>
                      <a:pt x="1210763" y="540414"/>
                    </a:cubicBezTo>
                    <a:cubicBezTo>
                      <a:pt x="1210548" y="566714"/>
                      <a:pt x="1210225" y="594410"/>
                      <a:pt x="1209687" y="622106"/>
                    </a:cubicBezTo>
                    <a:cubicBezTo>
                      <a:pt x="1209365" y="640463"/>
                      <a:pt x="1209150" y="658712"/>
                      <a:pt x="1208827" y="676639"/>
                    </a:cubicBezTo>
                    <a:cubicBezTo>
                      <a:pt x="1207321" y="763592"/>
                      <a:pt x="1204848" y="841312"/>
                      <a:pt x="1203988" y="869438"/>
                    </a:cubicBezTo>
                    <a:cubicBezTo>
                      <a:pt x="1192696" y="853550"/>
                      <a:pt x="1181404" y="837663"/>
                      <a:pt x="1170220" y="821668"/>
                    </a:cubicBezTo>
                    <a:cubicBezTo>
                      <a:pt x="1161078" y="808571"/>
                      <a:pt x="1152045" y="795475"/>
                      <a:pt x="1143119" y="782378"/>
                    </a:cubicBezTo>
                    <a:cubicBezTo>
                      <a:pt x="1115266" y="741478"/>
                      <a:pt x="1087520" y="699397"/>
                      <a:pt x="1059882" y="657746"/>
                    </a:cubicBezTo>
                    <a:cubicBezTo>
                      <a:pt x="1060528" y="657746"/>
                      <a:pt x="1061388" y="657961"/>
                      <a:pt x="1061926" y="657853"/>
                    </a:cubicBezTo>
                    <a:cubicBezTo>
                      <a:pt x="1063001" y="657639"/>
                      <a:pt x="1066227" y="657102"/>
                      <a:pt x="1067410" y="652701"/>
                    </a:cubicBezTo>
                    <a:cubicBezTo>
                      <a:pt x="1067518" y="652056"/>
                      <a:pt x="1067840" y="650768"/>
                      <a:pt x="1067948" y="648621"/>
                    </a:cubicBezTo>
                    <a:cubicBezTo>
                      <a:pt x="1068163" y="647118"/>
                      <a:pt x="1067840" y="645723"/>
                      <a:pt x="1067087" y="644435"/>
                    </a:cubicBezTo>
                    <a:cubicBezTo>
                      <a:pt x="1066872" y="633270"/>
                      <a:pt x="1067410" y="609976"/>
                      <a:pt x="1067410" y="599778"/>
                    </a:cubicBezTo>
                    <a:cubicBezTo>
                      <a:pt x="1067410" y="582924"/>
                      <a:pt x="1066980" y="566070"/>
                      <a:pt x="1066334" y="549216"/>
                    </a:cubicBezTo>
                    <a:cubicBezTo>
                      <a:pt x="1065582" y="532470"/>
                      <a:pt x="1064614" y="515616"/>
                      <a:pt x="1063539" y="498870"/>
                    </a:cubicBezTo>
                    <a:cubicBezTo>
                      <a:pt x="1061818" y="475575"/>
                      <a:pt x="1059667" y="451743"/>
                      <a:pt x="1056548" y="427912"/>
                    </a:cubicBezTo>
                    <a:cubicBezTo>
                      <a:pt x="1053430" y="404403"/>
                      <a:pt x="1049451" y="380893"/>
                      <a:pt x="1044719" y="357491"/>
                    </a:cubicBezTo>
                    <a:cubicBezTo>
                      <a:pt x="1035148" y="310258"/>
                      <a:pt x="1022350" y="263775"/>
                      <a:pt x="1006541" y="219870"/>
                    </a:cubicBezTo>
                    <a:cubicBezTo>
                      <a:pt x="1005144" y="216113"/>
                      <a:pt x="1001164" y="214073"/>
                      <a:pt x="997401" y="215361"/>
                    </a:cubicBezTo>
                    <a:cubicBezTo>
                      <a:pt x="993637" y="216649"/>
                      <a:pt x="991701" y="220729"/>
                      <a:pt x="992991" y="224378"/>
                    </a:cubicBezTo>
                    <a:cubicBezTo>
                      <a:pt x="1007187" y="268177"/>
                      <a:pt x="1017941" y="314337"/>
                      <a:pt x="1026437" y="360926"/>
                    </a:cubicBezTo>
                    <a:cubicBezTo>
                      <a:pt x="1030631" y="384114"/>
                      <a:pt x="1034180" y="407301"/>
                      <a:pt x="1037299" y="430381"/>
                    </a:cubicBezTo>
                    <a:cubicBezTo>
                      <a:pt x="1040417" y="453890"/>
                      <a:pt x="1043213" y="477292"/>
                      <a:pt x="1045149" y="500372"/>
                    </a:cubicBezTo>
                    <a:cubicBezTo>
                      <a:pt x="1046977" y="520232"/>
                      <a:pt x="1048590" y="540199"/>
                      <a:pt x="1049881" y="560166"/>
                    </a:cubicBezTo>
                    <a:cubicBezTo>
                      <a:pt x="1050633" y="573477"/>
                      <a:pt x="1051386" y="586681"/>
                      <a:pt x="1051817" y="599992"/>
                    </a:cubicBezTo>
                    <a:cubicBezTo>
                      <a:pt x="1052139" y="611156"/>
                      <a:pt x="1052462" y="637564"/>
                      <a:pt x="1053107" y="647655"/>
                    </a:cubicBezTo>
                    <a:cubicBezTo>
                      <a:pt x="1053430" y="647333"/>
                      <a:pt x="1053860" y="647011"/>
                      <a:pt x="1054397" y="646689"/>
                    </a:cubicBezTo>
                    <a:cubicBezTo>
                      <a:pt x="1054290" y="646904"/>
                      <a:pt x="1054290" y="647011"/>
                      <a:pt x="1054290" y="647226"/>
                    </a:cubicBezTo>
                    <a:cubicBezTo>
                      <a:pt x="1054182" y="648085"/>
                      <a:pt x="1054290" y="648943"/>
                      <a:pt x="1053967" y="649051"/>
                    </a:cubicBezTo>
                    <a:cubicBezTo>
                      <a:pt x="1024824" y="605038"/>
                      <a:pt x="995680" y="561454"/>
                      <a:pt x="966106" y="517334"/>
                    </a:cubicBezTo>
                    <a:cubicBezTo>
                      <a:pt x="958148" y="505633"/>
                      <a:pt x="949867" y="494146"/>
                      <a:pt x="941909" y="482338"/>
                    </a:cubicBezTo>
                    <a:cubicBezTo>
                      <a:pt x="942985" y="480942"/>
                      <a:pt x="945135" y="480406"/>
                      <a:pt x="944920" y="478581"/>
                    </a:cubicBezTo>
                    <a:cubicBezTo>
                      <a:pt x="941909" y="444766"/>
                      <a:pt x="928359" y="392057"/>
                      <a:pt x="911367" y="338168"/>
                    </a:cubicBezTo>
                    <a:cubicBezTo>
                      <a:pt x="907066" y="324535"/>
                      <a:pt x="902442" y="310794"/>
                      <a:pt x="897817" y="297268"/>
                    </a:cubicBezTo>
                    <a:cubicBezTo>
                      <a:pt x="892978" y="283528"/>
                      <a:pt x="888031" y="269894"/>
                      <a:pt x="883084" y="256905"/>
                    </a:cubicBezTo>
                    <a:cubicBezTo>
                      <a:pt x="857919" y="190349"/>
                      <a:pt x="834690" y="137319"/>
                      <a:pt x="834690" y="137319"/>
                    </a:cubicBezTo>
                    <a:cubicBezTo>
                      <a:pt x="833185" y="133669"/>
                      <a:pt x="829098" y="131844"/>
                      <a:pt x="825442" y="133347"/>
                    </a:cubicBezTo>
                    <a:cubicBezTo>
                      <a:pt x="821785" y="134850"/>
                      <a:pt x="820065" y="139036"/>
                      <a:pt x="821463" y="142686"/>
                    </a:cubicBezTo>
                    <a:cubicBezTo>
                      <a:pt x="821463" y="142686"/>
                      <a:pt x="834906" y="178004"/>
                      <a:pt x="852435" y="227062"/>
                    </a:cubicBezTo>
                    <a:cubicBezTo>
                      <a:pt x="858780" y="244453"/>
                      <a:pt x="865447" y="263561"/>
                      <a:pt x="872438" y="283528"/>
                    </a:cubicBezTo>
                    <a:cubicBezTo>
                      <a:pt x="876847" y="295873"/>
                      <a:pt x="881256" y="308433"/>
                      <a:pt x="885665" y="321100"/>
                    </a:cubicBezTo>
                    <a:cubicBezTo>
                      <a:pt x="892225" y="340208"/>
                      <a:pt x="898785" y="359316"/>
                      <a:pt x="904807" y="377780"/>
                    </a:cubicBezTo>
                    <a:cubicBezTo>
                      <a:pt x="915131" y="409555"/>
                      <a:pt x="922659" y="437788"/>
                      <a:pt x="927499" y="461620"/>
                    </a:cubicBezTo>
                    <a:cubicBezTo>
                      <a:pt x="900183" y="421793"/>
                      <a:pt x="873083" y="381752"/>
                      <a:pt x="844907" y="342570"/>
                    </a:cubicBezTo>
                    <a:cubicBezTo>
                      <a:pt x="775650" y="245956"/>
                      <a:pt x="703167" y="151918"/>
                      <a:pt x="625630" y="63677"/>
                    </a:cubicBezTo>
                    <a:cubicBezTo>
                      <a:pt x="623157" y="60671"/>
                      <a:pt x="618640" y="60349"/>
                      <a:pt x="615629" y="62926"/>
                    </a:cubicBezTo>
                    <a:cubicBezTo>
                      <a:pt x="612618" y="65502"/>
                      <a:pt x="612295" y="70011"/>
                      <a:pt x="614876" y="73017"/>
                    </a:cubicBezTo>
                    <a:cubicBezTo>
                      <a:pt x="691015" y="161794"/>
                      <a:pt x="761778" y="256368"/>
                      <a:pt x="829959" y="353090"/>
                    </a:cubicBezTo>
                    <a:cubicBezTo>
                      <a:pt x="863942" y="401289"/>
                      <a:pt x="897065" y="450241"/>
                      <a:pt x="930080" y="498977"/>
                    </a:cubicBezTo>
                    <a:cubicBezTo>
                      <a:pt x="927283" y="497367"/>
                      <a:pt x="925025" y="495971"/>
                      <a:pt x="921799" y="494254"/>
                    </a:cubicBezTo>
                    <a:cubicBezTo>
                      <a:pt x="898785" y="481372"/>
                      <a:pt x="865662" y="463767"/>
                      <a:pt x="829098" y="444229"/>
                    </a:cubicBezTo>
                    <a:close/>
                    <a:moveTo>
                      <a:pt x="1260555" y="979578"/>
                    </a:moveTo>
                    <a:cubicBezTo>
                      <a:pt x="1260662" y="979148"/>
                      <a:pt x="1260877" y="978827"/>
                      <a:pt x="1261092" y="978397"/>
                    </a:cubicBezTo>
                    <a:cubicBezTo>
                      <a:pt x="1261199" y="978290"/>
                      <a:pt x="1261307" y="978182"/>
                      <a:pt x="1261199" y="978182"/>
                    </a:cubicBezTo>
                    <a:cubicBezTo>
                      <a:pt x="1260339" y="977753"/>
                      <a:pt x="1260339" y="978504"/>
                      <a:pt x="1260555" y="979578"/>
                    </a:cubicBezTo>
                    <a:close/>
                    <a:moveTo>
                      <a:pt x="1479078" y="1104317"/>
                    </a:moveTo>
                    <a:cubicBezTo>
                      <a:pt x="1476175" y="1103136"/>
                      <a:pt x="1474885" y="1101204"/>
                      <a:pt x="1474239" y="1099594"/>
                    </a:cubicBezTo>
                    <a:cubicBezTo>
                      <a:pt x="1473164" y="1097018"/>
                      <a:pt x="1473379" y="1093690"/>
                      <a:pt x="1476175" y="1090362"/>
                    </a:cubicBezTo>
                    <a:cubicBezTo>
                      <a:pt x="1478756" y="1087356"/>
                      <a:pt x="1486284" y="1083277"/>
                      <a:pt x="1488865" y="1079949"/>
                    </a:cubicBezTo>
                    <a:lnTo>
                      <a:pt x="1510051" y="1052146"/>
                    </a:lnTo>
                    <a:lnTo>
                      <a:pt x="1571134" y="966052"/>
                    </a:lnTo>
                    <a:cubicBezTo>
                      <a:pt x="1574575" y="961436"/>
                      <a:pt x="1578124" y="956820"/>
                      <a:pt x="1581565" y="952204"/>
                    </a:cubicBezTo>
                    <a:cubicBezTo>
                      <a:pt x="1580060" y="952955"/>
                      <a:pt x="1578554" y="953385"/>
                      <a:pt x="1576941" y="953063"/>
                    </a:cubicBezTo>
                    <a:cubicBezTo>
                      <a:pt x="1575758" y="952848"/>
                      <a:pt x="1574360" y="952097"/>
                      <a:pt x="1573070" y="950486"/>
                    </a:cubicBezTo>
                    <a:cubicBezTo>
                      <a:pt x="1572747" y="950057"/>
                      <a:pt x="1571994" y="948984"/>
                      <a:pt x="1571672" y="947051"/>
                    </a:cubicBezTo>
                    <a:cubicBezTo>
                      <a:pt x="1571242" y="944797"/>
                      <a:pt x="1570596" y="936424"/>
                      <a:pt x="1569844" y="933096"/>
                    </a:cubicBezTo>
                    <a:cubicBezTo>
                      <a:pt x="1568338" y="926333"/>
                      <a:pt x="1566832" y="919570"/>
                      <a:pt x="1565219" y="912914"/>
                    </a:cubicBezTo>
                    <a:cubicBezTo>
                      <a:pt x="1564144" y="908513"/>
                      <a:pt x="1562961" y="904112"/>
                      <a:pt x="1561670" y="899818"/>
                    </a:cubicBezTo>
                    <a:cubicBezTo>
                      <a:pt x="1555325" y="878455"/>
                      <a:pt x="1548765" y="857093"/>
                      <a:pt x="1542851" y="835623"/>
                    </a:cubicBezTo>
                    <a:cubicBezTo>
                      <a:pt x="1538979" y="821238"/>
                      <a:pt x="1535322" y="806746"/>
                      <a:pt x="1531989" y="792039"/>
                    </a:cubicBezTo>
                    <a:cubicBezTo>
                      <a:pt x="1525536" y="762304"/>
                      <a:pt x="1520052" y="730099"/>
                      <a:pt x="1517041" y="697036"/>
                    </a:cubicBezTo>
                    <a:cubicBezTo>
                      <a:pt x="1514997" y="675888"/>
                      <a:pt x="1514029" y="654311"/>
                      <a:pt x="1514029" y="632841"/>
                    </a:cubicBezTo>
                    <a:cubicBezTo>
                      <a:pt x="1514244" y="577449"/>
                      <a:pt x="1521557" y="522379"/>
                      <a:pt x="1538764" y="474072"/>
                    </a:cubicBezTo>
                    <a:cubicBezTo>
                      <a:pt x="1540055" y="470315"/>
                      <a:pt x="1544033" y="468275"/>
                      <a:pt x="1547797" y="469563"/>
                    </a:cubicBezTo>
                    <a:cubicBezTo>
                      <a:pt x="1551561" y="470852"/>
                      <a:pt x="1553497" y="474931"/>
                      <a:pt x="1552314" y="478581"/>
                    </a:cubicBezTo>
                    <a:cubicBezTo>
                      <a:pt x="1539947" y="516582"/>
                      <a:pt x="1534355" y="558556"/>
                      <a:pt x="1532957" y="601388"/>
                    </a:cubicBezTo>
                    <a:cubicBezTo>
                      <a:pt x="1531881" y="632626"/>
                      <a:pt x="1533387" y="664294"/>
                      <a:pt x="1536291" y="695211"/>
                    </a:cubicBezTo>
                    <a:cubicBezTo>
                      <a:pt x="1539302" y="727630"/>
                      <a:pt x="1543818" y="759083"/>
                      <a:pt x="1549733" y="788389"/>
                    </a:cubicBezTo>
                    <a:cubicBezTo>
                      <a:pt x="1552637" y="802774"/>
                      <a:pt x="1555971" y="817052"/>
                      <a:pt x="1559519" y="831329"/>
                    </a:cubicBezTo>
                    <a:cubicBezTo>
                      <a:pt x="1564789" y="852799"/>
                      <a:pt x="1570596" y="874269"/>
                      <a:pt x="1576403" y="895631"/>
                    </a:cubicBezTo>
                    <a:cubicBezTo>
                      <a:pt x="1577586" y="900247"/>
                      <a:pt x="1578662" y="904863"/>
                      <a:pt x="1579737" y="909586"/>
                    </a:cubicBezTo>
                    <a:cubicBezTo>
                      <a:pt x="1581135" y="916349"/>
                      <a:pt x="1582426" y="923220"/>
                      <a:pt x="1583716" y="930090"/>
                    </a:cubicBezTo>
                    <a:cubicBezTo>
                      <a:pt x="1584146" y="932237"/>
                      <a:pt x="1583716" y="937390"/>
                      <a:pt x="1583824" y="940932"/>
                    </a:cubicBezTo>
                    <a:cubicBezTo>
                      <a:pt x="1584576" y="941791"/>
                      <a:pt x="1585222" y="942757"/>
                      <a:pt x="1585437" y="943938"/>
                    </a:cubicBezTo>
                    <a:cubicBezTo>
                      <a:pt x="1585114" y="943294"/>
                      <a:pt x="1584146" y="942542"/>
                      <a:pt x="1584039" y="942328"/>
                    </a:cubicBezTo>
                    <a:lnTo>
                      <a:pt x="1583932" y="942220"/>
                    </a:lnTo>
                    <a:cubicBezTo>
                      <a:pt x="1584146" y="943831"/>
                      <a:pt x="1584469" y="944797"/>
                      <a:pt x="1585222" y="944689"/>
                    </a:cubicBezTo>
                    <a:cubicBezTo>
                      <a:pt x="1585437" y="944689"/>
                      <a:pt x="1585545" y="944582"/>
                      <a:pt x="1585545" y="944475"/>
                    </a:cubicBezTo>
                    <a:cubicBezTo>
                      <a:pt x="1585652" y="945012"/>
                      <a:pt x="1585652" y="945656"/>
                      <a:pt x="1585652" y="946192"/>
                    </a:cubicBezTo>
                    <a:cubicBezTo>
                      <a:pt x="1585545" y="947373"/>
                      <a:pt x="1585114" y="947159"/>
                      <a:pt x="1584792" y="947910"/>
                    </a:cubicBezTo>
                    <a:cubicBezTo>
                      <a:pt x="1605010" y="920643"/>
                      <a:pt x="1625335" y="893377"/>
                      <a:pt x="1645983" y="866432"/>
                    </a:cubicBezTo>
                    <a:cubicBezTo>
                      <a:pt x="1657275" y="851833"/>
                      <a:pt x="1668674" y="837233"/>
                      <a:pt x="1680073" y="822634"/>
                    </a:cubicBezTo>
                    <a:cubicBezTo>
                      <a:pt x="1677922" y="813187"/>
                      <a:pt x="1668996" y="794186"/>
                      <a:pt x="1667921" y="790000"/>
                    </a:cubicBezTo>
                    <a:cubicBezTo>
                      <a:pt x="1663297" y="771106"/>
                      <a:pt x="1659533" y="751784"/>
                      <a:pt x="1656844" y="732461"/>
                    </a:cubicBezTo>
                    <a:cubicBezTo>
                      <a:pt x="1654048" y="712923"/>
                      <a:pt x="1652328" y="693386"/>
                      <a:pt x="1651467" y="673956"/>
                    </a:cubicBezTo>
                    <a:cubicBezTo>
                      <a:pt x="1650607" y="651198"/>
                      <a:pt x="1651037" y="628332"/>
                      <a:pt x="1652865" y="605574"/>
                    </a:cubicBezTo>
                    <a:cubicBezTo>
                      <a:pt x="1654693" y="583031"/>
                      <a:pt x="1657705" y="560488"/>
                      <a:pt x="1661684" y="538052"/>
                    </a:cubicBezTo>
                    <a:cubicBezTo>
                      <a:pt x="1666308" y="511322"/>
                      <a:pt x="1672438" y="484807"/>
                      <a:pt x="1679213" y="458506"/>
                    </a:cubicBezTo>
                    <a:cubicBezTo>
                      <a:pt x="1689322" y="419002"/>
                      <a:pt x="1701259" y="379927"/>
                      <a:pt x="1712873" y="341711"/>
                    </a:cubicBezTo>
                    <a:cubicBezTo>
                      <a:pt x="1714056" y="337954"/>
                      <a:pt x="1717928" y="335807"/>
                      <a:pt x="1721799" y="336880"/>
                    </a:cubicBezTo>
                    <a:cubicBezTo>
                      <a:pt x="1725563" y="337954"/>
                      <a:pt x="1727714" y="341926"/>
                      <a:pt x="1726639" y="345683"/>
                    </a:cubicBezTo>
                    <a:cubicBezTo>
                      <a:pt x="1716207" y="384006"/>
                      <a:pt x="1705668" y="423189"/>
                      <a:pt x="1696420" y="462693"/>
                    </a:cubicBezTo>
                    <a:cubicBezTo>
                      <a:pt x="1690397" y="488779"/>
                      <a:pt x="1684913" y="514972"/>
                      <a:pt x="1680504" y="541272"/>
                    </a:cubicBezTo>
                    <a:cubicBezTo>
                      <a:pt x="1676847" y="563172"/>
                      <a:pt x="1673836" y="585178"/>
                      <a:pt x="1671900" y="607185"/>
                    </a:cubicBezTo>
                    <a:cubicBezTo>
                      <a:pt x="1669965" y="629299"/>
                      <a:pt x="1668889" y="651305"/>
                      <a:pt x="1669427" y="673419"/>
                    </a:cubicBezTo>
                    <a:cubicBezTo>
                      <a:pt x="1669749" y="692312"/>
                      <a:pt x="1671040" y="711313"/>
                      <a:pt x="1673191" y="730314"/>
                    </a:cubicBezTo>
                    <a:cubicBezTo>
                      <a:pt x="1675342" y="749315"/>
                      <a:pt x="1678460" y="768208"/>
                      <a:pt x="1682439" y="786672"/>
                    </a:cubicBezTo>
                    <a:cubicBezTo>
                      <a:pt x="1683084" y="789678"/>
                      <a:pt x="1687171" y="799983"/>
                      <a:pt x="1690505" y="809323"/>
                    </a:cubicBezTo>
                    <a:cubicBezTo>
                      <a:pt x="1713949" y="779265"/>
                      <a:pt x="1737285" y="749207"/>
                      <a:pt x="1760837" y="719150"/>
                    </a:cubicBezTo>
                    <a:cubicBezTo>
                      <a:pt x="1796433" y="673848"/>
                      <a:pt x="1830954" y="627796"/>
                      <a:pt x="1865582" y="581850"/>
                    </a:cubicBezTo>
                    <a:cubicBezTo>
                      <a:pt x="1864830" y="579918"/>
                      <a:pt x="1864292" y="577986"/>
                      <a:pt x="1863646" y="575946"/>
                    </a:cubicBezTo>
                    <a:cubicBezTo>
                      <a:pt x="1862571" y="572618"/>
                      <a:pt x="1861926" y="569183"/>
                      <a:pt x="1861926" y="565855"/>
                    </a:cubicBezTo>
                    <a:cubicBezTo>
                      <a:pt x="1862571" y="546318"/>
                      <a:pt x="1862786" y="526780"/>
                      <a:pt x="1863431" y="507243"/>
                    </a:cubicBezTo>
                    <a:cubicBezTo>
                      <a:pt x="1863861" y="494146"/>
                      <a:pt x="1864507" y="481050"/>
                      <a:pt x="1865367" y="467953"/>
                    </a:cubicBezTo>
                    <a:cubicBezTo>
                      <a:pt x="1867625" y="438862"/>
                      <a:pt x="1870744" y="410092"/>
                      <a:pt x="1875369" y="381859"/>
                    </a:cubicBezTo>
                    <a:cubicBezTo>
                      <a:pt x="1878595" y="362751"/>
                      <a:pt x="1882359" y="343858"/>
                      <a:pt x="1886768" y="325072"/>
                    </a:cubicBezTo>
                    <a:cubicBezTo>
                      <a:pt x="1897845" y="278482"/>
                      <a:pt x="1912578" y="232859"/>
                      <a:pt x="1930752" y="187450"/>
                    </a:cubicBezTo>
                    <a:cubicBezTo>
                      <a:pt x="1932150" y="183801"/>
                      <a:pt x="1936237" y="181976"/>
                      <a:pt x="1940001" y="183371"/>
                    </a:cubicBezTo>
                    <a:cubicBezTo>
                      <a:pt x="1943657" y="184767"/>
                      <a:pt x="1945486" y="188846"/>
                      <a:pt x="1944087" y="192496"/>
                    </a:cubicBezTo>
                    <a:cubicBezTo>
                      <a:pt x="1927634" y="237797"/>
                      <a:pt x="1914944" y="283206"/>
                      <a:pt x="1905050" y="329151"/>
                    </a:cubicBezTo>
                    <a:cubicBezTo>
                      <a:pt x="1901178" y="347722"/>
                      <a:pt x="1897630" y="366294"/>
                      <a:pt x="1894403" y="384972"/>
                    </a:cubicBezTo>
                    <a:cubicBezTo>
                      <a:pt x="1889779" y="412776"/>
                      <a:pt x="1885800" y="440901"/>
                      <a:pt x="1883111" y="469456"/>
                    </a:cubicBezTo>
                    <a:cubicBezTo>
                      <a:pt x="1881821" y="482338"/>
                      <a:pt x="1880853" y="495220"/>
                      <a:pt x="1880100" y="508102"/>
                    </a:cubicBezTo>
                    <a:cubicBezTo>
                      <a:pt x="1878810" y="527532"/>
                      <a:pt x="1877842" y="547069"/>
                      <a:pt x="1876659" y="566499"/>
                    </a:cubicBezTo>
                    <a:cubicBezTo>
                      <a:pt x="1876659" y="566714"/>
                      <a:pt x="1876874" y="567036"/>
                      <a:pt x="1876874" y="567251"/>
                    </a:cubicBezTo>
                    <a:cubicBezTo>
                      <a:pt x="1889564" y="550504"/>
                      <a:pt x="1902576" y="533865"/>
                      <a:pt x="1915159" y="517012"/>
                    </a:cubicBezTo>
                    <a:cubicBezTo>
                      <a:pt x="1944840" y="477722"/>
                      <a:pt x="1975059" y="438862"/>
                      <a:pt x="2004741" y="399572"/>
                    </a:cubicBezTo>
                    <a:cubicBezTo>
                      <a:pt x="2004741" y="398069"/>
                      <a:pt x="2003235" y="396673"/>
                      <a:pt x="2004310" y="395493"/>
                    </a:cubicBezTo>
                    <a:cubicBezTo>
                      <a:pt x="2008720" y="389696"/>
                      <a:pt x="2011623" y="381215"/>
                      <a:pt x="2013989" y="371769"/>
                    </a:cubicBezTo>
                    <a:cubicBezTo>
                      <a:pt x="2019689" y="349333"/>
                      <a:pt x="2021840" y="321744"/>
                      <a:pt x="2025604" y="305856"/>
                    </a:cubicBezTo>
                    <a:cubicBezTo>
                      <a:pt x="2030335" y="286963"/>
                      <a:pt x="2035175" y="268069"/>
                      <a:pt x="2040767" y="249391"/>
                    </a:cubicBezTo>
                    <a:cubicBezTo>
                      <a:pt x="2044531" y="236938"/>
                      <a:pt x="2048510" y="224593"/>
                      <a:pt x="2052812" y="212355"/>
                    </a:cubicBezTo>
                    <a:cubicBezTo>
                      <a:pt x="2063673" y="181654"/>
                      <a:pt x="2076040" y="151489"/>
                      <a:pt x="2089806" y="122075"/>
                    </a:cubicBezTo>
                    <a:cubicBezTo>
                      <a:pt x="2091419" y="118425"/>
                      <a:pt x="2095613" y="116815"/>
                      <a:pt x="2099270" y="118425"/>
                    </a:cubicBezTo>
                    <a:cubicBezTo>
                      <a:pt x="2102818" y="119928"/>
                      <a:pt x="2104539" y="124115"/>
                      <a:pt x="2102926" y="127765"/>
                    </a:cubicBezTo>
                    <a:cubicBezTo>
                      <a:pt x="2093140" y="151489"/>
                      <a:pt x="2084537" y="175642"/>
                      <a:pt x="2076471" y="199903"/>
                    </a:cubicBezTo>
                    <a:cubicBezTo>
                      <a:pt x="2070449" y="218152"/>
                      <a:pt x="2064857" y="236616"/>
                      <a:pt x="2059264" y="254973"/>
                    </a:cubicBezTo>
                    <a:cubicBezTo>
                      <a:pt x="2053780" y="273437"/>
                      <a:pt x="2048187" y="291901"/>
                      <a:pt x="2043133" y="310472"/>
                    </a:cubicBezTo>
                    <a:cubicBezTo>
                      <a:pt x="2039261" y="323784"/>
                      <a:pt x="2036035" y="345361"/>
                      <a:pt x="2031088" y="365220"/>
                    </a:cubicBezTo>
                    <a:cubicBezTo>
                      <a:pt x="2069588" y="314552"/>
                      <a:pt x="2107551" y="263561"/>
                      <a:pt x="2146910" y="213429"/>
                    </a:cubicBezTo>
                    <a:cubicBezTo>
                      <a:pt x="2203047" y="142042"/>
                      <a:pt x="2260582" y="71514"/>
                      <a:pt x="2320267" y="2488"/>
                    </a:cubicBezTo>
                    <a:cubicBezTo>
                      <a:pt x="2322848" y="-517"/>
                      <a:pt x="2327365" y="-839"/>
                      <a:pt x="2330376" y="1737"/>
                    </a:cubicBezTo>
                    <a:cubicBezTo>
                      <a:pt x="2333387" y="4313"/>
                      <a:pt x="2333710" y="8822"/>
                      <a:pt x="2331129" y="11720"/>
                    </a:cubicBezTo>
                    <a:cubicBezTo>
                      <a:pt x="2272304" y="81282"/>
                      <a:pt x="2215845" y="152240"/>
                      <a:pt x="2160461" y="223949"/>
                    </a:cubicBezTo>
                    <a:cubicBezTo>
                      <a:pt x="2082708" y="324642"/>
                      <a:pt x="2007214" y="426946"/>
                      <a:pt x="1930645" y="528713"/>
                    </a:cubicBezTo>
                    <a:cubicBezTo>
                      <a:pt x="1920321" y="542346"/>
                      <a:pt x="1909674" y="555764"/>
                      <a:pt x="1899350" y="569398"/>
                    </a:cubicBezTo>
                    <a:lnTo>
                      <a:pt x="1919890" y="561239"/>
                    </a:lnTo>
                    <a:cubicBezTo>
                      <a:pt x="1932903" y="555872"/>
                      <a:pt x="1945701" y="550290"/>
                      <a:pt x="1958498" y="544708"/>
                    </a:cubicBezTo>
                    <a:cubicBezTo>
                      <a:pt x="1971295" y="539018"/>
                      <a:pt x="1983985" y="533221"/>
                      <a:pt x="1996675" y="527317"/>
                    </a:cubicBezTo>
                    <a:cubicBezTo>
                      <a:pt x="2020980" y="516045"/>
                      <a:pt x="2045391" y="504344"/>
                      <a:pt x="2070018" y="492751"/>
                    </a:cubicBezTo>
                    <a:cubicBezTo>
                      <a:pt x="2094323" y="481157"/>
                      <a:pt x="2118735" y="469563"/>
                      <a:pt x="2142717" y="457326"/>
                    </a:cubicBezTo>
                    <a:cubicBezTo>
                      <a:pt x="2174979" y="441008"/>
                      <a:pt x="2206596" y="423940"/>
                      <a:pt x="2236815" y="405261"/>
                    </a:cubicBezTo>
                    <a:cubicBezTo>
                      <a:pt x="2240149" y="403114"/>
                      <a:pt x="2244558" y="404080"/>
                      <a:pt x="2246709" y="407301"/>
                    </a:cubicBezTo>
                    <a:cubicBezTo>
                      <a:pt x="2248860" y="410629"/>
                      <a:pt x="2247892" y="415030"/>
                      <a:pt x="2244558" y="417177"/>
                    </a:cubicBezTo>
                    <a:cubicBezTo>
                      <a:pt x="2207134" y="442189"/>
                      <a:pt x="2167558" y="465055"/>
                      <a:pt x="2127015" y="485988"/>
                    </a:cubicBezTo>
                    <a:cubicBezTo>
                      <a:pt x="2110884" y="494361"/>
                      <a:pt x="2094645" y="502412"/>
                      <a:pt x="2078299" y="510141"/>
                    </a:cubicBezTo>
                    <a:cubicBezTo>
                      <a:pt x="2053564" y="521842"/>
                      <a:pt x="2028722" y="532792"/>
                      <a:pt x="2004095" y="543634"/>
                    </a:cubicBezTo>
                    <a:cubicBezTo>
                      <a:pt x="1991191" y="549324"/>
                      <a:pt x="1978178" y="554798"/>
                      <a:pt x="1965058" y="560166"/>
                    </a:cubicBezTo>
                    <a:cubicBezTo>
                      <a:pt x="1951938" y="565426"/>
                      <a:pt x="1938818" y="570579"/>
                      <a:pt x="1925590" y="575517"/>
                    </a:cubicBezTo>
                    <a:lnTo>
                      <a:pt x="1896984" y="585607"/>
                    </a:lnTo>
                    <a:cubicBezTo>
                      <a:pt x="1894941" y="586252"/>
                      <a:pt x="1889779" y="586574"/>
                      <a:pt x="1886337" y="587325"/>
                    </a:cubicBezTo>
                    <a:cubicBezTo>
                      <a:pt x="1885800" y="587862"/>
                      <a:pt x="1885047" y="588291"/>
                      <a:pt x="1884402" y="588721"/>
                    </a:cubicBezTo>
                    <a:cubicBezTo>
                      <a:pt x="1882359" y="591297"/>
                      <a:pt x="1880315" y="593981"/>
                      <a:pt x="1878380" y="596557"/>
                    </a:cubicBezTo>
                    <a:cubicBezTo>
                      <a:pt x="1878272" y="596772"/>
                      <a:pt x="1878380" y="596986"/>
                      <a:pt x="1878165" y="597094"/>
                    </a:cubicBezTo>
                    <a:cubicBezTo>
                      <a:pt x="1878057" y="597201"/>
                      <a:pt x="1877949" y="597094"/>
                      <a:pt x="1877842" y="597094"/>
                    </a:cubicBezTo>
                    <a:cubicBezTo>
                      <a:pt x="1843751" y="641644"/>
                      <a:pt x="1809983" y="686301"/>
                      <a:pt x="1775140" y="730421"/>
                    </a:cubicBezTo>
                    <a:cubicBezTo>
                      <a:pt x="1752234" y="759191"/>
                      <a:pt x="1729543" y="787960"/>
                      <a:pt x="1706636" y="816730"/>
                    </a:cubicBezTo>
                    <a:cubicBezTo>
                      <a:pt x="1708679" y="816408"/>
                      <a:pt x="1711045" y="816086"/>
                      <a:pt x="1712443" y="815656"/>
                    </a:cubicBezTo>
                    <a:lnTo>
                      <a:pt x="1748039" y="803633"/>
                    </a:lnTo>
                    <a:lnTo>
                      <a:pt x="1853430" y="767564"/>
                    </a:lnTo>
                    <a:cubicBezTo>
                      <a:pt x="1885155" y="756400"/>
                      <a:pt x="1921826" y="745128"/>
                      <a:pt x="1960003" y="733212"/>
                    </a:cubicBezTo>
                    <a:cubicBezTo>
                      <a:pt x="1994740" y="722370"/>
                      <a:pt x="2030658" y="710776"/>
                      <a:pt x="2064857" y="697250"/>
                    </a:cubicBezTo>
                    <a:cubicBezTo>
                      <a:pt x="2113035" y="678035"/>
                      <a:pt x="2157772" y="655062"/>
                      <a:pt x="2190357" y="624468"/>
                    </a:cubicBezTo>
                    <a:cubicBezTo>
                      <a:pt x="2193153" y="621784"/>
                      <a:pt x="2197670" y="621784"/>
                      <a:pt x="2200359" y="624682"/>
                    </a:cubicBezTo>
                    <a:cubicBezTo>
                      <a:pt x="2203155" y="627474"/>
                      <a:pt x="2203047" y="631982"/>
                      <a:pt x="2200251" y="634666"/>
                    </a:cubicBezTo>
                    <a:cubicBezTo>
                      <a:pt x="2167128" y="667407"/>
                      <a:pt x="2121531" y="692956"/>
                      <a:pt x="2071739" y="713889"/>
                    </a:cubicBezTo>
                    <a:cubicBezTo>
                      <a:pt x="2037326" y="728274"/>
                      <a:pt x="2001084" y="740619"/>
                      <a:pt x="1965811" y="751676"/>
                    </a:cubicBezTo>
                    <a:cubicBezTo>
                      <a:pt x="1927741" y="763485"/>
                      <a:pt x="1890962" y="773683"/>
                      <a:pt x="1859345" y="784418"/>
                    </a:cubicBezTo>
                    <a:cubicBezTo>
                      <a:pt x="1845149" y="789141"/>
                      <a:pt x="1830954" y="793650"/>
                      <a:pt x="1816758" y="798158"/>
                    </a:cubicBezTo>
                    <a:cubicBezTo>
                      <a:pt x="1795465" y="804921"/>
                      <a:pt x="1774064" y="811470"/>
                      <a:pt x="1752771" y="818125"/>
                    </a:cubicBezTo>
                    <a:lnTo>
                      <a:pt x="1717068" y="829075"/>
                    </a:lnTo>
                    <a:cubicBezTo>
                      <a:pt x="1714809" y="829826"/>
                      <a:pt x="1708679" y="829289"/>
                      <a:pt x="1704808" y="829719"/>
                    </a:cubicBezTo>
                    <a:cubicBezTo>
                      <a:pt x="1704593" y="830900"/>
                      <a:pt x="1704055" y="831973"/>
                      <a:pt x="1703195" y="832832"/>
                    </a:cubicBezTo>
                    <a:cubicBezTo>
                      <a:pt x="1700721" y="835623"/>
                      <a:pt x="1696420" y="835730"/>
                      <a:pt x="1693623" y="833261"/>
                    </a:cubicBezTo>
                    <a:cubicBezTo>
                      <a:pt x="1682117" y="847753"/>
                      <a:pt x="1670610" y="862138"/>
                      <a:pt x="1659210" y="876630"/>
                    </a:cubicBezTo>
                    <a:cubicBezTo>
                      <a:pt x="1645875" y="893699"/>
                      <a:pt x="1632970" y="910875"/>
                      <a:pt x="1619742" y="928050"/>
                    </a:cubicBezTo>
                    <a:cubicBezTo>
                      <a:pt x="1629421" y="931271"/>
                      <a:pt x="1648456" y="935887"/>
                      <a:pt x="1651682" y="935887"/>
                    </a:cubicBezTo>
                    <a:cubicBezTo>
                      <a:pt x="1667921" y="936746"/>
                      <a:pt x="1684160" y="937282"/>
                      <a:pt x="1700398" y="937497"/>
                    </a:cubicBezTo>
                    <a:cubicBezTo>
                      <a:pt x="1716637" y="937712"/>
                      <a:pt x="1732876" y="937604"/>
                      <a:pt x="1749008" y="937068"/>
                    </a:cubicBezTo>
                    <a:cubicBezTo>
                      <a:pt x="1778474" y="936102"/>
                      <a:pt x="1808908" y="933847"/>
                      <a:pt x="1839450" y="930412"/>
                    </a:cubicBezTo>
                    <a:cubicBezTo>
                      <a:pt x="1869346" y="927084"/>
                      <a:pt x="1899243" y="922468"/>
                      <a:pt x="1928601" y="915813"/>
                    </a:cubicBezTo>
                    <a:cubicBezTo>
                      <a:pt x="1968069" y="906795"/>
                      <a:pt x="2006461" y="894236"/>
                      <a:pt x="2041627" y="876308"/>
                    </a:cubicBezTo>
                    <a:cubicBezTo>
                      <a:pt x="2045069" y="874483"/>
                      <a:pt x="2049371" y="875771"/>
                      <a:pt x="2051199" y="879314"/>
                    </a:cubicBezTo>
                    <a:cubicBezTo>
                      <a:pt x="2053134" y="882749"/>
                      <a:pt x="2051736" y="887043"/>
                      <a:pt x="2048295" y="888976"/>
                    </a:cubicBezTo>
                    <a:cubicBezTo>
                      <a:pt x="2003773" y="913344"/>
                      <a:pt x="1953981" y="929768"/>
                      <a:pt x="1902684" y="940181"/>
                    </a:cubicBezTo>
                    <a:cubicBezTo>
                      <a:pt x="1882466" y="944260"/>
                      <a:pt x="1862033" y="947373"/>
                      <a:pt x="1841601" y="949627"/>
                    </a:cubicBezTo>
                    <a:cubicBezTo>
                      <a:pt x="1810521" y="953063"/>
                      <a:pt x="1779441" y="954458"/>
                      <a:pt x="1749437" y="954888"/>
                    </a:cubicBezTo>
                    <a:cubicBezTo>
                      <a:pt x="1732984" y="955102"/>
                      <a:pt x="1716422" y="954780"/>
                      <a:pt x="1699969" y="954029"/>
                    </a:cubicBezTo>
                    <a:cubicBezTo>
                      <a:pt x="1683515" y="953385"/>
                      <a:pt x="1667061" y="952311"/>
                      <a:pt x="1650715" y="951023"/>
                    </a:cubicBezTo>
                    <a:cubicBezTo>
                      <a:pt x="1646628" y="950701"/>
                      <a:pt x="1619420" y="943294"/>
                      <a:pt x="1610924" y="939537"/>
                    </a:cubicBezTo>
                    <a:cubicBezTo>
                      <a:pt x="1601783" y="951452"/>
                      <a:pt x="1592535" y="963154"/>
                      <a:pt x="1583609" y="975177"/>
                    </a:cubicBezTo>
                    <a:lnTo>
                      <a:pt x="1521665" y="1060519"/>
                    </a:lnTo>
                    <a:lnTo>
                      <a:pt x="1499941" y="1088644"/>
                    </a:lnTo>
                    <a:cubicBezTo>
                      <a:pt x="1498543" y="1090362"/>
                      <a:pt x="1496070" y="1092294"/>
                      <a:pt x="1493489" y="1094226"/>
                    </a:cubicBezTo>
                    <a:cubicBezTo>
                      <a:pt x="1492199" y="1095085"/>
                      <a:pt x="1490155" y="1096051"/>
                      <a:pt x="1488650" y="1096910"/>
                    </a:cubicBezTo>
                    <a:cubicBezTo>
                      <a:pt x="1488865" y="1098198"/>
                      <a:pt x="1488757" y="1099594"/>
                      <a:pt x="1488219" y="1100882"/>
                    </a:cubicBezTo>
                    <a:cubicBezTo>
                      <a:pt x="1486499" y="1104317"/>
                      <a:pt x="1482520" y="1105928"/>
                      <a:pt x="1479078" y="1104317"/>
                    </a:cubicBezTo>
                    <a:close/>
                    <a:moveTo>
                      <a:pt x="2190572" y="263775"/>
                    </a:moveTo>
                    <a:cubicBezTo>
                      <a:pt x="2207564" y="249928"/>
                      <a:pt x="2224340" y="235865"/>
                      <a:pt x="2240579" y="220836"/>
                    </a:cubicBezTo>
                    <a:cubicBezTo>
                      <a:pt x="2243375" y="218152"/>
                      <a:pt x="2247892" y="218152"/>
                      <a:pt x="2250688" y="220943"/>
                    </a:cubicBezTo>
                    <a:cubicBezTo>
                      <a:pt x="2253377" y="223734"/>
                      <a:pt x="2253377" y="228243"/>
                      <a:pt x="2250580" y="231034"/>
                    </a:cubicBezTo>
                    <a:cubicBezTo>
                      <a:pt x="2230900" y="251108"/>
                      <a:pt x="2210790" y="270324"/>
                      <a:pt x="2189605" y="288358"/>
                    </a:cubicBezTo>
                    <a:cubicBezTo>
                      <a:pt x="2179065" y="297483"/>
                      <a:pt x="2168311" y="306286"/>
                      <a:pt x="2157234" y="314766"/>
                    </a:cubicBezTo>
                    <a:cubicBezTo>
                      <a:pt x="2146265" y="323247"/>
                      <a:pt x="2134973" y="331405"/>
                      <a:pt x="2123574" y="339564"/>
                    </a:cubicBezTo>
                    <a:cubicBezTo>
                      <a:pt x="2112927" y="347078"/>
                      <a:pt x="2101958" y="354271"/>
                      <a:pt x="2091204" y="361785"/>
                    </a:cubicBezTo>
                    <a:cubicBezTo>
                      <a:pt x="2086687" y="364898"/>
                      <a:pt x="2082171" y="368011"/>
                      <a:pt x="2077869" y="371339"/>
                    </a:cubicBezTo>
                    <a:cubicBezTo>
                      <a:pt x="2072707" y="375204"/>
                      <a:pt x="2060877" y="384006"/>
                      <a:pt x="2055393" y="388408"/>
                    </a:cubicBezTo>
                    <a:cubicBezTo>
                      <a:pt x="2054962" y="389159"/>
                      <a:pt x="2054317" y="389803"/>
                      <a:pt x="2053564" y="390340"/>
                    </a:cubicBezTo>
                    <a:cubicBezTo>
                      <a:pt x="2046359" y="395600"/>
                      <a:pt x="2041520" y="388300"/>
                      <a:pt x="2041305" y="387871"/>
                    </a:cubicBezTo>
                    <a:cubicBezTo>
                      <a:pt x="2041197" y="387441"/>
                      <a:pt x="2040337" y="383362"/>
                      <a:pt x="2044208" y="379712"/>
                    </a:cubicBezTo>
                    <a:cubicBezTo>
                      <a:pt x="2048080" y="376062"/>
                      <a:pt x="2062275" y="364039"/>
                      <a:pt x="2068083" y="359209"/>
                    </a:cubicBezTo>
                    <a:cubicBezTo>
                      <a:pt x="2073890" y="354271"/>
                      <a:pt x="2079805" y="349547"/>
                      <a:pt x="2085935" y="344931"/>
                    </a:cubicBezTo>
                    <a:cubicBezTo>
                      <a:pt x="2094861" y="338168"/>
                      <a:pt x="2103894" y="331727"/>
                      <a:pt x="2112713" y="324857"/>
                    </a:cubicBezTo>
                    <a:cubicBezTo>
                      <a:pt x="2126047" y="314874"/>
                      <a:pt x="2138953" y="304675"/>
                      <a:pt x="2151857" y="294477"/>
                    </a:cubicBezTo>
                    <a:cubicBezTo>
                      <a:pt x="2164870" y="284387"/>
                      <a:pt x="2177882" y="274188"/>
                      <a:pt x="2190572" y="263775"/>
                    </a:cubicBezTo>
                    <a:close/>
                    <a:moveTo>
                      <a:pt x="2270476" y="188202"/>
                    </a:moveTo>
                    <a:cubicBezTo>
                      <a:pt x="2270261" y="188309"/>
                      <a:pt x="2270045" y="188524"/>
                      <a:pt x="2269830" y="188846"/>
                    </a:cubicBezTo>
                    <a:cubicBezTo>
                      <a:pt x="2269400" y="188417"/>
                      <a:pt x="2268647" y="187773"/>
                      <a:pt x="2269400" y="188202"/>
                    </a:cubicBezTo>
                    <a:cubicBezTo>
                      <a:pt x="2270368" y="188739"/>
                      <a:pt x="2268325" y="186914"/>
                      <a:pt x="2269293" y="187450"/>
                    </a:cubicBezTo>
                    <a:cubicBezTo>
                      <a:pt x="2269830" y="187880"/>
                      <a:pt x="2268540" y="186699"/>
                      <a:pt x="2269185" y="187021"/>
                    </a:cubicBezTo>
                    <a:cubicBezTo>
                      <a:pt x="2270045" y="187343"/>
                      <a:pt x="2268755" y="186377"/>
                      <a:pt x="2269400" y="185840"/>
                    </a:cubicBezTo>
                    <a:cubicBezTo>
                      <a:pt x="2269938" y="185411"/>
                      <a:pt x="2269293" y="186592"/>
                      <a:pt x="2269938" y="186377"/>
                    </a:cubicBezTo>
                    <a:cubicBezTo>
                      <a:pt x="2270261" y="186270"/>
                      <a:pt x="2270476" y="186162"/>
                      <a:pt x="2270691" y="186162"/>
                    </a:cubicBezTo>
                    <a:cubicBezTo>
                      <a:pt x="2272196" y="185518"/>
                      <a:pt x="2269615" y="185626"/>
                      <a:pt x="2270476" y="188202"/>
                    </a:cubicBezTo>
                    <a:close/>
                    <a:moveTo>
                      <a:pt x="2269723" y="188953"/>
                    </a:moveTo>
                    <a:lnTo>
                      <a:pt x="2269830" y="188846"/>
                    </a:lnTo>
                    <a:lnTo>
                      <a:pt x="2269938" y="188846"/>
                    </a:lnTo>
                    <a:cubicBezTo>
                      <a:pt x="2270153" y="188739"/>
                      <a:pt x="2270261" y="188524"/>
                      <a:pt x="2270476" y="188417"/>
                    </a:cubicBezTo>
                    <a:lnTo>
                      <a:pt x="2270476" y="188202"/>
                    </a:lnTo>
                    <a:cubicBezTo>
                      <a:pt x="2272841" y="185733"/>
                      <a:pt x="2276820" y="185303"/>
                      <a:pt x="2279724" y="187343"/>
                    </a:cubicBezTo>
                    <a:cubicBezTo>
                      <a:pt x="2282843" y="189597"/>
                      <a:pt x="2283595" y="193999"/>
                      <a:pt x="2281337" y="197219"/>
                    </a:cubicBezTo>
                    <a:cubicBezTo>
                      <a:pt x="2282951" y="198937"/>
                      <a:pt x="2280154" y="196790"/>
                      <a:pt x="2281445" y="198615"/>
                    </a:cubicBezTo>
                    <a:cubicBezTo>
                      <a:pt x="2282090" y="199366"/>
                      <a:pt x="2281015" y="198400"/>
                      <a:pt x="2281445" y="199152"/>
                    </a:cubicBezTo>
                    <a:cubicBezTo>
                      <a:pt x="2282305" y="200440"/>
                      <a:pt x="2280692" y="198937"/>
                      <a:pt x="2281230" y="200332"/>
                    </a:cubicBezTo>
                    <a:cubicBezTo>
                      <a:pt x="2281552" y="201191"/>
                      <a:pt x="2281122" y="200547"/>
                      <a:pt x="2280800" y="201298"/>
                    </a:cubicBezTo>
                    <a:cubicBezTo>
                      <a:pt x="2280800" y="201406"/>
                      <a:pt x="2280692" y="201513"/>
                      <a:pt x="2280584" y="201513"/>
                    </a:cubicBezTo>
                    <a:cubicBezTo>
                      <a:pt x="2279617" y="201513"/>
                      <a:pt x="2280262" y="201943"/>
                      <a:pt x="2279509" y="201298"/>
                    </a:cubicBezTo>
                    <a:cubicBezTo>
                      <a:pt x="2277251" y="199366"/>
                      <a:pt x="2280477" y="201943"/>
                      <a:pt x="2278111" y="199688"/>
                    </a:cubicBezTo>
                    <a:cubicBezTo>
                      <a:pt x="2274992" y="201835"/>
                      <a:pt x="2270798" y="200976"/>
                      <a:pt x="2268647" y="197863"/>
                    </a:cubicBezTo>
                    <a:cubicBezTo>
                      <a:pt x="2266712" y="195072"/>
                      <a:pt x="2267250" y="191208"/>
                      <a:pt x="2269723" y="188953"/>
                    </a:cubicBezTo>
                    <a:lnTo>
                      <a:pt x="2269723" y="188953"/>
                    </a:lnTo>
                    <a:close/>
                    <a:moveTo>
                      <a:pt x="2791944" y="1760970"/>
                    </a:moveTo>
                    <a:cubicBezTo>
                      <a:pt x="2795600" y="1762366"/>
                      <a:pt x="2799687" y="1760434"/>
                      <a:pt x="2801085" y="1756784"/>
                    </a:cubicBezTo>
                    <a:cubicBezTo>
                      <a:pt x="2802483" y="1753134"/>
                      <a:pt x="2800655" y="1748947"/>
                      <a:pt x="2796891" y="1747659"/>
                    </a:cubicBezTo>
                    <a:cubicBezTo>
                      <a:pt x="2673756" y="1700640"/>
                      <a:pt x="2551696" y="1651152"/>
                      <a:pt x="2430282" y="1600376"/>
                    </a:cubicBezTo>
                    <a:cubicBezTo>
                      <a:pt x="2381351" y="1579980"/>
                      <a:pt x="2332527" y="1559155"/>
                      <a:pt x="2283595" y="1538329"/>
                    </a:cubicBezTo>
                    <a:cubicBezTo>
                      <a:pt x="2309191" y="1536826"/>
                      <a:pt x="2334893" y="1535645"/>
                      <a:pt x="2360918" y="1535753"/>
                    </a:cubicBezTo>
                    <a:cubicBezTo>
                      <a:pt x="2386190" y="1535753"/>
                      <a:pt x="2411462" y="1536611"/>
                      <a:pt x="2436734" y="1537470"/>
                    </a:cubicBezTo>
                    <a:cubicBezTo>
                      <a:pt x="2462222" y="1538329"/>
                      <a:pt x="2487602" y="1539295"/>
                      <a:pt x="2512551" y="1540798"/>
                    </a:cubicBezTo>
                    <a:cubicBezTo>
                      <a:pt x="2528467" y="1541657"/>
                      <a:pt x="2544276" y="1542623"/>
                      <a:pt x="2560192" y="1544018"/>
                    </a:cubicBezTo>
                    <a:cubicBezTo>
                      <a:pt x="2570624" y="1544877"/>
                      <a:pt x="2581163" y="1545843"/>
                      <a:pt x="2591702" y="1547131"/>
                    </a:cubicBezTo>
                    <a:lnTo>
                      <a:pt x="2620200" y="1550459"/>
                    </a:lnTo>
                    <a:cubicBezTo>
                      <a:pt x="2623426" y="1550889"/>
                      <a:pt x="2631384" y="1552821"/>
                      <a:pt x="2633535" y="1553143"/>
                    </a:cubicBezTo>
                    <a:cubicBezTo>
                      <a:pt x="2635256" y="1553358"/>
                      <a:pt x="2636439" y="1553143"/>
                      <a:pt x="2636869" y="1553036"/>
                    </a:cubicBezTo>
                    <a:cubicBezTo>
                      <a:pt x="2639343" y="1552284"/>
                      <a:pt x="2640633" y="1550781"/>
                      <a:pt x="2641278" y="1549600"/>
                    </a:cubicBezTo>
                    <a:cubicBezTo>
                      <a:pt x="2642031" y="1548098"/>
                      <a:pt x="2642354" y="1546487"/>
                      <a:pt x="2641816" y="1544555"/>
                    </a:cubicBezTo>
                    <a:cubicBezTo>
                      <a:pt x="2641601" y="1544126"/>
                      <a:pt x="2641063" y="1541335"/>
                      <a:pt x="2637084" y="1539724"/>
                    </a:cubicBezTo>
                    <a:cubicBezTo>
                      <a:pt x="2636546" y="1539510"/>
                      <a:pt x="2636116" y="1539295"/>
                      <a:pt x="2635579" y="1539188"/>
                    </a:cubicBezTo>
                    <a:cubicBezTo>
                      <a:pt x="2635686" y="1539295"/>
                      <a:pt x="2635686" y="1539402"/>
                      <a:pt x="2635686" y="1539617"/>
                    </a:cubicBezTo>
                    <a:cubicBezTo>
                      <a:pt x="2635471" y="1540368"/>
                      <a:pt x="2634396" y="1540261"/>
                      <a:pt x="2632890" y="1539939"/>
                    </a:cubicBezTo>
                    <a:cubicBezTo>
                      <a:pt x="2633105" y="1539832"/>
                      <a:pt x="2633213" y="1539832"/>
                      <a:pt x="2633428" y="1539832"/>
                    </a:cubicBezTo>
                    <a:cubicBezTo>
                      <a:pt x="2633643" y="1539724"/>
                      <a:pt x="2634396" y="1539295"/>
                      <a:pt x="2635041" y="1539188"/>
                    </a:cubicBezTo>
                    <a:cubicBezTo>
                      <a:pt x="2633966" y="1539080"/>
                      <a:pt x="2632783" y="1539188"/>
                      <a:pt x="2631815" y="1539617"/>
                    </a:cubicBezTo>
                    <a:cubicBezTo>
                      <a:pt x="2628588" y="1538651"/>
                      <a:pt x="2624287" y="1536719"/>
                      <a:pt x="2622351" y="1536396"/>
                    </a:cubicBezTo>
                    <a:lnTo>
                      <a:pt x="2593745" y="1531781"/>
                    </a:lnTo>
                    <a:cubicBezTo>
                      <a:pt x="2580410" y="1529848"/>
                      <a:pt x="2567182" y="1528131"/>
                      <a:pt x="2553847" y="1526628"/>
                    </a:cubicBezTo>
                    <a:cubicBezTo>
                      <a:pt x="2540512" y="1525125"/>
                      <a:pt x="2527177" y="1523944"/>
                      <a:pt x="2513842" y="1522871"/>
                    </a:cubicBezTo>
                    <a:cubicBezTo>
                      <a:pt x="2488677" y="1520938"/>
                      <a:pt x="2463082" y="1519113"/>
                      <a:pt x="2437380" y="1518147"/>
                    </a:cubicBezTo>
                    <a:cubicBezTo>
                      <a:pt x="2420388" y="1517503"/>
                      <a:pt x="2403289" y="1517288"/>
                      <a:pt x="2386298" y="1517396"/>
                    </a:cubicBezTo>
                    <a:cubicBezTo>
                      <a:pt x="2343281" y="1517610"/>
                      <a:pt x="2300265" y="1520080"/>
                      <a:pt x="2258539" y="1525018"/>
                    </a:cubicBezTo>
                    <a:cubicBezTo>
                      <a:pt x="2257463" y="1525125"/>
                      <a:pt x="2257678" y="1526628"/>
                      <a:pt x="2256818" y="1527057"/>
                    </a:cubicBezTo>
                    <a:cubicBezTo>
                      <a:pt x="2241870" y="1520724"/>
                      <a:pt x="2226814" y="1514390"/>
                      <a:pt x="2211865" y="1508056"/>
                    </a:cubicBezTo>
                    <a:cubicBezTo>
                      <a:pt x="2168204" y="1489378"/>
                      <a:pt x="2124650" y="1470699"/>
                      <a:pt x="2081095" y="1452020"/>
                    </a:cubicBezTo>
                    <a:cubicBezTo>
                      <a:pt x="2117337" y="1446116"/>
                      <a:pt x="2153363" y="1440319"/>
                      <a:pt x="2189389" y="1434737"/>
                    </a:cubicBezTo>
                    <a:cubicBezTo>
                      <a:pt x="2213479" y="1430980"/>
                      <a:pt x="2237568" y="1427437"/>
                      <a:pt x="2261765" y="1424002"/>
                    </a:cubicBezTo>
                    <a:cubicBezTo>
                      <a:pt x="2281767" y="1421104"/>
                      <a:pt x="2301878" y="1418313"/>
                      <a:pt x="2321988" y="1415844"/>
                    </a:cubicBezTo>
                    <a:cubicBezTo>
                      <a:pt x="2342098" y="1413267"/>
                      <a:pt x="2362209" y="1410798"/>
                      <a:pt x="2382426" y="1408866"/>
                    </a:cubicBezTo>
                    <a:cubicBezTo>
                      <a:pt x="2398665" y="1407149"/>
                      <a:pt x="2415011" y="1406075"/>
                      <a:pt x="2431357" y="1405646"/>
                    </a:cubicBezTo>
                    <a:cubicBezTo>
                      <a:pt x="2447811" y="1405109"/>
                      <a:pt x="2464158" y="1405216"/>
                      <a:pt x="2480504" y="1405860"/>
                    </a:cubicBezTo>
                    <a:lnTo>
                      <a:pt x="2513949" y="1408115"/>
                    </a:lnTo>
                    <a:cubicBezTo>
                      <a:pt x="2514810" y="1408222"/>
                      <a:pt x="2527714" y="1409510"/>
                      <a:pt x="2530296" y="1409295"/>
                    </a:cubicBezTo>
                    <a:cubicBezTo>
                      <a:pt x="2537716" y="1408651"/>
                      <a:pt x="2537501" y="1401996"/>
                      <a:pt x="2536856" y="1400278"/>
                    </a:cubicBezTo>
                    <a:cubicBezTo>
                      <a:pt x="2536640" y="1399634"/>
                      <a:pt x="2535780" y="1396521"/>
                      <a:pt x="2531156" y="1395233"/>
                    </a:cubicBezTo>
                    <a:cubicBezTo>
                      <a:pt x="2530511" y="1395125"/>
                      <a:pt x="2529865" y="1395018"/>
                      <a:pt x="2529220" y="1395018"/>
                    </a:cubicBezTo>
                    <a:cubicBezTo>
                      <a:pt x="2529327" y="1395125"/>
                      <a:pt x="2529435" y="1395340"/>
                      <a:pt x="2529435" y="1395555"/>
                    </a:cubicBezTo>
                    <a:cubicBezTo>
                      <a:pt x="2529435" y="1396306"/>
                      <a:pt x="2528252" y="1396414"/>
                      <a:pt x="2526639" y="1396306"/>
                    </a:cubicBezTo>
                    <a:cubicBezTo>
                      <a:pt x="2527069" y="1395877"/>
                      <a:pt x="2527499" y="1395447"/>
                      <a:pt x="2528037" y="1395125"/>
                    </a:cubicBezTo>
                    <a:cubicBezTo>
                      <a:pt x="2527069" y="1395233"/>
                      <a:pt x="2526209" y="1395662"/>
                      <a:pt x="2525456" y="1396199"/>
                    </a:cubicBezTo>
                    <a:cubicBezTo>
                      <a:pt x="2521477" y="1395662"/>
                      <a:pt x="2515777" y="1394052"/>
                      <a:pt x="2515347" y="1394052"/>
                    </a:cubicBezTo>
                    <a:lnTo>
                      <a:pt x="2481364" y="1390509"/>
                    </a:lnTo>
                    <a:cubicBezTo>
                      <a:pt x="2464588" y="1389329"/>
                      <a:pt x="2447919" y="1388792"/>
                      <a:pt x="2431142" y="1388792"/>
                    </a:cubicBezTo>
                    <a:cubicBezTo>
                      <a:pt x="2414258" y="1388899"/>
                      <a:pt x="2397482" y="1389651"/>
                      <a:pt x="2380813" y="1390939"/>
                    </a:cubicBezTo>
                    <a:cubicBezTo>
                      <a:pt x="2360273" y="1392549"/>
                      <a:pt x="2339947" y="1394481"/>
                      <a:pt x="2319730" y="1396843"/>
                    </a:cubicBezTo>
                    <a:cubicBezTo>
                      <a:pt x="2299404" y="1399205"/>
                      <a:pt x="2279079" y="1401996"/>
                      <a:pt x="2258968" y="1405002"/>
                    </a:cubicBezTo>
                    <a:cubicBezTo>
                      <a:pt x="2234664" y="1408759"/>
                      <a:pt x="2210575" y="1412945"/>
                      <a:pt x="2186486" y="1417347"/>
                    </a:cubicBezTo>
                    <a:cubicBezTo>
                      <a:pt x="2150459" y="1423895"/>
                      <a:pt x="2114541" y="1430980"/>
                      <a:pt x="2078407" y="1438065"/>
                    </a:cubicBezTo>
                    <a:cubicBezTo>
                      <a:pt x="2074535" y="1438709"/>
                      <a:pt x="2071954" y="1442359"/>
                      <a:pt x="2072599" y="1446331"/>
                    </a:cubicBezTo>
                    <a:cubicBezTo>
                      <a:pt x="2073352" y="1449981"/>
                      <a:pt x="2076793" y="1452020"/>
                      <a:pt x="2080342" y="1451698"/>
                    </a:cubicBezTo>
                    <a:cubicBezTo>
                      <a:pt x="2072814" y="1448478"/>
                      <a:pt x="2065179" y="1445150"/>
                      <a:pt x="2057651" y="1441930"/>
                    </a:cubicBezTo>
                    <a:cubicBezTo>
                      <a:pt x="2057544" y="1441607"/>
                      <a:pt x="2057221" y="1441178"/>
                      <a:pt x="2057113" y="1440963"/>
                    </a:cubicBezTo>
                    <a:cubicBezTo>
                      <a:pt x="2056898" y="1440641"/>
                      <a:pt x="2056683" y="1440427"/>
                      <a:pt x="2056468" y="1440105"/>
                    </a:cubicBezTo>
                    <a:lnTo>
                      <a:pt x="2055931" y="1441178"/>
                    </a:lnTo>
                    <a:cubicBezTo>
                      <a:pt x="2055931" y="1440427"/>
                      <a:pt x="2055931" y="1439783"/>
                      <a:pt x="2055715" y="1439031"/>
                    </a:cubicBezTo>
                    <a:lnTo>
                      <a:pt x="2056468" y="1440105"/>
                    </a:lnTo>
                    <a:cubicBezTo>
                      <a:pt x="2057544" y="1438065"/>
                      <a:pt x="2057651" y="1436777"/>
                      <a:pt x="2055393" y="1437958"/>
                    </a:cubicBezTo>
                    <a:lnTo>
                      <a:pt x="2055285" y="1437636"/>
                    </a:lnTo>
                    <a:cubicBezTo>
                      <a:pt x="2053672" y="1434308"/>
                      <a:pt x="2049585" y="1432805"/>
                      <a:pt x="2046144" y="1434415"/>
                    </a:cubicBezTo>
                    <a:cubicBezTo>
                      <a:pt x="2046037" y="1434415"/>
                      <a:pt x="2045069" y="1435381"/>
                      <a:pt x="2044316" y="1436240"/>
                    </a:cubicBezTo>
                    <a:cubicBezTo>
                      <a:pt x="1991728" y="1413697"/>
                      <a:pt x="1939140" y="1391261"/>
                      <a:pt x="1886553" y="1368610"/>
                    </a:cubicBezTo>
                    <a:cubicBezTo>
                      <a:pt x="1934731" y="1351971"/>
                      <a:pt x="1983770" y="1337908"/>
                      <a:pt x="2033239" y="1326208"/>
                    </a:cubicBezTo>
                    <a:cubicBezTo>
                      <a:pt x="2053995" y="1321269"/>
                      <a:pt x="2074858" y="1316761"/>
                      <a:pt x="2095613" y="1312359"/>
                    </a:cubicBezTo>
                    <a:cubicBezTo>
                      <a:pt x="2126908" y="1305811"/>
                      <a:pt x="2158310" y="1299692"/>
                      <a:pt x="2189927" y="1294325"/>
                    </a:cubicBezTo>
                    <a:cubicBezTo>
                      <a:pt x="2206381" y="1291534"/>
                      <a:pt x="2222835" y="1289065"/>
                      <a:pt x="2239504" y="1286810"/>
                    </a:cubicBezTo>
                    <a:cubicBezTo>
                      <a:pt x="2256065" y="1284663"/>
                      <a:pt x="2272627" y="1282838"/>
                      <a:pt x="2289295" y="1281443"/>
                    </a:cubicBezTo>
                    <a:lnTo>
                      <a:pt x="2327150" y="1278974"/>
                    </a:lnTo>
                    <a:cubicBezTo>
                      <a:pt x="2329408" y="1278867"/>
                      <a:pt x="2340593" y="1279189"/>
                      <a:pt x="2344787" y="1278330"/>
                    </a:cubicBezTo>
                    <a:cubicBezTo>
                      <a:pt x="2351777" y="1276934"/>
                      <a:pt x="2352422" y="1271460"/>
                      <a:pt x="2351562" y="1268883"/>
                    </a:cubicBezTo>
                    <a:cubicBezTo>
                      <a:pt x="2350486" y="1265233"/>
                      <a:pt x="2346722" y="1263194"/>
                      <a:pt x="2343066" y="1264267"/>
                    </a:cubicBezTo>
                    <a:cubicBezTo>
                      <a:pt x="2342851" y="1264375"/>
                      <a:pt x="2342528" y="1264482"/>
                      <a:pt x="2342206" y="1264589"/>
                    </a:cubicBezTo>
                    <a:cubicBezTo>
                      <a:pt x="2342313" y="1264589"/>
                      <a:pt x="2342313" y="1264697"/>
                      <a:pt x="2342313" y="1264911"/>
                    </a:cubicBezTo>
                    <a:cubicBezTo>
                      <a:pt x="2342528" y="1265877"/>
                      <a:pt x="2341560" y="1266307"/>
                      <a:pt x="2339947" y="1266414"/>
                    </a:cubicBezTo>
                    <a:lnTo>
                      <a:pt x="2340055" y="1266307"/>
                    </a:lnTo>
                    <a:cubicBezTo>
                      <a:pt x="2340270" y="1266200"/>
                      <a:pt x="2340593" y="1265770"/>
                      <a:pt x="2341023" y="1265341"/>
                    </a:cubicBezTo>
                    <a:cubicBezTo>
                      <a:pt x="2340485" y="1265663"/>
                      <a:pt x="2340162" y="1265985"/>
                      <a:pt x="2339732" y="1266414"/>
                    </a:cubicBezTo>
                    <a:cubicBezTo>
                      <a:pt x="2335753" y="1266629"/>
                      <a:pt x="2328333" y="1264697"/>
                      <a:pt x="2326935" y="1264697"/>
                    </a:cubicBezTo>
                    <a:cubicBezTo>
                      <a:pt x="2320482" y="1264804"/>
                      <a:pt x="2313922" y="1264911"/>
                      <a:pt x="2307470" y="1265126"/>
                    </a:cubicBezTo>
                    <a:cubicBezTo>
                      <a:pt x="2301017" y="1265341"/>
                      <a:pt x="2294565" y="1265663"/>
                      <a:pt x="2288220" y="1266092"/>
                    </a:cubicBezTo>
                    <a:cubicBezTo>
                      <a:pt x="2271228" y="1267058"/>
                      <a:pt x="2254344" y="1268346"/>
                      <a:pt x="2237461" y="1270171"/>
                    </a:cubicBezTo>
                    <a:cubicBezTo>
                      <a:pt x="2220576" y="1271889"/>
                      <a:pt x="2203800" y="1274143"/>
                      <a:pt x="2187023" y="1276612"/>
                    </a:cubicBezTo>
                    <a:cubicBezTo>
                      <a:pt x="2155084" y="1281550"/>
                      <a:pt x="2123252" y="1286918"/>
                      <a:pt x="2091742" y="1293466"/>
                    </a:cubicBezTo>
                    <a:cubicBezTo>
                      <a:pt x="2070663" y="1297867"/>
                      <a:pt x="2049693" y="1302698"/>
                      <a:pt x="2028830" y="1308066"/>
                    </a:cubicBezTo>
                    <a:cubicBezTo>
                      <a:pt x="1976672" y="1321484"/>
                      <a:pt x="1925268" y="1337801"/>
                      <a:pt x="1875046" y="1357231"/>
                    </a:cubicBezTo>
                    <a:cubicBezTo>
                      <a:pt x="1872787" y="1357983"/>
                      <a:pt x="1873110" y="1360559"/>
                      <a:pt x="1872572" y="1362706"/>
                    </a:cubicBezTo>
                    <a:cubicBezTo>
                      <a:pt x="1837621" y="1347784"/>
                      <a:pt x="1802778" y="1332970"/>
                      <a:pt x="1767612" y="1318371"/>
                    </a:cubicBezTo>
                    <a:cubicBezTo>
                      <a:pt x="1733629" y="1304201"/>
                      <a:pt x="1699431" y="1290246"/>
                      <a:pt x="1665232" y="1276505"/>
                    </a:cubicBezTo>
                    <a:cubicBezTo>
                      <a:pt x="1707711" y="1258578"/>
                      <a:pt x="1749652" y="1240972"/>
                      <a:pt x="1792239" y="1226051"/>
                    </a:cubicBezTo>
                    <a:cubicBezTo>
                      <a:pt x="1813532" y="1218537"/>
                      <a:pt x="1834825" y="1211559"/>
                      <a:pt x="1856656" y="1204903"/>
                    </a:cubicBezTo>
                    <a:cubicBezTo>
                      <a:pt x="1888381" y="1195242"/>
                      <a:pt x="1920751" y="1186439"/>
                      <a:pt x="1954734" y="1179247"/>
                    </a:cubicBezTo>
                    <a:cubicBezTo>
                      <a:pt x="1973231" y="1175275"/>
                      <a:pt x="1991728" y="1171518"/>
                      <a:pt x="2010225" y="1167868"/>
                    </a:cubicBezTo>
                    <a:cubicBezTo>
                      <a:pt x="2028722" y="1164325"/>
                      <a:pt x="2047327" y="1160783"/>
                      <a:pt x="2065932" y="1157455"/>
                    </a:cubicBezTo>
                    <a:lnTo>
                      <a:pt x="2101528" y="1151444"/>
                    </a:lnTo>
                    <a:cubicBezTo>
                      <a:pt x="2104002" y="1151121"/>
                      <a:pt x="2108733" y="1149726"/>
                      <a:pt x="2112282" y="1148974"/>
                    </a:cubicBezTo>
                    <a:cubicBezTo>
                      <a:pt x="2114648" y="1150155"/>
                      <a:pt x="2117659" y="1149833"/>
                      <a:pt x="2119810" y="1147901"/>
                    </a:cubicBezTo>
                    <a:cubicBezTo>
                      <a:pt x="2123789" y="1144359"/>
                      <a:pt x="2122714" y="1140923"/>
                      <a:pt x="2122176" y="1139313"/>
                    </a:cubicBezTo>
                    <a:cubicBezTo>
                      <a:pt x="2121423" y="1137596"/>
                      <a:pt x="2119918" y="1135556"/>
                      <a:pt x="2116584" y="1134912"/>
                    </a:cubicBezTo>
                    <a:cubicBezTo>
                      <a:pt x="2115508" y="1134697"/>
                      <a:pt x="2113573" y="1134697"/>
                      <a:pt x="2111099" y="1135126"/>
                    </a:cubicBezTo>
                    <a:cubicBezTo>
                      <a:pt x="2107658" y="1135771"/>
                      <a:pt x="2102388" y="1137166"/>
                      <a:pt x="2099807" y="1137488"/>
                    </a:cubicBezTo>
                    <a:lnTo>
                      <a:pt x="2063351" y="1142426"/>
                    </a:lnTo>
                    <a:cubicBezTo>
                      <a:pt x="2040874" y="1145861"/>
                      <a:pt x="2018398" y="1149511"/>
                      <a:pt x="1995922" y="1153376"/>
                    </a:cubicBezTo>
                    <a:cubicBezTo>
                      <a:pt x="1980974" y="1155952"/>
                      <a:pt x="1966026" y="1158743"/>
                      <a:pt x="1951185" y="1161642"/>
                    </a:cubicBezTo>
                    <a:cubicBezTo>
                      <a:pt x="1928171" y="1166150"/>
                      <a:pt x="1905910" y="1171196"/>
                      <a:pt x="1884079" y="1176992"/>
                    </a:cubicBezTo>
                    <a:cubicBezTo>
                      <a:pt x="1861711" y="1183004"/>
                      <a:pt x="1839772" y="1189660"/>
                      <a:pt x="1818264" y="1196959"/>
                    </a:cubicBezTo>
                    <a:cubicBezTo>
                      <a:pt x="1792131" y="1205762"/>
                      <a:pt x="1766644" y="1215531"/>
                      <a:pt x="1741157" y="1225944"/>
                    </a:cubicBezTo>
                    <a:cubicBezTo>
                      <a:pt x="1709109" y="1239040"/>
                      <a:pt x="1677170" y="1253640"/>
                      <a:pt x="1644907" y="1268561"/>
                    </a:cubicBezTo>
                    <a:cubicBezTo>
                      <a:pt x="1643402" y="1268024"/>
                      <a:pt x="1641789" y="1267595"/>
                      <a:pt x="1639745" y="1266951"/>
                    </a:cubicBezTo>
                    <a:cubicBezTo>
                      <a:pt x="1639423" y="1266200"/>
                      <a:pt x="1638885" y="1264697"/>
                      <a:pt x="1638670" y="1264267"/>
                    </a:cubicBezTo>
                    <a:cubicBezTo>
                      <a:pt x="1638132" y="1262979"/>
                      <a:pt x="1637594" y="1262228"/>
                      <a:pt x="1637272" y="1261905"/>
                    </a:cubicBezTo>
                    <a:cubicBezTo>
                      <a:pt x="1635659" y="1259973"/>
                      <a:pt x="1633938" y="1259651"/>
                      <a:pt x="1632863" y="1259544"/>
                    </a:cubicBezTo>
                    <a:cubicBezTo>
                      <a:pt x="1630819" y="1259222"/>
                      <a:pt x="1629099" y="1259758"/>
                      <a:pt x="1627593" y="1261047"/>
                    </a:cubicBezTo>
                    <a:cubicBezTo>
                      <a:pt x="1627378" y="1261154"/>
                      <a:pt x="1626733" y="1261905"/>
                      <a:pt x="1626195" y="1262872"/>
                    </a:cubicBezTo>
                    <a:cubicBezTo>
                      <a:pt x="1617914" y="1260403"/>
                      <a:pt x="1608773" y="1257719"/>
                      <a:pt x="1599955" y="1254820"/>
                    </a:cubicBezTo>
                    <a:cubicBezTo>
                      <a:pt x="1591567" y="1252137"/>
                      <a:pt x="1583716" y="1249346"/>
                      <a:pt x="1578124" y="1246769"/>
                    </a:cubicBezTo>
                    <a:cubicBezTo>
                      <a:pt x="1575543" y="1245481"/>
                      <a:pt x="1571564" y="1244515"/>
                      <a:pt x="1572639" y="1243549"/>
                    </a:cubicBezTo>
                    <a:cubicBezTo>
                      <a:pt x="1570811" y="1240650"/>
                      <a:pt x="1567155" y="1239470"/>
                      <a:pt x="1563929" y="1240972"/>
                    </a:cubicBezTo>
                    <a:cubicBezTo>
                      <a:pt x="1560595" y="1242583"/>
                      <a:pt x="1559089" y="1246555"/>
                      <a:pt x="1560595" y="1249990"/>
                    </a:cubicBezTo>
                    <a:cubicBezTo>
                      <a:pt x="1561347" y="1251600"/>
                      <a:pt x="1562746" y="1253425"/>
                      <a:pt x="1565219" y="1255143"/>
                    </a:cubicBezTo>
                    <a:cubicBezTo>
                      <a:pt x="1568123" y="1257290"/>
                      <a:pt x="1572962" y="1259651"/>
                      <a:pt x="1578984" y="1262120"/>
                    </a:cubicBezTo>
                    <a:cubicBezTo>
                      <a:pt x="1592857" y="1267702"/>
                      <a:pt x="1612967" y="1273821"/>
                      <a:pt x="1627593" y="1278330"/>
                    </a:cubicBezTo>
                    <a:cubicBezTo>
                      <a:pt x="1625873" y="1280370"/>
                      <a:pt x="1623829" y="1282516"/>
                      <a:pt x="1624904" y="1285200"/>
                    </a:cubicBezTo>
                    <a:cubicBezTo>
                      <a:pt x="1626195" y="1288099"/>
                      <a:pt x="1629637" y="1288528"/>
                      <a:pt x="1632755" y="1288099"/>
                    </a:cubicBezTo>
                    <a:cubicBezTo>
                      <a:pt x="1632755" y="1288099"/>
                      <a:pt x="1632755" y="1288206"/>
                      <a:pt x="1632755" y="1288313"/>
                    </a:cubicBezTo>
                    <a:cubicBezTo>
                      <a:pt x="1635228" y="1295398"/>
                      <a:pt x="1637810" y="1302269"/>
                      <a:pt x="1640605" y="1309246"/>
                    </a:cubicBezTo>
                    <a:cubicBezTo>
                      <a:pt x="1643294" y="1316117"/>
                      <a:pt x="1646198" y="1322987"/>
                      <a:pt x="1649316" y="1329750"/>
                    </a:cubicBezTo>
                    <a:cubicBezTo>
                      <a:pt x="1659426" y="1352186"/>
                      <a:pt x="1669534" y="1374622"/>
                      <a:pt x="1679966" y="1396843"/>
                    </a:cubicBezTo>
                    <a:cubicBezTo>
                      <a:pt x="1686848" y="1411764"/>
                      <a:pt x="1693946" y="1426579"/>
                      <a:pt x="1701151" y="1441393"/>
                    </a:cubicBezTo>
                    <a:cubicBezTo>
                      <a:pt x="1717175" y="1473705"/>
                      <a:pt x="1734059" y="1507842"/>
                      <a:pt x="1752986" y="1541442"/>
                    </a:cubicBezTo>
                    <a:cubicBezTo>
                      <a:pt x="1771376" y="1574183"/>
                      <a:pt x="1791486" y="1606603"/>
                      <a:pt x="1813317" y="1637304"/>
                    </a:cubicBezTo>
                    <a:cubicBezTo>
                      <a:pt x="1843321" y="1679385"/>
                      <a:pt x="1876874" y="1718138"/>
                      <a:pt x="1914406" y="1750021"/>
                    </a:cubicBezTo>
                    <a:cubicBezTo>
                      <a:pt x="1917417" y="1752597"/>
                      <a:pt x="1921934" y="1752275"/>
                      <a:pt x="1924515" y="1749377"/>
                    </a:cubicBezTo>
                    <a:cubicBezTo>
                      <a:pt x="1927096" y="1746371"/>
                      <a:pt x="1926773" y="1741862"/>
                      <a:pt x="1923762" y="1739286"/>
                    </a:cubicBezTo>
                    <a:cubicBezTo>
                      <a:pt x="1887951" y="1707296"/>
                      <a:pt x="1856549" y="1668543"/>
                      <a:pt x="1828050" y="1626999"/>
                    </a:cubicBezTo>
                    <a:cubicBezTo>
                      <a:pt x="1807080" y="1596404"/>
                      <a:pt x="1787937" y="1564200"/>
                      <a:pt x="1769871" y="1531995"/>
                    </a:cubicBezTo>
                    <a:cubicBezTo>
                      <a:pt x="1751158" y="1498610"/>
                      <a:pt x="1733521" y="1465224"/>
                      <a:pt x="1717390" y="1433234"/>
                    </a:cubicBezTo>
                    <a:cubicBezTo>
                      <a:pt x="1708034" y="1415092"/>
                      <a:pt x="1699001" y="1396843"/>
                      <a:pt x="1689967" y="1378486"/>
                    </a:cubicBezTo>
                    <a:cubicBezTo>
                      <a:pt x="1681041" y="1360130"/>
                      <a:pt x="1672115" y="1341773"/>
                      <a:pt x="1663297" y="1323309"/>
                    </a:cubicBezTo>
                    <a:cubicBezTo>
                      <a:pt x="1660178" y="1316761"/>
                      <a:pt x="1657167" y="1310213"/>
                      <a:pt x="1654263" y="1303557"/>
                    </a:cubicBezTo>
                    <a:cubicBezTo>
                      <a:pt x="1651682" y="1297331"/>
                      <a:pt x="1649101" y="1291104"/>
                      <a:pt x="1646628" y="1284663"/>
                    </a:cubicBezTo>
                    <a:cubicBezTo>
                      <a:pt x="1685020" y="1300551"/>
                      <a:pt x="1723197" y="1316761"/>
                      <a:pt x="1761375" y="1333078"/>
                    </a:cubicBezTo>
                    <a:cubicBezTo>
                      <a:pt x="1788583" y="1344779"/>
                      <a:pt x="1815683" y="1356587"/>
                      <a:pt x="1842676" y="1368396"/>
                    </a:cubicBezTo>
                    <a:cubicBezTo>
                      <a:pt x="1843106" y="1369469"/>
                      <a:pt x="1842998" y="1370113"/>
                      <a:pt x="1843966" y="1371401"/>
                    </a:cubicBezTo>
                    <a:cubicBezTo>
                      <a:pt x="1846009" y="1374085"/>
                      <a:pt x="1849881" y="1377842"/>
                      <a:pt x="1850849" y="1380311"/>
                    </a:cubicBezTo>
                    <a:lnTo>
                      <a:pt x="1864722" y="1416488"/>
                    </a:lnTo>
                    <a:cubicBezTo>
                      <a:pt x="1872035" y="1433986"/>
                      <a:pt x="1880208" y="1451054"/>
                      <a:pt x="1889026" y="1467908"/>
                    </a:cubicBezTo>
                    <a:cubicBezTo>
                      <a:pt x="1897737" y="1484547"/>
                      <a:pt x="1907201" y="1500971"/>
                      <a:pt x="1916772" y="1517181"/>
                    </a:cubicBezTo>
                    <a:cubicBezTo>
                      <a:pt x="1933333" y="1544985"/>
                      <a:pt x="1949787" y="1572681"/>
                      <a:pt x="1967209" y="1599625"/>
                    </a:cubicBezTo>
                    <a:cubicBezTo>
                      <a:pt x="1984738" y="1626892"/>
                      <a:pt x="2003128" y="1653407"/>
                      <a:pt x="2022700" y="1679171"/>
                    </a:cubicBezTo>
                    <a:cubicBezTo>
                      <a:pt x="2048618" y="1713415"/>
                      <a:pt x="2076793" y="1746156"/>
                      <a:pt x="2107980" y="1776751"/>
                    </a:cubicBezTo>
                    <a:cubicBezTo>
                      <a:pt x="2110777" y="1779542"/>
                      <a:pt x="2115293" y="1779542"/>
                      <a:pt x="2118090" y="1776858"/>
                    </a:cubicBezTo>
                    <a:cubicBezTo>
                      <a:pt x="2120886" y="1774067"/>
                      <a:pt x="2120886" y="1769558"/>
                      <a:pt x="2118197" y="1766767"/>
                    </a:cubicBezTo>
                    <a:cubicBezTo>
                      <a:pt x="2088300" y="1735743"/>
                      <a:pt x="2061845" y="1702787"/>
                      <a:pt x="2037111" y="1668543"/>
                    </a:cubicBezTo>
                    <a:cubicBezTo>
                      <a:pt x="2018398" y="1642672"/>
                      <a:pt x="2000762" y="1616157"/>
                      <a:pt x="1983447" y="1589212"/>
                    </a:cubicBezTo>
                    <a:cubicBezTo>
                      <a:pt x="1966133" y="1562375"/>
                      <a:pt x="1949142" y="1535216"/>
                      <a:pt x="1932258" y="1507842"/>
                    </a:cubicBezTo>
                    <a:cubicBezTo>
                      <a:pt x="1920536" y="1488948"/>
                      <a:pt x="1909136" y="1469733"/>
                      <a:pt x="1898597" y="1450088"/>
                    </a:cubicBezTo>
                    <a:cubicBezTo>
                      <a:pt x="1891607" y="1437099"/>
                      <a:pt x="1884940" y="1423895"/>
                      <a:pt x="1878810" y="1410369"/>
                    </a:cubicBezTo>
                    <a:lnTo>
                      <a:pt x="1865367" y="1378272"/>
                    </a:lnTo>
                    <a:cubicBezTo>
                      <a:pt x="1869561" y="1380097"/>
                      <a:pt x="1873863" y="1381922"/>
                      <a:pt x="1878057" y="1383746"/>
                    </a:cubicBezTo>
                    <a:cubicBezTo>
                      <a:pt x="1935699" y="1408974"/>
                      <a:pt x="1993341" y="1434093"/>
                      <a:pt x="2050984" y="1459320"/>
                    </a:cubicBezTo>
                    <a:cubicBezTo>
                      <a:pt x="2056038" y="1468982"/>
                      <a:pt x="2061738" y="1479716"/>
                      <a:pt x="2062383" y="1480790"/>
                    </a:cubicBezTo>
                    <a:lnTo>
                      <a:pt x="2099485" y="1551855"/>
                    </a:lnTo>
                    <a:cubicBezTo>
                      <a:pt x="2121208" y="1592003"/>
                      <a:pt x="2143146" y="1630112"/>
                      <a:pt x="2168311" y="1666074"/>
                    </a:cubicBezTo>
                    <a:cubicBezTo>
                      <a:pt x="2193584" y="1702143"/>
                      <a:pt x="2221974" y="1735851"/>
                      <a:pt x="2254775" y="1768163"/>
                    </a:cubicBezTo>
                    <a:cubicBezTo>
                      <a:pt x="2267679" y="1780723"/>
                      <a:pt x="2281982" y="1799401"/>
                      <a:pt x="2298006" y="1812820"/>
                    </a:cubicBezTo>
                    <a:cubicBezTo>
                      <a:pt x="2305749" y="1819368"/>
                      <a:pt x="2314030" y="1824736"/>
                      <a:pt x="2322633" y="1827849"/>
                    </a:cubicBezTo>
                    <a:cubicBezTo>
                      <a:pt x="2326290" y="1829137"/>
                      <a:pt x="2330484" y="1827312"/>
                      <a:pt x="2331882" y="1823662"/>
                    </a:cubicBezTo>
                    <a:cubicBezTo>
                      <a:pt x="2333280" y="1819905"/>
                      <a:pt x="2331344" y="1815826"/>
                      <a:pt x="2327687" y="1814430"/>
                    </a:cubicBezTo>
                    <a:cubicBezTo>
                      <a:pt x="2318332" y="1810780"/>
                      <a:pt x="2309836" y="1803695"/>
                      <a:pt x="2301770" y="1795644"/>
                    </a:cubicBezTo>
                    <a:cubicBezTo>
                      <a:pt x="2288973" y="1782762"/>
                      <a:pt x="2277466" y="1767197"/>
                      <a:pt x="2266819" y="1756140"/>
                    </a:cubicBezTo>
                    <a:cubicBezTo>
                      <a:pt x="2235310" y="1724042"/>
                      <a:pt x="2208747" y="1690227"/>
                      <a:pt x="2184120" y="1655017"/>
                    </a:cubicBezTo>
                    <a:cubicBezTo>
                      <a:pt x="2159385" y="1619592"/>
                      <a:pt x="2136587" y="1582771"/>
                      <a:pt x="2114541" y="1543589"/>
                    </a:cubicBezTo>
                    <a:lnTo>
                      <a:pt x="2075611" y="1473705"/>
                    </a:lnTo>
                    <a:cubicBezTo>
                      <a:pt x="2075396" y="1473275"/>
                      <a:pt x="2074320" y="1471450"/>
                      <a:pt x="2072814" y="1468874"/>
                    </a:cubicBezTo>
                    <a:cubicBezTo>
                      <a:pt x="2098517" y="1480038"/>
                      <a:pt x="2124112" y="1491417"/>
                      <a:pt x="2149814" y="1502474"/>
                    </a:cubicBezTo>
                    <a:cubicBezTo>
                      <a:pt x="2182292" y="1516430"/>
                      <a:pt x="2214984" y="1530063"/>
                      <a:pt x="2247569" y="1543911"/>
                    </a:cubicBezTo>
                    <a:cubicBezTo>
                      <a:pt x="2246709" y="1551533"/>
                      <a:pt x="2250150" y="1562160"/>
                      <a:pt x="2257571" y="1574076"/>
                    </a:cubicBezTo>
                    <a:cubicBezTo>
                      <a:pt x="2268647" y="1591789"/>
                      <a:pt x="2287037" y="1612614"/>
                      <a:pt x="2301125" y="1627858"/>
                    </a:cubicBezTo>
                    <a:cubicBezTo>
                      <a:pt x="2321343" y="1649327"/>
                      <a:pt x="2342744" y="1673803"/>
                      <a:pt x="2365757" y="1697742"/>
                    </a:cubicBezTo>
                    <a:cubicBezTo>
                      <a:pt x="2380383" y="1713093"/>
                      <a:pt x="2395761" y="1728122"/>
                      <a:pt x="2411462" y="1742399"/>
                    </a:cubicBezTo>
                    <a:cubicBezTo>
                      <a:pt x="2439101" y="1767519"/>
                      <a:pt x="2468137" y="1789955"/>
                      <a:pt x="2497818" y="1806379"/>
                    </a:cubicBezTo>
                    <a:cubicBezTo>
                      <a:pt x="2501259" y="1808311"/>
                      <a:pt x="2505561" y="1807130"/>
                      <a:pt x="2507604" y="1803803"/>
                    </a:cubicBezTo>
                    <a:cubicBezTo>
                      <a:pt x="2509540" y="1800368"/>
                      <a:pt x="2508357" y="1795966"/>
                      <a:pt x="2504916" y="1794034"/>
                    </a:cubicBezTo>
                    <a:cubicBezTo>
                      <a:pt x="2476955" y="1777180"/>
                      <a:pt x="2449962" y="1754100"/>
                      <a:pt x="2423937" y="1729195"/>
                    </a:cubicBezTo>
                    <a:cubicBezTo>
                      <a:pt x="2408881" y="1714703"/>
                      <a:pt x="2394148" y="1699460"/>
                      <a:pt x="2379630" y="1684431"/>
                    </a:cubicBezTo>
                    <a:cubicBezTo>
                      <a:pt x="2356724" y="1660492"/>
                      <a:pt x="2334355" y="1636875"/>
                      <a:pt x="2313707" y="1615835"/>
                    </a:cubicBezTo>
                    <a:cubicBezTo>
                      <a:pt x="2301770" y="1603812"/>
                      <a:pt x="2286714" y="1588139"/>
                      <a:pt x="2275530" y="1573432"/>
                    </a:cubicBezTo>
                    <a:cubicBezTo>
                      <a:pt x="2269615" y="1565810"/>
                      <a:pt x="2264776" y="1558510"/>
                      <a:pt x="2262302" y="1552177"/>
                    </a:cubicBezTo>
                    <a:cubicBezTo>
                      <a:pt x="2261980" y="1551318"/>
                      <a:pt x="2262088" y="1550781"/>
                      <a:pt x="2261872" y="1549923"/>
                    </a:cubicBezTo>
                    <a:cubicBezTo>
                      <a:pt x="2285209" y="1559799"/>
                      <a:pt x="2308438" y="1569889"/>
                      <a:pt x="2331882" y="1579551"/>
                    </a:cubicBezTo>
                    <a:cubicBezTo>
                      <a:pt x="2483945" y="1642887"/>
                      <a:pt x="2637084" y="1703646"/>
                      <a:pt x="2791944" y="1760970"/>
                    </a:cubicBezTo>
                    <a:close/>
                    <a:moveTo>
                      <a:pt x="2114971" y="1148330"/>
                    </a:moveTo>
                    <a:cubicBezTo>
                      <a:pt x="2114971" y="1148223"/>
                      <a:pt x="2114756" y="1148438"/>
                      <a:pt x="2114648" y="1148438"/>
                    </a:cubicBezTo>
                    <a:lnTo>
                      <a:pt x="2114110" y="1148545"/>
                    </a:lnTo>
                    <a:cubicBezTo>
                      <a:pt x="2114541" y="1148760"/>
                      <a:pt x="2114971" y="1148867"/>
                      <a:pt x="2114971" y="1148330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 rot="5528855">
                <a:off x="12032565" y="4644964"/>
                <a:ext cx="329554" cy="325134"/>
              </a:xfrm>
              <a:custGeom>
                <a:avLst/>
                <a:gdLst/>
                <a:ahLst/>
                <a:cxnLst/>
                <a:rect l="l" t="t" r="r" b="b"/>
                <a:pathLst>
                  <a:path w="329323" h="324906" extrusionOk="0">
                    <a:moveTo>
                      <a:pt x="71743" y="295563"/>
                    </a:moveTo>
                    <a:cubicBezTo>
                      <a:pt x="-3321" y="244142"/>
                      <a:pt x="-22571" y="142805"/>
                      <a:pt x="28727" y="69378"/>
                    </a:cubicBezTo>
                    <a:cubicBezTo>
                      <a:pt x="80024" y="-4156"/>
                      <a:pt x="182618" y="-22083"/>
                      <a:pt x="257682" y="29337"/>
                    </a:cubicBezTo>
                    <a:cubicBezTo>
                      <a:pt x="332639" y="80758"/>
                      <a:pt x="351888" y="182095"/>
                      <a:pt x="300591" y="255629"/>
                    </a:cubicBezTo>
                    <a:cubicBezTo>
                      <a:pt x="249294" y="329055"/>
                      <a:pt x="146700" y="346983"/>
                      <a:pt x="71743" y="295563"/>
                    </a:cubicBezTo>
                    <a:lnTo>
                      <a:pt x="71743" y="295563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 rot="5528855">
                <a:off x="8008730" y="5369800"/>
                <a:ext cx="2660542" cy="2556583"/>
              </a:xfrm>
              <a:custGeom>
                <a:avLst/>
                <a:gdLst/>
                <a:ahLst/>
                <a:cxnLst/>
                <a:rect l="l" t="t" r="r" b="b"/>
                <a:pathLst>
                  <a:path w="2658673" h="2554787" extrusionOk="0">
                    <a:moveTo>
                      <a:pt x="2341014" y="1118258"/>
                    </a:moveTo>
                    <a:cubicBezTo>
                      <a:pt x="2249495" y="1106664"/>
                      <a:pt x="2182820" y="1045368"/>
                      <a:pt x="2118725" y="1037210"/>
                    </a:cubicBezTo>
                    <a:cubicBezTo>
                      <a:pt x="1812447" y="998350"/>
                      <a:pt x="1628014" y="1028407"/>
                      <a:pt x="1519935" y="1084765"/>
                    </a:cubicBezTo>
                    <a:cubicBezTo>
                      <a:pt x="1581018" y="961744"/>
                      <a:pt x="1604247" y="776137"/>
                      <a:pt x="1526602" y="515280"/>
                    </a:cubicBezTo>
                    <a:cubicBezTo>
                      <a:pt x="1505739" y="445181"/>
                      <a:pt x="1441967" y="376048"/>
                      <a:pt x="1424976" y="311102"/>
                    </a:cubicBezTo>
                    <a:cubicBezTo>
                      <a:pt x="1379593" y="137626"/>
                      <a:pt x="1412931" y="971"/>
                      <a:pt x="1394864" y="5"/>
                    </a:cubicBezTo>
                    <a:cubicBezTo>
                      <a:pt x="1376905" y="-1069"/>
                      <a:pt x="1377120" y="169723"/>
                      <a:pt x="1316897" y="305090"/>
                    </a:cubicBezTo>
                    <a:cubicBezTo>
                      <a:pt x="1279687" y="388822"/>
                      <a:pt x="1201505" y="434661"/>
                      <a:pt x="1175372" y="493381"/>
                    </a:cubicBezTo>
                    <a:cubicBezTo>
                      <a:pt x="1074714" y="719672"/>
                      <a:pt x="1041053" y="882091"/>
                      <a:pt x="1044279" y="999101"/>
                    </a:cubicBezTo>
                    <a:cubicBezTo>
                      <a:pt x="938996" y="922668"/>
                      <a:pt x="776716" y="865344"/>
                      <a:pt x="536469" y="865237"/>
                    </a:cubicBezTo>
                    <a:cubicBezTo>
                      <a:pt x="462695" y="865237"/>
                      <a:pt x="377737" y="906137"/>
                      <a:pt x="309987" y="903882"/>
                    </a:cubicBezTo>
                    <a:cubicBezTo>
                      <a:pt x="129210" y="897871"/>
                      <a:pt x="6290" y="827450"/>
                      <a:pt x="160" y="844304"/>
                    </a:cubicBezTo>
                    <a:cubicBezTo>
                      <a:pt x="-5862" y="861158"/>
                      <a:pt x="159536" y="909250"/>
                      <a:pt x="273530" y="1004898"/>
                    </a:cubicBezTo>
                    <a:cubicBezTo>
                      <a:pt x="343970" y="1063940"/>
                      <a:pt x="366338" y="1151214"/>
                      <a:pt x="415700" y="1192651"/>
                    </a:cubicBezTo>
                    <a:cubicBezTo>
                      <a:pt x="634869" y="1376325"/>
                      <a:pt x="797579" y="1452328"/>
                      <a:pt x="917273" y="1470899"/>
                    </a:cubicBezTo>
                    <a:cubicBezTo>
                      <a:pt x="804999" y="1545185"/>
                      <a:pt x="692511" y="1686885"/>
                      <a:pt x="618845" y="1933251"/>
                    </a:cubicBezTo>
                    <a:cubicBezTo>
                      <a:pt x="597875" y="2003350"/>
                      <a:pt x="613468" y="2095670"/>
                      <a:pt x="592067" y="2159328"/>
                    </a:cubicBezTo>
                    <a:cubicBezTo>
                      <a:pt x="534963" y="2329368"/>
                      <a:pt x="431939" y="2426090"/>
                      <a:pt x="446564" y="2436717"/>
                    </a:cubicBezTo>
                    <a:cubicBezTo>
                      <a:pt x="461082" y="2447237"/>
                      <a:pt x="554643" y="2303819"/>
                      <a:pt x="679499" y="2222556"/>
                    </a:cubicBezTo>
                    <a:cubicBezTo>
                      <a:pt x="756606" y="2172424"/>
                      <a:pt x="847478" y="2175967"/>
                      <a:pt x="901572" y="2140756"/>
                    </a:cubicBezTo>
                    <a:cubicBezTo>
                      <a:pt x="1097620" y="2013226"/>
                      <a:pt x="1212904" y="1901261"/>
                      <a:pt x="1277321" y="1805291"/>
                    </a:cubicBezTo>
                    <a:cubicBezTo>
                      <a:pt x="1315176" y="1921765"/>
                      <a:pt x="1401317" y="2054663"/>
                      <a:pt x="1563919" y="2192821"/>
                    </a:cubicBezTo>
                    <a:cubicBezTo>
                      <a:pt x="1619841" y="2240376"/>
                      <a:pt x="1711251" y="2263993"/>
                      <a:pt x="1761150" y="2309402"/>
                    </a:cubicBezTo>
                    <a:cubicBezTo>
                      <a:pt x="1894502" y="2430598"/>
                      <a:pt x="1941604" y="2563174"/>
                      <a:pt x="1957306" y="2554372"/>
                    </a:cubicBezTo>
                    <a:cubicBezTo>
                      <a:pt x="1972899" y="2545462"/>
                      <a:pt x="1879015" y="2402365"/>
                      <a:pt x="1855248" y="2256264"/>
                    </a:cubicBezTo>
                    <a:cubicBezTo>
                      <a:pt x="1840516" y="2165983"/>
                      <a:pt x="1880951" y="2085364"/>
                      <a:pt x="1870627" y="2022028"/>
                    </a:cubicBezTo>
                    <a:cubicBezTo>
                      <a:pt x="1832450" y="1787471"/>
                      <a:pt x="1774592" y="1635894"/>
                      <a:pt x="1710821" y="1538637"/>
                    </a:cubicBezTo>
                    <a:cubicBezTo>
                      <a:pt x="1839118" y="1542716"/>
                      <a:pt x="2002150" y="1501816"/>
                      <a:pt x="2197015" y="1376969"/>
                    </a:cubicBezTo>
                    <a:cubicBezTo>
                      <a:pt x="2258959" y="1337357"/>
                      <a:pt x="2307783" y="1257168"/>
                      <a:pt x="2365855" y="1222709"/>
                    </a:cubicBezTo>
                    <a:cubicBezTo>
                      <a:pt x="2521037" y="1130389"/>
                      <a:pt x="2662777" y="1123196"/>
                      <a:pt x="2658583" y="1105806"/>
                    </a:cubicBezTo>
                    <a:cubicBezTo>
                      <a:pt x="2654496" y="1088415"/>
                      <a:pt x="2489205" y="1137152"/>
                      <a:pt x="2341014" y="1118258"/>
                    </a:cubicBezTo>
                    <a:close/>
                    <a:moveTo>
                      <a:pt x="1368624" y="1411858"/>
                    </a:moveTo>
                    <a:cubicBezTo>
                      <a:pt x="1344642" y="1425705"/>
                      <a:pt x="1321091" y="1448678"/>
                      <a:pt x="1301626" y="1479380"/>
                    </a:cubicBezTo>
                    <a:cubicBezTo>
                      <a:pt x="1288075" y="1462204"/>
                      <a:pt x="1273235" y="1447927"/>
                      <a:pt x="1258502" y="1437514"/>
                    </a:cubicBezTo>
                    <a:cubicBezTo>
                      <a:pt x="1233229" y="1419479"/>
                      <a:pt x="1197095" y="1407349"/>
                      <a:pt x="1154939" y="1403484"/>
                    </a:cubicBezTo>
                    <a:cubicBezTo>
                      <a:pt x="1175802" y="1380404"/>
                      <a:pt x="1189783" y="1355070"/>
                      <a:pt x="1197848" y="1332312"/>
                    </a:cubicBezTo>
                    <a:cubicBezTo>
                      <a:pt x="1204624" y="1313204"/>
                      <a:pt x="1207419" y="1290339"/>
                      <a:pt x="1206559" y="1265326"/>
                    </a:cubicBezTo>
                    <a:cubicBezTo>
                      <a:pt x="1226024" y="1271660"/>
                      <a:pt x="1244952" y="1274988"/>
                      <a:pt x="1261835" y="1275846"/>
                    </a:cubicBezTo>
                    <a:cubicBezTo>
                      <a:pt x="1298399" y="1277564"/>
                      <a:pt x="1343137" y="1265326"/>
                      <a:pt x="1387121" y="1237845"/>
                    </a:cubicBezTo>
                    <a:cubicBezTo>
                      <a:pt x="1377120" y="1275846"/>
                      <a:pt x="1378410" y="1312452"/>
                      <a:pt x="1385508" y="1341115"/>
                    </a:cubicBezTo>
                    <a:cubicBezTo>
                      <a:pt x="1389702" y="1358290"/>
                      <a:pt x="1397875" y="1376325"/>
                      <a:pt x="1409490" y="1394360"/>
                    </a:cubicBezTo>
                    <a:cubicBezTo>
                      <a:pt x="1394327" y="1399190"/>
                      <a:pt x="1380346" y="1405095"/>
                      <a:pt x="1368624" y="141185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 rot="5528855">
                <a:off x="8281412" y="5604184"/>
                <a:ext cx="2117716" cy="2127727"/>
              </a:xfrm>
              <a:custGeom>
                <a:avLst/>
                <a:gdLst/>
                <a:ahLst/>
                <a:cxnLst/>
                <a:rect l="l" t="t" r="r" b="b"/>
                <a:pathLst>
                  <a:path w="2116229" h="2126233" extrusionOk="0">
                    <a:moveTo>
                      <a:pt x="1055521" y="1370726"/>
                    </a:moveTo>
                    <a:cubicBezTo>
                      <a:pt x="1059393" y="1371477"/>
                      <a:pt x="1061974" y="1375234"/>
                      <a:pt x="1061221" y="1379099"/>
                    </a:cubicBezTo>
                    <a:cubicBezTo>
                      <a:pt x="1056705" y="1406688"/>
                      <a:pt x="1051865" y="1434491"/>
                      <a:pt x="1044767" y="1461758"/>
                    </a:cubicBezTo>
                    <a:cubicBezTo>
                      <a:pt x="1042509" y="1470883"/>
                      <a:pt x="1039820" y="1479900"/>
                      <a:pt x="1036809" y="1488917"/>
                    </a:cubicBezTo>
                    <a:cubicBezTo>
                      <a:pt x="1033906" y="1497827"/>
                      <a:pt x="1030572" y="1506737"/>
                      <a:pt x="1027130" y="1515432"/>
                    </a:cubicBezTo>
                    <a:cubicBezTo>
                      <a:pt x="1024765" y="1521336"/>
                      <a:pt x="1022399" y="1527240"/>
                      <a:pt x="1019818" y="1533145"/>
                    </a:cubicBezTo>
                    <a:cubicBezTo>
                      <a:pt x="1016054" y="1541947"/>
                      <a:pt x="1012182" y="1550535"/>
                      <a:pt x="1008203" y="1559230"/>
                    </a:cubicBezTo>
                    <a:cubicBezTo>
                      <a:pt x="1006805" y="1562236"/>
                      <a:pt x="1001966" y="1568892"/>
                      <a:pt x="999600" y="1573508"/>
                    </a:cubicBezTo>
                    <a:cubicBezTo>
                      <a:pt x="1000138" y="1574796"/>
                      <a:pt x="1000245" y="1576406"/>
                      <a:pt x="999815" y="1577802"/>
                    </a:cubicBezTo>
                    <a:cubicBezTo>
                      <a:pt x="999815" y="1577158"/>
                      <a:pt x="999277" y="1575870"/>
                      <a:pt x="998847" y="1575011"/>
                    </a:cubicBezTo>
                    <a:cubicBezTo>
                      <a:pt x="998202" y="1576621"/>
                      <a:pt x="998094" y="1577909"/>
                      <a:pt x="998954" y="1578231"/>
                    </a:cubicBezTo>
                    <a:cubicBezTo>
                      <a:pt x="999277" y="1578339"/>
                      <a:pt x="999600" y="1578231"/>
                      <a:pt x="999707" y="1578124"/>
                    </a:cubicBezTo>
                    <a:cubicBezTo>
                      <a:pt x="999492" y="1578768"/>
                      <a:pt x="999169" y="1579305"/>
                      <a:pt x="998740" y="1579949"/>
                    </a:cubicBezTo>
                    <a:cubicBezTo>
                      <a:pt x="996589" y="1583169"/>
                      <a:pt x="994223" y="1583599"/>
                      <a:pt x="993577" y="1583706"/>
                    </a:cubicBezTo>
                    <a:cubicBezTo>
                      <a:pt x="989921" y="1584565"/>
                      <a:pt x="987448" y="1582955"/>
                      <a:pt x="985835" y="1579627"/>
                    </a:cubicBezTo>
                    <a:cubicBezTo>
                      <a:pt x="985512" y="1578983"/>
                      <a:pt x="984866" y="1576943"/>
                      <a:pt x="985727" y="1573937"/>
                    </a:cubicBezTo>
                    <a:cubicBezTo>
                      <a:pt x="986695" y="1570502"/>
                      <a:pt x="992072" y="1558372"/>
                      <a:pt x="994008" y="1553326"/>
                    </a:cubicBezTo>
                    <a:lnTo>
                      <a:pt x="1010139" y="1509206"/>
                    </a:lnTo>
                    <a:cubicBezTo>
                      <a:pt x="1013903" y="1498364"/>
                      <a:pt x="1017237" y="1487414"/>
                      <a:pt x="1020570" y="1476464"/>
                    </a:cubicBezTo>
                    <a:cubicBezTo>
                      <a:pt x="1023904" y="1465515"/>
                      <a:pt x="1027023" y="1454565"/>
                      <a:pt x="1030142" y="1443508"/>
                    </a:cubicBezTo>
                    <a:cubicBezTo>
                      <a:pt x="1036379" y="1421180"/>
                      <a:pt x="1042079" y="1398744"/>
                      <a:pt x="1047241" y="1376415"/>
                    </a:cubicBezTo>
                    <a:cubicBezTo>
                      <a:pt x="1047993" y="1372551"/>
                      <a:pt x="1051757" y="1369974"/>
                      <a:pt x="1055521" y="1370726"/>
                    </a:cubicBezTo>
                    <a:close/>
                    <a:moveTo>
                      <a:pt x="739027" y="1206589"/>
                    </a:moveTo>
                    <a:cubicBezTo>
                      <a:pt x="723649" y="1211098"/>
                      <a:pt x="708593" y="1216466"/>
                      <a:pt x="693967" y="1222262"/>
                    </a:cubicBezTo>
                    <a:cubicBezTo>
                      <a:pt x="671168" y="1231387"/>
                      <a:pt x="649445" y="1241800"/>
                      <a:pt x="629120" y="1252749"/>
                    </a:cubicBezTo>
                    <a:cubicBezTo>
                      <a:pt x="625678" y="1254575"/>
                      <a:pt x="624280" y="1258868"/>
                      <a:pt x="626001" y="1262304"/>
                    </a:cubicBezTo>
                    <a:cubicBezTo>
                      <a:pt x="627829" y="1265846"/>
                      <a:pt x="632131" y="1267242"/>
                      <a:pt x="635572" y="1265524"/>
                    </a:cubicBezTo>
                    <a:cubicBezTo>
                      <a:pt x="655898" y="1255970"/>
                      <a:pt x="677836" y="1247382"/>
                      <a:pt x="700419" y="1239438"/>
                    </a:cubicBezTo>
                    <a:cubicBezTo>
                      <a:pt x="714830" y="1234285"/>
                      <a:pt x="729671" y="1229455"/>
                      <a:pt x="744619" y="1224946"/>
                    </a:cubicBezTo>
                    <a:cubicBezTo>
                      <a:pt x="763116" y="1219364"/>
                      <a:pt x="781936" y="1214211"/>
                      <a:pt x="800648" y="1210025"/>
                    </a:cubicBezTo>
                    <a:cubicBezTo>
                      <a:pt x="819898" y="1205838"/>
                      <a:pt x="839040" y="1202403"/>
                      <a:pt x="857860" y="1200363"/>
                    </a:cubicBezTo>
                    <a:cubicBezTo>
                      <a:pt x="861624" y="1200041"/>
                      <a:pt x="864528" y="1196821"/>
                      <a:pt x="864205" y="1193063"/>
                    </a:cubicBezTo>
                    <a:cubicBezTo>
                      <a:pt x="863882" y="1189306"/>
                      <a:pt x="860656" y="1186408"/>
                      <a:pt x="856892" y="1186730"/>
                    </a:cubicBezTo>
                    <a:cubicBezTo>
                      <a:pt x="837320" y="1187589"/>
                      <a:pt x="817317" y="1189736"/>
                      <a:pt x="797422" y="1193171"/>
                    </a:cubicBezTo>
                    <a:cubicBezTo>
                      <a:pt x="777849" y="1196499"/>
                      <a:pt x="758277" y="1200900"/>
                      <a:pt x="739027" y="1206589"/>
                    </a:cubicBezTo>
                    <a:close/>
                    <a:moveTo>
                      <a:pt x="953895" y="1249958"/>
                    </a:moveTo>
                    <a:cubicBezTo>
                      <a:pt x="942603" y="1260157"/>
                      <a:pt x="920127" y="1290858"/>
                      <a:pt x="916900" y="1294401"/>
                    </a:cubicBezTo>
                    <a:cubicBezTo>
                      <a:pt x="894102" y="1319950"/>
                      <a:pt x="872163" y="1345928"/>
                      <a:pt x="850547" y="1372229"/>
                    </a:cubicBezTo>
                    <a:cubicBezTo>
                      <a:pt x="828932" y="1398637"/>
                      <a:pt x="807853" y="1425367"/>
                      <a:pt x="786990" y="1452418"/>
                    </a:cubicBezTo>
                    <a:cubicBezTo>
                      <a:pt x="744834" y="1506737"/>
                      <a:pt x="702140" y="1561592"/>
                      <a:pt x="659447" y="1616233"/>
                    </a:cubicBezTo>
                    <a:cubicBezTo>
                      <a:pt x="660844" y="1615589"/>
                      <a:pt x="661382" y="1613656"/>
                      <a:pt x="662888" y="1613979"/>
                    </a:cubicBezTo>
                    <a:cubicBezTo>
                      <a:pt x="666759" y="1614837"/>
                      <a:pt x="669233" y="1618595"/>
                      <a:pt x="668373" y="1622459"/>
                    </a:cubicBezTo>
                    <a:cubicBezTo>
                      <a:pt x="660522" y="1662500"/>
                      <a:pt x="650305" y="1702219"/>
                      <a:pt x="637938" y="1741187"/>
                    </a:cubicBezTo>
                    <a:cubicBezTo>
                      <a:pt x="632991" y="1756752"/>
                      <a:pt x="627722" y="1772211"/>
                      <a:pt x="622022" y="1787562"/>
                    </a:cubicBezTo>
                    <a:cubicBezTo>
                      <a:pt x="613526" y="1810534"/>
                      <a:pt x="604278" y="1833185"/>
                      <a:pt x="594921" y="1855728"/>
                    </a:cubicBezTo>
                    <a:cubicBezTo>
                      <a:pt x="592233" y="1861847"/>
                      <a:pt x="579328" y="1900063"/>
                      <a:pt x="567929" y="1920674"/>
                    </a:cubicBezTo>
                    <a:cubicBezTo>
                      <a:pt x="564595" y="1926686"/>
                      <a:pt x="561261" y="1931409"/>
                      <a:pt x="558357" y="1933878"/>
                    </a:cubicBezTo>
                    <a:cubicBezTo>
                      <a:pt x="556099" y="1935810"/>
                      <a:pt x="553841" y="1936777"/>
                      <a:pt x="551797" y="1937099"/>
                    </a:cubicBezTo>
                    <a:cubicBezTo>
                      <a:pt x="548033" y="1937743"/>
                      <a:pt x="544592" y="1935167"/>
                      <a:pt x="543947" y="1931409"/>
                    </a:cubicBezTo>
                    <a:cubicBezTo>
                      <a:pt x="543409" y="1927974"/>
                      <a:pt x="545560" y="1924754"/>
                      <a:pt x="548786" y="1923787"/>
                    </a:cubicBezTo>
                    <a:cubicBezTo>
                      <a:pt x="549539" y="1924968"/>
                      <a:pt x="550937" y="1921426"/>
                      <a:pt x="552120" y="1919494"/>
                    </a:cubicBezTo>
                    <a:cubicBezTo>
                      <a:pt x="555346" y="1914341"/>
                      <a:pt x="558572" y="1906719"/>
                      <a:pt x="561799" y="1898560"/>
                    </a:cubicBezTo>
                    <a:cubicBezTo>
                      <a:pt x="569757" y="1878271"/>
                      <a:pt x="576962" y="1854011"/>
                      <a:pt x="578791" y="1849287"/>
                    </a:cubicBezTo>
                    <a:cubicBezTo>
                      <a:pt x="589330" y="1822235"/>
                      <a:pt x="599116" y="1794861"/>
                      <a:pt x="608795" y="1767273"/>
                    </a:cubicBezTo>
                    <a:cubicBezTo>
                      <a:pt x="615247" y="1749023"/>
                      <a:pt x="621699" y="1730774"/>
                      <a:pt x="627722" y="1712418"/>
                    </a:cubicBezTo>
                    <a:cubicBezTo>
                      <a:pt x="637185" y="1683433"/>
                      <a:pt x="645681" y="1654127"/>
                      <a:pt x="652886" y="1624499"/>
                    </a:cubicBezTo>
                    <a:cubicBezTo>
                      <a:pt x="639766" y="1641245"/>
                      <a:pt x="626969" y="1658099"/>
                      <a:pt x="613741" y="1674845"/>
                    </a:cubicBezTo>
                    <a:cubicBezTo>
                      <a:pt x="574811" y="1723904"/>
                      <a:pt x="535451" y="1772748"/>
                      <a:pt x="495553" y="1821055"/>
                    </a:cubicBezTo>
                    <a:cubicBezTo>
                      <a:pt x="428878" y="1902103"/>
                      <a:pt x="360804" y="1981863"/>
                      <a:pt x="291547" y="2059047"/>
                    </a:cubicBezTo>
                    <a:cubicBezTo>
                      <a:pt x="288966" y="2062053"/>
                      <a:pt x="284449" y="2062267"/>
                      <a:pt x="281438" y="2059691"/>
                    </a:cubicBezTo>
                    <a:cubicBezTo>
                      <a:pt x="278535" y="2057115"/>
                      <a:pt x="278212" y="2052606"/>
                      <a:pt x="280901" y="2049600"/>
                    </a:cubicBezTo>
                    <a:cubicBezTo>
                      <a:pt x="348974" y="1971665"/>
                      <a:pt x="415650" y="1891046"/>
                      <a:pt x="481358" y="1809568"/>
                    </a:cubicBezTo>
                    <a:cubicBezTo>
                      <a:pt x="508673" y="1775861"/>
                      <a:pt x="535559" y="1741831"/>
                      <a:pt x="562659" y="1707802"/>
                    </a:cubicBezTo>
                    <a:cubicBezTo>
                      <a:pt x="556529" y="1709519"/>
                      <a:pt x="549324" y="1712095"/>
                      <a:pt x="545883" y="1713062"/>
                    </a:cubicBezTo>
                    <a:cubicBezTo>
                      <a:pt x="537387" y="1715531"/>
                      <a:pt x="528891" y="1717999"/>
                      <a:pt x="520503" y="1720683"/>
                    </a:cubicBezTo>
                    <a:cubicBezTo>
                      <a:pt x="512115" y="1723367"/>
                      <a:pt x="503834" y="1726051"/>
                      <a:pt x="495553" y="1729056"/>
                    </a:cubicBezTo>
                    <a:cubicBezTo>
                      <a:pt x="479207" y="1734746"/>
                      <a:pt x="462968" y="1741187"/>
                      <a:pt x="446837" y="1747628"/>
                    </a:cubicBezTo>
                    <a:cubicBezTo>
                      <a:pt x="436083" y="1751922"/>
                      <a:pt x="425329" y="1756216"/>
                      <a:pt x="414575" y="1760617"/>
                    </a:cubicBezTo>
                    <a:cubicBezTo>
                      <a:pt x="387689" y="1771674"/>
                      <a:pt x="361019" y="1783482"/>
                      <a:pt x="334994" y="1796149"/>
                    </a:cubicBezTo>
                    <a:cubicBezTo>
                      <a:pt x="331553" y="1797975"/>
                      <a:pt x="327251" y="1796686"/>
                      <a:pt x="325423" y="1793144"/>
                    </a:cubicBezTo>
                    <a:cubicBezTo>
                      <a:pt x="323595" y="1789708"/>
                      <a:pt x="324885" y="1785415"/>
                      <a:pt x="328434" y="1783590"/>
                    </a:cubicBezTo>
                    <a:cubicBezTo>
                      <a:pt x="354136" y="1769420"/>
                      <a:pt x="380269" y="1755786"/>
                      <a:pt x="407154" y="1743549"/>
                    </a:cubicBezTo>
                    <a:cubicBezTo>
                      <a:pt x="417908" y="1738611"/>
                      <a:pt x="428663" y="1733995"/>
                      <a:pt x="439632" y="1729593"/>
                    </a:cubicBezTo>
                    <a:cubicBezTo>
                      <a:pt x="456193" y="1723152"/>
                      <a:pt x="472970" y="1717355"/>
                      <a:pt x="489853" y="1711988"/>
                    </a:cubicBezTo>
                    <a:cubicBezTo>
                      <a:pt x="498457" y="1709304"/>
                      <a:pt x="507060" y="1706728"/>
                      <a:pt x="515771" y="1704474"/>
                    </a:cubicBezTo>
                    <a:cubicBezTo>
                      <a:pt x="524482" y="1702112"/>
                      <a:pt x="533193" y="1700072"/>
                      <a:pt x="542011" y="1698032"/>
                    </a:cubicBezTo>
                    <a:cubicBezTo>
                      <a:pt x="549754" y="1696315"/>
                      <a:pt x="569112" y="1692772"/>
                      <a:pt x="573736" y="1693417"/>
                    </a:cubicBezTo>
                    <a:cubicBezTo>
                      <a:pt x="573951" y="1693417"/>
                      <a:pt x="573843" y="1693524"/>
                      <a:pt x="573951" y="1693632"/>
                    </a:cubicBezTo>
                    <a:cubicBezTo>
                      <a:pt x="582124" y="1683326"/>
                      <a:pt x="590405" y="1673128"/>
                      <a:pt x="598578" y="1662822"/>
                    </a:cubicBezTo>
                    <a:cubicBezTo>
                      <a:pt x="657188" y="1588859"/>
                      <a:pt x="715583" y="1515110"/>
                      <a:pt x="773333" y="1441791"/>
                    </a:cubicBezTo>
                    <a:cubicBezTo>
                      <a:pt x="794626" y="1414954"/>
                      <a:pt x="816242" y="1388331"/>
                      <a:pt x="838180" y="1362031"/>
                    </a:cubicBezTo>
                    <a:cubicBezTo>
                      <a:pt x="855387" y="1341527"/>
                      <a:pt x="873346" y="1321453"/>
                      <a:pt x="891198" y="1301486"/>
                    </a:cubicBezTo>
                    <a:cubicBezTo>
                      <a:pt x="889370" y="1302130"/>
                      <a:pt x="887757" y="1303848"/>
                      <a:pt x="886036" y="1302881"/>
                    </a:cubicBezTo>
                    <a:cubicBezTo>
                      <a:pt x="885821" y="1302774"/>
                      <a:pt x="885714" y="1302667"/>
                      <a:pt x="885498" y="1302559"/>
                    </a:cubicBezTo>
                    <a:cubicBezTo>
                      <a:pt x="882810" y="1303740"/>
                      <a:pt x="879369" y="1306102"/>
                      <a:pt x="877755" y="1306424"/>
                    </a:cubicBezTo>
                    <a:lnTo>
                      <a:pt x="849365" y="1313509"/>
                    </a:lnTo>
                    <a:lnTo>
                      <a:pt x="776021" y="1331114"/>
                    </a:lnTo>
                    <a:cubicBezTo>
                      <a:pt x="757201" y="1335838"/>
                      <a:pt x="738705" y="1341098"/>
                      <a:pt x="720207" y="1346465"/>
                    </a:cubicBezTo>
                    <a:cubicBezTo>
                      <a:pt x="701603" y="1351940"/>
                      <a:pt x="683105" y="1357522"/>
                      <a:pt x="664824" y="1363534"/>
                    </a:cubicBezTo>
                    <a:cubicBezTo>
                      <a:pt x="628045" y="1375557"/>
                      <a:pt x="591803" y="1388653"/>
                      <a:pt x="555992" y="1403789"/>
                    </a:cubicBezTo>
                    <a:cubicBezTo>
                      <a:pt x="552335" y="1405292"/>
                      <a:pt x="548141" y="1403682"/>
                      <a:pt x="546528" y="1400140"/>
                    </a:cubicBezTo>
                    <a:cubicBezTo>
                      <a:pt x="544915" y="1396490"/>
                      <a:pt x="546528" y="1392303"/>
                      <a:pt x="550184" y="1390693"/>
                    </a:cubicBezTo>
                    <a:cubicBezTo>
                      <a:pt x="585781" y="1374054"/>
                      <a:pt x="621914" y="1358918"/>
                      <a:pt x="658801" y="1345928"/>
                    </a:cubicBezTo>
                    <a:cubicBezTo>
                      <a:pt x="677298" y="1339380"/>
                      <a:pt x="695903" y="1333476"/>
                      <a:pt x="714830" y="1328001"/>
                    </a:cubicBezTo>
                    <a:cubicBezTo>
                      <a:pt x="733650" y="1322634"/>
                      <a:pt x="752685" y="1317910"/>
                      <a:pt x="771827" y="1313509"/>
                    </a:cubicBezTo>
                    <a:lnTo>
                      <a:pt x="845923" y="1298373"/>
                    </a:lnTo>
                    <a:lnTo>
                      <a:pt x="874852" y="1292468"/>
                    </a:lnTo>
                    <a:cubicBezTo>
                      <a:pt x="877325" y="1292039"/>
                      <a:pt x="881842" y="1290107"/>
                      <a:pt x="884853" y="1289355"/>
                    </a:cubicBezTo>
                    <a:cubicBezTo>
                      <a:pt x="887864" y="1288604"/>
                      <a:pt x="890338" y="1288711"/>
                      <a:pt x="891628" y="1289141"/>
                    </a:cubicBezTo>
                    <a:cubicBezTo>
                      <a:pt x="893994" y="1290107"/>
                      <a:pt x="895500" y="1291610"/>
                      <a:pt x="896145" y="1293649"/>
                    </a:cubicBezTo>
                    <a:cubicBezTo>
                      <a:pt x="896360" y="1294186"/>
                      <a:pt x="895822" y="1295474"/>
                      <a:pt x="895822" y="1296226"/>
                    </a:cubicBezTo>
                    <a:cubicBezTo>
                      <a:pt x="899264" y="1292361"/>
                      <a:pt x="902490" y="1288389"/>
                      <a:pt x="906039" y="1284632"/>
                    </a:cubicBezTo>
                    <a:cubicBezTo>
                      <a:pt x="908943" y="1281519"/>
                      <a:pt x="927332" y="1257365"/>
                      <a:pt x="939699" y="1244591"/>
                    </a:cubicBezTo>
                    <a:cubicBezTo>
                      <a:pt x="943248" y="1240941"/>
                      <a:pt x="946474" y="1238150"/>
                      <a:pt x="948840" y="1236647"/>
                    </a:cubicBezTo>
                    <a:cubicBezTo>
                      <a:pt x="951529" y="1234929"/>
                      <a:pt x="954002" y="1234608"/>
                      <a:pt x="955615" y="1234822"/>
                    </a:cubicBezTo>
                    <a:cubicBezTo>
                      <a:pt x="959379" y="1235252"/>
                      <a:pt x="962068" y="1238579"/>
                      <a:pt x="961638" y="1242337"/>
                    </a:cubicBezTo>
                    <a:cubicBezTo>
                      <a:pt x="961315" y="1245342"/>
                      <a:pt x="959057" y="1247704"/>
                      <a:pt x="956368" y="1248241"/>
                    </a:cubicBezTo>
                    <a:lnTo>
                      <a:pt x="956261" y="1248134"/>
                    </a:lnTo>
                    <a:cubicBezTo>
                      <a:pt x="956153" y="1247812"/>
                      <a:pt x="955830" y="1248026"/>
                      <a:pt x="955400" y="1248348"/>
                    </a:cubicBezTo>
                    <a:cubicBezTo>
                      <a:pt x="954970" y="1248455"/>
                      <a:pt x="954540" y="1248455"/>
                      <a:pt x="954110" y="1248348"/>
                    </a:cubicBezTo>
                    <a:cubicBezTo>
                      <a:pt x="954325" y="1248455"/>
                      <a:pt x="954755" y="1248563"/>
                      <a:pt x="955293" y="1248563"/>
                    </a:cubicBezTo>
                    <a:cubicBezTo>
                      <a:pt x="954863" y="1248992"/>
                      <a:pt x="954325" y="1249636"/>
                      <a:pt x="953895" y="1249958"/>
                    </a:cubicBezTo>
                    <a:close/>
                    <a:moveTo>
                      <a:pt x="567498" y="1697603"/>
                    </a:moveTo>
                    <a:cubicBezTo>
                      <a:pt x="567714" y="1696315"/>
                      <a:pt x="568251" y="1695242"/>
                      <a:pt x="569004" y="1696315"/>
                    </a:cubicBezTo>
                    <a:cubicBezTo>
                      <a:pt x="569112" y="1696315"/>
                      <a:pt x="568896" y="1696422"/>
                      <a:pt x="568789" y="1696422"/>
                    </a:cubicBezTo>
                    <a:cubicBezTo>
                      <a:pt x="568359" y="1696745"/>
                      <a:pt x="567821" y="1697174"/>
                      <a:pt x="567498" y="1697603"/>
                    </a:cubicBezTo>
                    <a:close/>
                    <a:moveTo>
                      <a:pt x="955293" y="1248563"/>
                    </a:moveTo>
                    <a:cubicBezTo>
                      <a:pt x="955830" y="1248670"/>
                      <a:pt x="956476" y="1248670"/>
                      <a:pt x="956368" y="1248241"/>
                    </a:cubicBezTo>
                    <a:cubicBezTo>
                      <a:pt x="956046" y="1248348"/>
                      <a:pt x="955723" y="1248348"/>
                      <a:pt x="955400" y="1248348"/>
                    </a:cubicBezTo>
                    <a:lnTo>
                      <a:pt x="955293" y="1248563"/>
                    </a:lnTo>
                    <a:close/>
                    <a:moveTo>
                      <a:pt x="787958" y="1471527"/>
                    </a:moveTo>
                    <a:cubicBezTo>
                      <a:pt x="784087" y="1471849"/>
                      <a:pt x="781183" y="1475284"/>
                      <a:pt x="781506" y="1479256"/>
                    </a:cubicBezTo>
                    <a:cubicBezTo>
                      <a:pt x="783334" y="1506307"/>
                      <a:pt x="782474" y="1533574"/>
                      <a:pt x="780108" y="1560733"/>
                    </a:cubicBezTo>
                    <a:cubicBezTo>
                      <a:pt x="778387" y="1581130"/>
                      <a:pt x="775591" y="1601419"/>
                      <a:pt x="772365" y="1621600"/>
                    </a:cubicBezTo>
                    <a:cubicBezTo>
                      <a:pt x="769031" y="1641996"/>
                      <a:pt x="765374" y="1662178"/>
                      <a:pt x="760966" y="1682145"/>
                    </a:cubicBezTo>
                    <a:cubicBezTo>
                      <a:pt x="758277" y="1695242"/>
                      <a:pt x="755266" y="1708123"/>
                      <a:pt x="751717" y="1721005"/>
                    </a:cubicBezTo>
                    <a:cubicBezTo>
                      <a:pt x="749351" y="1729486"/>
                      <a:pt x="746770" y="1737859"/>
                      <a:pt x="743867" y="1746232"/>
                    </a:cubicBezTo>
                    <a:cubicBezTo>
                      <a:pt x="741716" y="1752673"/>
                      <a:pt x="733327" y="1763193"/>
                      <a:pt x="729241" y="1770493"/>
                    </a:cubicBezTo>
                    <a:cubicBezTo>
                      <a:pt x="726337" y="1775538"/>
                      <a:pt x="725369" y="1779832"/>
                      <a:pt x="725907" y="1782302"/>
                    </a:cubicBezTo>
                    <a:cubicBezTo>
                      <a:pt x="726337" y="1784663"/>
                      <a:pt x="727520" y="1786488"/>
                      <a:pt x="729456" y="1787776"/>
                    </a:cubicBezTo>
                    <a:cubicBezTo>
                      <a:pt x="731069" y="1788742"/>
                      <a:pt x="733435" y="1789708"/>
                      <a:pt x="737199" y="1789065"/>
                    </a:cubicBezTo>
                    <a:cubicBezTo>
                      <a:pt x="740963" y="1788528"/>
                      <a:pt x="743544" y="1784985"/>
                      <a:pt x="742898" y="1781228"/>
                    </a:cubicBezTo>
                    <a:cubicBezTo>
                      <a:pt x="742683" y="1779940"/>
                      <a:pt x="742146" y="1778759"/>
                      <a:pt x="741285" y="1777793"/>
                    </a:cubicBezTo>
                    <a:cubicBezTo>
                      <a:pt x="745910" y="1770171"/>
                      <a:pt x="755696" y="1758685"/>
                      <a:pt x="758492" y="1751707"/>
                    </a:cubicBezTo>
                    <a:cubicBezTo>
                      <a:pt x="762794" y="1740972"/>
                      <a:pt x="766450" y="1730130"/>
                      <a:pt x="769784" y="1719180"/>
                    </a:cubicBezTo>
                    <a:cubicBezTo>
                      <a:pt x="773118" y="1708338"/>
                      <a:pt x="776021" y="1697281"/>
                      <a:pt x="778710" y="1686224"/>
                    </a:cubicBezTo>
                    <a:cubicBezTo>
                      <a:pt x="782796" y="1669370"/>
                      <a:pt x="786668" y="1652302"/>
                      <a:pt x="789679" y="1635019"/>
                    </a:cubicBezTo>
                    <a:cubicBezTo>
                      <a:pt x="792690" y="1617843"/>
                      <a:pt x="794949" y="1600453"/>
                      <a:pt x="796562" y="1583062"/>
                    </a:cubicBezTo>
                    <a:cubicBezTo>
                      <a:pt x="799680" y="1547959"/>
                      <a:pt x="799573" y="1512749"/>
                      <a:pt x="795701" y="1477967"/>
                    </a:cubicBezTo>
                    <a:cubicBezTo>
                      <a:pt x="795379" y="1473996"/>
                      <a:pt x="791937" y="1471097"/>
                      <a:pt x="787958" y="1471527"/>
                    </a:cubicBezTo>
                    <a:close/>
                    <a:moveTo>
                      <a:pt x="952174" y="1297514"/>
                    </a:moveTo>
                    <a:cubicBezTo>
                      <a:pt x="948302" y="1298158"/>
                      <a:pt x="945722" y="1301808"/>
                      <a:pt x="946367" y="1305672"/>
                    </a:cubicBezTo>
                    <a:cubicBezTo>
                      <a:pt x="950238" y="1331758"/>
                      <a:pt x="951851" y="1357737"/>
                      <a:pt x="952174" y="1383715"/>
                    </a:cubicBezTo>
                    <a:cubicBezTo>
                      <a:pt x="952389" y="1403253"/>
                      <a:pt x="951636" y="1422790"/>
                      <a:pt x="950561" y="1442327"/>
                    </a:cubicBezTo>
                    <a:cubicBezTo>
                      <a:pt x="949378" y="1461865"/>
                      <a:pt x="947980" y="1481403"/>
                      <a:pt x="945829" y="1501047"/>
                    </a:cubicBezTo>
                    <a:cubicBezTo>
                      <a:pt x="944754" y="1511568"/>
                      <a:pt x="943463" y="1521980"/>
                      <a:pt x="942065" y="1532393"/>
                    </a:cubicBezTo>
                    <a:cubicBezTo>
                      <a:pt x="940775" y="1542806"/>
                      <a:pt x="939269" y="1553326"/>
                      <a:pt x="937763" y="1563739"/>
                    </a:cubicBezTo>
                    <a:cubicBezTo>
                      <a:pt x="936796" y="1570717"/>
                      <a:pt x="929268" y="1582740"/>
                      <a:pt x="928192" y="1589181"/>
                    </a:cubicBezTo>
                    <a:cubicBezTo>
                      <a:pt x="927332" y="1594226"/>
                      <a:pt x="928837" y="1597769"/>
                      <a:pt x="931419" y="1599701"/>
                    </a:cubicBezTo>
                    <a:cubicBezTo>
                      <a:pt x="933032" y="1600989"/>
                      <a:pt x="935398" y="1602063"/>
                      <a:pt x="938732" y="1601848"/>
                    </a:cubicBezTo>
                    <a:cubicBezTo>
                      <a:pt x="942495" y="1601633"/>
                      <a:pt x="945399" y="1598520"/>
                      <a:pt x="945291" y="1594763"/>
                    </a:cubicBezTo>
                    <a:cubicBezTo>
                      <a:pt x="945184" y="1592616"/>
                      <a:pt x="944109" y="1590899"/>
                      <a:pt x="942710" y="1589718"/>
                    </a:cubicBezTo>
                    <a:cubicBezTo>
                      <a:pt x="943678" y="1587141"/>
                      <a:pt x="945399" y="1584136"/>
                      <a:pt x="947012" y="1581023"/>
                    </a:cubicBezTo>
                    <a:cubicBezTo>
                      <a:pt x="949701" y="1575762"/>
                      <a:pt x="952174" y="1570287"/>
                      <a:pt x="953035" y="1566316"/>
                    </a:cubicBezTo>
                    <a:cubicBezTo>
                      <a:pt x="955400" y="1553756"/>
                      <a:pt x="957766" y="1541196"/>
                      <a:pt x="959810" y="1528636"/>
                    </a:cubicBezTo>
                    <a:cubicBezTo>
                      <a:pt x="961315" y="1520156"/>
                      <a:pt x="962606" y="1511675"/>
                      <a:pt x="963788" y="1503302"/>
                    </a:cubicBezTo>
                    <a:cubicBezTo>
                      <a:pt x="966370" y="1483335"/>
                      <a:pt x="968736" y="1463368"/>
                      <a:pt x="969811" y="1443401"/>
                    </a:cubicBezTo>
                    <a:cubicBezTo>
                      <a:pt x="970671" y="1430090"/>
                      <a:pt x="970886" y="1416671"/>
                      <a:pt x="970779" y="1403253"/>
                    </a:cubicBezTo>
                    <a:cubicBezTo>
                      <a:pt x="970241" y="1369867"/>
                      <a:pt x="966907" y="1336589"/>
                      <a:pt x="960455" y="1303311"/>
                    </a:cubicBezTo>
                    <a:cubicBezTo>
                      <a:pt x="959702" y="1299446"/>
                      <a:pt x="956046" y="1296762"/>
                      <a:pt x="952174" y="1297514"/>
                    </a:cubicBezTo>
                    <a:close/>
                    <a:moveTo>
                      <a:pt x="371666" y="1617306"/>
                    </a:moveTo>
                    <a:cubicBezTo>
                      <a:pt x="373601" y="1620742"/>
                      <a:pt x="377903" y="1621922"/>
                      <a:pt x="381344" y="1619990"/>
                    </a:cubicBezTo>
                    <a:cubicBezTo>
                      <a:pt x="423931" y="1596803"/>
                      <a:pt x="467377" y="1575977"/>
                      <a:pt x="511469" y="1556762"/>
                    </a:cubicBezTo>
                    <a:cubicBezTo>
                      <a:pt x="529214" y="1549140"/>
                      <a:pt x="546958" y="1541733"/>
                      <a:pt x="564918" y="1534648"/>
                    </a:cubicBezTo>
                    <a:cubicBezTo>
                      <a:pt x="591588" y="1524020"/>
                      <a:pt x="618688" y="1513930"/>
                      <a:pt x="646326" y="1505020"/>
                    </a:cubicBezTo>
                    <a:cubicBezTo>
                      <a:pt x="652779" y="1502873"/>
                      <a:pt x="708055" y="1480973"/>
                      <a:pt x="731177" y="1476357"/>
                    </a:cubicBezTo>
                    <a:cubicBezTo>
                      <a:pt x="732682" y="1476035"/>
                      <a:pt x="734510" y="1475391"/>
                      <a:pt x="735693" y="1475177"/>
                    </a:cubicBezTo>
                    <a:cubicBezTo>
                      <a:pt x="735263" y="1474854"/>
                      <a:pt x="734941" y="1474425"/>
                      <a:pt x="734725" y="1474210"/>
                    </a:cubicBezTo>
                    <a:cubicBezTo>
                      <a:pt x="735048" y="1474640"/>
                      <a:pt x="735478" y="1474854"/>
                      <a:pt x="735908" y="1475177"/>
                    </a:cubicBezTo>
                    <a:cubicBezTo>
                      <a:pt x="736554" y="1475069"/>
                      <a:pt x="737091" y="1475177"/>
                      <a:pt x="736984" y="1475606"/>
                    </a:cubicBezTo>
                    <a:lnTo>
                      <a:pt x="736984" y="1475820"/>
                    </a:lnTo>
                    <a:cubicBezTo>
                      <a:pt x="739350" y="1476894"/>
                      <a:pt x="742361" y="1476464"/>
                      <a:pt x="744404" y="1474532"/>
                    </a:cubicBezTo>
                    <a:cubicBezTo>
                      <a:pt x="747200" y="1471956"/>
                      <a:pt x="747308" y="1467662"/>
                      <a:pt x="744727" y="1464871"/>
                    </a:cubicBezTo>
                    <a:cubicBezTo>
                      <a:pt x="743544" y="1463583"/>
                      <a:pt x="741716" y="1462509"/>
                      <a:pt x="738812" y="1462080"/>
                    </a:cubicBezTo>
                    <a:cubicBezTo>
                      <a:pt x="735156" y="1461436"/>
                      <a:pt x="727735" y="1462509"/>
                      <a:pt x="718271" y="1464656"/>
                    </a:cubicBezTo>
                    <a:cubicBezTo>
                      <a:pt x="691601" y="1471097"/>
                      <a:pt x="646972" y="1486877"/>
                      <a:pt x="641164" y="1488595"/>
                    </a:cubicBezTo>
                    <a:cubicBezTo>
                      <a:pt x="612881" y="1496968"/>
                      <a:pt x="585135" y="1506200"/>
                      <a:pt x="557820" y="1516720"/>
                    </a:cubicBezTo>
                    <a:cubicBezTo>
                      <a:pt x="539645" y="1523806"/>
                      <a:pt x="521578" y="1531427"/>
                      <a:pt x="503834" y="1539478"/>
                    </a:cubicBezTo>
                    <a:cubicBezTo>
                      <a:pt x="459527" y="1559660"/>
                      <a:pt x="416618" y="1582847"/>
                      <a:pt x="374354" y="1607645"/>
                    </a:cubicBezTo>
                    <a:cubicBezTo>
                      <a:pt x="370913" y="1609577"/>
                      <a:pt x="369730" y="1613871"/>
                      <a:pt x="371666" y="1617306"/>
                    </a:cubicBezTo>
                    <a:close/>
                    <a:moveTo>
                      <a:pt x="735693" y="1475177"/>
                    </a:moveTo>
                    <a:cubicBezTo>
                      <a:pt x="736231" y="1475820"/>
                      <a:pt x="736769" y="1476250"/>
                      <a:pt x="736984" y="1475820"/>
                    </a:cubicBezTo>
                    <a:cubicBezTo>
                      <a:pt x="736554" y="1475606"/>
                      <a:pt x="736231" y="1475391"/>
                      <a:pt x="735908" y="1475177"/>
                    </a:cubicBezTo>
                    <a:lnTo>
                      <a:pt x="735693" y="1475177"/>
                    </a:lnTo>
                    <a:close/>
                    <a:moveTo>
                      <a:pt x="1401589" y="1309430"/>
                    </a:moveTo>
                    <a:lnTo>
                      <a:pt x="1385566" y="1291825"/>
                    </a:lnTo>
                    <a:cubicBezTo>
                      <a:pt x="1377608" y="1283666"/>
                      <a:pt x="1369220" y="1276044"/>
                      <a:pt x="1360509" y="1268852"/>
                    </a:cubicBezTo>
                    <a:cubicBezTo>
                      <a:pt x="1351905" y="1261552"/>
                      <a:pt x="1342872" y="1254789"/>
                      <a:pt x="1333731" y="1248241"/>
                    </a:cubicBezTo>
                    <a:cubicBezTo>
                      <a:pt x="1319213" y="1237935"/>
                      <a:pt x="1305232" y="1229240"/>
                      <a:pt x="1291144" y="1222048"/>
                    </a:cubicBezTo>
                    <a:cubicBezTo>
                      <a:pt x="1275766" y="1214211"/>
                      <a:pt x="1260495" y="1207985"/>
                      <a:pt x="1244794" y="1202939"/>
                    </a:cubicBezTo>
                    <a:cubicBezTo>
                      <a:pt x="1215005" y="1193278"/>
                      <a:pt x="1183818" y="1188018"/>
                      <a:pt x="1147900" y="1183187"/>
                    </a:cubicBezTo>
                    <a:cubicBezTo>
                      <a:pt x="1144028" y="1182543"/>
                      <a:pt x="1140372" y="1185227"/>
                      <a:pt x="1139726" y="1189092"/>
                    </a:cubicBezTo>
                    <a:cubicBezTo>
                      <a:pt x="1139081" y="1192956"/>
                      <a:pt x="1141769" y="1196606"/>
                      <a:pt x="1145641" y="1197250"/>
                    </a:cubicBezTo>
                    <a:cubicBezTo>
                      <a:pt x="1180269" y="1203476"/>
                      <a:pt x="1210166" y="1210347"/>
                      <a:pt x="1238879" y="1220545"/>
                    </a:cubicBezTo>
                    <a:cubicBezTo>
                      <a:pt x="1253505" y="1225698"/>
                      <a:pt x="1267808" y="1231816"/>
                      <a:pt x="1282326" y="1239224"/>
                    </a:cubicBezTo>
                    <a:cubicBezTo>
                      <a:pt x="1295769" y="1245986"/>
                      <a:pt x="1309319" y="1253715"/>
                      <a:pt x="1323407" y="1263162"/>
                    </a:cubicBezTo>
                    <a:cubicBezTo>
                      <a:pt x="1332441" y="1269174"/>
                      <a:pt x="1341366" y="1275400"/>
                      <a:pt x="1349970" y="1282056"/>
                    </a:cubicBezTo>
                    <a:cubicBezTo>
                      <a:pt x="1358573" y="1288604"/>
                      <a:pt x="1366854" y="1295474"/>
                      <a:pt x="1374812" y="1302881"/>
                    </a:cubicBezTo>
                    <a:lnTo>
                      <a:pt x="1390943" y="1318769"/>
                    </a:lnTo>
                    <a:cubicBezTo>
                      <a:pt x="1391803" y="1319628"/>
                      <a:pt x="1393954" y="1321668"/>
                      <a:pt x="1395460" y="1323278"/>
                    </a:cubicBezTo>
                    <a:cubicBezTo>
                      <a:pt x="1395567" y="1323922"/>
                      <a:pt x="1395782" y="1324458"/>
                      <a:pt x="1396105" y="1324995"/>
                    </a:cubicBezTo>
                    <a:cubicBezTo>
                      <a:pt x="1395997" y="1324673"/>
                      <a:pt x="1395997" y="1324458"/>
                      <a:pt x="1395997" y="1324458"/>
                    </a:cubicBezTo>
                    <a:cubicBezTo>
                      <a:pt x="1395997" y="1324351"/>
                      <a:pt x="1395997" y="1324137"/>
                      <a:pt x="1396105" y="1324029"/>
                    </a:cubicBezTo>
                    <a:cubicBezTo>
                      <a:pt x="1396750" y="1324888"/>
                      <a:pt x="1397073" y="1325639"/>
                      <a:pt x="1396643" y="1325961"/>
                    </a:cubicBezTo>
                    <a:lnTo>
                      <a:pt x="1397503" y="1327035"/>
                    </a:lnTo>
                    <a:cubicBezTo>
                      <a:pt x="1398256" y="1327894"/>
                      <a:pt x="1398901" y="1328216"/>
                      <a:pt x="1399224" y="1328431"/>
                    </a:cubicBezTo>
                    <a:cubicBezTo>
                      <a:pt x="1400944" y="1329504"/>
                      <a:pt x="1402558" y="1329397"/>
                      <a:pt x="1403525" y="1329289"/>
                    </a:cubicBezTo>
                    <a:cubicBezTo>
                      <a:pt x="1405891" y="1328967"/>
                      <a:pt x="1407504" y="1327679"/>
                      <a:pt x="1408687" y="1325639"/>
                    </a:cubicBezTo>
                    <a:cubicBezTo>
                      <a:pt x="1409117" y="1324781"/>
                      <a:pt x="1409870" y="1323063"/>
                      <a:pt x="1409117" y="1320487"/>
                    </a:cubicBezTo>
                    <a:cubicBezTo>
                      <a:pt x="1409117" y="1320272"/>
                      <a:pt x="1408795" y="1319413"/>
                      <a:pt x="1408042" y="1318232"/>
                    </a:cubicBezTo>
                    <a:cubicBezTo>
                      <a:pt x="1407074" y="1316729"/>
                      <a:pt x="1403310" y="1311362"/>
                      <a:pt x="1401589" y="1309430"/>
                    </a:cubicBezTo>
                    <a:close/>
                    <a:moveTo>
                      <a:pt x="1216296" y="867260"/>
                    </a:moveTo>
                    <a:cubicBezTo>
                      <a:pt x="1215650" y="866830"/>
                      <a:pt x="1215005" y="866723"/>
                      <a:pt x="1214683" y="868118"/>
                    </a:cubicBezTo>
                    <a:lnTo>
                      <a:pt x="1215866" y="867367"/>
                    </a:lnTo>
                    <a:cubicBezTo>
                      <a:pt x="1216081" y="867260"/>
                      <a:pt x="1216188" y="867260"/>
                      <a:pt x="1216296" y="867260"/>
                    </a:cubicBezTo>
                    <a:close/>
                    <a:moveTo>
                      <a:pt x="1216296" y="867260"/>
                    </a:moveTo>
                    <a:cubicBezTo>
                      <a:pt x="1216296" y="867260"/>
                      <a:pt x="1216403" y="867260"/>
                      <a:pt x="1216511" y="867152"/>
                    </a:cubicBezTo>
                    <a:cubicBezTo>
                      <a:pt x="1215650" y="868011"/>
                      <a:pt x="1215005" y="869085"/>
                      <a:pt x="1214683" y="870265"/>
                    </a:cubicBezTo>
                    <a:cubicBezTo>
                      <a:pt x="1214683" y="869514"/>
                      <a:pt x="1214683" y="868763"/>
                      <a:pt x="1214790" y="868118"/>
                    </a:cubicBezTo>
                    <a:cubicBezTo>
                      <a:pt x="1210488" y="870695"/>
                      <a:pt x="1202315" y="875096"/>
                      <a:pt x="1201455" y="875740"/>
                    </a:cubicBezTo>
                    <a:cubicBezTo>
                      <a:pt x="1195863" y="879497"/>
                      <a:pt x="1190593" y="883791"/>
                      <a:pt x="1185431" y="888193"/>
                    </a:cubicBezTo>
                    <a:cubicBezTo>
                      <a:pt x="1180377" y="892594"/>
                      <a:pt x="1175645" y="897210"/>
                      <a:pt x="1170806" y="901826"/>
                    </a:cubicBezTo>
                    <a:cubicBezTo>
                      <a:pt x="1161772" y="911058"/>
                      <a:pt x="1152093" y="920504"/>
                      <a:pt x="1142952" y="930810"/>
                    </a:cubicBezTo>
                    <a:cubicBezTo>
                      <a:pt x="1133919" y="940901"/>
                      <a:pt x="1125423" y="951743"/>
                      <a:pt x="1117895" y="963015"/>
                    </a:cubicBezTo>
                    <a:cubicBezTo>
                      <a:pt x="1107356" y="978688"/>
                      <a:pt x="1098968" y="995327"/>
                      <a:pt x="1093699" y="1012610"/>
                    </a:cubicBezTo>
                    <a:cubicBezTo>
                      <a:pt x="1092515" y="1016367"/>
                      <a:pt x="1094451" y="1020339"/>
                      <a:pt x="1098215" y="1021627"/>
                    </a:cubicBezTo>
                    <a:cubicBezTo>
                      <a:pt x="1101872" y="1022916"/>
                      <a:pt x="1105958" y="1020876"/>
                      <a:pt x="1107249" y="1017226"/>
                    </a:cubicBezTo>
                    <a:cubicBezTo>
                      <a:pt x="1113163" y="1001768"/>
                      <a:pt x="1122304" y="987276"/>
                      <a:pt x="1132736" y="973427"/>
                    </a:cubicBezTo>
                    <a:cubicBezTo>
                      <a:pt x="1140372" y="963122"/>
                      <a:pt x="1148867" y="953246"/>
                      <a:pt x="1157470" y="943477"/>
                    </a:cubicBezTo>
                    <a:cubicBezTo>
                      <a:pt x="1166289" y="933387"/>
                      <a:pt x="1175107" y="923403"/>
                      <a:pt x="1183711" y="914064"/>
                    </a:cubicBezTo>
                    <a:cubicBezTo>
                      <a:pt x="1188765" y="908481"/>
                      <a:pt x="1193927" y="902900"/>
                      <a:pt x="1199304" y="897639"/>
                    </a:cubicBezTo>
                    <a:cubicBezTo>
                      <a:pt x="1202960" y="894204"/>
                      <a:pt x="1206617" y="890877"/>
                      <a:pt x="1210488" y="887763"/>
                    </a:cubicBezTo>
                    <a:cubicBezTo>
                      <a:pt x="1211241" y="887119"/>
                      <a:pt x="1220060" y="881430"/>
                      <a:pt x="1223609" y="878961"/>
                    </a:cubicBezTo>
                    <a:cubicBezTo>
                      <a:pt x="1228556" y="875418"/>
                      <a:pt x="1227803" y="870051"/>
                      <a:pt x="1227587" y="869729"/>
                    </a:cubicBezTo>
                    <a:cubicBezTo>
                      <a:pt x="1226297" y="866186"/>
                      <a:pt x="1222318" y="864361"/>
                      <a:pt x="1218769" y="865757"/>
                    </a:cubicBezTo>
                    <a:cubicBezTo>
                      <a:pt x="1218124" y="865971"/>
                      <a:pt x="1217371" y="866401"/>
                      <a:pt x="1216833" y="866938"/>
                    </a:cubicBezTo>
                    <a:cubicBezTo>
                      <a:pt x="1216511" y="866508"/>
                      <a:pt x="1216511" y="867367"/>
                      <a:pt x="1216296" y="867260"/>
                    </a:cubicBezTo>
                    <a:close/>
                    <a:moveTo>
                      <a:pt x="836352" y="916533"/>
                    </a:moveTo>
                    <a:cubicBezTo>
                      <a:pt x="846461" y="933816"/>
                      <a:pt x="856247" y="951207"/>
                      <a:pt x="865066" y="968060"/>
                    </a:cubicBezTo>
                    <a:cubicBezTo>
                      <a:pt x="880767" y="997903"/>
                      <a:pt x="893671" y="1025921"/>
                      <a:pt x="901092" y="1048357"/>
                    </a:cubicBezTo>
                    <a:cubicBezTo>
                      <a:pt x="902167" y="1052222"/>
                      <a:pt x="906146" y="1054261"/>
                      <a:pt x="909910" y="1053188"/>
                    </a:cubicBezTo>
                    <a:cubicBezTo>
                      <a:pt x="913674" y="1052007"/>
                      <a:pt x="915825" y="1048035"/>
                      <a:pt x="914749" y="1044278"/>
                    </a:cubicBezTo>
                    <a:cubicBezTo>
                      <a:pt x="908190" y="1020769"/>
                      <a:pt x="896683" y="991140"/>
                      <a:pt x="881519" y="959794"/>
                    </a:cubicBezTo>
                    <a:cubicBezTo>
                      <a:pt x="873024" y="942404"/>
                      <a:pt x="863453" y="924369"/>
                      <a:pt x="852914" y="906764"/>
                    </a:cubicBezTo>
                    <a:cubicBezTo>
                      <a:pt x="840008" y="884972"/>
                      <a:pt x="825705" y="863610"/>
                      <a:pt x="811080" y="844072"/>
                    </a:cubicBezTo>
                    <a:cubicBezTo>
                      <a:pt x="794734" y="821958"/>
                      <a:pt x="777849" y="802314"/>
                      <a:pt x="761718" y="786641"/>
                    </a:cubicBezTo>
                    <a:cubicBezTo>
                      <a:pt x="759137" y="783957"/>
                      <a:pt x="754728" y="783957"/>
                      <a:pt x="752040" y="786533"/>
                    </a:cubicBezTo>
                    <a:cubicBezTo>
                      <a:pt x="749351" y="789217"/>
                      <a:pt x="749351" y="793511"/>
                      <a:pt x="751932" y="796195"/>
                    </a:cubicBezTo>
                    <a:cubicBezTo>
                      <a:pt x="766773" y="812082"/>
                      <a:pt x="782044" y="832049"/>
                      <a:pt x="797099" y="854056"/>
                    </a:cubicBezTo>
                    <a:cubicBezTo>
                      <a:pt x="810650" y="873701"/>
                      <a:pt x="823770" y="895063"/>
                      <a:pt x="836352" y="916533"/>
                    </a:cubicBezTo>
                    <a:close/>
                    <a:moveTo>
                      <a:pt x="1537952" y="2093721"/>
                    </a:moveTo>
                    <a:cubicBezTo>
                      <a:pt x="1527735" y="2073969"/>
                      <a:pt x="1519670" y="2048741"/>
                      <a:pt x="1512357" y="2034249"/>
                    </a:cubicBezTo>
                    <a:cubicBezTo>
                      <a:pt x="1485472" y="1980682"/>
                      <a:pt x="1461813" y="1925612"/>
                      <a:pt x="1436218" y="1871508"/>
                    </a:cubicBezTo>
                    <a:cubicBezTo>
                      <a:pt x="1429765" y="1857875"/>
                      <a:pt x="1423205" y="1844349"/>
                      <a:pt x="1416430" y="1830823"/>
                    </a:cubicBezTo>
                    <a:cubicBezTo>
                      <a:pt x="1380511" y="1759973"/>
                      <a:pt x="1344485" y="1689123"/>
                      <a:pt x="1307598" y="1618809"/>
                    </a:cubicBezTo>
                    <a:cubicBezTo>
                      <a:pt x="1270712" y="1548388"/>
                      <a:pt x="1232857" y="1478611"/>
                      <a:pt x="1194572" y="1408835"/>
                    </a:cubicBezTo>
                    <a:cubicBezTo>
                      <a:pt x="1171558" y="1367076"/>
                      <a:pt x="1144781" y="1326605"/>
                      <a:pt x="1120476" y="1285169"/>
                    </a:cubicBezTo>
                    <a:cubicBezTo>
                      <a:pt x="1110152" y="1267564"/>
                      <a:pt x="1100259" y="1249744"/>
                      <a:pt x="1091225" y="1231495"/>
                    </a:cubicBezTo>
                    <a:cubicBezTo>
                      <a:pt x="1089504" y="1227952"/>
                      <a:pt x="1085310" y="1226449"/>
                      <a:pt x="1081761" y="1228167"/>
                    </a:cubicBezTo>
                    <a:cubicBezTo>
                      <a:pt x="1078212" y="1229884"/>
                      <a:pt x="1076707" y="1234178"/>
                      <a:pt x="1078428" y="1237721"/>
                    </a:cubicBezTo>
                    <a:cubicBezTo>
                      <a:pt x="1087246" y="1256399"/>
                      <a:pt x="1097033" y="1274649"/>
                      <a:pt x="1107249" y="1292791"/>
                    </a:cubicBezTo>
                    <a:cubicBezTo>
                      <a:pt x="1130908" y="1334442"/>
                      <a:pt x="1157040" y="1375020"/>
                      <a:pt x="1179409" y="1417101"/>
                    </a:cubicBezTo>
                    <a:cubicBezTo>
                      <a:pt x="1185001" y="1427514"/>
                      <a:pt x="1190486" y="1438034"/>
                      <a:pt x="1195970" y="1448554"/>
                    </a:cubicBezTo>
                    <a:cubicBezTo>
                      <a:pt x="1194680" y="1446085"/>
                      <a:pt x="1192529" y="1443830"/>
                      <a:pt x="1188443" y="1443079"/>
                    </a:cubicBezTo>
                    <a:cubicBezTo>
                      <a:pt x="1184679" y="1442435"/>
                      <a:pt x="1181130" y="1444797"/>
                      <a:pt x="1180377" y="1448447"/>
                    </a:cubicBezTo>
                    <a:cubicBezTo>
                      <a:pt x="1179947" y="1450916"/>
                      <a:pt x="1180700" y="1453170"/>
                      <a:pt x="1182313" y="1454780"/>
                    </a:cubicBezTo>
                    <a:cubicBezTo>
                      <a:pt x="1181130" y="1456820"/>
                      <a:pt x="1178871" y="1460684"/>
                      <a:pt x="1177043" y="1463261"/>
                    </a:cubicBezTo>
                    <a:cubicBezTo>
                      <a:pt x="1173602" y="1468199"/>
                      <a:pt x="1170376" y="1473244"/>
                      <a:pt x="1168978" y="1477216"/>
                    </a:cubicBezTo>
                    <a:cubicBezTo>
                      <a:pt x="1164353" y="1490527"/>
                      <a:pt x="1159729" y="1503839"/>
                      <a:pt x="1155427" y="1517364"/>
                    </a:cubicBezTo>
                    <a:cubicBezTo>
                      <a:pt x="1152524" y="1526382"/>
                      <a:pt x="1149835" y="1535506"/>
                      <a:pt x="1147254" y="1544631"/>
                    </a:cubicBezTo>
                    <a:cubicBezTo>
                      <a:pt x="1141769" y="1564920"/>
                      <a:pt x="1136392" y="1585424"/>
                      <a:pt x="1131876" y="1606035"/>
                    </a:cubicBezTo>
                    <a:cubicBezTo>
                      <a:pt x="1128865" y="1619883"/>
                      <a:pt x="1126284" y="1633731"/>
                      <a:pt x="1123918" y="1647686"/>
                    </a:cubicBezTo>
                    <a:cubicBezTo>
                      <a:pt x="1118218" y="1682575"/>
                      <a:pt x="1114562" y="1717785"/>
                      <a:pt x="1113378" y="1753102"/>
                    </a:cubicBezTo>
                    <a:cubicBezTo>
                      <a:pt x="1113163" y="1756967"/>
                      <a:pt x="1116175" y="1760402"/>
                      <a:pt x="1120154" y="1760617"/>
                    </a:cubicBezTo>
                    <a:cubicBezTo>
                      <a:pt x="1124025" y="1760832"/>
                      <a:pt x="1127359" y="1757719"/>
                      <a:pt x="1127574" y="1753854"/>
                    </a:cubicBezTo>
                    <a:cubicBezTo>
                      <a:pt x="1129725" y="1726158"/>
                      <a:pt x="1133704" y="1698784"/>
                      <a:pt x="1138436" y="1671410"/>
                    </a:cubicBezTo>
                    <a:cubicBezTo>
                      <a:pt x="1142092" y="1650906"/>
                      <a:pt x="1146394" y="1630510"/>
                      <a:pt x="1150803" y="1610221"/>
                    </a:cubicBezTo>
                    <a:cubicBezTo>
                      <a:pt x="1155212" y="1589718"/>
                      <a:pt x="1159729" y="1569321"/>
                      <a:pt x="1164783" y="1549140"/>
                    </a:cubicBezTo>
                    <a:cubicBezTo>
                      <a:pt x="1167579" y="1537868"/>
                      <a:pt x="1170591" y="1526704"/>
                      <a:pt x="1173709" y="1515540"/>
                    </a:cubicBezTo>
                    <a:cubicBezTo>
                      <a:pt x="1176935" y="1504268"/>
                      <a:pt x="1180162" y="1493104"/>
                      <a:pt x="1183603" y="1481940"/>
                    </a:cubicBezTo>
                    <a:cubicBezTo>
                      <a:pt x="1184679" y="1478290"/>
                      <a:pt x="1188012" y="1473459"/>
                      <a:pt x="1190808" y="1468950"/>
                    </a:cubicBezTo>
                    <a:cubicBezTo>
                      <a:pt x="1193605" y="1464441"/>
                      <a:pt x="1195970" y="1460147"/>
                      <a:pt x="1196723" y="1456927"/>
                    </a:cubicBezTo>
                    <a:cubicBezTo>
                      <a:pt x="1197583" y="1453492"/>
                      <a:pt x="1197261" y="1450808"/>
                      <a:pt x="1196078" y="1448661"/>
                    </a:cubicBezTo>
                    <a:cubicBezTo>
                      <a:pt x="1220382" y="1494177"/>
                      <a:pt x="1244472" y="1539800"/>
                      <a:pt x="1268453" y="1585531"/>
                    </a:cubicBezTo>
                    <a:cubicBezTo>
                      <a:pt x="1278347" y="1604424"/>
                      <a:pt x="1288133" y="1623318"/>
                      <a:pt x="1298027" y="1642104"/>
                    </a:cubicBezTo>
                    <a:cubicBezTo>
                      <a:pt x="1297167" y="1640923"/>
                      <a:pt x="1296414" y="1639635"/>
                      <a:pt x="1295016" y="1639206"/>
                    </a:cubicBezTo>
                    <a:cubicBezTo>
                      <a:pt x="1293403" y="1638562"/>
                      <a:pt x="1291037" y="1638132"/>
                      <a:pt x="1287811" y="1639420"/>
                    </a:cubicBezTo>
                    <a:cubicBezTo>
                      <a:pt x="1284262" y="1640816"/>
                      <a:pt x="1282541" y="1644788"/>
                      <a:pt x="1283939" y="1648330"/>
                    </a:cubicBezTo>
                    <a:cubicBezTo>
                      <a:pt x="1284262" y="1649189"/>
                      <a:pt x="1284692" y="1649833"/>
                      <a:pt x="1285230" y="1650477"/>
                    </a:cubicBezTo>
                    <a:cubicBezTo>
                      <a:pt x="1282864" y="1657025"/>
                      <a:pt x="1277702" y="1666794"/>
                      <a:pt x="1276626" y="1672269"/>
                    </a:cubicBezTo>
                    <a:lnTo>
                      <a:pt x="1265227" y="1733780"/>
                    </a:lnTo>
                    <a:cubicBezTo>
                      <a:pt x="1262538" y="1748916"/>
                      <a:pt x="1259958" y="1763945"/>
                      <a:pt x="1258022" y="1778974"/>
                    </a:cubicBezTo>
                    <a:cubicBezTo>
                      <a:pt x="1256086" y="1794110"/>
                      <a:pt x="1254688" y="1809354"/>
                      <a:pt x="1253827" y="1824597"/>
                    </a:cubicBezTo>
                    <a:cubicBezTo>
                      <a:pt x="1252322" y="1854977"/>
                      <a:pt x="1253075" y="1885464"/>
                      <a:pt x="1256194" y="1916380"/>
                    </a:cubicBezTo>
                    <a:cubicBezTo>
                      <a:pt x="1256516" y="1920245"/>
                      <a:pt x="1259958" y="1923251"/>
                      <a:pt x="1263829" y="1922928"/>
                    </a:cubicBezTo>
                    <a:cubicBezTo>
                      <a:pt x="1267808" y="1922607"/>
                      <a:pt x="1270712" y="1919171"/>
                      <a:pt x="1270389" y="1915307"/>
                    </a:cubicBezTo>
                    <a:cubicBezTo>
                      <a:pt x="1269099" y="1891153"/>
                      <a:pt x="1269636" y="1867322"/>
                      <a:pt x="1271142" y="1843705"/>
                    </a:cubicBezTo>
                    <a:cubicBezTo>
                      <a:pt x="1272217" y="1825885"/>
                      <a:pt x="1274046" y="1808065"/>
                      <a:pt x="1276089" y="1790245"/>
                    </a:cubicBezTo>
                    <a:cubicBezTo>
                      <a:pt x="1278132" y="1772533"/>
                      <a:pt x="1280283" y="1754713"/>
                      <a:pt x="1283187" y="1736785"/>
                    </a:cubicBezTo>
                    <a:lnTo>
                      <a:pt x="1291790" y="1674845"/>
                    </a:lnTo>
                    <a:cubicBezTo>
                      <a:pt x="1292542" y="1669585"/>
                      <a:pt x="1297059" y="1660246"/>
                      <a:pt x="1298995" y="1654127"/>
                    </a:cubicBezTo>
                    <a:cubicBezTo>
                      <a:pt x="1300178" y="1649833"/>
                      <a:pt x="1300070" y="1646935"/>
                      <a:pt x="1299425" y="1644895"/>
                    </a:cubicBezTo>
                    <a:cubicBezTo>
                      <a:pt x="1311147" y="1667331"/>
                      <a:pt x="1322869" y="1689659"/>
                      <a:pt x="1334591" y="1712095"/>
                    </a:cubicBezTo>
                    <a:cubicBezTo>
                      <a:pt x="1356530" y="1754391"/>
                      <a:pt x="1378575" y="1796579"/>
                      <a:pt x="1400407" y="1838982"/>
                    </a:cubicBezTo>
                    <a:cubicBezTo>
                      <a:pt x="1427937" y="1892227"/>
                      <a:pt x="1452349" y="1946975"/>
                      <a:pt x="1478589" y="2000757"/>
                    </a:cubicBezTo>
                    <a:cubicBezTo>
                      <a:pt x="1485257" y="2014283"/>
                      <a:pt x="1492032" y="2027701"/>
                      <a:pt x="1498915" y="2041120"/>
                    </a:cubicBezTo>
                    <a:cubicBezTo>
                      <a:pt x="1506442" y="2055504"/>
                      <a:pt x="1514939" y="2080624"/>
                      <a:pt x="1525478" y="2100269"/>
                    </a:cubicBezTo>
                    <a:cubicBezTo>
                      <a:pt x="1530854" y="2110252"/>
                      <a:pt x="1536769" y="2118948"/>
                      <a:pt x="1543329" y="2124530"/>
                    </a:cubicBezTo>
                    <a:cubicBezTo>
                      <a:pt x="1546125" y="2126999"/>
                      <a:pt x="1550427" y="2126784"/>
                      <a:pt x="1552900" y="2123886"/>
                    </a:cubicBezTo>
                    <a:cubicBezTo>
                      <a:pt x="1555481" y="2121095"/>
                      <a:pt x="1555158" y="2116801"/>
                      <a:pt x="1552363" y="2114332"/>
                    </a:cubicBezTo>
                    <a:cubicBezTo>
                      <a:pt x="1546985" y="2109501"/>
                      <a:pt x="1542254" y="2102094"/>
                      <a:pt x="1537952" y="2093721"/>
                    </a:cubicBezTo>
                    <a:close/>
                    <a:moveTo>
                      <a:pt x="1534726" y="1821055"/>
                    </a:moveTo>
                    <a:cubicBezTo>
                      <a:pt x="1537737" y="1823309"/>
                      <a:pt x="1542039" y="1822665"/>
                      <a:pt x="1544297" y="1819659"/>
                    </a:cubicBezTo>
                    <a:cubicBezTo>
                      <a:pt x="1545372" y="1818371"/>
                      <a:pt x="1545910" y="1816546"/>
                      <a:pt x="1545695" y="1814184"/>
                    </a:cubicBezTo>
                    <a:cubicBezTo>
                      <a:pt x="1545587" y="1812467"/>
                      <a:pt x="1544189" y="1809139"/>
                      <a:pt x="1541071" y="1805167"/>
                    </a:cubicBezTo>
                    <a:cubicBezTo>
                      <a:pt x="1530747" y="1791855"/>
                      <a:pt x="1498592" y="1762227"/>
                      <a:pt x="1496011" y="1759758"/>
                    </a:cubicBezTo>
                    <a:cubicBezTo>
                      <a:pt x="1480095" y="1744515"/>
                      <a:pt x="1463963" y="1729379"/>
                      <a:pt x="1447402" y="1714779"/>
                    </a:cubicBezTo>
                    <a:cubicBezTo>
                      <a:pt x="1436218" y="1705118"/>
                      <a:pt x="1424926" y="1695671"/>
                      <a:pt x="1413419" y="1686546"/>
                    </a:cubicBezTo>
                    <a:cubicBezTo>
                      <a:pt x="1384598" y="1663466"/>
                      <a:pt x="1354594" y="1642104"/>
                      <a:pt x="1324052" y="1621600"/>
                    </a:cubicBezTo>
                    <a:cubicBezTo>
                      <a:pt x="1320826" y="1619346"/>
                      <a:pt x="1316309" y="1620097"/>
                      <a:pt x="1314051" y="1623318"/>
                    </a:cubicBezTo>
                    <a:cubicBezTo>
                      <a:pt x="1311792" y="1626538"/>
                      <a:pt x="1312653" y="1631047"/>
                      <a:pt x="1315879" y="1633301"/>
                    </a:cubicBezTo>
                    <a:cubicBezTo>
                      <a:pt x="1339323" y="1650477"/>
                      <a:pt x="1362014" y="1668726"/>
                      <a:pt x="1384598" y="1687190"/>
                    </a:cubicBezTo>
                    <a:cubicBezTo>
                      <a:pt x="1398148" y="1698247"/>
                      <a:pt x="1411484" y="1709626"/>
                      <a:pt x="1424818" y="1720898"/>
                    </a:cubicBezTo>
                    <a:cubicBezTo>
                      <a:pt x="1444929" y="1737752"/>
                      <a:pt x="1464931" y="1754713"/>
                      <a:pt x="1484396" y="1772211"/>
                    </a:cubicBezTo>
                    <a:cubicBezTo>
                      <a:pt x="1486978" y="1774572"/>
                      <a:pt x="1519563" y="1801624"/>
                      <a:pt x="1530209" y="1814077"/>
                    </a:cubicBezTo>
                    <a:cubicBezTo>
                      <a:pt x="1530747" y="1814614"/>
                      <a:pt x="1531392" y="1815150"/>
                      <a:pt x="1531930" y="1815687"/>
                    </a:cubicBezTo>
                    <a:cubicBezTo>
                      <a:pt x="1532467" y="1816224"/>
                      <a:pt x="1532682" y="1816546"/>
                      <a:pt x="1532360" y="1816761"/>
                    </a:cubicBezTo>
                    <a:cubicBezTo>
                      <a:pt x="1532252" y="1816761"/>
                      <a:pt x="1532145" y="1816868"/>
                      <a:pt x="1532037" y="1816761"/>
                    </a:cubicBezTo>
                    <a:cubicBezTo>
                      <a:pt x="1532360" y="1818478"/>
                      <a:pt x="1533220" y="1819981"/>
                      <a:pt x="1534726" y="1821055"/>
                    </a:cubicBezTo>
                    <a:close/>
                    <a:moveTo>
                      <a:pt x="1430518" y="1528207"/>
                    </a:moveTo>
                    <a:cubicBezTo>
                      <a:pt x="1407720" y="1512104"/>
                      <a:pt x="1384813" y="1496324"/>
                      <a:pt x="1360616" y="1483120"/>
                    </a:cubicBezTo>
                    <a:cubicBezTo>
                      <a:pt x="1320181" y="1460899"/>
                      <a:pt x="1276626" y="1445334"/>
                      <a:pt x="1226727" y="1442864"/>
                    </a:cubicBezTo>
                    <a:cubicBezTo>
                      <a:pt x="1222856" y="1442650"/>
                      <a:pt x="1219414" y="1445655"/>
                      <a:pt x="1219092" y="1449520"/>
                    </a:cubicBezTo>
                    <a:cubicBezTo>
                      <a:pt x="1218877" y="1453492"/>
                      <a:pt x="1221888" y="1456820"/>
                      <a:pt x="1225759" y="1457142"/>
                    </a:cubicBezTo>
                    <a:cubicBezTo>
                      <a:pt x="1260925" y="1460147"/>
                      <a:pt x="1292220" y="1470346"/>
                      <a:pt x="1321471" y="1484194"/>
                    </a:cubicBezTo>
                    <a:cubicBezTo>
                      <a:pt x="1338570" y="1492245"/>
                      <a:pt x="1354917" y="1501584"/>
                      <a:pt x="1370940" y="1511460"/>
                    </a:cubicBezTo>
                    <a:cubicBezTo>
                      <a:pt x="1381694" y="1518116"/>
                      <a:pt x="1392341" y="1524879"/>
                      <a:pt x="1402987" y="1531857"/>
                    </a:cubicBezTo>
                    <a:cubicBezTo>
                      <a:pt x="1443315" y="1558372"/>
                      <a:pt x="1482891" y="1586712"/>
                      <a:pt x="1525907" y="1608396"/>
                    </a:cubicBezTo>
                    <a:cubicBezTo>
                      <a:pt x="1529241" y="1610221"/>
                      <a:pt x="1533328" y="1608933"/>
                      <a:pt x="1535156" y="1605605"/>
                    </a:cubicBezTo>
                    <a:cubicBezTo>
                      <a:pt x="1536876" y="1602277"/>
                      <a:pt x="1535586" y="1598198"/>
                      <a:pt x="1532252" y="1596373"/>
                    </a:cubicBezTo>
                    <a:cubicBezTo>
                      <a:pt x="1496656" y="1576729"/>
                      <a:pt x="1463856" y="1551823"/>
                      <a:pt x="1430518" y="1528207"/>
                    </a:cubicBezTo>
                    <a:close/>
                    <a:moveTo>
                      <a:pt x="1402450" y="1377918"/>
                    </a:moveTo>
                    <a:cubicBezTo>
                      <a:pt x="1382447" y="1367076"/>
                      <a:pt x="1360294" y="1350437"/>
                      <a:pt x="1345560" y="1343781"/>
                    </a:cubicBezTo>
                    <a:cubicBezTo>
                      <a:pt x="1333946" y="1338628"/>
                      <a:pt x="1322331" y="1333905"/>
                      <a:pt x="1310609" y="1329611"/>
                    </a:cubicBezTo>
                    <a:cubicBezTo>
                      <a:pt x="1298780" y="1325318"/>
                      <a:pt x="1286843" y="1321560"/>
                      <a:pt x="1274798" y="1318125"/>
                    </a:cubicBezTo>
                    <a:cubicBezTo>
                      <a:pt x="1260388" y="1314046"/>
                      <a:pt x="1245762" y="1310503"/>
                      <a:pt x="1231136" y="1307390"/>
                    </a:cubicBezTo>
                    <a:cubicBezTo>
                      <a:pt x="1209306" y="1302667"/>
                      <a:pt x="1187152" y="1299017"/>
                      <a:pt x="1164891" y="1295582"/>
                    </a:cubicBezTo>
                    <a:cubicBezTo>
                      <a:pt x="1161019" y="1294938"/>
                      <a:pt x="1157255" y="1297514"/>
                      <a:pt x="1156610" y="1301378"/>
                    </a:cubicBezTo>
                    <a:cubicBezTo>
                      <a:pt x="1155965" y="1305243"/>
                      <a:pt x="1158546" y="1308893"/>
                      <a:pt x="1162417" y="1309644"/>
                    </a:cubicBezTo>
                    <a:cubicBezTo>
                      <a:pt x="1192744" y="1315763"/>
                      <a:pt x="1222425" y="1322848"/>
                      <a:pt x="1251892" y="1331221"/>
                    </a:cubicBezTo>
                    <a:cubicBezTo>
                      <a:pt x="1263614" y="1334549"/>
                      <a:pt x="1275228" y="1338199"/>
                      <a:pt x="1286843" y="1341956"/>
                    </a:cubicBezTo>
                    <a:cubicBezTo>
                      <a:pt x="1304157" y="1347431"/>
                      <a:pt x="1321471" y="1353335"/>
                      <a:pt x="1338463" y="1360421"/>
                    </a:cubicBezTo>
                    <a:cubicBezTo>
                      <a:pt x="1353196" y="1366325"/>
                      <a:pt x="1375457" y="1381783"/>
                      <a:pt x="1395567" y="1391337"/>
                    </a:cubicBezTo>
                    <a:cubicBezTo>
                      <a:pt x="1406321" y="1396490"/>
                      <a:pt x="1416645" y="1400140"/>
                      <a:pt x="1425034" y="1400461"/>
                    </a:cubicBezTo>
                    <a:cubicBezTo>
                      <a:pt x="1428798" y="1400676"/>
                      <a:pt x="1432131" y="1397885"/>
                      <a:pt x="1432346" y="1394128"/>
                    </a:cubicBezTo>
                    <a:cubicBezTo>
                      <a:pt x="1432562" y="1390371"/>
                      <a:pt x="1429765" y="1387043"/>
                      <a:pt x="1426001" y="1386828"/>
                    </a:cubicBezTo>
                    <a:cubicBezTo>
                      <a:pt x="1419119" y="1386184"/>
                      <a:pt x="1411053" y="1382534"/>
                      <a:pt x="1402450" y="1377918"/>
                    </a:cubicBezTo>
                    <a:close/>
                    <a:moveTo>
                      <a:pt x="1379866" y="1856694"/>
                    </a:moveTo>
                    <a:lnTo>
                      <a:pt x="1380189" y="1857338"/>
                    </a:lnTo>
                    <a:cubicBezTo>
                      <a:pt x="1380189" y="1857016"/>
                      <a:pt x="1379974" y="1857124"/>
                      <a:pt x="1379974" y="1856801"/>
                    </a:cubicBezTo>
                    <a:cubicBezTo>
                      <a:pt x="1379974" y="1856801"/>
                      <a:pt x="1379866" y="1856801"/>
                      <a:pt x="1379866" y="1856694"/>
                    </a:cubicBezTo>
                    <a:close/>
                    <a:moveTo>
                      <a:pt x="1392234" y="1850683"/>
                    </a:moveTo>
                    <a:cubicBezTo>
                      <a:pt x="1390083" y="1847140"/>
                      <a:pt x="1387286" y="1846389"/>
                      <a:pt x="1384813" y="1847033"/>
                    </a:cubicBezTo>
                    <a:cubicBezTo>
                      <a:pt x="1381049" y="1847677"/>
                      <a:pt x="1378575" y="1851220"/>
                      <a:pt x="1379329" y="1854977"/>
                    </a:cubicBezTo>
                    <a:cubicBezTo>
                      <a:pt x="1379974" y="1855084"/>
                      <a:pt x="1379974" y="1855943"/>
                      <a:pt x="1379974" y="1856801"/>
                    </a:cubicBezTo>
                    <a:cubicBezTo>
                      <a:pt x="1379974" y="1856801"/>
                      <a:pt x="1379974" y="1856909"/>
                      <a:pt x="1380081" y="1856909"/>
                    </a:cubicBezTo>
                    <a:cubicBezTo>
                      <a:pt x="1380081" y="1857124"/>
                      <a:pt x="1380189" y="1857231"/>
                      <a:pt x="1380189" y="1857338"/>
                    </a:cubicBezTo>
                    <a:cubicBezTo>
                      <a:pt x="1379866" y="1860344"/>
                      <a:pt x="1377823" y="1865068"/>
                      <a:pt x="1377823" y="1865282"/>
                    </a:cubicBezTo>
                    <a:lnTo>
                      <a:pt x="1374167" y="1888255"/>
                    </a:lnTo>
                    <a:cubicBezTo>
                      <a:pt x="1373198" y="1896091"/>
                      <a:pt x="1372016" y="1903821"/>
                      <a:pt x="1371370" y="1911657"/>
                    </a:cubicBezTo>
                    <a:cubicBezTo>
                      <a:pt x="1370940" y="1916917"/>
                      <a:pt x="1370725" y="1922070"/>
                      <a:pt x="1370510" y="1927330"/>
                    </a:cubicBezTo>
                    <a:cubicBezTo>
                      <a:pt x="1370187" y="1940534"/>
                      <a:pt x="1370618" y="1953630"/>
                      <a:pt x="1371155" y="1966834"/>
                    </a:cubicBezTo>
                    <a:cubicBezTo>
                      <a:pt x="1371048" y="1970699"/>
                      <a:pt x="1374167" y="1973919"/>
                      <a:pt x="1378146" y="1974027"/>
                    </a:cubicBezTo>
                    <a:cubicBezTo>
                      <a:pt x="1382124" y="1974134"/>
                      <a:pt x="1385351" y="1970914"/>
                      <a:pt x="1385351" y="1967049"/>
                    </a:cubicBezTo>
                    <a:cubicBezTo>
                      <a:pt x="1386104" y="1957710"/>
                      <a:pt x="1387179" y="1948585"/>
                      <a:pt x="1388147" y="1939353"/>
                    </a:cubicBezTo>
                    <a:cubicBezTo>
                      <a:pt x="1388792" y="1933127"/>
                      <a:pt x="1389437" y="1927008"/>
                      <a:pt x="1389975" y="1920889"/>
                    </a:cubicBezTo>
                    <a:cubicBezTo>
                      <a:pt x="1390513" y="1915736"/>
                      <a:pt x="1390835" y="1910584"/>
                      <a:pt x="1391158" y="1905431"/>
                    </a:cubicBezTo>
                    <a:lnTo>
                      <a:pt x="1393094" y="1866785"/>
                    </a:lnTo>
                    <a:cubicBezTo>
                      <a:pt x="1393094" y="1866356"/>
                      <a:pt x="1393416" y="1857982"/>
                      <a:pt x="1393201" y="1854762"/>
                    </a:cubicBezTo>
                    <a:cubicBezTo>
                      <a:pt x="1392986" y="1852722"/>
                      <a:pt x="1392556" y="1851220"/>
                      <a:pt x="1392234" y="1850683"/>
                    </a:cubicBezTo>
                    <a:close/>
                    <a:moveTo>
                      <a:pt x="850010" y="1073047"/>
                    </a:moveTo>
                    <a:cubicBezTo>
                      <a:pt x="849902" y="1072403"/>
                      <a:pt x="849365" y="1072511"/>
                      <a:pt x="848719" y="1072940"/>
                    </a:cubicBezTo>
                    <a:lnTo>
                      <a:pt x="849257" y="1073262"/>
                    </a:lnTo>
                    <a:lnTo>
                      <a:pt x="850010" y="1073047"/>
                    </a:lnTo>
                    <a:close/>
                    <a:moveTo>
                      <a:pt x="365858" y="1029786"/>
                    </a:moveTo>
                    <a:cubicBezTo>
                      <a:pt x="397368" y="1025814"/>
                      <a:pt x="428663" y="1019910"/>
                      <a:pt x="457591" y="1013469"/>
                    </a:cubicBezTo>
                    <a:cubicBezTo>
                      <a:pt x="522116" y="998977"/>
                      <a:pt x="571800" y="982552"/>
                      <a:pt x="585781" y="977829"/>
                    </a:cubicBezTo>
                    <a:cubicBezTo>
                      <a:pt x="601267" y="984699"/>
                      <a:pt x="616968" y="991892"/>
                      <a:pt x="632453" y="998655"/>
                    </a:cubicBezTo>
                    <a:cubicBezTo>
                      <a:pt x="649445" y="1005954"/>
                      <a:pt x="666437" y="1013040"/>
                      <a:pt x="683536" y="1020017"/>
                    </a:cubicBezTo>
                    <a:cubicBezTo>
                      <a:pt x="690096" y="1022701"/>
                      <a:pt x="696548" y="1025384"/>
                      <a:pt x="703108" y="1027961"/>
                    </a:cubicBezTo>
                    <a:cubicBezTo>
                      <a:pt x="686439" y="1037086"/>
                      <a:pt x="648907" y="1050290"/>
                      <a:pt x="646649" y="1051256"/>
                    </a:cubicBezTo>
                    <a:cubicBezTo>
                      <a:pt x="619548" y="1064352"/>
                      <a:pt x="591695" y="1076160"/>
                      <a:pt x="563519" y="1086896"/>
                    </a:cubicBezTo>
                    <a:cubicBezTo>
                      <a:pt x="544807" y="1093980"/>
                      <a:pt x="525988" y="1100636"/>
                      <a:pt x="506845" y="1106433"/>
                    </a:cubicBezTo>
                    <a:cubicBezTo>
                      <a:pt x="475013" y="1115880"/>
                      <a:pt x="442535" y="1123287"/>
                      <a:pt x="409197" y="1126615"/>
                    </a:cubicBezTo>
                    <a:cubicBezTo>
                      <a:pt x="405326" y="1126936"/>
                      <a:pt x="402315" y="1130479"/>
                      <a:pt x="402638" y="1134344"/>
                    </a:cubicBezTo>
                    <a:cubicBezTo>
                      <a:pt x="402960" y="1138208"/>
                      <a:pt x="406402" y="1141214"/>
                      <a:pt x="410381" y="1140892"/>
                    </a:cubicBezTo>
                    <a:cubicBezTo>
                      <a:pt x="453612" y="1138101"/>
                      <a:pt x="495768" y="1129835"/>
                      <a:pt x="536527" y="1116846"/>
                    </a:cubicBezTo>
                    <a:cubicBezTo>
                      <a:pt x="552873" y="1111693"/>
                      <a:pt x="569004" y="1105682"/>
                      <a:pt x="584813" y="1099133"/>
                    </a:cubicBezTo>
                    <a:cubicBezTo>
                      <a:pt x="608472" y="1089365"/>
                      <a:pt x="631486" y="1078093"/>
                      <a:pt x="654177" y="1066284"/>
                    </a:cubicBezTo>
                    <a:cubicBezTo>
                      <a:pt x="656543" y="1065103"/>
                      <a:pt x="700419" y="1047606"/>
                      <a:pt x="714723" y="1037622"/>
                    </a:cubicBezTo>
                    <a:cubicBezTo>
                      <a:pt x="716658" y="1036334"/>
                      <a:pt x="717089" y="1035368"/>
                      <a:pt x="718164" y="1034080"/>
                    </a:cubicBezTo>
                    <a:cubicBezTo>
                      <a:pt x="741823" y="1043527"/>
                      <a:pt x="765374" y="1053080"/>
                      <a:pt x="788926" y="1062849"/>
                    </a:cubicBezTo>
                    <a:cubicBezTo>
                      <a:pt x="784410" y="1068002"/>
                      <a:pt x="778710" y="1076375"/>
                      <a:pt x="774731" y="1079810"/>
                    </a:cubicBezTo>
                    <a:cubicBezTo>
                      <a:pt x="766665" y="1086896"/>
                      <a:pt x="758384" y="1093873"/>
                      <a:pt x="749996" y="1100636"/>
                    </a:cubicBezTo>
                    <a:cubicBezTo>
                      <a:pt x="741608" y="1107292"/>
                      <a:pt x="733220" y="1113840"/>
                      <a:pt x="724402" y="1119959"/>
                    </a:cubicBezTo>
                    <a:cubicBezTo>
                      <a:pt x="712679" y="1128439"/>
                      <a:pt x="700419" y="1135954"/>
                      <a:pt x="687945" y="1143039"/>
                    </a:cubicBezTo>
                    <a:cubicBezTo>
                      <a:pt x="675363" y="1150231"/>
                      <a:pt x="662565" y="1156887"/>
                      <a:pt x="649552" y="1163006"/>
                    </a:cubicBezTo>
                    <a:cubicBezTo>
                      <a:pt x="623205" y="1175136"/>
                      <a:pt x="595889" y="1185335"/>
                      <a:pt x="567929" y="1193063"/>
                    </a:cubicBezTo>
                    <a:cubicBezTo>
                      <a:pt x="564057" y="1194030"/>
                      <a:pt x="561799" y="1197894"/>
                      <a:pt x="562767" y="1201652"/>
                    </a:cubicBezTo>
                    <a:cubicBezTo>
                      <a:pt x="563627" y="1205516"/>
                      <a:pt x="567498" y="1207770"/>
                      <a:pt x="571370" y="1206804"/>
                    </a:cubicBezTo>
                    <a:cubicBezTo>
                      <a:pt x="600621" y="1200256"/>
                      <a:pt x="629550" y="1191561"/>
                      <a:pt x="657080" y="1179859"/>
                    </a:cubicBezTo>
                    <a:cubicBezTo>
                      <a:pt x="670953" y="1173955"/>
                      <a:pt x="684503" y="1167300"/>
                      <a:pt x="697516" y="1159785"/>
                    </a:cubicBezTo>
                    <a:cubicBezTo>
                      <a:pt x="710636" y="1152271"/>
                      <a:pt x="723111" y="1143790"/>
                      <a:pt x="735263" y="1134773"/>
                    </a:cubicBezTo>
                    <a:cubicBezTo>
                      <a:pt x="744082" y="1128010"/>
                      <a:pt x="752685" y="1121032"/>
                      <a:pt x="760966" y="1113626"/>
                    </a:cubicBezTo>
                    <a:cubicBezTo>
                      <a:pt x="769246" y="1106326"/>
                      <a:pt x="777312" y="1098811"/>
                      <a:pt x="785270" y="1091189"/>
                    </a:cubicBezTo>
                    <a:cubicBezTo>
                      <a:pt x="789357" y="1087217"/>
                      <a:pt x="795486" y="1077449"/>
                      <a:pt x="799896" y="1071652"/>
                    </a:cubicBezTo>
                    <a:cubicBezTo>
                      <a:pt x="800218" y="1071759"/>
                      <a:pt x="800433" y="1071759"/>
                      <a:pt x="800756" y="1071759"/>
                    </a:cubicBezTo>
                    <a:cubicBezTo>
                      <a:pt x="802369" y="1071759"/>
                      <a:pt x="802476" y="1069827"/>
                      <a:pt x="803552" y="1068861"/>
                    </a:cubicBezTo>
                    <a:cubicBezTo>
                      <a:pt x="807423" y="1070686"/>
                      <a:pt x="833341" y="1083138"/>
                      <a:pt x="844740" y="1086144"/>
                    </a:cubicBezTo>
                    <a:cubicBezTo>
                      <a:pt x="847429" y="1086788"/>
                      <a:pt x="849687" y="1087003"/>
                      <a:pt x="850978" y="1086896"/>
                    </a:cubicBezTo>
                    <a:cubicBezTo>
                      <a:pt x="853558" y="1086573"/>
                      <a:pt x="855172" y="1085500"/>
                      <a:pt x="856247" y="1084426"/>
                    </a:cubicBezTo>
                    <a:cubicBezTo>
                      <a:pt x="858828" y="1081636"/>
                      <a:pt x="858720" y="1077341"/>
                      <a:pt x="855925" y="1074765"/>
                    </a:cubicBezTo>
                    <a:cubicBezTo>
                      <a:pt x="854311" y="1073155"/>
                      <a:pt x="852053" y="1072618"/>
                      <a:pt x="850010" y="1073047"/>
                    </a:cubicBezTo>
                    <a:cubicBezTo>
                      <a:pt x="850010" y="1073047"/>
                      <a:pt x="850010" y="1073155"/>
                      <a:pt x="850010" y="1073262"/>
                    </a:cubicBezTo>
                    <a:cubicBezTo>
                      <a:pt x="850010" y="1073477"/>
                      <a:pt x="849687" y="1073370"/>
                      <a:pt x="849257" y="1073262"/>
                    </a:cubicBezTo>
                    <a:cubicBezTo>
                      <a:pt x="848289" y="1073477"/>
                      <a:pt x="847321" y="1074013"/>
                      <a:pt x="846568" y="1074765"/>
                    </a:cubicBezTo>
                    <a:cubicBezTo>
                      <a:pt x="846999" y="1074336"/>
                      <a:pt x="847966" y="1073477"/>
                      <a:pt x="848719" y="1072940"/>
                    </a:cubicBezTo>
                    <a:cubicBezTo>
                      <a:pt x="848504" y="1072940"/>
                      <a:pt x="848397" y="1072833"/>
                      <a:pt x="848289" y="1072833"/>
                    </a:cubicBezTo>
                    <a:cubicBezTo>
                      <a:pt x="843342" y="1071545"/>
                      <a:pt x="835492" y="1068002"/>
                      <a:pt x="827964" y="1064567"/>
                    </a:cubicBezTo>
                    <a:cubicBezTo>
                      <a:pt x="828071" y="1063493"/>
                      <a:pt x="829577" y="1063064"/>
                      <a:pt x="829254" y="1061990"/>
                    </a:cubicBezTo>
                    <a:cubicBezTo>
                      <a:pt x="824953" y="1048894"/>
                      <a:pt x="815812" y="1018085"/>
                      <a:pt x="807746" y="993609"/>
                    </a:cubicBezTo>
                    <a:cubicBezTo>
                      <a:pt x="803660" y="981157"/>
                      <a:pt x="799788" y="970314"/>
                      <a:pt x="796992" y="963981"/>
                    </a:cubicBezTo>
                    <a:cubicBezTo>
                      <a:pt x="789894" y="947986"/>
                      <a:pt x="779355" y="927590"/>
                      <a:pt x="766773" y="905583"/>
                    </a:cubicBezTo>
                    <a:cubicBezTo>
                      <a:pt x="759783" y="893453"/>
                      <a:pt x="752255" y="880893"/>
                      <a:pt x="744296" y="868226"/>
                    </a:cubicBezTo>
                    <a:cubicBezTo>
                      <a:pt x="732897" y="849869"/>
                      <a:pt x="720638" y="831298"/>
                      <a:pt x="708485" y="813692"/>
                    </a:cubicBezTo>
                    <a:cubicBezTo>
                      <a:pt x="687085" y="782347"/>
                      <a:pt x="666006" y="754007"/>
                      <a:pt x="650413" y="734684"/>
                    </a:cubicBezTo>
                    <a:cubicBezTo>
                      <a:pt x="648047" y="731571"/>
                      <a:pt x="643530" y="731034"/>
                      <a:pt x="640412" y="733503"/>
                    </a:cubicBezTo>
                    <a:cubicBezTo>
                      <a:pt x="637293" y="735865"/>
                      <a:pt x="636755" y="740373"/>
                      <a:pt x="639228" y="743486"/>
                    </a:cubicBezTo>
                    <a:cubicBezTo>
                      <a:pt x="658694" y="769465"/>
                      <a:pt x="686762" y="812190"/>
                      <a:pt x="713755" y="855451"/>
                    </a:cubicBezTo>
                    <a:cubicBezTo>
                      <a:pt x="726015" y="874881"/>
                      <a:pt x="738059" y="894526"/>
                      <a:pt x="748921" y="912776"/>
                    </a:cubicBezTo>
                    <a:cubicBezTo>
                      <a:pt x="762041" y="934997"/>
                      <a:pt x="773548" y="955286"/>
                      <a:pt x="781183" y="971173"/>
                    </a:cubicBezTo>
                    <a:cubicBezTo>
                      <a:pt x="783979" y="977185"/>
                      <a:pt x="787958" y="987383"/>
                      <a:pt x="792260" y="998977"/>
                    </a:cubicBezTo>
                    <a:cubicBezTo>
                      <a:pt x="799573" y="1018944"/>
                      <a:pt x="807638" y="1042453"/>
                      <a:pt x="813015" y="1057482"/>
                    </a:cubicBezTo>
                    <a:cubicBezTo>
                      <a:pt x="810972" y="1056408"/>
                      <a:pt x="808929" y="1055550"/>
                      <a:pt x="808499" y="1055335"/>
                    </a:cubicBezTo>
                    <a:cubicBezTo>
                      <a:pt x="781828" y="1043527"/>
                      <a:pt x="754943" y="1032362"/>
                      <a:pt x="728058" y="1021090"/>
                    </a:cubicBezTo>
                    <a:cubicBezTo>
                      <a:pt x="727950" y="1020339"/>
                      <a:pt x="729026" y="1019803"/>
                      <a:pt x="728703" y="1019051"/>
                    </a:cubicBezTo>
                    <a:cubicBezTo>
                      <a:pt x="728703" y="1019051"/>
                      <a:pt x="700419" y="964947"/>
                      <a:pt x="663640" y="900753"/>
                    </a:cubicBezTo>
                    <a:cubicBezTo>
                      <a:pt x="649123" y="875633"/>
                      <a:pt x="633421" y="848903"/>
                      <a:pt x="617613" y="823354"/>
                    </a:cubicBezTo>
                    <a:cubicBezTo>
                      <a:pt x="606536" y="805641"/>
                      <a:pt x="595459" y="788680"/>
                      <a:pt x="584813" y="772900"/>
                    </a:cubicBezTo>
                    <a:cubicBezTo>
                      <a:pt x="563197" y="740910"/>
                      <a:pt x="543517" y="714502"/>
                      <a:pt x="529752" y="700332"/>
                    </a:cubicBezTo>
                    <a:cubicBezTo>
                      <a:pt x="527063" y="697434"/>
                      <a:pt x="522546" y="697219"/>
                      <a:pt x="519642" y="699903"/>
                    </a:cubicBezTo>
                    <a:cubicBezTo>
                      <a:pt x="516739" y="702586"/>
                      <a:pt x="516631" y="707095"/>
                      <a:pt x="519320" y="709994"/>
                    </a:cubicBezTo>
                    <a:cubicBezTo>
                      <a:pt x="534699" y="727062"/>
                      <a:pt x="557175" y="761521"/>
                      <a:pt x="581802" y="801562"/>
                    </a:cubicBezTo>
                    <a:cubicBezTo>
                      <a:pt x="592448" y="818738"/>
                      <a:pt x="603418" y="836880"/>
                      <a:pt x="614386" y="855129"/>
                    </a:cubicBezTo>
                    <a:cubicBezTo>
                      <a:pt x="621699" y="867045"/>
                      <a:pt x="629012" y="879068"/>
                      <a:pt x="636110" y="890877"/>
                    </a:cubicBezTo>
                    <a:cubicBezTo>
                      <a:pt x="668157" y="943370"/>
                      <a:pt x="696548" y="991355"/>
                      <a:pt x="709345" y="1013147"/>
                    </a:cubicBezTo>
                    <a:cubicBezTo>
                      <a:pt x="697193" y="1007994"/>
                      <a:pt x="685041" y="1002841"/>
                      <a:pt x="672889" y="997581"/>
                    </a:cubicBezTo>
                    <a:cubicBezTo>
                      <a:pt x="661705" y="992750"/>
                      <a:pt x="650521" y="987813"/>
                      <a:pt x="639336" y="982874"/>
                    </a:cubicBezTo>
                    <a:cubicBezTo>
                      <a:pt x="605246" y="967631"/>
                      <a:pt x="570832" y="951743"/>
                      <a:pt x="536634" y="936070"/>
                    </a:cubicBezTo>
                    <a:cubicBezTo>
                      <a:pt x="537817" y="934353"/>
                      <a:pt x="538892" y="931669"/>
                      <a:pt x="536419" y="927160"/>
                    </a:cubicBezTo>
                    <a:cubicBezTo>
                      <a:pt x="535881" y="925980"/>
                      <a:pt x="535021" y="925014"/>
                      <a:pt x="533946" y="924369"/>
                    </a:cubicBezTo>
                    <a:cubicBezTo>
                      <a:pt x="529321" y="917070"/>
                      <a:pt x="520288" y="901934"/>
                      <a:pt x="516201" y="895278"/>
                    </a:cubicBezTo>
                    <a:cubicBezTo>
                      <a:pt x="509426" y="884328"/>
                      <a:pt x="502328" y="873486"/>
                      <a:pt x="495015" y="862751"/>
                    </a:cubicBezTo>
                    <a:cubicBezTo>
                      <a:pt x="487703" y="852016"/>
                      <a:pt x="480283" y="841496"/>
                      <a:pt x="472755" y="830976"/>
                    </a:cubicBezTo>
                    <a:cubicBezTo>
                      <a:pt x="462108" y="816376"/>
                      <a:pt x="451031" y="801777"/>
                      <a:pt x="439202" y="787499"/>
                    </a:cubicBezTo>
                    <a:cubicBezTo>
                      <a:pt x="427587" y="773437"/>
                      <a:pt x="415328" y="759696"/>
                      <a:pt x="402638" y="746385"/>
                    </a:cubicBezTo>
                    <a:cubicBezTo>
                      <a:pt x="377043" y="719548"/>
                      <a:pt x="349404" y="694535"/>
                      <a:pt x="321121" y="672422"/>
                    </a:cubicBezTo>
                    <a:cubicBezTo>
                      <a:pt x="318002" y="669845"/>
                      <a:pt x="313593" y="670382"/>
                      <a:pt x="311012" y="673388"/>
                    </a:cubicBezTo>
                    <a:cubicBezTo>
                      <a:pt x="308539" y="676393"/>
                      <a:pt x="309076" y="680902"/>
                      <a:pt x="312088" y="683371"/>
                    </a:cubicBezTo>
                    <a:cubicBezTo>
                      <a:pt x="338973" y="706236"/>
                      <a:pt x="364568" y="732000"/>
                      <a:pt x="388980" y="758945"/>
                    </a:cubicBezTo>
                    <a:cubicBezTo>
                      <a:pt x="401132" y="772363"/>
                      <a:pt x="412854" y="785997"/>
                      <a:pt x="424254" y="799737"/>
                    </a:cubicBezTo>
                    <a:cubicBezTo>
                      <a:pt x="435975" y="813800"/>
                      <a:pt x="447267" y="827755"/>
                      <a:pt x="458021" y="841925"/>
                    </a:cubicBezTo>
                    <a:cubicBezTo>
                      <a:pt x="467377" y="854056"/>
                      <a:pt x="476519" y="866294"/>
                      <a:pt x="485552" y="878746"/>
                    </a:cubicBezTo>
                    <a:cubicBezTo>
                      <a:pt x="491574" y="887012"/>
                      <a:pt x="497489" y="895278"/>
                      <a:pt x="503189" y="903758"/>
                    </a:cubicBezTo>
                    <a:cubicBezTo>
                      <a:pt x="507060" y="909448"/>
                      <a:pt x="514480" y="920612"/>
                      <a:pt x="519750" y="928448"/>
                    </a:cubicBezTo>
                    <a:cubicBezTo>
                      <a:pt x="485229" y="912561"/>
                      <a:pt x="450923" y="896888"/>
                      <a:pt x="416188" y="881215"/>
                    </a:cubicBezTo>
                    <a:cubicBezTo>
                      <a:pt x="406402" y="876814"/>
                      <a:pt x="396400" y="872734"/>
                      <a:pt x="386614" y="868441"/>
                    </a:cubicBezTo>
                    <a:cubicBezTo>
                      <a:pt x="386399" y="867367"/>
                      <a:pt x="387689" y="866508"/>
                      <a:pt x="386937" y="865542"/>
                    </a:cubicBezTo>
                    <a:cubicBezTo>
                      <a:pt x="371236" y="844609"/>
                      <a:pt x="341016" y="815518"/>
                      <a:pt x="307894" y="786963"/>
                    </a:cubicBezTo>
                    <a:cubicBezTo>
                      <a:pt x="299506" y="779770"/>
                      <a:pt x="291010" y="772685"/>
                      <a:pt x="282406" y="765815"/>
                    </a:cubicBezTo>
                    <a:cubicBezTo>
                      <a:pt x="273695" y="758730"/>
                      <a:pt x="264877" y="751859"/>
                      <a:pt x="256274" y="745419"/>
                    </a:cubicBezTo>
                    <a:cubicBezTo>
                      <a:pt x="212612" y="712355"/>
                      <a:pt x="175618" y="687450"/>
                      <a:pt x="175618" y="687450"/>
                    </a:cubicBezTo>
                    <a:cubicBezTo>
                      <a:pt x="172499" y="685089"/>
                      <a:pt x="167982" y="685840"/>
                      <a:pt x="165724" y="689061"/>
                    </a:cubicBezTo>
                    <a:cubicBezTo>
                      <a:pt x="163358" y="692174"/>
                      <a:pt x="164111" y="696682"/>
                      <a:pt x="167337" y="698936"/>
                    </a:cubicBezTo>
                    <a:cubicBezTo>
                      <a:pt x="167337" y="698936"/>
                      <a:pt x="190351" y="716756"/>
                      <a:pt x="221538" y="741769"/>
                    </a:cubicBezTo>
                    <a:lnTo>
                      <a:pt x="281438" y="789754"/>
                    </a:lnTo>
                    <a:cubicBezTo>
                      <a:pt x="293483" y="799415"/>
                      <a:pt x="305635" y="809077"/>
                      <a:pt x="317035" y="818631"/>
                    </a:cubicBezTo>
                    <a:cubicBezTo>
                      <a:pt x="333273" y="832157"/>
                      <a:pt x="347039" y="844716"/>
                      <a:pt x="359083" y="856418"/>
                    </a:cubicBezTo>
                    <a:cubicBezTo>
                      <a:pt x="328111" y="842891"/>
                      <a:pt x="297247" y="829044"/>
                      <a:pt x="266060" y="816162"/>
                    </a:cubicBezTo>
                    <a:cubicBezTo>
                      <a:pt x="181425" y="781166"/>
                      <a:pt x="95822" y="749283"/>
                      <a:pt x="9251" y="723090"/>
                    </a:cubicBezTo>
                    <a:cubicBezTo>
                      <a:pt x="5487" y="721909"/>
                      <a:pt x="1508" y="724056"/>
                      <a:pt x="325" y="727706"/>
                    </a:cubicBezTo>
                    <a:cubicBezTo>
                      <a:pt x="-858" y="731463"/>
                      <a:pt x="1293" y="735542"/>
                      <a:pt x="5057" y="736723"/>
                    </a:cubicBezTo>
                    <a:cubicBezTo>
                      <a:pt x="90660" y="763990"/>
                      <a:pt x="175187" y="797375"/>
                      <a:pt x="258962" y="833015"/>
                    </a:cubicBezTo>
                    <a:cubicBezTo>
                      <a:pt x="297892" y="849654"/>
                      <a:pt x="336607" y="867045"/>
                      <a:pt x="375322" y="884328"/>
                    </a:cubicBezTo>
                    <a:cubicBezTo>
                      <a:pt x="355212" y="885080"/>
                      <a:pt x="327251" y="886690"/>
                      <a:pt x="296279" y="888515"/>
                    </a:cubicBezTo>
                    <a:cubicBezTo>
                      <a:pt x="278965" y="889481"/>
                      <a:pt x="260791" y="890554"/>
                      <a:pt x="242724" y="891735"/>
                    </a:cubicBezTo>
                    <a:cubicBezTo>
                      <a:pt x="224549" y="892916"/>
                      <a:pt x="206482" y="894204"/>
                      <a:pt x="189275" y="895063"/>
                    </a:cubicBezTo>
                    <a:cubicBezTo>
                      <a:pt x="157981" y="896781"/>
                      <a:pt x="129697" y="897639"/>
                      <a:pt x="109695" y="896029"/>
                    </a:cubicBezTo>
                    <a:cubicBezTo>
                      <a:pt x="105823" y="895600"/>
                      <a:pt x="102275" y="898391"/>
                      <a:pt x="101844" y="902363"/>
                    </a:cubicBezTo>
                    <a:cubicBezTo>
                      <a:pt x="101414" y="906227"/>
                      <a:pt x="104318" y="909770"/>
                      <a:pt x="108189" y="910199"/>
                    </a:cubicBezTo>
                    <a:cubicBezTo>
                      <a:pt x="130450" y="913098"/>
                      <a:pt x="163143" y="913849"/>
                      <a:pt x="198954" y="912883"/>
                    </a:cubicBezTo>
                    <a:cubicBezTo>
                      <a:pt x="218419" y="912346"/>
                      <a:pt x="238744" y="911380"/>
                      <a:pt x="258855" y="909984"/>
                    </a:cubicBezTo>
                    <a:cubicBezTo>
                      <a:pt x="282299" y="908374"/>
                      <a:pt x="305205" y="906227"/>
                      <a:pt x="325853" y="904188"/>
                    </a:cubicBezTo>
                    <a:cubicBezTo>
                      <a:pt x="354244" y="901611"/>
                      <a:pt x="378118" y="899035"/>
                      <a:pt x="392529" y="898176"/>
                    </a:cubicBezTo>
                    <a:cubicBezTo>
                      <a:pt x="396400" y="897961"/>
                      <a:pt x="400379" y="897210"/>
                      <a:pt x="402638" y="897103"/>
                    </a:cubicBezTo>
                    <a:lnTo>
                      <a:pt x="402960" y="897425"/>
                    </a:lnTo>
                    <a:lnTo>
                      <a:pt x="402745" y="897103"/>
                    </a:lnTo>
                    <a:cubicBezTo>
                      <a:pt x="403820" y="897103"/>
                      <a:pt x="404466" y="897317"/>
                      <a:pt x="404358" y="897961"/>
                    </a:cubicBezTo>
                    <a:cubicBezTo>
                      <a:pt x="404358" y="898069"/>
                      <a:pt x="404358" y="898176"/>
                      <a:pt x="404358" y="898176"/>
                    </a:cubicBezTo>
                    <a:cubicBezTo>
                      <a:pt x="405433" y="898605"/>
                      <a:pt x="406617" y="898820"/>
                      <a:pt x="407907" y="898713"/>
                    </a:cubicBezTo>
                    <a:cubicBezTo>
                      <a:pt x="407907" y="898713"/>
                      <a:pt x="407907" y="898605"/>
                      <a:pt x="407907" y="898605"/>
                    </a:cubicBezTo>
                    <a:cubicBezTo>
                      <a:pt x="408015" y="898713"/>
                      <a:pt x="408122" y="898713"/>
                      <a:pt x="408337" y="898820"/>
                    </a:cubicBezTo>
                    <a:cubicBezTo>
                      <a:pt x="460925" y="922437"/>
                      <a:pt x="513298" y="945732"/>
                      <a:pt x="565563" y="968919"/>
                    </a:cubicBezTo>
                    <a:cubicBezTo>
                      <a:pt x="542226" y="975360"/>
                      <a:pt x="502328" y="985773"/>
                      <a:pt x="453612" y="995542"/>
                    </a:cubicBezTo>
                    <a:cubicBezTo>
                      <a:pt x="425114" y="1001338"/>
                      <a:pt x="394249" y="1006706"/>
                      <a:pt x="363385" y="1010785"/>
                    </a:cubicBezTo>
                    <a:cubicBezTo>
                      <a:pt x="337790" y="1014220"/>
                      <a:pt x="312088" y="1016797"/>
                      <a:pt x="287676" y="1017441"/>
                    </a:cubicBezTo>
                    <a:cubicBezTo>
                      <a:pt x="260683" y="1018085"/>
                      <a:pt x="235195" y="1016797"/>
                      <a:pt x="213042" y="1011859"/>
                    </a:cubicBezTo>
                    <a:cubicBezTo>
                      <a:pt x="209171" y="1011000"/>
                      <a:pt x="205299" y="1013361"/>
                      <a:pt x="204439" y="1017119"/>
                    </a:cubicBezTo>
                    <a:cubicBezTo>
                      <a:pt x="203471" y="1020983"/>
                      <a:pt x="205837" y="1024848"/>
                      <a:pt x="209708" y="1025707"/>
                    </a:cubicBezTo>
                    <a:cubicBezTo>
                      <a:pt x="236916" y="1032792"/>
                      <a:pt x="269286" y="1035260"/>
                      <a:pt x="303592" y="1034402"/>
                    </a:cubicBezTo>
                    <a:cubicBezTo>
                      <a:pt x="324025" y="1033865"/>
                      <a:pt x="344996" y="1032362"/>
                      <a:pt x="365858" y="1029786"/>
                    </a:cubicBezTo>
                    <a:close/>
                    <a:moveTo>
                      <a:pt x="1127359" y="147271"/>
                    </a:moveTo>
                    <a:lnTo>
                      <a:pt x="1127359" y="147271"/>
                    </a:lnTo>
                    <a:lnTo>
                      <a:pt x="1127144" y="147378"/>
                    </a:lnTo>
                    <a:lnTo>
                      <a:pt x="1127359" y="147271"/>
                    </a:lnTo>
                    <a:lnTo>
                      <a:pt x="1127359" y="147271"/>
                    </a:lnTo>
                    <a:lnTo>
                      <a:pt x="1127251" y="147593"/>
                    </a:lnTo>
                    <a:lnTo>
                      <a:pt x="1127144" y="147593"/>
                    </a:lnTo>
                    <a:lnTo>
                      <a:pt x="1127144" y="147700"/>
                    </a:lnTo>
                    <a:lnTo>
                      <a:pt x="1127251" y="147700"/>
                    </a:lnTo>
                    <a:cubicBezTo>
                      <a:pt x="1126499" y="150813"/>
                      <a:pt x="1128112" y="154034"/>
                      <a:pt x="1131123" y="155429"/>
                    </a:cubicBezTo>
                    <a:cubicBezTo>
                      <a:pt x="1134564" y="156932"/>
                      <a:pt x="1138651" y="155429"/>
                      <a:pt x="1140156" y="151994"/>
                    </a:cubicBezTo>
                    <a:cubicBezTo>
                      <a:pt x="1144458" y="153068"/>
                      <a:pt x="1138221" y="151887"/>
                      <a:pt x="1142307" y="152638"/>
                    </a:cubicBezTo>
                    <a:cubicBezTo>
                      <a:pt x="1143060" y="152853"/>
                      <a:pt x="1142415" y="152853"/>
                      <a:pt x="1143060" y="152423"/>
                    </a:cubicBezTo>
                    <a:cubicBezTo>
                      <a:pt x="1143167" y="152316"/>
                      <a:pt x="1143275" y="152102"/>
                      <a:pt x="1143167" y="151994"/>
                    </a:cubicBezTo>
                    <a:cubicBezTo>
                      <a:pt x="1142738" y="151028"/>
                      <a:pt x="1143920" y="151565"/>
                      <a:pt x="1142952" y="151028"/>
                    </a:cubicBezTo>
                    <a:cubicBezTo>
                      <a:pt x="1141339" y="150062"/>
                      <a:pt x="1144351" y="150706"/>
                      <a:pt x="1142522" y="150062"/>
                    </a:cubicBezTo>
                    <a:cubicBezTo>
                      <a:pt x="1141447" y="149525"/>
                      <a:pt x="1143383" y="149847"/>
                      <a:pt x="1142307" y="149525"/>
                    </a:cubicBezTo>
                    <a:cubicBezTo>
                      <a:pt x="1139619" y="148666"/>
                      <a:pt x="1144351" y="149096"/>
                      <a:pt x="1141447" y="148452"/>
                    </a:cubicBezTo>
                    <a:cubicBezTo>
                      <a:pt x="1141662" y="144587"/>
                      <a:pt x="1138651" y="141152"/>
                      <a:pt x="1134672" y="140937"/>
                    </a:cubicBezTo>
                    <a:cubicBezTo>
                      <a:pt x="1131230" y="140722"/>
                      <a:pt x="1128327" y="142977"/>
                      <a:pt x="1127359" y="146197"/>
                    </a:cubicBezTo>
                    <a:lnTo>
                      <a:pt x="1127682" y="146412"/>
                    </a:lnTo>
                    <a:cubicBezTo>
                      <a:pt x="1127574" y="146734"/>
                      <a:pt x="1127466" y="146949"/>
                      <a:pt x="1127359" y="147271"/>
                    </a:cubicBezTo>
                    <a:close/>
                    <a:moveTo>
                      <a:pt x="1126821" y="147378"/>
                    </a:moveTo>
                    <a:cubicBezTo>
                      <a:pt x="1126284" y="147486"/>
                      <a:pt x="1126821" y="147486"/>
                      <a:pt x="1127144" y="147593"/>
                    </a:cubicBezTo>
                    <a:lnTo>
                      <a:pt x="1127144" y="147378"/>
                    </a:lnTo>
                    <a:cubicBezTo>
                      <a:pt x="1127144" y="147378"/>
                      <a:pt x="1127036" y="147378"/>
                      <a:pt x="1126821" y="147378"/>
                    </a:cubicBezTo>
                    <a:close/>
                    <a:moveTo>
                      <a:pt x="1125746" y="146305"/>
                    </a:moveTo>
                    <a:cubicBezTo>
                      <a:pt x="1124671" y="146305"/>
                      <a:pt x="1127251" y="146734"/>
                      <a:pt x="1126176" y="146734"/>
                    </a:cubicBezTo>
                    <a:cubicBezTo>
                      <a:pt x="1124778" y="146734"/>
                      <a:pt x="1126714" y="147056"/>
                      <a:pt x="1127251" y="147271"/>
                    </a:cubicBezTo>
                    <a:cubicBezTo>
                      <a:pt x="1127251" y="146841"/>
                      <a:pt x="1127359" y="146519"/>
                      <a:pt x="1127359" y="146197"/>
                    </a:cubicBezTo>
                    <a:cubicBezTo>
                      <a:pt x="1126606" y="145553"/>
                      <a:pt x="1126284" y="145016"/>
                      <a:pt x="1126176" y="144480"/>
                    </a:cubicBezTo>
                    <a:lnTo>
                      <a:pt x="1125853" y="144909"/>
                    </a:lnTo>
                    <a:cubicBezTo>
                      <a:pt x="1125423" y="145339"/>
                      <a:pt x="1125423" y="144372"/>
                      <a:pt x="1125316" y="144909"/>
                    </a:cubicBezTo>
                    <a:cubicBezTo>
                      <a:pt x="1124993" y="145768"/>
                      <a:pt x="1126391" y="145875"/>
                      <a:pt x="1125531" y="145983"/>
                    </a:cubicBezTo>
                    <a:cubicBezTo>
                      <a:pt x="1124778" y="145983"/>
                      <a:pt x="1126499" y="146305"/>
                      <a:pt x="1125746" y="146305"/>
                    </a:cubicBezTo>
                    <a:close/>
                    <a:moveTo>
                      <a:pt x="1104345" y="855881"/>
                    </a:moveTo>
                    <a:cubicBezTo>
                      <a:pt x="1093591" y="862536"/>
                      <a:pt x="1082729" y="868977"/>
                      <a:pt x="1071653" y="875096"/>
                    </a:cubicBezTo>
                    <a:cubicBezTo>
                      <a:pt x="1060576" y="881108"/>
                      <a:pt x="1049499" y="887012"/>
                      <a:pt x="1038207" y="892701"/>
                    </a:cubicBezTo>
                    <a:cubicBezTo>
                      <a:pt x="1035626" y="893990"/>
                      <a:pt x="1016806" y="899464"/>
                      <a:pt x="1008633" y="900860"/>
                    </a:cubicBezTo>
                    <a:cubicBezTo>
                      <a:pt x="1007665" y="911810"/>
                      <a:pt x="1006375" y="922867"/>
                      <a:pt x="1005515" y="933816"/>
                    </a:cubicBezTo>
                    <a:lnTo>
                      <a:pt x="999922" y="1014006"/>
                    </a:lnTo>
                    <a:lnTo>
                      <a:pt x="997234" y="1041057"/>
                    </a:lnTo>
                    <a:cubicBezTo>
                      <a:pt x="997019" y="1042883"/>
                      <a:pt x="996158" y="1045351"/>
                      <a:pt x="995191" y="1047820"/>
                    </a:cubicBezTo>
                    <a:cubicBezTo>
                      <a:pt x="994761" y="1048572"/>
                      <a:pt x="994115" y="1049646"/>
                      <a:pt x="993577" y="1050612"/>
                    </a:cubicBezTo>
                    <a:cubicBezTo>
                      <a:pt x="994115" y="1051470"/>
                      <a:pt x="994438" y="1052436"/>
                      <a:pt x="994545" y="1053403"/>
                    </a:cubicBezTo>
                    <a:cubicBezTo>
                      <a:pt x="995083" y="1057160"/>
                      <a:pt x="992394" y="1060595"/>
                      <a:pt x="988630" y="1061024"/>
                    </a:cubicBezTo>
                    <a:cubicBezTo>
                      <a:pt x="984437" y="1061669"/>
                      <a:pt x="982071" y="1059843"/>
                      <a:pt x="980673" y="1057804"/>
                    </a:cubicBezTo>
                    <a:cubicBezTo>
                      <a:pt x="979490" y="1056086"/>
                      <a:pt x="978737" y="1052973"/>
                      <a:pt x="979812" y="1049109"/>
                    </a:cubicBezTo>
                    <a:cubicBezTo>
                      <a:pt x="980673" y="1046317"/>
                      <a:pt x="983146" y="1042131"/>
                      <a:pt x="983361" y="1039555"/>
                    </a:cubicBezTo>
                    <a:lnTo>
                      <a:pt x="985727" y="1013040"/>
                    </a:lnTo>
                    <a:lnTo>
                      <a:pt x="990136" y="932635"/>
                    </a:lnTo>
                    <a:cubicBezTo>
                      <a:pt x="990351" y="929414"/>
                      <a:pt x="990674" y="926194"/>
                      <a:pt x="990889" y="923081"/>
                    </a:cubicBezTo>
                    <a:cubicBezTo>
                      <a:pt x="989599" y="923618"/>
                      <a:pt x="988200" y="924154"/>
                      <a:pt x="986157" y="923296"/>
                    </a:cubicBezTo>
                    <a:cubicBezTo>
                      <a:pt x="985619" y="923081"/>
                      <a:pt x="984544" y="922544"/>
                      <a:pt x="983253" y="921256"/>
                    </a:cubicBezTo>
                    <a:cubicBezTo>
                      <a:pt x="982071" y="919968"/>
                      <a:pt x="978307" y="914708"/>
                      <a:pt x="976478" y="912883"/>
                    </a:cubicBezTo>
                    <a:lnTo>
                      <a:pt x="957551" y="894741"/>
                    </a:lnTo>
                    <a:cubicBezTo>
                      <a:pt x="944538" y="883469"/>
                      <a:pt x="931634" y="872305"/>
                      <a:pt x="918944" y="860711"/>
                    </a:cubicBezTo>
                    <a:cubicBezTo>
                      <a:pt x="910448" y="852875"/>
                      <a:pt x="902060" y="844931"/>
                      <a:pt x="893886" y="836773"/>
                    </a:cubicBezTo>
                    <a:cubicBezTo>
                      <a:pt x="877540" y="819919"/>
                      <a:pt x="860656" y="801240"/>
                      <a:pt x="845170" y="780951"/>
                    </a:cubicBezTo>
                    <a:cubicBezTo>
                      <a:pt x="835169" y="767962"/>
                      <a:pt x="825705" y="754329"/>
                      <a:pt x="816995" y="740159"/>
                    </a:cubicBezTo>
                    <a:cubicBezTo>
                      <a:pt x="794518" y="703875"/>
                      <a:pt x="776882" y="664799"/>
                      <a:pt x="768386" y="626262"/>
                    </a:cubicBezTo>
                    <a:cubicBezTo>
                      <a:pt x="767418" y="622397"/>
                      <a:pt x="769784" y="618532"/>
                      <a:pt x="773655" y="617673"/>
                    </a:cubicBezTo>
                    <a:cubicBezTo>
                      <a:pt x="777527" y="616707"/>
                      <a:pt x="781291" y="619069"/>
                      <a:pt x="782259" y="622933"/>
                    </a:cubicBezTo>
                    <a:cubicBezTo>
                      <a:pt x="789894" y="652347"/>
                      <a:pt x="803444" y="681761"/>
                      <a:pt x="820113" y="709886"/>
                    </a:cubicBezTo>
                    <a:cubicBezTo>
                      <a:pt x="832158" y="730497"/>
                      <a:pt x="846031" y="750357"/>
                      <a:pt x="860549" y="769250"/>
                    </a:cubicBezTo>
                    <a:cubicBezTo>
                      <a:pt x="875605" y="789002"/>
                      <a:pt x="891306" y="807681"/>
                      <a:pt x="907007" y="824213"/>
                    </a:cubicBezTo>
                    <a:cubicBezTo>
                      <a:pt x="914749" y="832478"/>
                      <a:pt x="922708" y="840422"/>
                      <a:pt x="930666" y="848259"/>
                    </a:cubicBezTo>
                    <a:cubicBezTo>
                      <a:pt x="942925" y="860175"/>
                      <a:pt x="955400" y="871768"/>
                      <a:pt x="967767" y="883469"/>
                    </a:cubicBezTo>
                    <a:cubicBezTo>
                      <a:pt x="970456" y="886046"/>
                      <a:pt x="973037" y="888622"/>
                      <a:pt x="975618" y="891306"/>
                    </a:cubicBezTo>
                    <a:cubicBezTo>
                      <a:pt x="979382" y="895171"/>
                      <a:pt x="982931" y="899142"/>
                      <a:pt x="986695" y="903114"/>
                    </a:cubicBezTo>
                    <a:cubicBezTo>
                      <a:pt x="987770" y="904295"/>
                      <a:pt x="989491" y="907623"/>
                      <a:pt x="990997" y="909877"/>
                    </a:cubicBezTo>
                    <a:cubicBezTo>
                      <a:pt x="991319" y="910092"/>
                      <a:pt x="991642" y="910307"/>
                      <a:pt x="991964" y="910521"/>
                    </a:cubicBezTo>
                    <a:cubicBezTo>
                      <a:pt x="993792" y="886261"/>
                      <a:pt x="995728" y="862107"/>
                      <a:pt x="997987" y="837846"/>
                    </a:cubicBezTo>
                    <a:cubicBezTo>
                      <a:pt x="999277" y="823998"/>
                      <a:pt x="1000783" y="810150"/>
                      <a:pt x="1002181" y="796302"/>
                    </a:cubicBezTo>
                    <a:cubicBezTo>
                      <a:pt x="996481" y="790935"/>
                      <a:pt x="984114" y="782991"/>
                      <a:pt x="981748" y="780736"/>
                    </a:cubicBezTo>
                    <a:cubicBezTo>
                      <a:pt x="970886" y="770324"/>
                      <a:pt x="960562" y="759267"/>
                      <a:pt x="950776" y="747780"/>
                    </a:cubicBezTo>
                    <a:cubicBezTo>
                      <a:pt x="940882" y="736187"/>
                      <a:pt x="931741" y="724164"/>
                      <a:pt x="923138" y="711819"/>
                    </a:cubicBezTo>
                    <a:cubicBezTo>
                      <a:pt x="913244" y="697326"/>
                      <a:pt x="904103" y="682298"/>
                      <a:pt x="895930" y="666732"/>
                    </a:cubicBezTo>
                    <a:cubicBezTo>
                      <a:pt x="887864" y="651274"/>
                      <a:pt x="880552" y="635386"/>
                      <a:pt x="873992" y="619176"/>
                    </a:cubicBezTo>
                    <a:cubicBezTo>
                      <a:pt x="866141" y="599853"/>
                      <a:pt x="859258" y="580101"/>
                      <a:pt x="853021" y="560242"/>
                    </a:cubicBezTo>
                    <a:cubicBezTo>
                      <a:pt x="843557" y="530292"/>
                      <a:pt x="835492" y="500127"/>
                      <a:pt x="827641" y="470498"/>
                    </a:cubicBezTo>
                    <a:cubicBezTo>
                      <a:pt x="826566" y="466741"/>
                      <a:pt x="828716" y="462769"/>
                      <a:pt x="832480" y="461696"/>
                    </a:cubicBezTo>
                    <a:cubicBezTo>
                      <a:pt x="836244" y="460622"/>
                      <a:pt x="840224" y="462877"/>
                      <a:pt x="841299" y="466634"/>
                    </a:cubicBezTo>
                    <a:cubicBezTo>
                      <a:pt x="850332" y="495618"/>
                      <a:pt x="859581" y="525246"/>
                      <a:pt x="869797" y="554660"/>
                    </a:cubicBezTo>
                    <a:cubicBezTo>
                      <a:pt x="876572" y="573875"/>
                      <a:pt x="883885" y="593090"/>
                      <a:pt x="891736" y="611876"/>
                    </a:cubicBezTo>
                    <a:cubicBezTo>
                      <a:pt x="898296" y="627550"/>
                      <a:pt x="905286" y="643008"/>
                      <a:pt x="912921" y="658037"/>
                    </a:cubicBezTo>
                    <a:cubicBezTo>
                      <a:pt x="920557" y="673066"/>
                      <a:pt x="928837" y="687772"/>
                      <a:pt x="937979" y="701835"/>
                    </a:cubicBezTo>
                    <a:cubicBezTo>
                      <a:pt x="945937" y="713965"/>
                      <a:pt x="954433" y="725881"/>
                      <a:pt x="963574" y="737260"/>
                    </a:cubicBezTo>
                    <a:cubicBezTo>
                      <a:pt x="972607" y="748746"/>
                      <a:pt x="982178" y="759803"/>
                      <a:pt x="992287" y="770216"/>
                    </a:cubicBezTo>
                    <a:cubicBezTo>
                      <a:pt x="993685" y="771612"/>
                      <a:pt x="998740" y="775476"/>
                      <a:pt x="1003902" y="779448"/>
                    </a:cubicBezTo>
                    <a:cubicBezTo>
                      <a:pt x="1006698" y="751645"/>
                      <a:pt x="1009493" y="723842"/>
                      <a:pt x="1012290" y="696038"/>
                    </a:cubicBezTo>
                    <a:cubicBezTo>
                      <a:pt x="1016806" y="652455"/>
                      <a:pt x="1020463" y="608871"/>
                      <a:pt x="1024227" y="565180"/>
                    </a:cubicBezTo>
                    <a:cubicBezTo>
                      <a:pt x="1022829" y="564106"/>
                      <a:pt x="1021323" y="562926"/>
                      <a:pt x="1020140" y="561852"/>
                    </a:cubicBezTo>
                    <a:cubicBezTo>
                      <a:pt x="1018419" y="560349"/>
                      <a:pt x="1017129" y="558739"/>
                      <a:pt x="1016054" y="556914"/>
                    </a:cubicBezTo>
                    <a:cubicBezTo>
                      <a:pt x="1008311" y="544032"/>
                      <a:pt x="1000460" y="531365"/>
                      <a:pt x="992825" y="518376"/>
                    </a:cubicBezTo>
                    <a:cubicBezTo>
                      <a:pt x="987770" y="509680"/>
                      <a:pt x="982716" y="500985"/>
                      <a:pt x="977984" y="492075"/>
                    </a:cubicBezTo>
                    <a:cubicBezTo>
                      <a:pt x="967445" y="472216"/>
                      <a:pt x="957659" y="452356"/>
                      <a:pt x="949055" y="432067"/>
                    </a:cubicBezTo>
                    <a:cubicBezTo>
                      <a:pt x="943248" y="418327"/>
                      <a:pt x="938086" y="404479"/>
                      <a:pt x="933354" y="390416"/>
                    </a:cubicBezTo>
                    <a:cubicBezTo>
                      <a:pt x="921525" y="355635"/>
                      <a:pt x="912706" y="319888"/>
                      <a:pt x="906146" y="282852"/>
                    </a:cubicBezTo>
                    <a:cubicBezTo>
                      <a:pt x="905394" y="279095"/>
                      <a:pt x="907867" y="275338"/>
                      <a:pt x="911738" y="274479"/>
                    </a:cubicBezTo>
                    <a:cubicBezTo>
                      <a:pt x="915610" y="273728"/>
                      <a:pt x="919374" y="276304"/>
                      <a:pt x="920127" y="280169"/>
                    </a:cubicBezTo>
                    <a:cubicBezTo>
                      <a:pt x="928085" y="316023"/>
                      <a:pt x="938624" y="350482"/>
                      <a:pt x="950991" y="384190"/>
                    </a:cubicBezTo>
                    <a:cubicBezTo>
                      <a:pt x="956046" y="397716"/>
                      <a:pt x="961315" y="411241"/>
                      <a:pt x="966907" y="424553"/>
                    </a:cubicBezTo>
                    <a:cubicBezTo>
                      <a:pt x="975188" y="444520"/>
                      <a:pt x="983899" y="464379"/>
                      <a:pt x="993792" y="483917"/>
                    </a:cubicBezTo>
                    <a:cubicBezTo>
                      <a:pt x="998094" y="492827"/>
                      <a:pt x="1002718" y="501522"/>
                      <a:pt x="1007450" y="510217"/>
                    </a:cubicBezTo>
                    <a:cubicBezTo>
                      <a:pt x="1013580" y="521704"/>
                      <a:pt x="1019925" y="533190"/>
                      <a:pt x="1026163" y="544676"/>
                    </a:cubicBezTo>
                    <a:cubicBezTo>
                      <a:pt x="1027345" y="530721"/>
                      <a:pt x="1028743" y="516873"/>
                      <a:pt x="1029927" y="502917"/>
                    </a:cubicBezTo>
                    <a:cubicBezTo>
                      <a:pt x="1033153" y="465238"/>
                      <a:pt x="1037132" y="427666"/>
                      <a:pt x="1040466" y="389987"/>
                    </a:cubicBezTo>
                    <a:cubicBezTo>
                      <a:pt x="1040250" y="389128"/>
                      <a:pt x="1038853" y="389021"/>
                      <a:pt x="1038960" y="388161"/>
                    </a:cubicBezTo>
                    <a:cubicBezTo>
                      <a:pt x="1039390" y="382794"/>
                      <a:pt x="1037669" y="376353"/>
                      <a:pt x="1035411" y="369483"/>
                    </a:cubicBezTo>
                    <a:cubicBezTo>
                      <a:pt x="1029927" y="352737"/>
                      <a:pt x="1019925" y="333951"/>
                      <a:pt x="1015839" y="322249"/>
                    </a:cubicBezTo>
                    <a:cubicBezTo>
                      <a:pt x="1011107" y="308079"/>
                      <a:pt x="1006375" y="293802"/>
                      <a:pt x="1002396" y="279417"/>
                    </a:cubicBezTo>
                    <a:cubicBezTo>
                      <a:pt x="999707" y="269863"/>
                      <a:pt x="997341" y="260095"/>
                      <a:pt x="995191" y="250433"/>
                    </a:cubicBezTo>
                    <a:cubicBezTo>
                      <a:pt x="989706" y="225958"/>
                      <a:pt x="985727" y="201375"/>
                      <a:pt x="982824" y="176577"/>
                    </a:cubicBezTo>
                    <a:cubicBezTo>
                      <a:pt x="982286" y="172712"/>
                      <a:pt x="984974" y="169062"/>
                      <a:pt x="988846" y="168526"/>
                    </a:cubicBezTo>
                    <a:cubicBezTo>
                      <a:pt x="992717" y="167882"/>
                      <a:pt x="996374" y="170566"/>
                      <a:pt x="996911" y="174537"/>
                    </a:cubicBezTo>
                    <a:cubicBezTo>
                      <a:pt x="1000353" y="193753"/>
                      <a:pt x="1004869" y="212753"/>
                      <a:pt x="1009601" y="231754"/>
                    </a:cubicBezTo>
                    <a:cubicBezTo>
                      <a:pt x="1013257" y="246032"/>
                      <a:pt x="1017129" y="260202"/>
                      <a:pt x="1021108" y="274265"/>
                    </a:cubicBezTo>
                    <a:cubicBezTo>
                      <a:pt x="1024980" y="288542"/>
                      <a:pt x="1028743" y="302712"/>
                      <a:pt x="1033045" y="316775"/>
                    </a:cubicBezTo>
                    <a:cubicBezTo>
                      <a:pt x="1035304" y="324933"/>
                      <a:pt x="1039928" y="336634"/>
                      <a:pt x="1044230" y="348550"/>
                    </a:cubicBezTo>
                    <a:cubicBezTo>
                      <a:pt x="1048423" y="303248"/>
                      <a:pt x="1051972" y="257948"/>
                      <a:pt x="1056919" y="212753"/>
                    </a:cubicBezTo>
                    <a:cubicBezTo>
                      <a:pt x="1064340" y="143728"/>
                      <a:pt x="1073050" y="74917"/>
                      <a:pt x="1083805" y="6107"/>
                    </a:cubicBezTo>
                    <a:cubicBezTo>
                      <a:pt x="1084450" y="2135"/>
                      <a:pt x="1088107" y="-549"/>
                      <a:pt x="1091978" y="95"/>
                    </a:cubicBezTo>
                    <a:cubicBezTo>
                      <a:pt x="1095849" y="632"/>
                      <a:pt x="1098538" y="4282"/>
                      <a:pt x="1098000" y="8147"/>
                    </a:cubicBezTo>
                    <a:cubicBezTo>
                      <a:pt x="1088214" y="76850"/>
                      <a:pt x="1080686" y="145660"/>
                      <a:pt x="1074019" y="214471"/>
                    </a:cubicBezTo>
                    <a:cubicBezTo>
                      <a:pt x="1069717" y="258914"/>
                      <a:pt x="1066275" y="303463"/>
                      <a:pt x="1062619" y="348013"/>
                    </a:cubicBezTo>
                    <a:cubicBezTo>
                      <a:pt x="1063695" y="344471"/>
                      <a:pt x="1064877" y="340713"/>
                      <a:pt x="1065523" y="338566"/>
                    </a:cubicBezTo>
                    <a:cubicBezTo>
                      <a:pt x="1067244" y="332984"/>
                      <a:pt x="1069179" y="327509"/>
                      <a:pt x="1071222" y="322035"/>
                    </a:cubicBezTo>
                    <a:cubicBezTo>
                      <a:pt x="1074234" y="314091"/>
                      <a:pt x="1077352" y="306147"/>
                      <a:pt x="1080256" y="298203"/>
                    </a:cubicBezTo>
                    <a:cubicBezTo>
                      <a:pt x="1084773" y="286395"/>
                      <a:pt x="1088859" y="274479"/>
                      <a:pt x="1093161" y="262778"/>
                    </a:cubicBezTo>
                    <a:cubicBezTo>
                      <a:pt x="1097462" y="250970"/>
                      <a:pt x="1101872" y="239269"/>
                      <a:pt x="1105958" y="227460"/>
                    </a:cubicBezTo>
                    <a:cubicBezTo>
                      <a:pt x="1111443" y="211680"/>
                      <a:pt x="1116712" y="195900"/>
                      <a:pt x="1121229" y="179690"/>
                    </a:cubicBezTo>
                    <a:cubicBezTo>
                      <a:pt x="1122197" y="175933"/>
                      <a:pt x="1126068" y="173571"/>
                      <a:pt x="1129832" y="174537"/>
                    </a:cubicBezTo>
                    <a:cubicBezTo>
                      <a:pt x="1133704" y="175396"/>
                      <a:pt x="1136070" y="179261"/>
                      <a:pt x="1135102" y="183125"/>
                    </a:cubicBezTo>
                    <a:cubicBezTo>
                      <a:pt x="1130693" y="204166"/>
                      <a:pt x="1125638" y="224776"/>
                      <a:pt x="1119401" y="245065"/>
                    </a:cubicBezTo>
                    <a:cubicBezTo>
                      <a:pt x="1116282" y="255264"/>
                      <a:pt x="1112841" y="265355"/>
                      <a:pt x="1109185" y="275338"/>
                    </a:cubicBezTo>
                    <a:cubicBezTo>
                      <a:pt x="1105421" y="285214"/>
                      <a:pt x="1101334" y="294983"/>
                      <a:pt x="1097247" y="304859"/>
                    </a:cubicBezTo>
                    <a:lnTo>
                      <a:pt x="1080256" y="343719"/>
                    </a:lnTo>
                    <a:cubicBezTo>
                      <a:pt x="1078428" y="348228"/>
                      <a:pt x="1074341" y="358641"/>
                      <a:pt x="1072513" y="363579"/>
                    </a:cubicBezTo>
                    <a:cubicBezTo>
                      <a:pt x="1072406" y="364330"/>
                      <a:pt x="1072298" y="365081"/>
                      <a:pt x="1071975" y="365833"/>
                    </a:cubicBezTo>
                    <a:cubicBezTo>
                      <a:pt x="1068857" y="373562"/>
                      <a:pt x="1061544" y="370234"/>
                      <a:pt x="1060683" y="369698"/>
                    </a:cubicBezTo>
                    <a:cubicBezTo>
                      <a:pt x="1057027" y="414677"/>
                      <a:pt x="1052940" y="459549"/>
                      <a:pt x="1049176" y="504528"/>
                    </a:cubicBezTo>
                    <a:cubicBezTo>
                      <a:pt x="1048316" y="515263"/>
                      <a:pt x="1047026" y="525997"/>
                      <a:pt x="1046058" y="536733"/>
                    </a:cubicBezTo>
                    <a:lnTo>
                      <a:pt x="1051865" y="528789"/>
                    </a:lnTo>
                    <a:cubicBezTo>
                      <a:pt x="1058102" y="520093"/>
                      <a:pt x="1064124" y="511291"/>
                      <a:pt x="1070039" y="502488"/>
                    </a:cubicBezTo>
                    <a:cubicBezTo>
                      <a:pt x="1076062" y="493686"/>
                      <a:pt x="1081869" y="484883"/>
                      <a:pt x="1087676" y="475866"/>
                    </a:cubicBezTo>
                    <a:cubicBezTo>
                      <a:pt x="1098753" y="458797"/>
                      <a:pt x="1109830" y="441407"/>
                      <a:pt x="1121014" y="424016"/>
                    </a:cubicBezTo>
                    <a:cubicBezTo>
                      <a:pt x="1132091" y="406733"/>
                      <a:pt x="1143275" y="389557"/>
                      <a:pt x="1154029" y="372059"/>
                    </a:cubicBezTo>
                    <a:cubicBezTo>
                      <a:pt x="1168332" y="348657"/>
                      <a:pt x="1182097" y="325041"/>
                      <a:pt x="1194142" y="300780"/>
                    </a:cubicBezTo>
                    <a:cubicBezTo>
                      <a:pt x="1195863" y="297237"/>
                      <a:pt x="1200057" y="295734"/>
                      <a:pt x="1203606" y="297452"/>
                    </a:cubicBezTo>
                    <a:cubicBezTo>
                      <a:pt x="1207262" y="299062"/>
                      <a:pt x="1208768" y="303356"/>
                      <a:pt x="1207047" y="306898"/>
                    </a:cubicBezTo>
                    <a:cubicBezTo>
                      <a:pt x="1193067" y="338244"/>
                      <a:pt x="1176828" y="369161"/>
                      <a:pt x="1159084" y="399111"/>
                    </a:cubicBezTo>
                    <a:cubicBezTo>
                      <a:pt x="1152093" y="411027"/>
                      <a:pt x="1144781" y="422835"/>
                      <a:pt x="1137361" y="434429"/>
                    </a:cubicBezTo>
                    <a:cubicBezTo>
                      <a:pt x="1125961" y="451927"/>
                      <a:pt x="1114131" y="468995"/>
                      <a:pt x="1102624" y="485849"/>
                    </a:cubicBezTo>
                    <a:cubicBezTo>
                      <a:pt x="1096387" y="494759"/>
                      <a:pt x="1090150" y="503454"/>
                      <a:pt x="1083805" y="512150"/>
                    </a:cubicBezTo>
                    <a:cubicBezTo>
                      <a:pt x="1077352" y="520845"/>
                      <a:pt x="1070900" y="529433"/>
                      <a:pt x="1064232" y="537913"/>
                    </a:cubicBezTo>
                    <a:lnTo>
                      <a:pt x="1049607" y="555948"/>
                    </a:lnTo>
                    <a:cubicBezTo>
                      <a:pt x="1048531" y="557129"/>
                      <a:pt x="1045735" y="559168"/>
                      <a:pt x="1043692" y="560886"/>
                    </a:cubicBezTo>
                    <a:cubicBezTo>
                      <a:pt x="1039497" y="606616"/>
                      <a:pt x="1035411" y="652240"/>
                      <a:pt x="1030357" y="697970"/>
                    </a:cubicBezTo>
                    <a:cubicBezTo>
                      <a:pt x="1027453" y="724271"/>
                      <a:pt x="1024549" y="750357"/>
                      <a:pt x="1021538" y="776657"/>
                    </a:cubicBezTo>
                    <a:lnTo>
                      <a:pt x="1039175" y="755188"/>
                    </a:lnTo>
                    <a:lnTo>
                      <a:pt x="1092731" y="689275"/>
                    </a:lnTo>
                    <a:cubicBezTo>
                      <a:pt x="1108754" y="669309"/>
                      <a:pt x="1128004" y="647195"/>
                      <a:pt x="1147900" y="624114"/>
                    </a:cubicBezTo>
                    <a:cubicBezTo>
                      <a:pt x="1166074" y="603181"/>
                      <a:pt x="1184679" y="581390"/>
                      <a:pt x="1201347" y="558954"/>
                    </a:cubicBezTo>
                    <a:cubicBezTo>
                      <a:pt x="1224792" y="527500"/>
                      <a:pt x="1244579" y="494974"/>
                      <a:pt x="1253290" y="462340"/>
                    </a:cubicBezTo>
                    <a:cubicBezTo>
                      <a:pt x="1254258" y="458475"/>
                      <a:pt x="1258129" y="456114"/>
                      <a:pt x="1262001" y="457080"/>
                    </a:cubicBezTo>
                    <a:cubicBezTo>
                      <a:pt x="1265765" y="458046"/>
                      <a:pt x="1268131" y="461910"/>
                      <a:pt x="1267163" y="465775"/>
                    </a:cubicBezTo>
                    <a:cubicBezTo>
                      <a:pt x="1259097" y="500556"/>
                      <a:pt x="1239847" y="535766"/>
                      <a:pt x="1215973" y="569581"/>
                    </a:cubicBezTo>
                    <a:cubicBezTo>
                      <a:pt x="1199519" y="592769"/>
                      <a:pt x="1181022" y="615419"/>
                      <a:pt x="1162525" y="636782"/>
                    </a:cubicBezTo>
                    <a:cubicBezTo>
                      <a:pt x="1142738" y="659647"/>
                      <a:pt x="1122842" y="680902"/>
                      <a:pt x="1106603" y="700547"/>
                    </a:cubicBezTo>
                    <a:cubicBezTo>
                      <a:pt x="1099291" y="709242"/>
                      <a:pt x="1091871" y="717937"/>
                      <a:pt x="1084450" y="726525"/>
                    </a:cubicBezTo>
                    <a:cubicBezTo>
                      <a:pt x="1073373" y="739407"/>
                      <a:pt x="1062081" y="752182"/>
                      <a:pt x="1050897" y="764956"/>
                    </a:cubicBezTo>
                    <a:lnTo>
                      <a:pt x="1032077" y="786211"/>
                    </a:lnTo>
                    <a:cubicBezTo>
                      <a:pt x="1030894" y="787607"/>
                      <a:pt x="1027238" y="789432"/>
                      <a:pt x="1024872" y="791149"/>
                    </a:cubicBezTo>
                    <a:cubicBezTo>
                      <a:pt x="1025087" y="791901"/>
                      <a:pt x="1024980" y="792759"/>
                      <a:pt x="1024872" y="793511"/>
                    </a:cubicBezTo>
                    <a:cubicBezTo>
                      <a:pt x="1024442" y="796195"/>
                      <a:pt x="1021646" y="796731"/>
                      <a:pt x="1019280" y="797375"/>
                    </a:cubicBezTo>
                    <a:cubicBezTo>
                      <a:pt x="1017667" y="811438"/>
                      <a:pt x="1016054" y="825394"/>
                      <a:pt x="1014548" y="839456"/>
                    </a:cubicBezTo>
                    <a:cubicBezTo>
                      <a:pt x="1012935" y="855022"/>
                      <a:pt x="1011537" y="870695"/>
                      <a:pt x="1010031" y="886261"/>
                    </a:cubicBezTo>
                    <a:cubicBezTo>
                      <a:pt x="1017774" y="884221"/>
                      <a:pt x="1029174" y="880356"/>
                      <a:pt x="1031109" y="879283"/>
                    </a:cubicBezTo>
                    <a:cubicBezTo>
                      <a:pt x="1041971" y="873271"/>
                      <a:pt x="1052725" y="867045"/>
                      <a:pt x="1063264" y="860711"/>
                    </a:cubicBezTo>
                    <a:cubicBezTo>
                      <a:pt x="1073911" y="854271"/>
                      <a:pt x="1084343" y="847722"/>
                      <a:pt x="1094559" y="840852"/>
                    </a:cubicBezTo>
                    <a:cubicBezTo>
                      <a:pt x="1113271" y="828399"/>
                      <a:pt x="1131983" y="814766"/>
                      <a:pt x="1150373" y="800381"/>
                    </a:cubicBezTo>
                    <a:cubicBezTo>
                      <a:pt x="1168332" y="786318"/>
                      <a:pt x="1185861" y="771397"/>
                      <a:pt x="1202208" y="755509"/>
                    </a:cubicBezTo>
                    <a:cubicBezTo>
                      <a:pt x="1224146" y="733932"/>
                      <a:pt x="1244041" y="710745"/>
                      <a:pt x="1259635" y="685196"/>
                    </a:cubicBezTo>
                    <a:cubicBezTo>
                      <a:pt x="1261571" y="681761"/>
                      <a:pt x="1265980" y="680580"/>
                      <a:pt x="1269421" y="682619"/>
                    </a:cubicBezTo>
                    <a:cubicBezTo>
                      <a:pt x="1272755" y="684552"/>
                      <a:pt x="1273938" y="688953"/>
                      <a:pt x="1272002" y="692281"/>
                    </a:cubicBezTo>
                    <a:cubicBezTo>
                      <a:pt x="1253075" y="726311"/>
                      <a:pt x="1227372" y="757227"/>
                      <a:pt x="1198229" y="784816"/>
                    </a:cubicBezTo>
                    <a:cubicBezTo>
                      <a:pt x="1186722" y="795551"/>
                      <a:pt x="1174677" y="805856"/>
                      <a:pt x="1162310" y="815518"/>
                    </a:cubicBezTo>
                    <a:cubicBezTo>
                      <a:pt x="1143383" y="830224"/>
                      <a:pt x="1123702" y="843535"/>
                      <a:pt x="1104345" y="855881"/>
                    </a:cubicBezTo>
                    <a:close/>
                    <a:moveTo>
                      <a:pt x="991857" y="910951"/>
                    </a:moveTo>
                    <a:cubicBezTo>
                      <a:pt x="991857" y="910843"/>
                      <a:pt x="991857" y="910843"/>
                      <a:pt x="991857" y="910736"/>
                    </a:cubicBezTo>
                    <a:cubicBezTo>
                      <a:pt x="991749" y="910736"/>
                      <a:pt x="991534" y="910629"/>
                      <a:pt x="991427" y="910629"/>
                    </a:cubicBezTo>
                    <a:cubicBezTo>
                      <a:pt x="991642" y="910843"/>
                      <a:pt x="991749" y="910736"/>
                      <a:pt x="991857" y="910951"/>
                    </a:cubicBezTo>
                    <a:close/>
                    <a:moveTo>
                      <a:pt x="1737226" y="1029034"/>
                    </a:moveTo>
                    <a:cubicBezTo>
                      <a:pt x="1719697" y="1031826"/>
                      <a:pt x="1702060" y="1034294"/>
                      <a:pt x="1684531" y="1037086"/>
                    </a:cubicBezTo>
                    <a:cubicBezTo>
                      <a:pt x="1688510" y="1039447"/>
                      <a:pt x="1692919" y="1041702"/>
                      <a:pt x="1698511" y="1043849"/>
                    </a:cubicBezTo>
                    <a:cubicBezTo>
                      <a:pt x="1711739" y="1048787"/>
                      <a:pt x="1727763" y="1052866"/>
                      <a:pt x="1740453" y="1055764"/>
                    </a:cubicBezTo>
                    <a:cubicBezTo>
                      <a:pt x="1761961" y="1061024"/>
                      <a:pt x="1785405" y="1066929"/>
                      <a:pt x="1809387" y="1073155"/>
                    </a:cubicBezTo>
                    <a:cubicBezTo>
                      <a:pt x="1832078" y="1079059"/>
                      <a:pt x="1855091" y="1084963"/>
                      <a:pt x="1877891" y="1089150"/>
                    </a:cubicBezTo>
                    <a:cubicBezTo>
                      <a:pt x="1898216" y="1092800"/>
                      <a:pt x="1918110" y="1095376"/>
                      <a:pt x="1937038" y="1095376"/>
                    </a:cubicBezTo>
                    <a:cubicBezTo>
                      <a:pt x="1940910" y="1095161"/>
                      <a:pt x="1944243" y="1098274"/>
                      <a:pt x="1944351" y="1102246"/>
                    </a:cubicBezTo>
                    <a:cubicBezTo>
                      <a:pt x="1944458" y="1106218"/>
                      <a:pt x="1941340" y="1109439"/>
                      <a:pt x="1937468" y="1109546"/>
                    </a:cubicBezTo>
                    <a:cubicBezTo>
                      <a:pt x="1911336" y="1110942"/>
                      <a:pt x="1883052" y="1108150"/>
                      <a:pt x="1854661" y="1102998"/>
                    </a:cubicBezTo>
                    <a:cubicBezTo>
                      <a:pt x="1838530" y="1100099"/>
                      <a:pt x="1822399" y="1096450"/>
                      <a:pt x="1806591" y="1092370"/>
                    </a:cubicBezTo>
                    <a:cubicBezTo>
                      <a:pt x="1781856" y="1086037"/>
                      <a:pt x="1757981" y="1078522"/>
                      <a:pt x="1736044" y="1072618"/>
                    </a:cubicBezTo>
                    <a:cubicBezTo>
                      <a:pt x="1720665" y="1068217"/>
                      <a:pt x="1700125" y="1061883"/>
                      <a:pt x="1685606" y="1054691"/>
                    </a:cubicBezTo>
                    <a:cubicBezTo>
                      <a:pt x="1676466" y="1050075"/>
                      <a:pt x="1670443" y="1044922"/>
                      <a:pt x="1667325" y="1039769"/>
                    </a:cubicBezTo>
                    <a:cubicBezTo>
                      <a:pt x="1640654" y="1043849"/>
                      <a:pt x="1613984" y="1048035"/>
                      <a:pt x="1587313" y="1051900"/>
                    </a:cubicBezTo>
                    <a:cubicBezTo>
                      <a:pt x="1568063" y="1054691"/>
                      <a:pt x="1548706" y="1057267"/>
                      <a:pt x="1529456" y="1060058"/>
                    </a:cubicBezTo>
                    <a:lnTo>
                      <a:pt x="1581936" y="1088613"/>
                    </a:lnTo>
                    <a:cubicBezTo>
                      <a:pt x="1612263" y="1105145"/>
                      <a:pt x="1642052" y="1119852"/>
                      <a:pt x="1672594" y="1132841"/>
                    </a:cubicBezTo>
                    <a:cubicBezTo>
                      <a:pt x="1702813" y="1145937"/>
                      <a:pt x="1733785" y="1157424"/>
                      <a:pt x="1767230" y="1165689"/>
                    </a:cubicBezTo>
                    <a:cubicBezTo>
                      <a:pt x="1778630" y="1168695"/>
                      <a:pt x="1792395" y="1174170"/>
                      <a:pt x="1806052" y="1177498"/>
                    </a:cubicBezTo>
                    <a:cubicBezTo>
                      <a:pt x="1814333" y="1179538"/>
                      <a:pt x="1822399" y="1180826"/>
                      <a:pt x="1829819" y="1179538"/>
                    </a:cubicBezTo>
                    <a:cubicBezTo>
                      <a:pt x="1833691" y="1178786"/>
                      <a:pt x="1837454" y="1181255"/>
                      <a:pt x="1838208" y="1185120"/>
                    </a:cubicBezTo>
                    <a:cubicBezTo>
                      <a:pt x="1838960" y="1188984"/>
                      <a:pt x="1836380" y="1192742"/>
                      <a:pt x="1832508" y="1193493"/>
                    </a:cubicBezTo>
                    <a:cubicBezTo>
                      <a:pt x="1825517" y="1195103"/>
                      <a:pt x="1817774" y="1194889"/>
                      <a:pt x="1809817" y="1193815"/>
                    </a:cubicBezTo>
                    <a:cubicBezTo>
                      <a:pt x="1793793" y="1191561"/>
                      <a:pt x="1776909" y="1185120"/>
                      <a:pt x="1763251" y="1182221"/>
                    </a:cubicBezTo>
                    <a:cubicBezTo>
                      <a:pt x="1728623" y="1174385"/>
                      <a:pt x="1696145" y="1163972"/>
                      <a:pt x="1664958" y="1150661"/>
                    </a:cubicBezTo>
                    <a:cubicBezTo>
                      <a:pt x="1633879" y="1137349"/>
                      <a:pt x="1603982" y="1121140"/>
                      <a:pt x="1573548" y="1103642"/>
                    </a:cubicBezTo>
                    <a:lnTo>
                      <a:pt x="1520423" y="1072081"/>
                    </a:lnTo>
                    <a:cubicBezTo>
                      <a:pt x="1519670" y="1071545"/>
                      <a:pt x="1512572" y="1067358"/>
                      <a:pt x="1505582" y="1063279"/>
                    </a:cubicBezTo>
                    <a:cubicBezTo>
                      <a:pt x="1457833" y="1070042"/>
                      <a:pt x="1409978" y="1076697"/>
                      <a:pt x="1362122" y="1083353"/>
                    </a:cubicBezTo>
                    <a:cubicBezTo>
                      <a:pt x="1360294" y="1083568"/>
                      <a:pt x="1358358" y="1083890"/>
                      <a:pt x="1356530" y="1084104"/>
                    </a:cubicBezTo>
                    <a:lnTo>
                      <a:pt x="1374382" y="1096772"/>
                    </a:lnTo>
                    <a:cubicBezTo>
                      <a:pt x="1383737" y="1102998"/>
                      <a:pt x="1393524" y="1108902"/>
                      <a:pt x="1403418" y="1114484"/>
                    </a:cubicBezTo>
                    <a:cubicBezTo>
                      <a:pt x="1418259" y="1122857"/>
                      <a:pt x="1433529" y="1130694"/>
                      <a:pt x="1448800" y="1138208"/>
                    </a:cubicBezTo>
                    <a:cubicBezTo>
                      <a:pt x="1470954" y="1149265"/>
                      <a:pt x="1493107" y="1160000"/>
                      <a:pt x="1515368" y="1170520"/>
                    </a:cubicBezTo>
                    <a:cubicBezTo>
                      <a:pt x="1537522" y="1181148"/>
                      <a:pt x="1559783" y="1191346"/>
                      <a:pt x="1582367" y="1200792"/>
                    </a:cubicBezTo>
                    <a:cubicBezTo>
                      <a:pt x="1612371" y="1213138"/>
                      <a:pt x="1642912" y="1224087"/>
                      <a:pt x="1674852" y="1232461"/>
                    </a:cubicBezTo>
                    <a:cubicBezTo>
                      <a:pt x="1678616" y="1233319"/>
                      <a:pt x="1680982" y="1237184"/>
                      <a:pt x="1680122" y="1241048"/>
                    </a:cubicBezTo>
                    <a:cubicBezTo>
                      <a:pt x="1679153" y="1244806"/>
                      <a:pt x="1675282" y="1247167"/>
                      <a:pt x="1671518" y="1246309"/>
                    </a:cubicBezTo>
                    <a:cubicBezTo>
                      <a:pt x="1630223" y="1237184"/>
                      <a:pt x="1590862" y="1223980"/>
                      <a:pt x="1552578" y="1208200"/>
                    </a:cubicBezTo>
                    <a:cubicBezTo>
                      <a:pt x="1533435" y="1200256"/>
                      <a:pt x="1514508" y="1191668"/>
                      <a:pt x="1495796" y="1182543"/>
                    </a:cubicBezTo>
                    <a:cubicBezTo>
                      <a:pt x="1477298" y="1173633"/>
                      <a:pt x="1459017" y="1163972"/>
                      <a:pt x="1440627" y="1154418"/>
                    </a:cubicBezTo>
                    <a:cubicBezTo>
                      <a:pt x="1427722" y="1147655"/>
                      <a:pt x="1414925" y="1140677"/>
                      <a:pt x="1402450" y="1133270"/>
                    </a:cubicBezTo>
                    <a:cubicBezTo>
                      <a:pt x="1389760" y="1125863"/>
                      <a:pt x="1377500" y="1117919"/>
                      <a:pt x="1365563" y="1109439"/>
                    </a:cubicBezTo>
                    <a:lnTo>
                      <a:pt x="1341904" y="1091297"/>
                    </a:lnTo>
                    <a:cubicBezTo>
                      <a:pt x="1340291" y="1090116"/>
                      <a:pt x="1336419" y="1089257"/>
                      <a:pt x="1334161" y="1088398"/>
                    </a:cubicBezTo>
                    <a:cubicBezTo>
                      <a:pt x="1333408" y="1088076"/>
                      <a:pt x="1333408" y="1087754"/>
                      <a:pt x="1332870" y="1087432"/>
                    </a:cubicBezTo>
                    <a:cubicBezTo>
                      <a:pt x="1310502" y="1090546"/>
                      <a:pt x="1288133" y="1093659"/>
                      <a:pt x="1265657" y="1096879"/>
                    </a:cubicBezTo>
                    <a:cubicBezTo>
                      <a:pt x="1235546" y="1101280"/>
                      <a:pt x="1205542" y="1105896"/>
                      <a:pt x="1175430" y="1110512"/>
                    </a:cubicBezTo>
                    <a:cubicBezTo>
                      <a:pt x="1178549" y="1112766"/>
                      <a:pt x="1181560" y="1115128"/>
                      <a:pt x="1184786" y="1117275"/>
                    </a:cubicBezTo>
                    <a:cubicBezTo>
                      <a:pt x="1189303" y="1120388"/>
                      <a:pt x="1193927" y="1123502"/>
                      <a:pt x="1198659" y="1126400"/>
                    </a:cubicBezTo>
                    <a:cubicBezTo>
                      <a:pt x="1211886" y="1134773"/>
                      <a:pt x="1225222" y="1143146"/>
                      <a:pt x="1238664" y="1151412"/>
                    </a:cubicBezTo>
                    <a:cubicBezTo>
                      <a:pt x="1251999" y="1159678"/>
                      <a:pt x="1265335" y="1167944"/>
                      <a:pt x="1278777" y="1175995"/>
                    </a:cubicBezTo>
                    <a:cubicBezTo>
                      <a:pt x="1302437" y="1190165"/>
                      <a:pt x="1327493" y="1204765"/>
                      <a:pt x="1353304" y="1218935"/>
                    </a:cubicBezTo>
                    <a:cubicBezTo>
                      <a:pt x="1378038" y="1232675"/>
                      <a:pt x="1403525" y="1245879"/>
                      <a:pt x="1429550" y="1257473"/>
                    </a:cubicBezTo>
                    <a:cubicBezTo>
                      <a:pt x="1464931" y="1273146"/>
                      <a:pt x="1500958" y="1285813"/>
                      <a:pt x="1537091" y="1292361"/>
                    </a:cubicBezTo>
                    <a:cubicBezTo>
                      <a:pt x="1541071" y="1293005"/>
                      <a:pt x="1543652" y="1296655"/>
                      <a:pt x="1543006" y="1300627"/>
                    </a:cubicBezTo>
                    <a:cubicBezTo>
                      <a:pt x="1542361" y="1304492"/>
                      <a:pt x="1538704" y="1307068"/>
                      <a:pt x="1534833" y="1306424"/>
                    </a:cubicBezTo>
                    <a:cubicBezTo>
                      <a:pt x="1497194" y="1300842"/>
                      <a:pt x="1459339" y="1289248"/>
                      <a:pt x="1422452" y="1273897"/>
                    </a:cubicBezTo>
                    <a:cubicBezTo>
                      <a:pt x="1395675" y="1262733"/>
                      <a:pt x="1369220" y="1249851"/>
                      <a:pt x="1343947" y="1235896"/>
                    </a:cubicBezTo>
                    <a:cubicBezTo>
                      <a:pt x="1317815" y="1221511"/>
                      <a:pt x="1292973" y="1206053"/>
                      <a:pt x="1269314" y="1191346"/>
                    </a:cubicBezTo>
                    <a:cubicBezTo>
                      <a:pt x="1258667" y="1184583"/>
                      <a:pt x="1248021" y="1177820"/>
                      <a:pt x="1237374" y="1170842"/>
                    </a:cubicBezTo>
                    <a:cubicBezTo>
                      <a:pt x="1221565" y="1160537"/>
                      <a:pt x="1205864" y="1149909"/>
                      <a:pt x="1190163" y="1139282"/>
                    </a:cubicBezTo>
                    <a:cubicBezTo>
                      <a:pt x="1185431" y="1136061"/>
                      <a:pt x="1180700" y="1132733"/>
                      <a:pt x="1176075" y="1129298"/>
                    </a:cubicBezTo>
                    <a:cubicBezTo>
                      <a:pt x="1171451" y="1125970"/>
                      <a:pt x="1166934" y="1122428"/>
                      <a:pt x="1162417" y="1118778"/>
                    </a:cubicBezTo>
                    <a:cubicBezTo>
                      <a:pt x="1162417" y="1118778"/>
                      <a:pt x="1162417" y="1118778"/>
                      <a:pt x="1162417" y="1118778"/>
                    </a:cubicBezTo>
                    <a:cubicBezTo>
                      <a:pt x="1160267" y="1119637"/>
                      <a:pt x="1158223" y="1121355"/>
                      <a:pt x="1156180" y="1119959"/>
                    </a:cubicBezTo>
                    <a:cubicBezTo>
                      <a:pt x="1154567" y="1118886"/>
                      <a:pt x="1155535" y="1116739"/>
                      <a:pt x="1155212" y="1114913"/>
                    </a:cubicBezTo>
                    <a:cubicBezTo>
                      <a:pt x="1143920" y="1117812"/>
                      <a:pt x="1128972" y="1121676"/>
                      <a:pt x="1118003" y="1123609"/>
                    </a:cubicBezTo>
                    <a:cubicBezTo>
                      <a:pt x="1112949" y="1124360"/>
                      <a:pt x="1108754" y="1124790"/>
                      <a:pt x="1105851" y="1124575"/>
                    </a:cubicBezTo>
                    <a:cubicBezTo>
                      <a:pt x="1103270" y="1124360"/>
                      <a:pt x="1101334" y="1123609"/>
                      <a:pt x="1100151" y="1122750"/>
                    </a:cubicBezTo>
                    <a:cubicBezTo>
                      <a:pt x="1096925" y="1120710"/>
                      <a:pt x="1096064" y="1116524"/>
                      <a:pt x="1098108" y="1113303"/>
                    </a:cubicBezTo>
                    <a:cubicBezTo>
                      <a:pt x="1099936" y="1110512"/>
                      <a:pt x="1103592" y="1109546"/>
                      <a:pt x="1106496" y="1110834"/>
                    </a:cubicBezTo>
                    <a:cubicBezTo>
                      <a:pt x="1106496" y="1111264"/>
                      <a:pt x="1106819" y="1111371"/>
                      <a:pt x="1107464" y="1111264"/>
                    </a:cubicBezTo>
                    <a:cubicBezTo>
                      <a:pt x="1108432" y="1111156"/>
                      <a:pt x="1109830" y="1110834"/>
                      <a:pt x="1110905" y="1110620"/>
                    </a:cubicBezTo>
                    <a:cubicBezTo>
                      <a:pt x="1115529" y="1110083"/>
                      <a:pt x="1121659" y="1108795"/>
                      <a:pt x="1128219" y="1107184"/>
                    </a:cubicBezTo>
                    <a:cubicBezTo>
                      <a:pt x="1134672" y="1105574"/>
                      <a:pt x="1141232" y="1103856"/>
                      <a:pt x="1147362" y="1102139"/>
                    </a:cubicBezTo>
                    <a:cubicBezTo>
                      <a:pt x="1147469" y="1101817"/>
                      <a:pt x="1147469" y="1101066"/>
                      <a:pt x="1147577" y="1100958"/>
                    </a:cubicBezTo>
                    <a:cubicBezTo>
                      <a:pt x="1148437" y="1098811"/>
                      <a:pt x="1150695" y="1095269"/>
                      <a:pt x="1156180" y="1096879"/>
                    </a:cubicBezTo>
                    <a:cubicBezTo>
                      <a:pt x="1156610" y="1096986"/>
                      <a:pt x="1157363" y="1097308"/>
                      <a:pt x="1158439" y="1098060"/>
                    </a:cubicBezTo>
                    <a:cubicBezTo>
                      <a:pt x="1158654" y="1098167"/>
                      <a:pt x="1159406" y="1098704"/>
                      <a:pt x="1159729" y="1098919"/>
                    </a:cubicBezTo>
                    <a:cubicBezTo>
                      <a:pt x="1160589" y="1098704"/>
                      <a:pt x="1161450" y="1098489"/>
                      <a:pt x="1162202" y="1098274"/>
                    </a:cubicBezTo>
                    <a:cubicBezTo>
                      <a:pt x="1176935" y="1075731"/>
                      <a:pt x="1191669" y="1053510"/>
                      <a:pt x="1207047" y="1032147"/>
                    </a:cubicBezTo>
                    <a:cubicBezTo>
                      <a:pt x="1219307" y="1015079"/>
                      <a:pt x="1231889" y="998440"/>
                      <a:pt x="1245224" y="982230"/>
                    </a:cubicBezTo>
                    <a:cubicBezTo>
                      <a:pt x="1256301" y="968812"/>
                      <a:pt x="1267808" y="955608"/>
                      <a:pt x="1279960" y="942726"/>
                    </a:cubicBezTo>
                    <a:cubicBezTo>
                      <a:pt x="1291790" y="930274"/>
                      <a:pt x="1304372" y="918036"/>
                      <a:pt x="1317492" y="905905"/>
                    </a:cubicBezTo>
                    <a:cubicBezTo>
                      <a:pt x="1325988" y="898069"/>
                      <a:pt x="1334591" y="890340"/>
                      <a:pt x="1343302" y="882611"/>
                    </a:cubicBezTo>
                    <a:cubicBezTo>
                      <a:pt x="1356422" y="871124"/>
                      <a:pt x="1369542" y="859853"/>
                      <a:pt x="1382877" y="848688"/>
                    </a:cubicBezTo>
                    <a:lnTo>
                      <a:pt x="1404601" y="830868"/>
                    </a:lnTo>
                    <a:cubicBezTo>
                      <a:pt x="1406214" y="829688"/>
                      <a:pt x="1409010" y="826682"/>
                      <a:pt x="1411053" y="824964"/>
                    </a:cubicBezTo>
                    <a:cubicBezTo>
                      <a:pt x="1412666" y="823568"/>
                      <a:pt x="1414064" y="822602"/>
                      <a:pt x="1414925" y="822281"/>
                    </a:cubicBezTo>
                    <a:cubicBezTo>
                      <a:pt x="1418151" y="821207"/>
                      <a:pt x="1420409" y="822066"/>
                      <a:pt x="1421915" y="823247"/>
                    </a:cubicBezTo>
                    <a:cubicBezTo>
                      <a:pt x="1423205" y="824213"/>
                      <a:pt x="1425894" y="826467"/>
                      <a:pt x="1424388" y="831405"/>
                    </a:cubicBezTo>
                    <a:cubicBezTo>
                      <a:pt x="1423528" y="834411"/>
                      <a:pt x="1420732" y="836451"/>
                      <a:pt x="1417721" y="836343"/>
                    </a:cubicBezTo>
                    <a:cubicBezTo>
                      <a:pt x="1416215" y="838275"/>
                      <a:pt x="1414602" y="841067"/>
                      <a:pt x="1413526" y="841925"/>
                    </a:cubicBezTo>
                    <a:lnTo>
                      <a:pt x="1392879" y="860067"/>
                    </a:lnTo>
                    <a:cubicBezTo>
                      <a:pt x="1382232" y="869729"/>
                      <a:pt x="1371693" y="879497"/>
                      <a:pt x="1361154" y="889374"/>
                    </a:cubicBezTo>
                    <a:cubicBezTo>
                      <a:pt x="1350615" y="899142"/>
                      <a:pt x="1340183" y="909018"/>
                      <a:pt x="1329859" y="919002"/>
                    </a:cubicBezTo>
                    <a:cubicBezTo>
                      <a:pt x="1310717" y="937251"/>
                      <a:pt x="1293403" y="956037"/>
                      <a:pt x="1276734" y="974931"/>
                    </a:cubicBezTo>
                    <a:cubicBezTo>
                      <a:pt x="1265335" y="987920"/>
                      <a:pt x="1254365" y="1001016"/>
                      <a:pt x="1243611" y="1014220"/>
                    </a:cubicBezTo>
                    <a:cubicBezTo>
                      <a:pt x="1222856" y="1039877"/>
                      <a:pt x="1203498" y="1066929"/>
                      <a:pt x="1183926" y="1094195"/>
                    </a:cubicBezTo>
                    <a:cubicBezTo>
                      <a:pt x="1210381" y="1089686"/>
                      <a:pt x="1236944" y="1085285"/>
                      <a:pt x="1263399" y="1080991"/>
                    </a:cubicBezTo>
                    <a:cubicBezTo>
                      <a:pt x="1291682" y="1076483"/>
                      <a:pt x="1319966" y="1072189"/>
                      <a:pt x="1348464" y="1067895"/>
                    </a:cubicBezTo>
                    <a:cubicBezTo>
                      <a:pt x="1348571" y="1066499"/>
                      <a:pt x="1347066" y="1065211"/>
                      <a:pt x="1347926" y="1064030"/>
                    </a:cubicBezTo>
                    <a:cubicBezTo>
                      <a:pt x="1372661" y="1031181"/>
                      <a:pt x="1399224" y="999836"/>
                      <a:pt x="1427614" y="969993"/>
                    </a:cubicBezTo>
                    <a:cubicBezTo>
                      <a:pt x="1439014" y="958184"/>
                      <a:pt x="1450628" y="946483"/>
                      <a:pt x="1462565" y="935211"/>
                    </a:cubicBezTo>
                    <a:cubicBezTo>
                      <a:pt x="1480417" y="918250"/>
                      <a:pt x="1499022" y="902041"/>
                      <a:pt x="1517841" y="886153"/>
                    </a:cubicBezTo>
                    <a:cubicBezTo>
                      <a:pt x="1527735" y="877780"/>
                      <a:pt x="1537845" y="869621"/>
                      <a:pt x="1548169" y="861785"/>
                    </a:cubicBezTo>
                    <a:cubicBezTo>
                      <a:pt x="1558493" y="853841"/>
                      <a:pt x="1568924" y="846327"/>
                      <a:pt x="1579571" y="838920"/>
                    </a:cubicBezTo>
                    <a:lnTo>
                      <a:pt x="1604412" y="822602"/>
                    </a:lnTo>
                    <a:cubicBezTo>
                      <a:pt x="1605273" y="822066"/>
                      <a:pt x="1610327" y="820563"/>
                      <a:pt x="1612908" y="818953"/>
                    </a:cubicBezTo>
                    <a:lnTo>
                      <a:pt x="1613123" y="818308"/>
                    </a:lnTo>
                    <a:lnTo>
                      <a:pt x="1613016" y="818845"/>
                    </a:lnTo>
                    <a:cubicBezTo>
                      <a:pt x="1614199" y="818094"/>
                      <a:pt x="1614952" y="817342"/>
                      <a:pt x="1614306" y="816698"/>
                    </a:cubicBezTo>
                    <a:cubicBezTo>
                      <a:pt x="1614199" y="816591"/>
                      <a:pt x="1614199" y="816591"/>
                      <a:pt x="1614091" y="816484"/>
                    </a:cubicBezTo>
                    <a:cubicBezTo>
                      <a:pt x="1614199" y="816376"/>
                      <a:pt x="1614306" y="816269"/>
                      <a:pt x="1614414" y="816162"/>
                    </a:cubicBezTo>
                    <a:cubicBezTo>
                      <a:pt x="1616888" y="813371"/>
                      <a:pt x="1621189" y="813048"/>
                      <a:pt x="1624093" y="815518"/>
                    </a:cubicBezTo>
                    <a:cubicBezTo>
                      <a:pt x="1626136" y="817235"/>
                      <a:pt x="1628502" y="822173"/>
                      <a:pt x="1623555" y="826897"/>
                    </a:cubicBezTo>
                    <a:cubicBezTo>
                      <a:pt x="1621082" y="829151"/>
                      <a:pt x="1613554" y="833552"/>
                      <a:pt x="1612156" y="834518"/>
                    </a:cubicBezTo>
                    <a:lnTo>
                      <a:pt x="1588604" y="851372"/>
                    </a:lnTo>
                    <a:cubicBezTo>
                      <a:pt x="1578495" y="858994"/>
                      <a:pt x="1568493" y="866938"/>
                      <a:pt x="1558600" y="874989"/>
                    </a:cubicBezTo>
                    <a:cubicBezTo>
                      <a:pt x="1548813" y="883040"/>
                      <a:pt x="1539135" y="891306"/>
                      <a:pt x="1529671" y="899786"/>
                    </a:cubicBezTo>
                    <a:cubicBezTo>
                      <a:pt x="1511389" y="915781"/>
                      <a:pt x="1493537" y="932420"/>
                      <a:pt x="1475900" y="949167"/>
                    </a:cubicBezTo>
                    <a:cubicBezTo>
                      <a:pt x="1458264" y="965913"/>
                      <a:pt x="1440842" y="982874"/>
                      <a:pt x="1423958" y="1000372"/>
                    </a:cubicBezTo>
                    <a:cubicBezTo>
                      <a:pt x="1403740" y="1021198"/>
                      <a:pt x="1384490" y="1042883"/>
                      <a:pt x="1365993" y="1065211"/>
                    </a:cubicBezTo>
                    <a:cubicBezTo>
                      <a:pt x="1407504" y="1059092"/>
                      <a:pt x="1449015" y="1052866"/>
                      <a:pt x="1490526" y="1046640"/>
                    </a:cubicBezTo>
                    <a:cubicBezTo>
                      <a:pt x="1490634" y="1046532"/>
                      <a:pt x="1490741" y="1045888"/>
                      <a:pt x="1490741" y="1045888"/>
                    </a:cubicBezTo>
                    <a:cubicBezTo>
                      <a:pt x="1492785" y="1042668"/>
                      <a:pt x="1496979" y="1041809"/>
                      <a:pt x="1500205" y="1043849"/>
                    </a:cubicBezTo>
                    <a:lnTo>
                      <a:pt x="1500313" y="1043956"/>
                    </a:lnTo>
                    <a:cubicBezTo>
                      <a:pt x="1501388" y="1042131"/>
                      <a:pt x="1501711" y="1043527"/>
                      <a:pt x="1502033" y="1044922"/>
                    </a:cubicBezTo>
                    <a:cubicBezTo>
                      <a:pt x="1505689" y="1044385"/>
                      <a:pt x="1509346" y="1043849"/>
                      <a:pt x="1513002" y="1043312"/>
                    </a:cubicBezTo>
                    <a:cubicBezTo>
                      <a:pt x="1511604" y="1040521"/>
                      <a:pt x="1510959" y="1037086"/>
                      <a:pt x="1513433" y="1034939"/>
                    </a:cubicBezTo>
                    <a:cubicBezTo>
                      <a:pt x="1533973" y="1015723"/>
                      <a:pt x="1554298" y="996615"/>
                      <a:pt x="1574946" y="977829"/>
                    </a:cubicBezTo>
                    <a:cubicBezTo>
                      <a:pt x="1588819" y="965269"/>
                      <a:pt x="1602799" y="952817"/>
                      <a:pt x="1616995" y="940686"/>
                    </a:cubicBezTo>
                    <a:cubicBezTo>
                      <a:pt x="1628825" y="930595"/>
                      <a:pt x="1640869" y="920612"/>
                      <a:pt x="1653236" y="910951"/>
                    </a:cubicBezTo>
                    <a:cubicBezTo>
                      <a:pt x="1665388" y="901289"/>
                      <a:pt x="1677971" y="891950"/>
                      <a:pt x="1690661" y="882718"/>
                    </a:cubicBezTo>
                    <a:cubicBezTo>
                      <a:pt x="1701092" y="875204"/>
                      <a:pt x="1711739" y="868011"/>
                      <a:pt x="1722708" y="861248"/>
                    </a:cubicBezTo>
                    <a:cubicBezTo>
                      <a:pt x="1733677" y="854485"/>
                      <a:pt x="1744861" y="848259"/>
                      <a:pt x="1756261" y="842248"/>
                    </a:cubicBezTo>
                    <a:lnTo>
                      <a:pt x="1779920" y="830976"/>
                    </a:lnTo>
                    <a:cubicBezTo>
                      <a:pt x="1780243" y="830868"/>
                      <a:pt x="1784222" y="829795"/>
                      <a:pt x="1786911" y="828614"/>
                    </a:cubicBezTo>
                    <a:cubicBezTo>
                      <a:pt x="1787126" y="828185"/>
                      <a:pt x="1787448" y="827863"/>
                      <a:pt x="1787663" y="827541"/>
                    </a:cubicBezTo>
                    <a:cubicBezTo>
                      <a:pt x="1787555" y="827755"/>
                      <a:pt x="1787555" y="828078"/>
                      <a:pt x="1787448" y="828399"/>
                    </a:cubicBezTo>
                    <a:cubicBezTo>
                      <a:pt x="1788846" y="827755"/>
                      <a:pt x="1789814" y="827111"/>
                      <a:pt x="1789491" y="826574"/>
                    </a:cubicBezTo>
                    <a:cubicBezTo>
                      <a:pt x="1789384" y="826467"/>
                      <a:pt x="1789276" y="826360"/>
                      <a:pt x="1789169" y="826252"/>
                    </a:cubicBezTo>
                    <a:cubicBezTo>
                      <a:pt x="1789707" y="825930"/>
                      <a:pt x="1790352" y="825608"/>
                      <a:pt x="1790997" y="825501"/>
                    </a:cubicBezTo>
                    <a:cubicBezTo>
                      <a:pt x="1795298" y="824213"/>
                      <a:pt x="1797450" y="826145"/>
                      <a:pt x="1797987" y="826574"/>
                    </a:cubicBezTo>
                    <a:cubicBezTo>
                      <a:pt x="1800030" y="828078"/>
                      <a:pt x="1800783" y="830224"/>
                      <a:pt x="1800568" y="832801"/>
                    </a:cubicBezTo>
                    <a:cubicBezTo>
                      <a:pt x="1800461" y="833659"/>
                      <a:pt x="1800030" y="835806"/>
                      <a:pt x="1797450" y="837739"/>
                    </a:cubicBezTo>
                    <a:cubicBezTo>
                      <a:pt x="1795837" y="839027"/>
                      <a:pt x="1786803" y="843428"/>
                      <a:pt x="1786157" y="843750"/>
                    </a:cubicBezTo>
                    <a:lnTo>
                      <a:pt x="1763574" y="855773"/>
                    </a:lnTo>
                    <a:cubicBezTo>
                      <a:pt x="1752712" y="861892"/>
                      <a:pt x="1742173" y="868441"/>
                      <a:pt x="1731742" y="875418"/>
                    </a:cubicBezTo>
                    <a:cubicBezTo>
                      <a:pt x="1721418" y="882288"/>
                      <a:pt x="1711309" y="889481"/>
                      <a:pt x="1701415" y="897103"/>
                    </a:cubicBezTo>
                    <a:cubicBezTo>
                      <a:pt x="1689155" y="906549"/>
                      <a:pt x="1677110" y="916211"/>
                      <a:pt x="1665173" y="925872"/>
                    </a:cubicBezTo>
                    <a:cubicBezTo>
                      <a:pt x="1653129" y="935641"/>
                      <a:pt x="1641192" y="945410"/>
                      <a:pt x="1629362" y="955286"/>
                    </a:cubicBezTo>
                    <a:cubicBezTo>
                      <a:pt x="1615060" y="967201"/>
                      <a:pt x="1600864" y="979117"/>
                      <a:pt x="1586669" y="991140"/>
                    </a:cubicBezTo>
                    <a:cubicBezTo>
                      <a:pt x="1567095" y="1007672"/>
                      <a:pt x="1547630" y="1024311"/>
                      <a:pt x="1528058" y="1041057"/>
                    </a:cubicBezTo>
                    <a:cubicBezTo>
                      <a:pt x="1561934" y="1036012"/>
                      <a:pt x="1595702" y="1030967"/>
                      <a:pt x="1629577" y="1025921"/>
                    </a:cubicBezTo>
                    <a:cubicBezTo>
                      <a:pt x="1641729" y="1024096"/>
                      <a:pt x="1653882" y="1022164"/>
                      <a:pt x="1666034" y="1020339"/>
                    </a:cubicBezTo>
                    <a:cubicBezTo>
                      <a:pt x="1666356" y="1020017"/>
                      <a:pt x="1665819" y="1019373"/>
                      <a:pt x="1666142" y="1019051"/>
                    </a:cubicBezTo>
                    <a:cubicBezTo>
                      <a:pt x="1691199" y="998977"/>
                      <a:pt x="1718084" y="979976"/>
                      <a:pt x="1745937" y="962478"/>
                    </a:cubicBezTo>
                    <a:cubicBezTo>
                      <a:pt x="1757014" y="955500"/>
                      <a:pt x="1768198" y="948737"/>
                      <a:pt x="1779598" y="942404"/>
                    </a:cubicBezTo>
                    <a:cubicBezTo>
                      <a:pt x="1796696" y="932635"/>
                      <a:pt x="1814118" y="923725"/>
                      <a:pt x="1831325" y="914923"/>
                    </a:cubicBezTo>
                    <a:cubicBezTo>
                      <a:pt x="1840466" y="910307"/>
                      <a:pt x="1849607" y="905798"/>
                      <a:pt x="1858963" y="901504"/>
                    </a:cubicBezTo>
                    <a:cubicBezTo>
                      <a:pt x="1868212" y="897103"/>
                      <a:pt x="1877675" y="892916"/>
                      <a:pt x="1887139" y="888944"/>
                    </a:cubicBezTo>
                    <a:lnTo>
                      <a:pt x="1907679" y="880571"/>
                    </a:lnTo>
                    <a:cubicBezTo>
                      <a:pt x="1909077" y="880034"/>
                      <a:pt x="1912411" y="879605"/>
                      <a:pt x="1914884" y="878961"/>
                    </a:cubicBezTo>
                    <a:cubicBezTo>
                      <a:pt x="1915423" y="878531"/>
                      <a:pt x="1915960" y="877994"/>
                      <a:pt x="1916497" y="877672"/>
                    </a:cubicBezTo>
                    <a:cubicBezTo>
                      <a:pt x="1916175" y="878102"/>
                      <a:pt x="1915960" y="878531"/>
                      <a:pt x="1915745" y="878746"/>
                    </a:cubicBezTo>
                    <a:cubicBezTo>
                      <a:pt x="1917036" y="878424"/>
                      <a:pt x="1917895" y="877994"/>
                      <a:pt x="1917680" y="877458"/>
                    </a:cubicBezTo>
                    <a:cubicBezTo>
                      <a:pt x="1917573" y="877351"/>
                      <a:pt x="1917573" y="877243"/>
                      <a:pt x="1917573" y="877136"/>
                    </a:cubicBezTo>
                    <a:cubicBezTo>
                      <a:pt x="1918003" y="877028"/>
                      <a:pt x="1918541" y="876921"/>
                      <a:pt x="1918971" y="876814"/>
                    </a:cubicBezTo>
                    <a:cubicBezTo>
                      <a:pt x="1922843" y="876170"/>
                      <a:pt x="1924671" y="877887"/>
                      <a:pt x="1925101" y="878209"/>
                    </a:cubicBezTo>
                    <a:cubicBezTo>
                      <a:pt x="1926499" y="879390"/>
                      <a:pt x="1927145" y="880786"/>
                      <a:pt x="1927467" y="882288"/>
                    </a:cubicBezTo>
                    <a:cubicBezTo>
                      <a:pt x="1927790" y="883791"/>
                      <a:pt x="1927682" y="885938"/>
                      <a:pt x="1925747" y="888193"/>
                    </a:cubicBezTo>
                    <a:cubicBezTo>
                      <a:pt x="1925423" y="888515"/>
                      <a:pt x="1924563" y="889374"/>
                      <a:pt x="1922950" y="890018"/>
                    </a:cubicBezTo>
                    <a:cubicBezTo>
                      <a:pt x="1921445" y="890769"/>
                      <a:pt x="1915530" y="892701"/>
                      <a:pt x="1913271" y="893775"/>
                    </a:cubicBezTo>
                    <a:lnTo>
                      <a:pt x="1893376" y="903007"/>
                    </a:lnTo>
                    <a:cubicBezTo>
                      <a:pt x="1886171" y="906442"/>
                      <a:pt x="1878966" y="910092"/>
                      <a:pt x="1871760" y="913742"/>
                    </a:cubicBezTo>
                    <a:cubicBezTo>
                      <a:pt x="1861006" y="919217"/>
                      <a:pt x="1850252" y="925014"/>
                      <a:pt x="1839713" y="930810"/>
                    </a:cubicBezTo>
                    <a:cubicBezTo>
                      <a:pt x="1822937" y="939935"/>
                      <a:pt x="1806052" y="949596"/>
                      <a:pt x="1789169" y="959150"/>
                    </a:cubicBezTo>
                    <a:cubicBezTo>
                      <a:pt x="1772392" y="968597"/>
                      <a:pt x="1755616" y="978258"/>
                      <a:pt x="1739162" y="988242"/>
                    </a:cubicBezTo>
                    <a:cubicBezTo>
                      <a:pt x="1724859" y="996937"/>
                      <a:pt x="1711309" y="1006277"/>
                      <a:pt x="1697651" y="1015508"/>
                    </a:cubicBezTo>
                    <a:cubicBezTo>
                      <a:pt x="1734860" y="1009926"/>
                      <a:pt x="1772070" y="1004344"/>
                      <a:pt x="1809172" y="998547"/>
                    </a:cubicBezTo>
                    <a:cubicBezTo>
                      <a:pt x="1908862" y="982982"/>
                      <a:pt x="2008446" y="966557"/>
                      <a:pt x="2107706" y="947879"/>
                    </a:cubicBezTo>
                    <a:cubicBezTo>
                      <a:pt x="2111578" y="947127"/>
                      <a:pt x="2115342" y="949704"/>
                      <a:pt x="2116095" y="953568"/>
                    </a:cubicBezTo>
                    <a:cubicBezTo>
                      <a:pt x="2116848" y="957325"/>
                      <a:pt x="2114374" y="961083"/>
                      <a:pt x="2110502" y="961834"/>
                    </a:cubicBezTo>
                    <a:cubicBezTo>
                      <a:pt x="1986399" y="987168"/>
                      <a:pt x="1861974" y="1009282"/>
                      <a:pt x="1737226" y="1029034"/>
                    </a:cubicBezTo>
                    <a:close/>
                    <a:moveTo>
                      <a:pt x="1501280" y="1045244"/>
                    </a:moveTo>
                    <a:cubicBezTo>
                      <a:pt x="1501496" y="1045244"/>
                      <a:pt x="1501603" y="1045137"/>
                      <a:pt x="1501818" y="1045137"/>
                    </a:cubicBezTo>
                    <a:lnTo>
                      <a:pt x="1501603" y="1045030"/>
                    </a:lnTo>
                    <a:lnTo>
                      <a:pt x="1500850" y="1044707"/>
                    </a:lnTo>
                    <a:cubicBezTo>
                      <a:pt x="1501065" y="1044815"/>
                      <a:pt x="1501173" y="1045030"/>
                      <a:pt x="1501280" y="1045244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 rot="5528855">
                <a:off x="7885362" y="5415031"/>
                <a:ext cx="2546064" cy="2436094"/>
              </a:xfrm>
              <a:custGeom>
                <a:avLst/>
                <a:gdLst/>
                <a:ahLst/>
                <a:cxnLst/>
                <a:rect l="l" t="t" r="r" b="b"/>
                <a:pathLst>
                  <a:path w="2544276" h="2434383" extrusionOk="0">
                    <a:moveTo>
                      <a:pt x="2272692" y="1433032"/>
                    </a:moveTo>
                    <a:cubicBezTo>
                      <a:pt x="2202360" y="1376244"/>
                      <a:pt x="2178916" y="1290902"/>
                      <a:pt x="2129554" y="1251076"/>
                    </a:cubicBezTo>
                    <a:cubicBezTo>
                      <a:pt x="1894361" y="1061175"/>
                      <a:pt x="1724661" y="991398"/>
                      <a:pt x="1604967" y="982918"/>
                    </a:cubicBezTo>
                    <a:cubicBezTo>
                      <a:pt x="1720359" y="911638"/>
                      <a:pt x="1837042" y="768649"/>
                      <a:pt x="1908987" y="510905"/>
                    </a:cubicBezTo>
                    <a:cubicBezTo>
                      <a:pt x="1928344" y="441665"/>
                      <a:pt x="1911353" y="351277"/>
                      <a:pt x="1931248" y="288263"/>
                    </a:cubicBezTo>
                    <a:cubicBezTo>
                      <a:pt x="1984266" y="120155"/>
                      <a:pt x="2083634" y="23219"/>
                      <a:pt x="2069116" y="13128"/>
                    </a:cubicBezTo>
                    <a:cubicBezTo>
                      <a:pt x="2054598" y="3037"/>
                      <a:pt x="1965446" y="145597"/>
                      <a:pt x="1844139" y="227719"/>
                    </a:cubicBezTo>
                    <a:cubicBezTo>
                      <a:pt x="1769183" y="278387"/>
                      <a:pt x="1679924" y="276562"/>
                      <a:pt x="1627336" y="312095"/>
                    </a:cubicBezTo>
                    <a:cubicBezTo>
                      <a:pt x="1424728" y="449179"/>
                      <a:pt x="1311487" y="567585"/>
                      <a:pt x="1252769" y="666776"/>
                    </a:cubicBezTo>
                    <a:cubicBezTo>
                      <a:pt x="1205021" y="548907"/>
                      <a:pt x="1099523" y="417511"/>
                      <a:pt x="899066" y="293953"/>
                    </a:cubicBezTo>
                    <a:cubicBezTo>
                      <a:pt x="837552" y="255951"/>
                      <a:pt x="745174" y="246505"/>
                      <a:pt x="689790" y="209791"/>
                    </a:cubicBezTo>
                    <a:cubicBezTo>
                      <a:pt x="542028" y="111674"/>
                      <a:pt x="476320" y="-10166"/>
                      <a:pt x="462447" y="676"/>
                    </a:cubicBezTo>
                    <a:cubicBezTo>
                      <a:pt x="448575" y="11625"/>
                      <a:pt x="561386" y="136794"/>
                      <a:pt x="606445" y="275274"/>
                    </a:cubicBezTo>
                    <a:cubicBezTo>
                      <a:pt x="634298" y="360831"/>
                      <a:pt x="607198" y="445100"/>
                      <a:pt x="626663" y="505108"/>
                    </a:cubicBezTo>
                    <a:cubicBezTo>
                      <a:pt x="713341" y="771119"/>
                      <a:pt x="809376" y="918187"/>
                      <a:pt x="899388" y="995263"/>
                    </a:cubicBezTo>
                    <a:cubicBezTo>
                      <a:pt x="766682" y="999557"/>
                      <a:pt x="598595" y="1059994"/>
                      <a:pt x="407924" y="1227781"/>
                    </a:cubicBezTo>
                    <a:cubicBezTo>
                      <a:pt x="353723" y="1275444"/>
                      <a:pt x="318342" y="1360464"/>
                      <a:pt x="267045" y="1402652"/>
                    </a:cubicBezTo>
                    <a:cubicBezTo>
                      <a:pt x="130252" y="1515154"/>
                      <a:pt x="-6433" y="1543064"/>
                      <a:pt x="234" y="1559381"/>
                    </a:cubicBezTo>
                    <a:cubicBezTo>
                      <a:pt x="6902" y="1575591"/>
                      <a:pt x="160041" y="1503989"/>
                      <a:pt x="306943" y="1500447"/>
                    </a:cubicBezTo>
                    <a:cubicBezTo>
                      <a:pt x="397600" y="1498193"/>
                      <a:pt x="471589" y="1547895"/>
                      <a:pt x="535146" y="1546285"/>
                    </a:cubicBezTo>
                    <a:cubicBezTo>
                      <a:pt x="765499" y="1540703"/>
                      <a:pt x="920574" y="1506458"/>
                      <a:pt x="1024566" y="1459547"/>
                    </a:cubicBezTo>
                    <a:cubicBezTo>
                      <a:pt x="995208" y="1576128"/>
                      <a:pt x="997359" y="1731462"/>
                      <a:pt x="1060700" y="1930272"/>
                    </a:cubicBezTo>
                    <a:cubicBezTo>
                      <a:pt x="1082423" y="1998761"/>
                      <a:pt x="1146303" y="2065531"/>
                      <a:pt x="1164263" y="2129082"/>
                    </a:cubicBezTo>
                    <a:cubicBezTo>
                      <a:pt x="1212011" y="2298801"/>
                      <a:pt x="1181792" y="2433738"/>
                      <a:pt x="1199536" y="2434382"/>
                    </a:cubicBezTo>
                    <a:cubicBezTo>
                      <a:pt x="1217280" y="2435026"/>
                      <a:pt x="1213839" y="2267240"/>
                      <a:pt x="1270621" y="2133054"/>
                    </a:cubicBezTo>
                    <a:cubicBezTo>
                      <a:pt x="1305679" y="2050181"/>
                      <a:pt x="1381604" y="2003698"/>
                      <a:pt x="1406231" y="1945515"/>
                    </a:cubicBezTo>
                    <a:cubicBezTo>
                      <a:pt x="1497318" y="1730066"/>
                      <a:pt x="1528613" y="1573766"/>
                      <a:pt x="1526247" y="1459869"/>
                    </a:cubicBezTo>
                    <a:cubicBezTo>
                      <a:pt x="1631207" y="1529217"/>
                      <a:pt x="1788756" y="1578919"/>
                      <a:pt x="2016743" y="1574947"/>
                    </a:cubicBezTo>
                    <a:cubicBezTo>
                      <a:pt x="2089334" y="1573659"/>
                      <a:pt x="2172033" y="1531900"/>
                      <a:pt x="2238601" y="1532974"/>
                    </a:cubicBezTo>
                    <a:cubicBezTo>
                      <a:pt x="2416475" y="1535657"/>
                      <a:pt x="2538534" y="1602643"/>
                      <a:pt x="2544126" y="1586004"/>
                    </a:cubicBezTo>
                    <a:cubicBezTo>
                      <a:pt x="2549933" y="1569257"/>
                      <a:pt x="2386578" y="1524922"/>
                      <a:pt x="2272692" y="1433032"/>
                    </a:cubicBezTo>
                    <a:close/>
                    <a:moveTo>
                      <a:pt x="1358375" y="1127732"/>
                    </a:moveTo>
                    <a:cubicBezTo>
                      <a:pt x="1352890" y="1144263"/>
                      <a:pt x="1350202" y="1163479"/>
                      <a:pt x="1350524" y="1184412"/>
                    </a:cubicBezTo>
                    <a:cubicBezTo>
                      <a:pt x="1335361" y="1180655"/>
                      <a:pt x="1320520" y="1178400"/>
                      <a:pt x="1307185" y="1178078"/>
                    </a:cubicBezTo>
                    <a:cubicBezTo>
                      <a:pt x="1279870" y="1177220"/>
                      <a:pt x="1248253" y="1184412"/>
                      <a:pt x="1215882" y="1199977"/>
                    </a:cubicBezTo>
                    <a:cubicBezTo>
                      <a:pt x="1213624" y="1178722"/>
                      <a:pt x="1208569" y="1159077"/>
                      <a:pt x="1201902" y="1142868"/>
                    </a:cubicBezTo>
                    <a:cubicBezTo>
                      <a:pt x="1190288" y="1114850"/>
                      <a:pt x="1166521" y="1086080"/>
                      <a:pt x="1133291" y="1061283"/>
                    </a:cubicBezTo>
                    <a:cubicBezTo>
                      <a:pt x="1162757" y="1052802"/>
                      <a:pt x="1187706" y="1038847"/>
                      <a:pt x="1206419" y="1023925"/>
                    </a:cubicBezTo>
                    <a:cubicBezTo>
                      <a:pt x="1222012" y="1011473"/>
                      <a:pt x="1236423" y="993760"/>
                      <a:pt x="1248790" y="972505"/>
                    </a:cubicBezTo>
                    <a:cubicBezTo>
                      <a:pt x="1261695" y="987748"/>
                      <a:pt x="1275783" y="1000308"/>
                      <a:pt x="1289441" y="1009648"/>
                    </a:cubicBezTo>
                    <a:cubicBezTo>
                      <a:pt x="1319015" y="1029937"/>
                      <a:pt x="1362784" y="1042711"/>
                      <a:pt x="1413974" y="1042389"/>
                    </a:cubicBezTo>
                    <a:cubicBezTo>
                      <a:pt x="1385475" y="1069012"/>
                      <a:pt x="1367516" y="1100250"/>
                      <a:pt x="1358375" y="1127732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 rot="5528855">
                <a:off x="8131258" y="5602627"/>
                <a:ext cx="2113375" cy="2013437"/>
              </a:xfrm>
              <a:custGeom>
                <a:avLst/>
                <a:gdLst/>
                <a:ahLst/>
                <a:cxnLst/>
                <a:rect l="l" t="t" r="r" b="b"/>
                <a:pathLst>
                  <a:path w="2111891" h="2012023" extrusionOk="0">
                    <a:moveTo>
                      <a:pt x="892763" y="1244515"/>
                    </a:moveTo>
                    <a:cubicBezTo>
                      <a:pt x="898032" y="1240865"/>
                      <a:pt x="903087" y="1237215"/>
                      <a:pt x="908141" y="1233565"/>
                    </a:cubicBezTo>
                    <a:cubicBezTo>
                      <a:pt x="915669" y="1227983"/>
                      <a:pt x="923090" y="1222294"/>
                      <a:pt x="930187" y="1216282"/>
                    </a:cubicBezTo>
                    <a:cubicBezTo>
                      <a:pt x="937393" y="1210378"/>
                      <a:pt x="944383" y="1204152"/>
                      <a:pt x="951050" y="1197818"/>
                    </a:cubicBezTo>
                    <a:cubicBezTo>
                      <a:pt x="971268" y="1178603"/>
                      <a:pt x="989873" y="1157885"/>
                      <a:pt x="1008047" y="1137166"/>
                    </a:cubicBezTo>
                    <a:cubicBezTo>
                      <a:pt x="1010736" y="1134268"/>
                      <a:pt x="1010628" y="1129759"/>
                      <a:pt x="1007725" y="1127075"/>
                    </a:cubicBezTo>
                    <a:cubicBezTo>
                      <a:pt x="1004821" y="1124392"/>
                      <a:pt x="1000304" y="1124606"/>
                      <a:pt x="997616" y="1127397"/>
                    </a:cubicBezTo>
                    <a:cubicBezTo>
                      <a:pt x="981592" y="1143500"/>
                      <a:pt x="965031" y="1159172"/>
                      <a:pt x="948254" y="1174631"/>
                    </a:cubicBezTo>
                    <a:cubicBezTo>
                      <a:pt x="939866" y="1182252"/>
                      <a:pt x="931370" y="1189875"/>
                      <a:pt x="922874" y="1197282"/>
                    </a:cubicBezTo>
                    <a:cubicBezTo>
                      <a:pt x="914379" y="1204688"/>
                      <a:pt x="905883" y="1212203"/>
                      <a:pt x="897065" y="1219181"/>
                    </a:cubicBezTo>
                    <a:lnTo>
                      <a:pt x="860501" y="1247735"/>
                    </a:lnTo>
                    <a:cubicBezTo>
                      <a:pt x="856306" y="1250956"/>
                      <a:pt x="845445" y="1258363"/>
                      <a:pt x="842756" y="1260725"/>
                    </a:cubicBezTo>
                    <a:cubicBezTo>
                      <a:pt x="840498" y="1262872"/>
                      <a:pt x="839960" y="1264804"/>
                      <a:pt x="839852" y="1265555"/>
                    </a:cubicBezTo>
                    <a:cubicBezTo>
                      <a:pt x="839423" y="1269312"/>
                      <a:pt x="840713" y="1271889"/>
                      <a:pt x="844262" y="1273177"/>
                    </a:cubicBezTo>
                    <a:cubicBezTo>
                      <a:pt x="844907" y="1273392"/>
                      <a:pt x="847058" y="1274251"/>
                      <a:pt x="850606" y="1272641"/>
                    </a:cubicBezTo>
                    <a:cubicBezTo>
                      <a:pt x="851252" y="1272426"/>
                      <a:pt x="851897" y="1272104"/>
                      <a:pt x="852435" y="1271674"/>
                    </a:cubicBezTo>
                    <a:cubicBezTo>
                      <a:pt x="852220" y="1271674"/>
                      <a:pt x="852005" y="1271674"/>
                      <a:pt x="851682" y="1271352"/>
                    </a:cubicBezTo>
                    <a:cubicBezTo>
                      <a:pt x="851144" y="1270601"/>
                      <a:pt x="851897" y="1269635"/>
                      <a:pt x="853403" y="1268668"/>
                    </a:cubicBezTo>
                    <a:cubicBezTo>
                      <a:pt x="853295" y="1269527"/>
                      <a:pt x="853080" y="1270923"/>
                      <a:pt x="852650" y="1271460"/>
                    </a:cubicBezTo>
                    <a:cubicBezTo>
                      <a:pt x="853725" y="1270386"/>
                      <a:pt x="854478" y="1269098"/>
                      <a:pt x="854801" y="1267702"/>
                    </a:cubicBezTo>
                    <a:cubicBezTo>
                      <a:pt x="859210" y="1265126"/>
                      <a:pt x="866738" y="1262120"/>
                      <a:pt x="869426" y="1260295"/>
                    </a:cubicBezTo>
                    <a:cubicBezTo>
                      <a:pt x="877277" y="1255035"/>
                      <a:pt x="885128" y="1249882"/>
                      <a:pt x="892763" y="1244515"/>
                    </a:cubicBezTo>
                    <a:close/>
                    <a:moveTo>
                      <a:pt x="845229" y="1260081"/>
                    </a:moveTo>
                    <a:cubicBezTo>
                      <a:pt x="845229" y="1260188"/>
                      <a:pt x="845445" y="1260081"/>
                      <a:pt x="845552" y="1259973"/>
                    </a:cubicBezTo>
                    <a:cubicBezTo>
                      <a:pt x="846198" y="1259758"/>
                      <a:pt x="846842" y="1259651"/>
                      <a:pt x="847488" y="1259544"/>
                    </a:cubicBezTo>
                    <a:cubicBezTo>
                      <a:pt x="846198" y="1259114"/>
                      <a:pt x="844800" y="1258792"/>
                      <a:pt x="845229" y="1260081"/>
                    </a:cubicBezTo>
                    <a:close/>
                    <a:moveTo>
                      <a:pt x="885128" y="846036"/>
                    </a:moveTo>
                    <a:cubicBezTo>
                      <a:pt x="903624" y="853443"/>
                      <a:pt x="921476" y="861924"/>
                      <a:pt x="938253" y="871263"/>
                    </a:cubicBezTo>
                    <a:cubicBezTo>
                      <a:pt x="941587" y="872981"/>
                      <a:pt x="942985" y="877167"/>
                      <a:pt x="941264" y="880495"/>
                    </a:cubicBezTo>
                    <a:cubicBezTo>
                      <a:pt x="939436" y="883823"/>
                      <a:pt x="935349" y="885111"/>
                      <a:pt x="932015" y="883393"/>
                    </a:cubicBezTo>
                    <a:cubicBezTo>
                      <a:pt x="915132" y="875342"/>
                      <a:pt x="897387" y="868472"/>
                      <a:pt x="879105" y="862138"/>
                    </a:cubicBezTo>
                    <a:cubicBezTo>
                      <a:pt x="861253" y="855912"/>
                      <a:pt x="842864" y="850652"/>
                      <a:pt x="824474" y="845821"/>
                    </a:cubicBezTo>
                    <a:cubicBezTo>
                      <a:pt x="809634" y="841849"/>
                      <a:pt x="794793" y="838199"/>
                      <a:pt x="780059" y="835086"/>
                    </a:cubicBezTo>
                    <a:cubicBezTo>
                      <a:pt x="757046" y="830148"/>
                      <a:pt x="734247" y="826069"/>
                      <a:pt x="712308" y="823493"/>
                    </a:cubicBezTo>
                    <a:cubicBezTo>
                      <a:pt x="708437" y="823171"/>
                      <a:pt x="705533" y="819735"/>
                      <a:pt x="705856" y="815764"/>
                    </a:cubicBezTo>
                    <a:cubicBezTo>
                      <a:pt x="706179" y="811899"/>
                      <a:pt x="709620" y="809001"/>
                      <a:pt x="713599" y="809323"/>
                    </a:cubicBezTo>
                    <a:cubicBezTo>
                      <a:pt x="736182" y="810611"/>
                      <a:pt x="759734" y="812972"/>
                      <a:pt x="783501" y="817052"/>
                    </a:cubicBezTo>
                    <a:cubicBezTo>
                      <a:pt x="798879" y="819735"/>
                      <a:pt x="814258" y="823063"/>
                      <a:pt x="829421" y="827142"/>
                    </a:cubicBezTo>
                    <a:cubicBezTo>
                      <a:pt x="848456" y="832295"/>
                      <a:pt x="867061" y="838736"/>
                      <a:pt x="885128" y="846036"/>
                    </a:cubicBezTo>
                    <a:close/>
                    <a:moveTo>
                      <a:pt x="932015" y="992353"/>
                    </a:moveTo>
                    <a:cubicBezTo>
                      <a:pt x="936532" y="990957"/>
                      <a:pt x="971376" y="976894"/>
                      <a:pt x="986109" y="974210"/>
                    </a:cubicBezTo>
                    <a:cubicBezTo>
                      <a:pt x="986754" y="974210"/>
                      <a:pt x="987399" y="973888"/>
                      <a:pt x="988045" y="973781"/>
                    </a:cubicBezTo>
                    <a:cubicBezTo>
                      <a:pt x="987614" y="973459"/>
                      <a:pt x="987292" y="973137"/>
                      <a:pt x="987077" y="972922"/>
                    </a:cubicBezTo>
                    <a:cubicBezTo>
                      <a:pt x="987399" y="973244"/>
                      <a:pt x="987829" y="973459"/>
                      <a:pt x="988260" y="973674"/>
                    </a:cubicBezTo>
                    <a:cubicBezTo>
                      <a:pt x="988798" y="973566"/>
                      <a:pt x="989120" y="973566"/>
                      <a:pt x="989120" y="973888"/>
                    </a:cubicBezTo>
                    <a:lnTo>
                      <a:pt x="989120" y="973996"/>
                    </a:lnTo>
                    <a:cubicBezTo>
                      <a:pt x="991701" y="974962"/>
                      <a:pt x="994820" y="974103"/>
                      <a:pt x="996648" y="971849"/>
                    </a:cubicBezTo>
                    <a:cubicBezTo>
                      <a:pt x="999014" y="968843"/>
                      <a:pt x="998476" y="964549"/>
                      <a:pt x="995573" y="962187"/>
                    </a:cubicBezTo>
                    <a:cubicBezTo>
                      <a:pt x="994282" y="961221"/>
                      <a:pt x="992024" y="960255"/>
                      <a:pt x="988798" y="960255"/>
                    </a:cubicBezTo>
                    <a:cubicBezTo>
                      <a:pt x="986109" y="960255"/>
                      <a:pt x="981915" y="960899"/>
                      <a:pt x="976968" y="962187"/>
                    </a:cubicBezTo>
                    <a:cubicBezTo>
                      <a:pt x="959976" y="966481"/>
                      <a:pt x="932015" y="977109"/>
                      <a:pt x="927929" y="978290"/>
                    </a:cubicBezTo>
                    <a:cubicBezTo>
                      <a:pt x="923197" y="979578"/>
                      <a:pt x="918573" y="981188"/>
                      <a:pt x="913841" y="982584"/>
                    </a:cubicBezTo>
                    <a:cubicBezTo>
                      <a:pt x="914056" y="982047"/>
                      <a:pt x="915024" y="981403"/>
                      <a:pt x="915132" y="980973"/>
                    </a:cubicBezTo>
                    <a:cubicBezTo>
                      <a:pt x="915669" y="978934"/>
                      <a:pt x="915239" y="976787"/>
                      <a:pt x="913626" y="974747"/>
                    </a:cubicBezTo>
                    <a:cubicBezTo>
                      <a:pt x="912981" y="973888"/>
                      <a:pt x="911690" y="972815"/>
                      <a:pt x="909755" y="971956"/>
                    </a:cubicBezTo>
                    <a:cubicBezTo>
                      <a:pt x="906958" y="970883"/>
                      <a:pt x="900613" y="969809"/>
                      <a:pt x="897925" y="968736"/>
                    </a:cubicBezTo>
                    <a:lnTo>
                      <a:pt x="870609" y="958860"/>
                    </a:lnTo>
                    <a:lnTo>
                      <a:pt x="800815" y="933310"/>
                    </a:lnTo>
                    <a:cubicBezTo>
                      <a:pt x="782425" y="927192"/>
                      <a:pt x="764143" y="921287"/>
                      <a:pt x="745539" y="916135"/>
                    </a:cubicBezTo>
                    <a:cubicBezTo>
                      <a:pt x="726934" y="910874"/>
                      <a:pt x="708222" y="906366"/>
                      <a:pt x="689402" y="902287"/>
                    </a:cubicBezTo>
                    <a:cubicBezTo>
                      <a:pt x="651763" y="894128"/>
                      <a:pt x="613800" y="888331"/>
                      <a:pt x="575301" y="883823"/>
                    </a:cubicBezTo>
                    <a:cubicBezTo>
                      <a:pt x="571429" y="883286"/>
                      <a:pt x="567773" y="886077"/>
                      <a:pt x="567235" y="889941"/>
                    </a:cubicBezTo>
                    <a:cubicBezTo>
                      <a:pt x="566697" y="893806"/>
                      <a:pt x="569493" y="897456"/>
                      <a:pt x="573365" y="897993"/>
                    </a:cubicBezTo>
                    <a:cubicBezTo>
                      <a:pt x="611220" y="903790"/>
                      <a:pt x="648321" y="911519"/>
                      <a:pt x="685208" y="920429"/>
                    </a:cubicBezTo>
                    <a:cubicBezTo>
                      <a:pt x="703705" y="924830"/>
                      <a:pt x="722095" y="929661"/>
                      <a:pt x="740377" y="934599"/>
                    </a:cubicBezTo>
                    <a:cubicBezTo>
                      <a:pt x="758659" y="939644"/>
                      <a:pt x="776941" y="944797"/>
                      <a:pt x="795115" y="950594"/>
                    </a:cubicBezTo>
                    <a:lnTo>
                      <a:pt x="865555" y="973566"/>
                    </a:lnTo>
                    <a:lnTo>
                      <a:pt x="892978" y="982154"/>
                    </a:lnTo>
                    <a:cubicBezTo>
                      <a:pt x="894591" y="982691"/>
                      <a:pt x="898570" y="982584"/>
                      <a:pt x="901474" y="982906"/>
                    </a:cubicBezTo>
                    <a:cubicBezTo>
                      <a:pt x="901474" y="983120"/>
                      <a:pt x="901581" y="983228"/>
                      <a:pt x="901689" y="983443"/>
                    </a:cubicBezTo>
                    <a:cubicBezTo>
                      <a:pt x="902549" y="985053"/>
                      <a:pt x="904700" y="984409"/>
                      <a:pt x="906421" y="984838"/>
                    </a:cubicBezTo>
                    <a:cubicBezTo>
                      <a:pt x="881041" y="992245"/>
                      <a:pt x="855768" y="999760"/>
                      <a:pt x="830712" y="1008025"/>
                    </a:cubicBezTo>
                    <a:cubicBezTo>
                      <a:pt x="798557" y="1018546"/>
                      <a:pt x="766617" y="1029710"/>
                      <a:pt x="734784" y="1041196"/>
                    </a:cubicBezTo>
                    <a:cubicBezTo>
                      <a:pt x="648214" y="1072649"/>
                      <a:pt x="560675" y="1104210"/>
                      <a:pt x="473029" y="1135771"/>
                    </a:cubicBezTo>
                    <a:cubicBezTo>
                      <a:pt x="460877" y="1140172"/>
                      <a:pt x="448617" y="1144466"/>
                      <a:pt x="436465" y="1148760"/>
                    </a:cubicBezTo>
                    <a:cubicBezTo>
                      <a:pt x="436357" y="1148652"/>
                      <a:pt x="436465" y="1148652"/>
                      <a:pt x="436357" y="1148652"/>
                    </a:cubicBezTo>
                    <a:cubicBezTo>
                      <a:pt x="432808" y="1145754"/>
                      <a:pt x="414849" y="1138669"/>
                      <a:pt x="407429" y="1136200"/>
                    </a:cubicBezTo>
                    <a:cubicBezTo>
                      <a:pt x="399040" y="1133302"/>
                      <a:pt x="390652" y="1130618"/>
                      <a:pt x="382156" y="1128042"/>
                    </a:cubicBezTo>
                    <a:cubicBezTo>
                      <a:pt x="373661" y="1125465"/>
                      <a:pt x="365165" y="1123103"/>
                      <a:pt x="356562" y="1120956"/>
                    </a:cubicBezTo>
                    <a:cubicBezTo>
                      <a:pt x="339677" y="1116770"/>
                      <a:pt x="322578" y="1112905"/>
                      <a:pt x="305372" y="1109899"/>
                    </a:cubicBezTo>
                    <a:cubicBezTo>
                      <a:pt x="293972" y="1107860"/>
                      <a:pt x="282466" y="1106142"/>
                      <a:pt x="270958" y="1104747"/>
                    </a:cubicBezTo>
                    <a:cubicBezTo>
                      <a:pt x="242138" y="1101097"/>
                      <a:pt x="213101" y="1099057"/>
                      <a:pt x="184280" y="1097662"/>
                    </a:cubicBezTo>
                    <a:cubicBezTo>
                      <a:pt x="180409" y="1097447"/>
                      <a:pt x="176967" y="1100346"/>
                      <a:pt x="176645" y="1104317"/>
                    </a:cubicBezTo>
                    <a:cubicBezTo>
                      <a:pt x="176430" y="1108182"/>
                      <a:pt x="179333" y="1111617"/>
                      <a:pt x="183312" y="1111939"/>
                    </a:cubicBezTo>
                    <a:cubicBezTo>
                      <a:pt x="211596" y="1114730"/>
                      <a:pt x="239987" y="1118595"/>
                      <a:pt x="268270" y="1123103"/>
                    </a:cubicBezTo>
                    <a:cubicBezTo>
                      <a:pt x="279562" y="1124928"/>
                      <a:pt x="290854" y="1126968"/>
                      <a:pt x="302038" y="1128900"/>
                    </a:cubicBezTo>
                    <a:cubicBezTo>
                      <a:pt x="318922" y="1131799"/>
                      <a:pt x="335806" y="1134805"/>
                      <a:pt x="352475" y="1138454"/>
                    </a:cubicBezTo>
                    <a:cubicBezTo>
                      <a:pt x="360863" y="1140172"/>
                      <a:pt x="369251" y="1142212"/>
                      <a:pt x="377640" y="1144251"/>
                    </a:cubicBezTo>
                    <a:cubicBezTo>
                      <a:pt x="386028" y="1146398"/>
                      <a:pt x="394416" y="1148652"/>
                      <a:pt x="402804" y="1151014"/>
                    </a:cubicBezTo>
                    <a:cubicBezTo>
                      <a:pt x="406030" y="1151980"/>
                      <a:pt x="413021" y="1153483"/>
                      <a:pt x="418935" y="1155093"/>
                    </a:cubicBezTo>
                    <a:cubicBezTo>
                      <a:pt x="378715" y="1169478"/>
                      <a:pt x="338602" y="1183970"/>
                      <a:pt x="298382" y="1198033"/>
                    </a:cubicBezTo>
                    <a:cubicBezTo>
                      <a:pt x="200734" y="1232277"/>
                      <a:pt x="102871" y="1265341"/>
                      <a:pt x="5116" y="1295398"/>
                    </a:cubicBezTo>
                    <a:cubicBezTo>
                      <a:pt x="1352" y="1296472"/>
                      <a:pt x="-799" y="1300444"/>
                      <a:pt x="277" y="1304201"/>
                    </a:cubicBezTo>
                    <a:cubicBezTo>
                      <a:pt x="1460" y="1307958"/>
                      <a:pt x="5439" y="1310105"/>
                      <a:pt x="9203" y="1309031"/>
                    </a:cubicBezTo>
                    <a:cubicBezTo>
                      <a:pt x="107603" y="1280155"/>
                      <a:pt x="206111" y="1248702"/>
                      <a:pt x="304296" y="1215316"/>
                    </a:cubicBezTo>
                    <a:cubicBezTo>
                      <a:pt x="362906" y="1195349"/>
                      <a:pt x="421409" y="1174953"/>
                      <a:pt x="479589" y="1153912"/>
                    </a:cubicBezTo>
                    <a:cubicBezTo>
                      <a:pt x="499161" y="1146828"/>
                      <a:pt x="518411" y="1139528"/>
                      <a:pt x="537984" y="1132335"/>
                    </a:cubicBezTo>
                    <a:cubicBezTo>
                      <a:pt x="516583" y="1153161"/>
                      <a:pt x="494322" y="1173021"/>
                      <a:pt x="471308" y="1192129"/>
                    </a:cubicBezTo>
                    <a:cubicBezTo>
                      <a:pt x="456683" y="1204366"/>
                      <a:pt x="441734" y="1216389"/>
                      <a:pt x="426786" y="1228305"/>
                    </a:cubicBezTo>
                    <a:cubicBezTo>
                      <a:pt x="404310" y="1246232"/>
                      <a:pt x="381726" y="1264160"/>
                      <a:pt x="358712" y="1281336"/>
                    </a:cubicBezTo>
                    <a:cubicBezTo>
                      <a:pt x="354733" y="1284341"/>
                      <a:pt x="336129" y="1300873"/>
                      <a:pt x="318814" y="1313755"/>
                    </a:cubicBezTo>
                    <a:cubicBezTo>
                      <a:pt x="311824" y="1318908"/>
                      <a:pt x="305157" y="1323524"/>
                      <a:pt x="299780" y="1326207"/>
                    </a:cubicBezTo>
                    <a:cubicBezTo>
                      <a:pt x="297736" y="1327174"/>
                      <a:pt x="294833" y="1329428"/>
                      <a:pt x="294725" y="1328140"/>
                    </a:cubicBezTo>
                    <a:cubicBezTo>
                      <a:pt x="291499" y="1327174"/>
                      <a:pt x="287950" y="1328891"/>
                      <a:pt x="286659" y="1332111"/>
                    </a:cubicBezTo>
                    <a:cubicBezTo>
                      <a:pt x="285154" y="1335547"/>
                      <a:pt x="286875" y="1339519"/>
                      <a:pt x="290316" y="1341021"/>
                    </a:cubicBezTo>
                    <a:cubicBezTo>
                      <a:pt x="292144" y="1341773"/>
                      <a:pt x="294618" y="1342095"/>
                      <a:pt x="297521" y="1341666"/>
                    </a:cubicBezTo>
                    <a:cubicBezTo>
                      <a:pt x="301285" y="1341021"/>
                      <a:pt x="306555" y="1338874"/>
                      <a:pt x="312470" y="1335547"/>
                    </a:cubicBezTo>
                    <a:cubicBezTo>
                      <a:pt x="332795" y="1324275"/>
                      <a:pt x="363659" y="1299048"/>
                      <a:pt x="369036" y="1295291"/>
                    </a:cubicBezTo>
                    <a:cubicBezTo>
                      <a:pt x="388609" y="1281336"/>
                      <a:pt x="408289" y="1267165"/>
                      <a:pt x="427431" y="1252351"/>
                    </a:cubicBezTo>
                    <a:cubicBezTo>
                      <a:pt x="440121" y="1242475"/>
                      <a:pt x="452704" y="1232277"/>
                      <a:pt x="464963" y="1221865"/>
                    </a:cubicBezTo>
                    <a:cubicBezTo>
                      <a:pt x="495827" y="1195564"/>
                      <a:pt x="525079" y="1167653"/>
                      <a:pt x="552609" y="1138239"/>
                    </a:cubicBezTo>
                    <a:cubicBezTo>
                      <a:pt x="555405" y="1135449"/>
                      <a:pt x="555298" y="1130940"/>
                      <a:pt x="552502" y="1128256"/>
                    </a:cubicBezTo>
                    <a:cubicBezTo>
                      <a:pt x="551534" y="1127290"/>
                      <a:pt x="550136" y="1128578"/>
                      <a:pt x="548845" y="1128256"/>
                    </a:cubicBezTo>
                    <a:cubicBezTo>
                      <a:pt x="613048" y="1104639"/>
                      <a:pt x="677250" y="1080915"/>
                      <a:pt x="740699" y="1057406"/>
                    </a:cubicBezTo>
                    <a:cubicBezTo>
                      <a:pt x="772317" y="1045597"/>
                      <a:pt x="803934" y="1034111"/>
                      <a:pt x="835874" y="1023162"/>
                    </a:cubicBezTo>
                    <a:cubicBezTo>
                      <a:pt x="867598" y="1012212"/>
                      <a:pt x="899645" y="1001906"/>
                      <a:pt x="932015" y="992353"/>
                    </a:cubicBezTo>
                    <a:close/>
                    <a:moveTo>
                      <a:pt x="430657" y="1148652"/>
                    </a:moveTo>
                    <a:cubicBezTo>
                      <a:pt x="430765" y="1148652"/>
                      <a:pt x="430872" y="1148652"/>
                      <a:pt x="430872" y="1148652"/>
                    </a:cubicBezTo>
                    <a:cubicBezTo>
                      <a:pt x="430765" y="1147364"/>
                      <a:pt x="429797" y="1148008"/>
                      <a:pt x="428829" y="1148867"/>
                    </a:cubicBezTo>
                    <a:cubicBezTo>
                      <a:pt x="429367" y="1148760"/>
                      <a:pt x="430012" y="1148652"/>
                      <a:pt x="430657" y="1148652"/>
                    </a:cubicBezTo>
                    <a:close/>
                    <a:moveTo>
                      <a:pt x="988260" y="973674"/>
                    </a:moveTo>
                    <a:lnTo>
                      <a:pt x="989120" y="973996"/>
                    </a:lnTo>
                    <a:cubicBezTo>
                      <a:pt x="989012" y="974425"/>
                      <a:pt x="988475" y="974103"/>
                      <a:pt x="988045" y="973781"/>
                    </a:cubicBezTo>
                    <a:lnTo>
                      <a:pt x="988260" y="973674"/>
                    </a:lnTo>
                    <a:close/>
                    <a:moveTo>
                      <a:pt x="731558" y="1073508"/>
                    </a:moveTo>
                    <a:cubicBezTo>
                      <a:pt x="735107" y="1075333"/>
                      <a:pt x="736505" y="1079627"/>
                      <a:pt x="734677" y="1083169"/>
                    </a:cubicBezTo>
                    <a:cubicBezTo>
                      <a:pt x="719621" y="1114193"/>
                      <a:pt x="701231" y="1143714"/>
                      <a:pt x="680261" y="1171303"/>
                    </a:cubicBezTo>
                    <a:cubicBezTo>
                      <a:pt x="669829" y="1185151"/>
                      <a:pt x="658860" y="1198462"/>
                      <a:pt x="647246" y="1211237"/>
                    </a:cubicBezTo>
                    <a:cubicBezTo>
                      <a:pt x="635739" y="1224011"/>
                      <a:pt x="623587" y="1236356"/>
                      <a:pt x="611327" y="1248272"/>
                    </a:cubicBezTo>
                    <a:cubicBezTo>
                      <a:pt x="603261" y="1256108"/>
                      <a:pt x="595088" y="1263838"/>
                      <a:pt x="586593" y="1271245"/>
                    </a:cubicBezTo>
                    <a:cubicBezTo>
                      <a:pt x="578097" y="1278652"/>
                      <a:pt x="569278" y="1285844"/>
                      <a:pt x="560138" y="1292500"/>
                    </a:cubicBezTo>
                    <a:cubicBezTo>
                      <a:pt x="554115" y="1296901"/>
                      <a:pt x="539919" y="1301517"/>
                      <a:pt x="532069" y="1305489"/>
                    </a:cubicBezTo>
                    <a:cubicBezTo>
                      <a:pt x="532284" y="1306670"/>
                      <a:pt x="532177" y="1307958"/>
                      <a:pt x="531639" y="1309139"/>
                    </a:cubicBezTo>
                    <a:cubicBezTo>
                      <a:pt x="530133" y="1312574"/>
                      <a:pt x="526154" y="1314184"/>
                      <a:pt x="522713" y="1312789"/>
                    </a:cubicBezTo>
                    <a:cubicBezTo>
                      <a:pt x="519164" y="1311393"/>
                      <a:pt x="517551" y="1309139"/>
                      <a:pt x="516798" y="1307529"/>
                    </a:cubicBezTo>
                    <a:cubicBezTo>
                      <a:pt x="515830" y="1305382"/>
                      <a:pt x="515830" y="1303235"/>
                      <a:pt x="516690" y="1300981"/>
                    </a:cubicBezTo>
                    <a:cubicBezTo>
                      <a:pt x="517551" y="1298726"/>
                      <a:pt x="520670" y="1295613"/>
                      <a:pt x="525616" y="1292929"/>
                    </a:cubicBezTo>
                    <a:cubicBezTo>
                      <a:pt x="532929" y="1288958"/>
                      <a:pt x="545404" y="1284449"/>
                      <a:pt x="550566" y="1280155"/>
                    </a:cubicBezTo>
                    <a:cubicBezTo>
                      <a:pt x="557449" y="1274680"/>
                      <a:pt x="563901" y="1268991"/>
                      <a:pt x="570354" y="1263086"/>
                    </a:cubicBezTo>
                    <a:cubicBezTo>
                      <a:pt x="580032" y="1254176"/>
                      <a:pt x="589281" y="1244944"/>
                      <a:pt x="598422" y="1235498"/>
                    </a:cubicBezTo>
                    <a:cubicBezTo>
                      <a:pt x="612510" y="1221113"/>
                      <a:pt x="626168" y="1206084"/>
                      <a:pt x="639610" y="1190841"/>
                    </a:cubicBezTo>
                    <a:cubicBezTo>
                      <a:pt x="652946" y="1175597"/>
                      <a:pt x="665850" y="1160139"/>
                      <a:pt x="678003" y="1144036"/>
                    </a:cubicBezTo>
                    <a:cubicBezTo>
                      <a:pt x="694241" y="1122567"/>
                      <a:pt x="709297" y="1100238"/>
                      <a:pt x="721987" y="1076621"/>
                    </a:cubicBezTo>
                    <a:cubicBezTo>
                      <a:pt x="723708" y="1073186"/>
                      <a:pt x="728009" y="1071791"/>
                      <a:pt x="731558" y="1073508"/>
                    </a:cubicBezTo>
                    <a:close/>
                    <a:moveTo>
                      <a:pt x="845122" y="1209841"/>
                    </a:moveTo>
                    <a:cubicBezTo>
                      <a:pt x="836734" y="1219288"/>
                      <a:pt x="828238" y="1228520"/>
                      <a:pt x="819635" y="1237752"/>
                    </a:cubicBezTo>
                    <a:cubicBezTo>
                      <a:pt x="816946" y="1240758"/>
                      <a:pt x="811999" y="1243978"/>
                      <a:pt x="806837" y="1246984"/>
                    </a:cubicBezTo>
                    <a:cubicBezTo>
                      <a:pt x="803934" y="1248702"/>
                      <a:pt x="800923" y="1250312"/>
                      <a:pt x="798772" y="1251922"/>
                    </a:cubicBezTo>
                    <a:cubicBezTo>
                      <a:pt x="799417" y="1253747"/>
                      <a:pt x="799309" y="1255679"/>
                      <a:pt x="798342" y="1257504"/>
                    </a:cubicBezTo>
                    <a:cubicBezTo>
                      <a:pt x="796513" y="1260725"/>
                      <a:pt x="792319" y="1261905"/>
                      <a:pt x="788985" y="1260081"/>
                    </a:cubicBezTo>
                    <a:cubicBezTo>
                      <a:pt x="785974" y="1258578"/>
                      <a:pt x="784576" y="1256323"/>
                      <a:pt x="783931" y="1254391"/>
                    </a:cubicBezTo>
                    <a:cubicBezTo>
                      <a:pt x="782856" y="1251385"/>
                      <a:pt x="783501" y="1247628"/>
                      <a:pt x="786727" y="1243871"/>
                    </a:cubicBezTo>
                    <a:cubicBezTo>
                      <a:pt x="791029" y="1239040"/>
                      <a:pt x="803611" y="1232921"/>
                      <a:pt x="808128" y="1227554"/>
                    </a:cubicBezTo>
                    <a:cubicBezTo>
                      <a:pt x="814796" y="1219610"/>
                      <a:pt x="821463" y="1211666"/>
                      <a:pt x="828130" y="1203615"/>
                    </a:cubicBezTo>
                    <a:cubicBezTo>
                      <a:pt x="834690" y="1195564"/>
                      <a:pt x="841251" y="1187513"/>
                      <a:pt x="847703" y="1179354"/>
                    </a:cubicBezTo>
                    <a:cubicBezTo>
                      <a:pt x="859748" y="1164111"/>
                      <a:pt x="871147" y="1148545"/>
                      <a:pt x="882331" y="1132765"/>
                    </a:cubicBezTo>
                    <a:cubicBezTo>
                      <a:pt x="893516" y="1117092"/>
                      <a:pt x="904377" y="1101097"/>
                      <a:pt x="914379" y="1084672"/>
                    </a:cubicBezTo>
                    <a:cubicBezTo>
                      <a:pt x="927821" y="1062881"/>
                      <a:pt x="940081" y="1040337"/>
                      <a:pt x="950512" y="1016613"/>
                    </a:cubicBezTo>
                    <a:cubicBezTo>
                      <a:pt x="952018" y="1012963"/>
                      <a:pt x="956212" y="1011246"/>
                      <a:pt x="959869" y="1012749"/>
                    </a:cubicBezTo>
                    <a:cubicBezTo>
                      <a:pt x="963418" y="1014252"/>
                      <a:pt x="965246" y="1018438"/>
                      <a:pt x="963740" y="1022088"/>
                    </a:cubicBezTo>
                    <a:cubicBezTo>
                      <a:pt x="951696" y="1053219"/>
                      <a:pt x="937070" y="1082740"/>
                      <a:pt x="919863" y="1110866"/>
                    </a:cubicBezTo>
                    <a:cubicBezTo>
                      <a:pt x="913088" y="1122137"/>
                      <a:pt x="905775" y="1133194"/>
                      <a:pt x="898140" y="1143929"/>
                    </a:cubicBezTo>
                    <a:cubicBezTo>
                      <a:pt x="886741" y="1160032"/>
                      <a:pt x="874373" y="1175382"/>
                      <a:pt x="861683" y="1190733"/>
                    </a:cubicBezTo>
                    <a:cubicBezTo>
                      <a:pt x="856199" y="1197174"/>
                      <a:pt x="850714" y="1203508"/>
                      <a:pt x="845122" y="1209841"/>
                    </a:cubicBezTo>
                    <a:close/>
                    <a:moveTo>
                      <a:pt x="686068" y="1049999"/>
                    </a:moveTo>
                    <a:cubicBezTo>
                      <a:pt x="686176" y="1050428"/>
                      <a:pt x="686391" y="1050750"/>
                      <a:pt x="686606" y="1051072"/>
                    </a:cubicBezTo>
                    <a:cubicBezTo>
                      <a:pt x="686283" y="1051394"/>
                      <a:pt x="685961" y="1050750"/>
                      <a:pt x="685853" y="1049999"/>
                    </a:cubicBezTo>
                    <a:lnTo>
                      <a:pt x="686068" y="1049999"/>
                    </a:lnTo>
                    <a:close/>
                    <a:moveTo>
                      <a:pt x="314298" y="988703"/>
                    </a:moveTo>
                    <a:cubicBezTo>
                      <a:pt x="310319" y="988488"/>
                      <a:pt x="307308" y="985267"/>
                      <a:pt x="307415" y="981296"/>
                    </a:cubicBezTo>
                    <a:cubicBezTo>
                      <a:pt x="307630" y="977323"/>
                      <a:pt x="310857" y="974318"/>
                      <a:pt x="314835" y="974425"/>
                    </a:cubicBezTo>
                    <a:cubicBezTo>
                      <a:pt x="363122" y="975499"/>
                      <a:pt x="410978" y="978183"/>
                      <a:pt x="458511" y="984194"/>
                    </a:cubicBezTo>
                    <a:cubicBezTo>
                      <a:pt x="477653" y="986556"/>
                      <a:pt x="496688" y="989454"/>
                      <a:pt x="515615" y="992889"/>
                    </a:cubicBezTo>
                    <a:cubicBezTo>
                      <a:pt x="543899" y="998149"/>
                      <a:pt x="571967" y="1004805"/>
                      <a:pt x="600035" y="1012319"/>
                    </a:cubicBezTo>
                    <a:cubicBezTo>
                      <a:pt x="605735" y="1013822"/>
                      <a:pt x="651225" y="1023591"/>
                      <a:pt x="676820" y="1032072"/>
                    </a:cubicBezTo>
                    <a:cubicBezTo>
                      <a:pt x="685853" y="1034970"/>
                      <a:pt x="692736" y="1038083"/>
                      <a:pt x="695425" y="1040445"/>
                    </a:cubicBezTo>
                    <a:cubicBezTo>
                      <a:pt x="697683" y="1042270"/>
                      <a:pt x="698651" y="1044309"/>
                      <a:pt x="698973" y="1045920"/>
                    </a:cubicBezTo>
                    <a:cubicBezTo>
                      <a:pt x="699726" y="1049569"/>
                      <a:pt x="697253" y="1053219"/>
                      <a:pt x="693596" y="1053971"/>
                    </a:cubicBezTo>
                    <a:cubicBezTo>
                      <a:pt x="690800" y="1054507"/>
                      <a:pt x="688112" y="1053326"/>
                      <a:pt x="686606" y="1051072"/>
                    </a:cubicBezTo>
                    <a:lnTo>
                      <a:pt x="686714" y="1050965"/>
                    </a:lnTo>
                    <a:cubicBezTo>
                      <a:pt x="687036" y="1050643"/>
                      <a:pt x="686714" y="1050321"/>
                      <a:pt x="686068" y="1049999"/>
                    </a:cubicBezTo>
                    <a:cubicBezTo>
                      <a:pt x="685853" y="1049569"/>
                      <a:pt x="685638" y="1049140"/>
                      <a:pt x="685530" y="1048603"/>
                    </a:cubicBezTo>
                    <a:cubicBezTo>
                      <a:pt x="685638" y="1048818"/>
                      <a:pt x="685746" y="1049462"/>
                      <a:pt x="685853" y="1049999"/>
                    </a:cubicBezTo>
                    <a:cubicBezTo>
                      <a:pt x="684670" y="1049569"/>
                      <a:pt x="682950" y="1049140"/>
                      <a:pt x="681552" y="1048603"/>
                    </a:cubicBezTo>
                    <a:cubicBezTo>
                      <a:pt x="659828" y="1040659"/>
                      <a:pt x="602186" y="1030569"/>
                      <a:pt x="595733" y="1028958"/>
                    </a:cubicBezTo>
                    <a:cubicBezTo>
                      <a:pt x="567988" y="1022196"/>
                      <a:pt x="540135" y="1016720"/>
                      <a:pt x="512174" y="1011783"/>
                    </a:cubicBezTo>
                    <a:cubicBezTo>
                      <a:pt x="493462" y="1008562"/>
                      <a:pt x="474749" y="1005556"/>
                      <a:pt x="456037" y="1002873"/>
                    </a:cubicBezTo>
                    <a:cubicBezTo>
                      <a:pt x="409149" y="996110"/>
                      <a:pt x="362046" y="991279"/>
                      <a:pt x="314298" y="988703"/>
                    </a:cubicBezTo>
                    <a:close/>
                    <a:moveTo>
                      <a:pt x="1328843" y="1253962"/>
                    </a:moveTo>
                    <a:cubicBezTo>
                      <a:pt x="1329166" y="1256431"/>
                      <a:pt x="1329489" y="1262764"/>
                      <a:pt x="1329489" y="1264589"/>
                    </a:cubicBezTo>
                    <a:cubicBezTo>
                      <a:pt x="1329489" y="1266092"/>
                      <a:pt x="1329273" y="1266951"/>
                      <a:pt x="1329273" y="1267058"/>
                    </a:cubicBezTo>
                    <a:cubicBezTo>
                      <a:pt x="1328520" y="1269742"/>
                      <a:pt x="1326907" y="1270815"/>
                      <a:pt x="1326047" y="1271245"/>
                    </a:cubicBezTo>
                    <a:cubicBezTo>
                      <a:pt x="1324004" y="1272318"/>
                      <a:pt x="1321961" y="1272533"/>
                      <a:pt x="1319810" y="1271567"/>
                    </a:cubicBezTo>
                    <a:cubicBezTo>
                      <a:pt x="1318950" y="1271138"/>
                      <a:pt x="1317551" y="1270386"/>
                      <a:pt x="1316583" y="1268561"/>
                    </a:cubicBezTo>
                    <a:cubicBezTo>
                      <a:pt x="1316476" y="1268239"/>
                      <a:pt x="1316046" y="1267702"/>
                      <a:pt x="1315938" y="1266521"/>
                    </a:cubicBezTo>
                    <a:lnTo>
                      <a:pt x="1315723" y="1265126"/>
                    </a:lnTo>
                    <a:cubicBezTo>
                      <a:pt x="1316261" y="1265126"/>
                      <a:pt x="1316368" y="1264267"/>
                      <a:pt x="1316261" y="1263194"/>
                    </a:cubicBezTo>
                    <a:cubicBezTo>
                      <a:pt x="1316153" y="1263301"/>
                      <a:pt x="1316046" y="1263408"/>
                      <a:pt x="1316046" y="1263516"/>
                    </a:cubicBezTo>
                    <a:cubicBezTo>
                      <a:pt x="1316046" y="1263516"/>
                      <a:pt x="1315831" y="1263731"/>
                      <a:pt x="1315723" y="1263945"/>
                    </a:cubicBezTo>
                    <a:cubicBezTo>
                      <a:pt x="1315831" y="1263408"/>
                      <a:pt x="1315938" y="1262872"/>
                      <a:pt x="1316153" y="1262335"/>
                    </a:cubicBezTo>
                    <a:cubicBezTo>
                      <a:pt x="1315831" y="1260188"/>
                      <a:pt x="1314970" y="1257397"/>
                      <a:pt x="1314755" y="1256216"/>
                    </a:cubicBezTo>
                    <a:lnTo>
                      <a:pt x="1309593" y="1234639"/>
                    </a:lnTo>
                    <a:cubicBezTo>
                      <a:pt x="1306905" y="1224441"/>
                      <a:pt x="1303571" y="1214350"/>
                      <a:pt x="1299807" y="1204474"/>
                    </a:cubicBezTo>
                    <a:cubicBezTo>
                      <a:pt x="1296043" y="1194598"/>
                      <a:pt x="1291956" y="1184722"/>
                      <a:pt x="1287547" y="1175060"/>
                    </a:cubicBezTo>
                    <a:cubicBezTo>
                      <a:pt x="1280772" y="1160032"/>
                      <a:pt x="1273460" y="1146613"/>
                      <a:pt x="1265824" y="1134053"/>
                    </a:cubicBezTo>
                    <a:cubicBezTo>
                      <a:pt x="1257543" y="1120419"/>
                      <a:pt x="1248833" y="1107967"/>
                      <a:pt x="1239261" y="1096052"/>
                    </a:cubicBezTo>
                    <a:cubicBezTo>
                      <a:pt x="1220764" y="1072864"/>
                      <a:pt x="1199363" y="1051824"/>
                      <a:pt x="1173768" y="1028743"/>
                    </a:cubicBezTo>
                    <a:cubicBezTo>
                      <a:pt x="1170757" y="1026167"/>
                      <a:pt x="1170435" y="1021766"/>
                      <a:pt x="1173016" y="1018760"/>
                    </a:cubicBezTo>
                    <a:cubicBezTo>
                      <a:pt x="1175597" y="1015754"/>
                      <a:pt x="1180114" y="1015433"/>
                      <a:pt x="1183125" y="1018009"/>
                    </a:cubicBezTo>
                    <a:cubicBezTo>
                      <a:pt x="1210547" y="1040445"/>
                      <a:pt x="1233777" y="1060949"/>
                      <a:pt x="1253672" y="1084243"/>
                    </a:cubicBezTo>
                    <a:cubicBezTo>
                      <a:pt x="1264103" y="1096588"/>
                      <a:pt x="1273674" y="1109577"/>
                      <a:pt x="1282385" y="1124069"/>
                    </a:cubicBezTo>
                    <a:cubicBezTo>
                      <a:pt x="1290343" y="1137381"/>
                      <a:pt x="1297441" y="1151873"/>
                      <a:pt x="1304109" y="1167868"/>
                    </a:cubicBezTo>
                    <a:cubicBezTo>
                      <a:pt x="1308410" y="1178066"/>
                      <a:pt x="1312282" y="1188372"/>
                      <a:pt x="1315831" y="1198892"/>
                    </a:cubicBezTo>
                    <a:cubicBezTo>
                      <a:pt x="1319272" y="1209412"/>
                      <a:pt x="1322283" y="1220147"/>
                      <a:pt x="1324541" y="1230989"/>
                    </a:cubicBezTo>
                    <a:lnTo>
                      <a:pt x="1328843" y="1253962"/>
                    </a:lnTo>
                    <a:close/>
                    <a:moveTo>
                      <a:pt x="1406381" y="789463"/>
                    </a:moveTo>
                    <a:cubicBezTo>
                      <a:pt x="1407133" y="789356"/>
                      <a:pt x="1407886" y="789356"/>
                      <a:pt x="1408639" y="789463"/>
                    </a:cubicBezTo>
                    <a:cubicBezTo>
                      <a:pt x="1412403" y="790215"/>
                      <a:pt x="1414769" y="793864"/>
                      <a:pt x="1414016" y="797514"/>
                    </a:cubicBezTo>
                    <a:cubicBezTo>
                      <a:pt x="1414016" y="797944"/>
                      <a:pt x="1411865" y="802774"/>
                      <a:pt x="1405735" y="803204"/>
                    </a:cubicBezTo>
                    <a:cubicBezTo>
                      <a:pt x="1401541" y="803418"/>
                      <a:pt x="1391217" y="803741"/>
                      <a:pt x="1390142" y="803848"/>
                    </a:cubicBezTo>
                    <a:cubicBezTo>
                      <a:pt x="1385302" y="804492"/>
                      <a:pt x="1380463" y="805351"/>
                      <a:pt x="1375731" y="806424"/>
                    </a:cubicBezTo>
                    <a:cubicBezTo>
                      <a:pt x="1368418" y="807927"/>
                      <a:pt x="1361213" y="809967"/>
                      <a:pt x="1354116" y="812006"/>
                    </a:cubicBezTo>
                    <a:cubicBezTo>
                      <a:pt x="1342071" y="815441"/>
                      <a:pt x="1329489" y="819199"/>
                      <a:pt x="1316691" y="823171"/>
                    </a:cubicBezTo>
                    <a:cubicBezTo>
                      <a:pt x="1304539" y="826821"/>
                      <a:pt x="1292279" y="830685"/>
                      <a:pt x="1280450" y="835408"/>
                    </a:cubicBezTo>
                    <a:cubicBezTo>
                      <a:pt x="1264426" y="841634"/>
                      <a:pt x="1249262" y="848934"/>
                      <a:pt x="1236250" y="858811"/>
                    </a:cubicBezTo>
                    <a:cubicBezTo>
                      <a:pt x="1233131" y="861280"/>
                      <a:pt x="1228615" y="860850"/>
                      <a:pt x="1226141" y="857737"/>
                    </a:cubicBezTo>
                    <a:cubicBezTo>
                      <a:pt x="1223668" y="854731"/>
                      <a:pt x="1224098" y="850222"/>
                      <a:pt x="1227217" y="847754"/>
                    </a:cubicBezTo>
                    <a:cubicBezTo>
                      <a:pt x="1240552" y="835945"/>
                      <a:pt x="1256360" y="826391"/>
                      <a:pt x="1273352" y="818662"/>
                    </a:cubicBezTo>
                    <a:cubicBezTo>
                      <a:pt x="1285504" y="813187"/>
                      <a:pt x="1298301" y="808571"/>
                      <a:pt x="1311099" y="804707"/>
                    </a:cubicBezTo>
                    <a:cubicBezTo>
                      <a:pt x="1324112" y="800842"/>
                      <a:pt x="1337231" y="797836"/>
                      <a:pt x="1349599" y="794938"/>
                    </a:cubicBezTo>
                    <a:cubicBezTo>
                      <a:pt x="1356051" y="793435"/>
                      <a:pt x="1362396" y="792039"/>
                      <a:pt x="1368956" y="791073"/>
                    </a:cubicBezTo>
                    <a:cubicBezTo>
                      <a:pt x="1375516" y="790000"/>
                      <a:pt x="1382184" y="789141"/>
                      <a:pt x="1388851" y="788819"/>
                    </a:cubicBezTo>
                    <a:cubicBezTo>
                      <a:pt x="1389927" y="788819"/>
                      <a:pt x="1398960" y="789248"/>
                      <a:pt x="1404015" y="789356"/>
                    </a:cubicBezTo>
                    <a:cubicBezTo>
                      <a:pt x="1403584" y="789892"/>
                      <a:pt x="1403154" y="790537"/>
                      <a:pt x="1402724" y="791181"/>
                    </a:cubicBezTo>
                    <a:cubicBezTo>
                      <a:pt x="1403584" y="790322"/>
                      <a:pt x="1404768" y="789785"/>
                      <a:pt x="1405950" y="789463"/>
                    </a:cubicBezTo>
                    <a:cubicBezTo>
                      <a:pt x="1405735" y="789463"/>
                      <a:pt x="1405520" y="789463"/>
                      <a:pt x="1405413" y="789463"/>
                    </a:cubicBezTo>
                    <a:lnTo>
                      <a:pt x="1404015" y="789356"/>
                    </a:lnTo>
                    <a:cubicBezTo>
                      <a:pt x="1405198" y="787960"/>
                      <a:pt x="1406273" y="787316"/>
                      <a:pt x="1406381" y="789463"/>
                    </a:cubicBezTo>
                    <a:close/>
                    <a:moveTo>
                      <a:pt x="1062678" y="635310"/>
                    </a:moveTo>
                    <a:cubicBezTo>
                      <a:pt x="1063431" y="610942"/>
                      <a:pt x="1063646" y="586359"/>
                      <a:pt x="1062678" y="563064"/>
                    </a:cubicBezTo>
                    <a:cubicBezTo>
                      <a:pt x="1061603" y="536871"/>
                      <a:pt x="1059344" y="512396"/>
                      <a:pt x="1055366" y="491463"/>
                    </a:cubicBezTo>
                    <a:cubicBezTo>
                      <a:pt x="1054505" y="487813"/>
                      <a:pt x="1056871" y="484163"/>
                      <a:pt x="1060528" y="483411"/>
                    </a:cubicBezTo>
                    <a:cubicBezTo>
                      <a:pt x="1064184" y="482553"/>
                      <a:pt x="1067840" y="484914"/>
                      <a:pt x="1068701" y="488564"/>
                    </a:cubicBezTo>
                    <a:cubicBezTo>
                      <a:pt x="1073862" y="509927"/>
                      <a:pt x="1077734" y="535046"/>
                      <a:pt x="1079885" y="561991"/>
                    </a:cubicBezTo>
                    <a:cubicBezTo>
                      <a:pt x="1081713" y="585822"/>
                      <a:pt x="1082573" y="610942"/>
                      <a:pt x="1081928" y="635847"/>
                    </a:cubicBezTo>
                    <a:cubicBezTo>
                      <a:pt x="1081391" y="656029"/>
                      <a:pt x="1079993" y="675888"/>
                      <a:pt x="1077842" y="694889"/>
                    </a:cubicBezTo>
                    <a:cubicBezTo>
                      <a:pt x="1074185" y="728704"/>
                      <a:pt x="1068163" y="759405"/>
                      <a:pt x="1061280" y="782378"/>
                    </a:cubicBezTo>
                    <a:cubicBezTo>
                      <a:pt x="1060312" y="786135"/>
                      <a:pt x="1056333" y="788390"/>
                      <a:pt x="1052569" y="787316"/>
                    </a:cubicBezTo>
                    <a:cubicBezTo>
                      <a:pt x="1048698" y="786242"/>
                      <a:pt x="1046547" y="782378"/>
                      <a:pt x="1047515" y="778621"/>
                    </a:cubicBezTo>
                    <a:cubicBezTo>
                      <a:pt x="1053215" y="756078"/>
                      <a:pt x="1057086" y="726020"/>
                      <a:pt x="1059667" y="693171"/>
                    </a:cubicBezTo>
                    <a:cubicBezTo>
                      <a:pt x="1061065" y="674492"/>
                      <a:pt x="1062033" y="655062"/>
                      <a:pt x="1062678" y="635310"/>
                    </a:cubicBezTo>
                    <a:close/>
                    <a:moveTo>
                      <a:pt x="1088166" y="1463936"/>
                    </a:moveTo>
                    <a:cubicBezTo>
                      <a:pt x="1082143" y="1541549"/>
                      <a:pt x="1075046" y="1619162"/>
                      <a:pt x="1067840" y="1696776"/>
                    </a:cubicBezTo>
                    <a:cubicBezTo>
                      <a:pt x="1066442" y="1711590"/>
                      <a:pt x="1064829" y="1726189"/>
                      <a:pt x="1063001" y="1740896"/>
                    </a:cubicBezTo>
                    <a:cubicBezTo>
                      <a:pt x="1056011" y="1799294"/>
                      <a:pt x="1046870" y="1857370"/>
                      <a:pt x="1041278" y="1915982"/>
                    </a:cubicBezTo>
                    <a:cubicBezTo>
                      <a:pt x="1039772" y="1931763"/>
                      <a:pt x="1033319" y="1956882"/>
                      <a:pt x="1031491" y="1978674"/>
                    </a:cubicBezTo>
                    <a:cubicBezTo>
                      <a:pt x="1030631" y="1987906"/>
                      <a:pt x="1030631" y="1996494"/>
                      <a:pt x="1032674" y="2003257"/>
                    </a:cubicBezTo>
                    <a:cubicBezTo>
                      <a:pt x="1033750" y="2006799"/>
                      <a:pt x="1031706" y="2010664"/>
                      <a:pt x="1028050" y="2011737"/>
                    </a:cubicBezTo>
                    <a:cubicBezTo>
                      <a:pt x="1024393" y="2012811"/>
                      <a:pt x="1020629" y="2010771"/>
                      <a:pt x="1019554" y="2007121"/>
                    </a:cubicBezTo>
                    <a:cubicBezTo>
                      <a:pt x="1017081" y="1999070"/>
                      <a:pt x="1016651" y="1988765"/>
                      <a:pt x="1017403" y="1977600"/>
                    </a:cubicBezTo>
                    <a:cubicBezTo>
                      <a:pt x="1018909" y="1955809"/>
                      <a:pt x="1024931" y="1930474"/>
                      <a:pt x="1026222" y="1914587"/>
                    </a:cubicBezTo>
                    <a:cubicBezTo>
                      <a:pt x="1027512" y="1899880"/>
                      <a:pt x="1028910" y="1885173"/>
                      <a:pt x="1030416" y="1870466"/>
                    </a:cubicBezTo>
                    <a:cubicBezTo>
                      <a:pt x="1036653" y="1812068"/>
                      <a:pt x="1045042" y="1753885"/>
                      <a:pt x="1049988" y="1695273"/>
                    </a:cubicBezTo>
                    <a:cubicBezTo>
                      <a:pt x="1053968" y="1648683"/>
                      <a:pt x="1057624" y="1602094"/>
                      <a:pt x="1061495" y="1555505"/>
                    </a:cubicBezTo>
                    <a:cubicBezTo>
                      <a:pt x="1063431" y="1530922"/>
                      <a:pt x="1065367" y="1506446"/>
                      <a:pt x="1067410" y="1481863"/>
                    </a:cubicBezTo>
                    <a:cubicBezTo>
                      <a:pt x="1066657" y="1483903"/>
                      <a:pt x="1065474" y="1486265"/>
                      <a:pt x="1062356" y="1489056"/>
                    </a:cubicBezTo>
                    <a:cubicBezTo>
                      <a:pt x="1057516" y="1493135"/>
                      <a:pt x="1048913" y="1498610"/>
                      <a:pt x="1045579" y="1502582"/>
                    </a:cubicBezTo>
                    <a:lnTo>
                      <a:pt x="1005896" y="1549815"/>
                    </a:lnTo>
                    <a:cubicBezTo>
                      <a:pt x="994174" y="1563341"/>
                      <a:pt x="982990" y="1577082"/>
                      <a:pt x="972021" y="1590822"/>
                    </a:cubicBezTo>
                    <a:cubicBezTo>
                      <a:pt x="960944" y="1604670"/>
                      <a:pt x="950083" y="1618626"/>
                      <a:pt x="939758" y="1632903"/>
                    </a:cubicBezTo>
                    <a:cubicBezTo>
                      <a:pt x="926208" y="1651904"/>
                      <a:pt x="913303" y="1671442"/>
                      <a:pt x="901689" y="1692267"/>
                    </a:cubicBezTo>
                    <a:cubicBezTo>
                      <a:pt x="899860" y="1695702"/>
                      <a:pt x="895452" y="1697098"/>
                      <a:pt x="892010" y="1695273"/>
                    </a:cubicBezTo>
                    <a:cubicBezTo>
                      <a:pt x="888569" y="1693448"/>
                      <a:pt x="887171" y="1689154"/>
                      <a:pt x="888999" y="1685612"/>
                    </a:cubicBezTo>
                    <a:cubicBezTo>
                      <a:pt x="902549" y="1658130"/>
                      <a:pt x="917928" y="1632366"/>
                      <a:pt x="935242" y="1607783"/>
                    </a:cubicBezTo>
                    <a:cubicBezTo>
                      <a:pt x="943845" y="1595439"/>
                      <a:pt x="952986" y="1583523"/>
                      <a:pt x="962557" y="1571822"/>
                    </a:cubicBezTo>
                    <a:cubicBezTo>
                      <a:pt x="972021" y="1560228"/>
                      <a:pt x="982022" y="1549064"/>
                      <a:pt x="992239" y="1537792"/>
                    </a:cubicBezTo>
                    <a:lnTo>
                      <a:pt x="1033965" y="1492383"/>
                    </a:lnTo>
                    <a:cubicBezTo>
                      <a:pt x="1037836" y="1488304"/>
                      <a:pt x="1047192" y="1482937"/>
                      <a:pt x="1052677" y="1478750"/>
                    </a:cubicBezTo>
                    <a:cubicBezTo>
                      <a:pt x="1052462" y="1477891"/>
                      <a:pt x="1052462" y="1477033"/>
                      <a:pt x="1052677" y="1476174"/>
                    </a:cubicBezTo>
                    <a:cubicBezTo>
                      <a:pt x="1053322" y="1472524"/>
                      <a:pt x="1056871" y="1470055"/>
                      <a:pt x="1060635" y="1470699"/>
                    </a:cubicBezTo>
                    <a:cubicBezTo>
                      <a:pt x="1064076" y="1471236"/>
                      <a:pt x="1065905" y="1472953"/>
                      <a:pt x="1066872" y="1474349"/>
                    </a:cubicBezTo>
                    <a:cubicBezTo>
                      <a:pt x="1067625" y="1475315"/>
                      <a:pt x="1067518" y="1476603"/>
                      <a:pt x="1067733" y="1477784"/>
                    </a:cubicBezTo>
                    <a:cubicBezTo>
                      <a:pt x="1069346" y="1457173"/>
                      <a:pt x="1071067" y="1436562"/>
                      <a:pt x="1072680" y="1415844"/>
                    </a:cubicBezTo>
                    <a:cubicBezTo>
                      <a:pt x="1077519" y="1353689"/>
                      <a:pt x="1082358" y="1291641"/>
                      <a:pt x="1086660" y="1229486"/>
                    </a:cubicBezTo>
                    <a:cubicBezTo>
                      <a:pt x="1089994" y="1182897"/>
                      <a:pt x="1089456" y="1135556"/>
                      <a:pt x="1091607" y="1088644"/>
                    </a:cubicBezTo>
                    <a:cubicBezTo>
                      <a:pt x="1092575" y="1068248"/>
                      <a:pt x="1093973" y="1047959"/>
                      <a:pt x="1096339" y="1027777"/>
                    </a:cubicBezTo>
                    <a:cubicBezTo>
                      <a:pt x="1096769" y="1023913"/>
                      <a:pt x="1100318" y="1021122"/>
                      <a:pt x="1104297" y="1021551"/>
                    </a:cubicBezTo>
                    <a:cubicBezTo>
                      <a:pt x="1108168" y="1021981"/>
                      <a:pt x="1110964" y="1025416"/>
                      <a:pt x="1110534" y="1029388"/>
                    </a:cubicBezTo>
                    <a:cubicBezTo>
                      <a:pt x="1108491" y="1049247"/>
                      <a:pt x="1107415" y="1069214"/>
                      <a:pt x="1106878" y="1089181"/>
                    </a:cubicBezTo>
                    <a:cubicBezTo>
                      <a:pt x="1105372" y="1136307"/>
                      <a:pt x="1106555" y="1183755"/>
                      <a:pt x="1103867" y="1230560"/>
                    </a:cubicBezTo>
                    <a:cubicBezTo>
                      <a:pt x="1099242" y="1308388"/>
                      <a:pt x="1094188" y="1386215"/>
                      <a:pt x="1088166" y="1463936"/>
                    </a:cubicBezTo>
                    <a:close/>
                    <a:moveTo>
                      <a:pt x="1171510" y="1678312"/>
                    </a:moveTo>
                    <a:cubicBezTo>
                      <a:pt x="1172370" y="1681747"/>
                      <a:pt x="1183662" y="1722969"/>
                      <a:pt x="1185276" y="1739501"/>
                    </a:cubicBezTo>
                    <a:cubicBezTo>
                      <a:pt x="1185813" y="1744439"/>
                      <a:pt x="1185276" y="1747981"/>
                      <a:pt x="1184415" y="1749484"/>
                    </a:cubicBezTo>
                    <a:cubicBezTo>
                      <a:pt x="1183340" y="1751524"/>
                      <a:pt x="1181942" y="1752705"/>
                      <a:pt x="1180329" y="1753348"/>
                    </a:cubicBezTo>
                    <a:cubicBezTo>
                      <a:pt x="1176780" y="1754637"/>
                      <a:pt x="1172801" y="1752919"/>
                      <a:pt x="1171403" y="1749484"/>
                    </a:cubicBezTo>
                    <a:cubicBezTo>
                      <a:pt x="1170757" y="1747767"/>
                      <a:pt x="1170865" y="1745942"/>
                      <a:pt x="1171510" y="1744439"/>
                    </a:cubicBezTo>
                    <a:cubicBezTo>
                      <a:pt x="1171510" y="1744546"/>
                      <a:pt x="1171618" y="1744546"/>
                      <a:pt x="1171725" y="1744546"/>
                    </a:cubicBezTo>
                    <a:cubicBezTo>
                      <a:pt x="1172155" y="1744546"/>
                      <a:pt x="1172048" y="1744117"/>
                      <a:pt x="1171940" y="1743472"/>
                    </a:cubicBezTo>
                    <a:cubicBezTo>
                      <a:pt x="1171725" y="1742721"/>
                      <a:pt x="1171510" y="1741970"/>
                      <a:pt x="1171403" y="1741218"/>
                    </a:cubicBezTo>
                    <a:cubicBezTo>
                      <a:pt x="1169037" y="1725331"/>
                      <a:pt x="1156024" y="1686041"/>
                      <a:pt x="1155056" y="1682820"/>
                    </a:cubicBezTo>
                    <a:cubicBezTo>
                      <a:pt x="1147959" y="1658238"/>
                      <a:pt x="1140108" y="1633762"/>
                      <a:pt x="1132258" y="1609286"/>
                    </a:cubicBezTo>
                    <a:cubicBezTo>
                      <a:pt x="1126988" y="1592969"/>
                      <a:pt x="1121719" y="1576760"/>
                      <a:pt x="1116341" y="1560550"/>
                    </a:cubicBezTo>
                    <a:cubicBezTo>
                      <a:pt x="1107200" y="1533498"/>
                      <a:pt x="1097737" y="1506661"/>
                      <a:pt x="1087198" y="1480146"/>
                    </a:cubicBezTo>
                    <a:cubicBezTo>
                      <a:pt x="1085692" y="1476496"/>
                      <a:pt x="1087305" y="1472309"/>
                      <a:pt x="1090962" y="1470806"/>
                    </a:cubicBezTo>
                    <a:cubicBezTo>
                      <a:pt x="1094618" y="1469303"/>
                      <a:pt x="1098812" y="1471021"/>
                      <a:pt x="1100318" y="1474564"/>
                    </a:cubicBezTo>
                    <a:cubicBezTo>
                      <a:pt x="1115159" y="1507413"/>
                      <a:pt x="1129031" y="1540690"/>
                      <a:pt x="1140968" y="1574720"/>
                    </a:cubicBezTo>
                    <a:cubicBezTo>
                      <a:pt x="1145808" y="1588353"/>
                      <a:pt x="1150325" y="1602094"/>
                      <a:pt x="1154411" y="1615835"/>
                    </a:cubicBezTo>
                    <a:cubicBezTo>
                      <a:pt x="1160756" y="1636553"/>
                      <a:pt x="1166241" y="1657486"/>
                      <a:pt x="1171510" y="1678312"/>
                    </a:cubicBezTo>
                    <a:close/>
                    <a:moveTo>
                      <a:pt x="1238186" y="1451269"/>
                    </a:moveTo>
                    <a:cubicBezTo>
                      <a:pt x="1253672" y="1488197"/>
                      <a:pt x="1267975" y="1525769"/>
                      <a:pt x="1287332" y="1560550"/>
                    </a:cubicBezTo>
                    <a:cubicBezTo>
                      <a:pt x="1289268" y="1563878"/>
                      <a:pt x="1288192" y="1568065"/>
                      <a:pt x="1284859" y="1569889"/>
                    </a:cubicBezTo>
                    <a:cubicBezTo>
                      <a:pt x="1281633" y="1571822"/>
                      <a:pt x="1277438" y="1570748"/>
                      <a:pt x="1275610" y="1567420"/>
                    </a:cubicBezTo>
                    <a:cubicBezTo>
                      <a:pt x="1251091" y="1527272"/>
                      <a:pt x="1232809" y="1483259"/>
                      <a:pt x="1213021" y="1440319"/>
                    </a:cubicBezTo>
                    <a:cubicBezTo>
                      <a:pt x="1207859" y="1429048"/>
                      <a:pt x="1202590" y="1417883"/>
                      <a:pt x="1196997" y="1406827"/>
                    </a:cubicBezTo>
                    <a:cubicBezTo>
                      <a:pt x="1188824" y="1390295"/>
                      <a:pt x="1180006" y="1374085"/>
                      <a:pt x="1170005" y="1358734"/>
                    </a:cubicBezTo>
                    <a:cubicBezTo>
                      <a:pt x="1152798" y="1332111"/>
                      <a:pt x="1132150" y="1307529"/>
                      <a:pt x="1104404" y="1286918"/>
                    </a:cubicBezTo>
                    <a:cubicBezTo>
                      <a:pt x="1101286" y="1284556"/>
                      <a:pt x="1100533" y="1280155"/>
                      <a:pt x="1102791" y="1276934"/>
                    </a:cubicBezTo>
                    <a:cubicBezTo>
                      <a:pt x="1105049" y="1273714"/>
                      <a:pt x="1109566" y="1273070"/>
                      <a:pt x="1112793" y="1275324"/>
                    </a:cubicBezTo>
                    <a:cubicBezTo>
                      <a:pt x="1153121" y="1303020"/>
                      <a:pt x="1181404" y="1338445"/>
                      <a:pt x="1203450" y="1377627"/>
                    </a:cubicBezTo>
                    <a:cubicBezTo>
                      <a:pt x="1216678" y="1401244"/>
                      <a:pt x="1227647" y="1426149"/>
                      <a:pt x="1238186" y="1451269"/>
                    </a:cubicBezTo>
                    <a:close/>
                    <a:moveTo>
                      <a:pt x="1308410" y="1330931"/>
                    </a:moveTo>
                    <a:cubicBezTo>
                      <a:pt x="1311529" y="1333185"/>
                      <a:pt x="1312282" y="1337372"/>
                      <a:pt x="1310024" y="1340485"/>
                    </a:cubicBezTo>
                    <a:cubicBezTo>
                      <a:pt x="1307873" y="1343491"/>
                      <a:pt x="1303571" y="1344242"/>
                      <a:pt x="1300560" y="1342095"/>
                    </a:cubicBezTo>
                    <a:cubicBezTo>
                      <a:pt x="1293570" y="1337479"/>
                      <a:pt x="1286902" y="1329213"/>
                      <a:pt x="1280557" y="1319337"/>
                    </a:cubicBezTo>
                    <a:cubicBezTo>
                      <a:pt x="1268835" y="1300873"/>
                      <a:pt x="1258296" y="1276505"/>
                      <a:pt x="1249155" y="1264052"/>
                    </a:cubicBezTo>
                    <a:cubicBezTo>
                      <a:pt x="1238616" y="1249453"/>
                      <a:pt x="1227324" y="1235712"/>
                      <a:pt x="1215817" y="1222079"/>
                    </a:cubicBezTo>
                    <a:cubicBezTo>
                      <a:pt x="1207967" y="1213062"/>
                      <a:pt x="1200116" y="1204045"/>
                      <a:pt x="1192158" y="1195242"/>
                    </a:cubicBezTo>
                    <a:cubicBezTo>
                      <a:pt x="1171940" y="1173128"/>
                      <a:pt x="1150862" y="1151873"/>
                      <a:pt x="1128816" y="1131155"/>
                    </a:cubicBezTo>
                    <a:cubicBezTo>
                      <a:pt x="1125913" y="1128578"/>
                      <a:pt x="1125698" y="1124069"/>
                      <a:pt x="1128278" y="1121064"/>
                    </a:cubicBezTo>
                    <a:cubicBezTo>
                      <a:pt x="1130860" y="1118165"/>
                      <a:pt x="1135376" y="1117951"/>
                      <a:pt x="1138387" y="1120527"/>
                    </a:cubicBezTo>
                    <a:cubicBezTo>
                      <a:pt x="1155164" y="1134805"/>
                      <a:pt x="1171618" y="1149296"/>
                      <a:pt x="1187426" y="1164433"/>
                    </a:cubicBezTo>
                    <a:cubicBezTo>
                      <a:pt x="1198073" y="1174631"/>
                      <a:pt x="1208397" y="1185044"/>
                      <a:pt x="1218291" y="1195886"/>
                    </a:cubicBezTo>
                    <a:cubicBezTo>
                      <a:pt x="1226571" y="1204903"/>
                      <a:pt x="1234530" y="1214242"/>
                      <a:pt x="1242165" y="1223904"/>
                    </a:cubicBezTo>
                    <a:cubicBezTo>
                      <a:pt x="1249800" y="1233458"/>
                      <a:pt x="1257006" y="1243441"/>
                      <a:pt x="1263888" y="1253640"/>
                    </a:cubicBezTo>
                    <a:cubicBezTo>
                      <a:pt x="1272814" y="1266844"/>
                      <a:pt x="1282493" y="1292071"/>
                      <a:pt x="1293570" y="1311501"/>
                    </a:cubicBezTo>
                    <a:cubicBezTo>
                      <a:pt x="1298301" y="1319659"/>
                      <a:pt x="1303033" y="1326851"/>
                      <a:pt x="1308410" y="1330931"/>
                    </a:cubicBezTo>
                    <a:close/>
                    <a:moveTo>
                      <a:pt x="919433" y="1420889"/>
                    </a:moveTo>
                    <a:cubicBezTo>
                      <a:pt x="901044" y="1441286"/>
                      <a:pt x="883299" y="1462111"/>
                      <a:pt x="867061" y="1484118"/>
                    </a:cubicBezTo>
                    <a:cubicBezTo>
                      <a:pt x="864802" y="1487338"/>
                      <a:pt x="860393" y="1488090"/>
                      <a:pt x="857167" y="1485835"/>
                    </a:cubicBezTo>
                    <a:cubicBezTo>
                      <a:pt x="853940" y="1483581"/>
                      <a:pt x="853188" y="1479072"/>
                      <a:pt x="855446" y="1475852"/>
                    </a:cubicBezTo>
                    <a:cubicBezTo>
                      <a:pt x="874911" y="1446975"/>
                      <a:pt x="896419" y="1419494"/>
                      <a:pt x="919541" y="1393300"/>
                    </a:cubicBezTo>
                    <a:cubicBezTo>
                      <a:pt x="928682" y="1382888"/>
                      <a:pt x="938145" y="1372582"/>
                      <a:pt x="947932" y="1362706"/>
                    </a:cubicBezTo>
                    <a:cubicBezTo>
                      <a:pt x="962557" y="1347784"/>
                      <a:pt x="977721" y="1333400"/>
                      <a:pt x="992991" y="1319337"/>
                    </a:cubicBezTo>
                    <a:cubicBezTo>
                      <a:pt x="999874" y="1313004"/>
                      <a:pt x="1006972" y="1306777"/>
                      <a:pt x="1014069" y="1300766"/>
                    </a:cubicBezTo>
                    <a:cubicBezTo>
                      <a:pt x="1024716" y="1291641"/>
                      <a:pt x="1035578" y="1282946"/>
                      <a:pt x="1046440" y="1274143"/>
                    </a:cubicBezTo>
                    <a:cubicBezTo>
                      <a:pt x="1049666" y="1271567"/>
                      <a:pt x="1055043" y="1269098"/>
                      <a:pt x="1060528" y="1266736"/>
                    </a:cubicBezTo>
                    <a:cubicBezTo>
                      <a:pt x="1063323" y="1265555"/>
                      <a:pt x="1067195" y="1263516"/>
                      <a:pt x="1069346" y="1262335"/>
                    </a:cubicBezTo>
                    <a:cubicBezTo>
                      <a:pt x="1068808" y="1260188"/>
                      <a:pt x="1069346" y="1257934"/>
                      <a:pt x="1070959" y="1256108"/>
                    </a:cubicBezTo>
                    <a:cubicBezTo>
                      <a:pt x="1073540" y="1253425"/>
                      <a:pt x="1077842" y="1253210"/>
                      <a:pt x="1080638" y="1255787"/>
                    </a:cubicBezTo>
                    <a:cubicBezTo>
                      <a:pt x="1082896" y="1257826"/>
                      <a:pt x="1083864" y="1259973"/>
                      <a:pt x="1084186" y="1262013"/>
                    </a:cubicBezTo>
                    <a:cubicBezTo>
                      <a:pt x="1084832" y="1265233"/>
                      <a:pt x="1083649" y="1268668"/>
                      <a:pt x="1080423" y="1271889"/>
                    </a:cubicBezTo>
                    <a:cubicBezTo>
                      <a:pt x="1077949" y="1274143"/>
                      <a:pt x="1073755" y="1276505"/>
                      <a:pt x="1069131" y="1278759"/>
                    </a:cubicBezTo>
                    <a:cubicBezTo>
                      <a:pt x="1064399" y="1281121"/>
                      <a:pt x="1059130" y="1283375"/>
                      <a:pt x="1056333" y="1285951"/>
                    </a:cubicBezTo>
                    <a:cubicBezTo>
                      <a:pt x="1047622" y="1293466"/>
                      <a:pt x="1039019" y="1301195"/>
                      <a:pt x="1030523" y="1308924"/>
                    </a:cubicBezTo>
                    <a:cubicBezTo>
                      <a:pt x="1022028" y="1316546"/>
                      <a:pt x="1013639" y="1324383"/>
                      <a:pt x="1005466" y="1332434"/>
                    </a:cubicBezTo>
                    <a:cubicBezTo>
                      <a:pt x="990626" y="1346711"/>
                      <a:pt x="976215" y="1361418"/>
                      <a:pt x="961804" y="1376125"/>
                    </a:cubicBezTo>
                    <a:cubicBezTo>
                      <a:pt x="947394" y="1390831"/>
                      <a:pt x="933198" y="1405646"/>
                      <a:pt x="919433" y="1420889"/>
                    </a:cubicBezTo>
                    <a:close/>
                    <a:moveTo>
                      <a:pt x="1029448" y="1714810"/>
                    </a:moveTo>
                    <a:lnTo>
                      <a:pt x="1007617" y="1746156"/>
                    </a:lnTo>
                    <a:cubicBezTo>
                      <a:pt x="1004606" y="1750343"/>
                      <a:pt x="1001595" y="1754422"/>
                      <a:pt x="998584" y="1758501"/>
                    </a:cubicBezTo>
                    <a:cubicBezTo>
                      <a:pt x="994820" y="1763332"/>
                      <a:pt x="991056" y="1768055"/>
                      <a:pt x="987292" y="1772886"/>
                    </a:cubicBezTo>
                    <a:cubicBezTo>
                      <a:pt x="981700" y="1780078"/>
                      <a:pt x="976000" y="1787271"/>
                      <a:pt x="970515" y="1794571"/>
                    </a:cubicBezTo>
                    <a:cubicBezTo>
                      <a:pt x="968364" y="1797898"/>
                      <a:pt x="963955" y="1798865"/>
                      <a:pt x="960622" y="1796718"/>
                    </a:cubicBezTo>
                    <a:cubicBezTo>
                      <a:pt x="957288" y="1794571"/>
                      <a:pt x="956427" y="1790169"/>
                      <a:pt x="958471" y="1786841"/>
                    </a:cubicBezTo>
                    <a:cubicBezTo>
                      <a:pt x="964923" y="1775570"/>
                      <a:pt x="971483" y="1764405"/>
                      <a:pt x="978688" y="1753563"/>
                    </a:cubicBezTo>
                    <a:cubicBezTo>
                      <a:pt x="981592" y="1749269"/>
                      <a:pt x="984496" y="1744975"/>
                      <a:pt x="987614" y="1740896"/>
                    </a:cubicBezTo>
                    <a:cubicBezTo>
                      <a:pt x="992239" y="1734670"/>
                      <a:pt x="997293" y="1728766"/>
                      <a:pt x="1002240" y="1722862"/>
                    </a:cubicBezTo>
                    <a:lnTo>
                      <a:pt x="1017296" y="1705578"/>
                    </a:lnTo>
                    <a:cubicBezTo>
                      <a:pt x="1017511" y="1705364"/>
                      <a:pt x="1021597" y="1702465"/>
                      <a:pt x="1023426" y="1700211"/>
                    </a:cubicBezTo>
                    <a:lnTo>
                      <a:pt x="1023533" y="1699459"/>
                    </a:lnTo>
                    <a:cubicBezTo>
                      <a:pt x="1023533" y="1699567"/>
                      <a:pt x="1023533" y="1699674"/>
                      <a:pt x="1023533" y="1699782"/>
                    </a:cubicBezTo>
                    <a:cubicBezTo>
                      <a:pt x="1023533" y="1699889"/>
                      <a:pt x="1023533" y="1700104"/>
                      <a:pt x="1023533" y="1700211"/>
                    </a:cubicBezTo>
                    <a:cubicBezTo>
                      <a:pt x="1024286" y="1699138"/>
                      <a:pt x="1024716" y="1698279"/>
                      <a:pt x="1023963" y="1697742"/>
                    </a:cubicBezTo>
                    <a:cubicBezTo>
                      <a:pt x="1025361" y="1694199"/>
                      <a:pt x="1029340" y="1692482"/>
                      <a:pt x="1032782" y="1693877"/>
                    </a:cubicBezTo>
                    <a:cubicBezTo>
                      <a:pt x="1035255" y="1694629"/>
                      <a:pt x="1037191" y="1696776"/>
                      <a:pt x="1037191" y="1700962"/>
                    </a:cubicBezTo>
                    <a:cubicBezTo>
                      <a:pt x="1037191" y="1701606"/>
                      <a:pt x="1036761" y="1703002"/>
                      <a:pt x="1035793" y="1704934"/>
                    </a:cubicBezTo>
                    <a:cubicBezTo>
                      <a:pt x="1034287" y="1707725"/>
                      <a:pt x="1029663" y="1714488"/>
                      <a:pt x="1029448" y="1714810"/>
                    </a:cubicBezTo>
                    <a:close/>
                    <a:moveTo>
                      <a:pt x="991378" y="772609"/>
                    </a:moveTo>
                    <a:lnTo>
                      <a:pt x="991056" y="772180"/>
                    </a:lnTo>
                    <a:cubicBezTo>
                      <a:pt x="991916" y="772072"/>
                      <a:pt x="992561" y="772287"/>
                      <a:pt x="992239" y="772824"/>
                    </a:cubicBezTo>
                    <a:lnTo>
                      <a:pt x="991378" y="772609"/>
                    </a:lnTo>
                    <a:close/>
                    <a:moveTo>
                      <a:pt x="711018" y="396351"/>
                    </a:moveTo>
                    <a:cubicBezTo>
                      <a:pt x="711018" y="396351"/>
                      <a:pt x="711018" y="396351"/>
                      <a:pt x="711018" y="396351"/>
                    </a:cubicBezTo>
                    <a:lnTo>
                      <a:pt x="711126" y="396674"/>
                    </a:lnTo>
                    <a:lnTo>
                      <a:pt x="711018" y="396351"/>
                    </a:lnTo>
                    <a:close/>
                    <a:moveTo>
                      <a:pt x="626813" y="334089"/>
                    </a:moveTo>
                    <a:cubicBezTo>
                      <a:pt x="653483" y="348474"/>
                      <a:pt x="677358" y="361463"/>
                      <a:pt x="694672" y="371124"/>
                    </a:cubicBezTo>
                    <a:cubicBezTo>
                      <a:pt x="671550" y="336880"/>
                      <a:pt x="648429" y="302636"/>
                      <a:pt x="624555" y="268821"/>
                    </a:cubicBezTo>
                    <a:cubicBezTo>
                      <a:pt x="573365" y="196038"/>
                      <a:pt x="520347" y="124759"/>
                      <a:pt x="463243" y="57880"/>
                    </a:cubicBezTo>
                    <a:cubicBezTo>
                      <a:pt x="460661" y="54875"/>
                      <a:pt x="460984" y="50366"/>
                      <a:pt x="463888" y="47790"/>
                    </a:cubicBezTo>
                    <a:cubicBezTo>
                      <a:pt x="466899" y="45213"/>
                      <a:pt x="471416" y="45535"/>
                      <a:pt x="473997" y="48541"/>
                    </a:cubicBezTo>
                    <a:cubicBezTo>
                      <a:pt x="532499" y="114883"/>
                      <a:pt x="587130" y="185518"/>
                      <a:pt x="639503" y="258301"/>
                    </a:cubicBezTo>
                    <a:cubicBezTo>
                      <a:pt x="658645" y="284923"/>
                      <a:pt x="677142" y="312297"/>
                      <a:pt x="695747" y="339349"/>
                    </a:cubicBezTo>
                    <a:cubicBezTo>
                      <a:pt x="691876" y="323569"/>
                      <a:pt x="686929" y="306178"/>
                      <a:pt x="680584" y="286748"/>
                    </a:cubicBezTo>
                    <a:cubicBezTo>
                      <a:pt x="676067" y="272793"/>
                      <a:pt x="671013" y="258515"/>
                      <a:pt x="666065" y="244238"/>
                    </a:cubicBezTo>
                    <a:lnTo>
                      <a:pt x="641224" y="173388"/>
                    </a:lnTo>
                    <a:cubicBezTo>
                      <a:pt x="628211" y="136460"/>
                      <a:pt x="618425" y="109837"/>
                      <a:pt x="618425" y="109837"/>
                    </a:cubicBezTo>
                    <a:cubicBezTo>
                      <a:pt x="616919" y="106187"/>
                      <a:pt x="618640" y="102001"/>
                      <a:pt x="622296" y="100498"/>
                    </a:cubicBezTo>
                    <a:cubicBezTo>
                      <a:pt x="625953" y="98995"/>
                      <a:pt x="630147" y="100820"/>
                      <a:pt x="631545" y="104362"/>
                    </a:cubicBezTo>
                    <a:cubicBezTo>
                      <a:pt x="631545" y="104362"/>
                      <a:pt x="649397" y="144189"/>
                      <a:pt x="668539" y="194321"/>
                    </a:cubicBezTo>
                    <a:cubicBezTo>
                      <a:pt x="672303" y="204089"/>
                      <a:pt x="676067" y="214288"/>
                      <a:pt x="679724" y="224701"/>
                    </a:cubicBezTo>
                    <a:cubicBezTo>
                      <a:pt x="683165" y="234899"/>
                      <a:pt x="686606" y="245204"/>
                      <a:pt x="689832" y="255510"/>
                    </a:cubicBezTo>
                    <a:cubicBezTo>
                      <a:pt x="702522" y="296302"/>
                      <a:pt x="712416" y="336129"/>
                      <a:pt x="714567" y="361785"/>
                    </a:cubicBezTo>
                    <a:cubicBezTo>
                      <a:pt x="714674" y="362858"/>
                      <a:pt x="713169" y="362966"/>
                      <a:pt x="712846" y="363932"/>
                    </a:cubicBezTo>
                    <a:cubicBezTo>
                      <a:pt x="718761" y="372627"/>
                      <a:pt x="724891" y="381108"/>
                      <a:pt x="730805" y="389803"/>
                    </a:cubicBezTo>
                    <a:cubicBezTo>
                      <a:pt x="751561" y="420612"/>
                      <a:pt x="771886" y="451207"/>
                      <a:pt x="792319" y="482123"/>
                    </a:cubicBezTo>
                    <a:cubicBezTo>
                      <a:pt x="791997" y="472891"/>
                      <a:pt x="791566" y="460009"/>
                      <a:pt x="791351" y="453354"/>
                    </a:cubicBezTo>
                    <a:cubicBezTo>
                      <a:pt x="791029" y="443370"/>
                      <a:pt x="790491" y="433387"/>
                      <a:pt x="789738" y="423403"/>
                    </a:cubicBezTo>
                    <a:cubicBezTo>
                      <a:pt x="788770" y="408374"/>
                      <a:pt x="787480" y="393453"/>
                      <a:pt x="786082" y="378531"/>
                    </a:cubicBezTo>
                    <a:cubicBezTo>
                      <a:pt x="784576" y="361248"/>
                      <a:pt x="782425" y="343643"/>
                      <a:pt x="780059" y="326038"/>
                    </a:cubicBezTo>
                    <a:cubicBezTo>
                      <a:pt x="777694" y="308648"/>
                      <a:pt x="775005" y="291257"/>
                      <a:pt x="771994" y="273866"/>
                    </a:cubicBezTo>
                    <a:cubicBezTo>
                      <a:pt x="765757" y="238871"/>
                      <a:pt x="757906" y="204089"/>
                      <a:pt x="747367" y="171241"/>
                    </a:cubicBezTo>
                    <a:cubicBezTo>
                      <a:pt x="746077" y="167484"/>
                      <a:pt x="748120" y="163512"/>
                      <a:pt x="751776" y="162223"/>
                    </a:cubicBezTo>
                    <a:cubicBezTo>
                      <a:pt x="755540" y="160935"/>
                      <a:pt x="759627" y="162868"/>
                      <a:pt x="760917" y="166625"/>
                    </a:cubicBezTo>
                    <a:cubicBezTo>
                      <a:pt x="772962" y="199796"/>
                      <a:pt x="782856" y="234791"/>
                      <a:pt x="790169" y="270324"/>
                    </a:cubicBezTo>
                    <a:cubicBezTo>
                      <a:pt x="793825" y="288036"/>
                      <a:pt x="796836" y="305749"/>
                      <a:pt x="799202" y="323461"/>
                    </a:cubicBezTo>
                    <a:cubicBezTo>
                      <a:pt x="801568" y="341496"/>
                      <a:pt x="803073" y="359424"/>
                      <a:pt x="804256" y="377029"/>
                    </a:cubicBezTo>
                    <a:cubicBezTo>
                      <a:pt x="805117" y="389696"/>
                      <a:pt x="805762" y="402363"/>
                      <a:pt x="806300" y="415030"/>
                    </a:cubicBezTo>
                    <a:cubicBezTo>
                      <a:pt x="806730" y="427697"/>
                      <a:pt x="806945" y="440364"/>
                      <a:pt x="806945" y="453139"/>
                    </a:cubicBezTo>
                    <a:cubicBezTo>
                      <a:pt x="806837" y="460761"/>
                      <a:pt x="806407" y="477937"/>
                      <a:pt x="806514" y="486417"/>
                    </a:cubicBezTo>
                    <a:cubicBezTo>
                      <a:pt x="806945" y="487490"/>
                      <a:pt x="807267" y="488779"/>
                      <a:pt x="807160" y="490067"/>
                    </a:cubicBezTo>
                    <a:cubicBezTo>
                      <a:pt x="806730" y="495327"/>
                      <a:pt x="804256" y="496937"/>
                      <a:pt x="802643" y="497689"/>
                    </a:cubicBezTo>
                    <a:cubicBezTo>
                      <a:pt x="822861" y="528283"/>
                      <a:pt x="843294" y="559200"/>
                      <a:pt x="863727" y="589365"/>
                    </a:cubicBezTo>
                    <a:cubicBezTo>
                      <a:pt x="870394" y="599241"/>
                      <a:pt x="877169" y="609117"/>
                      <a:pt x="884052" y="618886"/>
                    </a:cubicBezTo>
                    <a:cubicBezTo>
                      <a:pt x="891365" y="629406"/>
                      <a:pt x="898785" y="639819"/>
                      <a:pt x="906206" y="650339"/>
                    </a:cubicBezTo>
                    <a:cubicBezTo>
                      <a:pt x="906851" y="625326"/>
                      <a:pt x="908249" y="570901"/>
                      <a:pt x="909109" y="511000"/>
                    </a:cubicBezTo>
                    <a:cubicBezTo>
                      <a:pt x="909217" y="497474"/>
                      <a:pt x="909432" y="483733"/>
                      <a:pt x="909647" y="469993"/>
                    </a:cubicBezTo>
                    <a:cubicBezTo>
                      <a:pt x="910077" y="449060"/>
                      <a:pt x="910400" y="428234"/>
                      <a:pt x="910615" y="408482"/>
                    </a:cubicBezTo>
                    <a:cubicBezTo>
                      <a:pt x="910937" y="362429"/>
                      <a:pt x="910292" y="322066"/>
                      <a:pt x="906421" y="299952"/>
                    </a:cubicBezTo>
                    <a:cubicBezTo>
                      <a:pt x="905668" y="296088"/>
                      <a:pt x="908141" y="292331"/>
                      <a:pt x="912013" y="291579"/>
                    </a:cubicBezTo>
                    <a:cubicBezTo>
                      <a:pt x="915884" y="290828"/>
                      <a:pt x="919648" y="293404"/>
                      <a:pt x="920401" y="297268"/>
                    </a:cubicBezTo>
                    <a:cubicBezTo>
                      <a:pt x="924487" y="316162"/>
                      <a:pt x="927069" y="348367"/>
                      <a:pt x="928359" y="386261"/>
                    </a:cubicBezTo>
                    <a:cubicBezTo>
                      <a:pt x="928897" y="404832"/>
                      <a:pt x="929327" y="424799"/>
                      <a:pt x="929219" y="445195"/>
                    </a:cubicBezTo>
                    <a:cubicBezTo>
                      <a:pt x="929112" y="474716"/>
                      <a:pt x="928251" y="505096"/>
                      <a:pt x="927069" y="533543"/>
                    </a:cubicBezTo>
                    <a:cubicBezTo>
                      <a:pt x="924165" y="606004"/>
                      <a:pt x="919433" y="665690"/>
                      <a:pt x="919433" y="665690"/>
                    </a:cubicBezTo>
                    <a:cubicBezTo>
                      <a:pt x="919433" y="666441"/>
                      <a:pt x="918250" y="666334"/>
                      <a:pt x="917928" y="667085"/>
                    </a:cubicBezTo>
                    <a:cubicBezTo>
                      <a:pt x="934382" y="690272"/>
                      <a:pt x="950943" y="713353"/>
                      <a:pt x="966966" y="736755"/>
                    </a:cubicBezTo>
                    <a:cubicBezTo>
                      <a:pt x="967182" y="737184"/>
                      <a:pt x="968364" y="738902"/>
                      <a:pt x="969440" y="740727"/>
                    </a:cubicBezTo>
                    <a:cubicBezTo>
                      <a:pt x="972881" y="725376"/>
                      <a:pt x="978366" y="701652"/>
                      <a:pt x="982667" y="681363"/>
                    </a:cubicBezTo>
                    <a:cubicBezTo>
                      <a:pt x="985141" y="669447"/>
                      <a:pt x="987184" y="658927"/>
                      <a:pt x="987937" y="652486"/>
                    </a:cubicBezTo>
                    <a:cubicBezTo>
                      <a:pt x="989980" y="635310"/>
                      <a:pt x="990948" y="612552"/>
                      <a:pt x="991593" y="587218"/>
                    </a:cubicBezTo>
                    <a:cubicBezTo>
                      <a:pt x="992131" y="566392"/>
                      <a:pt x="992346" y="543849"/>
                      <a:pt x="992346" y="521306"/>
                    </a:cubicBezTo>
                    <a:cubicBezTo>
                      <a:pt x="992454" y="471281"/>
                      <a:pt x="991486" y="421257"/>
                      <a:pt x="988798" y="389481"/>
                    </a:cubicBezTo>
                    <a:cubicBezTo>
                      <a:pt x="988475" y="385509"/>
                      <a:pt x="991271" y="382074"/>
                      <a:pt x="995250" y="381644"/>
                    </a:cubicBezTo>
                    <a:cubicBezTo>
                      <a:pt x="999121" y="381215"/>
                      <a:pt x="1002670" y="384114"/>
                      <a:pt x="1002993" y="387978"/>
                    </a:cubicBezTo>
                    <a:cubicBezTo>
                      <a:pt x="1005896" y="412132"/>
                      <a:pt x="1008585" y="446698"/>
                      <a:pt x="1010090" y="483841"/>
                    </a:cubicBezTo>
                    <a:cubicBezTo>
                      <a:pt x="1010951" y="504774"/>
                      <a:pt x="1011489" y="526566"/>
                      <a:pt x="1011489" y="547821"/>
                    </a:cubicBezTo>
                    <a:cubicBezTo>
                      <a:pt x="1011489" y="562420"/>
                      <a:pt x="1011166" y="576805"/>
                      <a:pt x="1010628" y="590438"/>
                    </a:cubicBezTo>
                    <a:cubicBezTo>
                      <a:pt x="1009553" y="615343"/>
                      <a:pt x="1007725" y="637779"/>
                      <a:pt x="1005251" y="654740"/>
                    </a:cubicBezTo>
                    <a:cubicBezTo>
                      <a:pt x="1004283" y="661503"/>
                      <a:pt x="1001810" y="672560"/>
                      <a:pt x="998691" y="685012"/>
                    </a:cubicBezTo>
                    <a:cubicBezTo>
                      <a:pt x="992561" y="709703"/>
                      <a:pt x="983958" y="740082"/>
                      <a:pt x="980732" y="753179"/>
                    </a:cubicBezTo>
                    <a:cubicBezTo>
                      <a:pt x="980516" y="754252"/>
                      <a:pt x="979011" y="753823"/>
                      <a:pt x="978366" y="754682"/>
                    </a:cubicBezTo>
                    <a:cubicBezTo>
                      <a:pt x="982775" y="761338"/>
                      <a:pt x="987507" y="768208"/>
                      <a:pt x="990840" y="771858"/>
                    </a:cubicBezTo>
                    <a:cubicBezTo>
                      <a:pt x="990948" y="771965"/>
                      <a:pt x="991056" y="772072"/>
                      <a:pt x="991056" y="772180"/>
                    </a:cubicBezTo>
                    <a:cubicBezTo>
                      <a:pt x="990195" y="772180"/>
                      <a:pt x="989012" y="772395"/>
                      <a:pt x="988260" y="772502"/>
                    </a:cubicBezTo>
                    <a:cubicBezTo>
                      <a:pt x="989335" y="772287"/>
                      <a:pt x="990411" y="772395"/>
                      <a:pt x="991378" y="772609"/>
                    </a:cubicBezTo>
                    <a:cubicBezTo>
                      <a:pt x="991701" y="773038"/>
                      <a:pt x="991916" y="773253"/>
                      <a:pt x="992131" y="773038"/>
                    </a:cubicBezTo>
                    <a:cubicBezTo>
                      <a:pt x="992131" y="773038"/>
                      <a:pt x="992131" y="772931"/>
                      <a:pt x="992239" y="772824"/>
                    </a:cubicBezTo>
                    <a:cubicBezTo>
                      <a:pt x="994174" y="773683"/>
                      <a:pt x="995680" y="775293"/>
                      <a:pt x="996325" y="777440"/>
                    </a:cubicBezTo>
                    <a:cubicBezTo>
                      <a:pt x="997293" y="781090"/>
                      <a:pt x="995142" y="784847"/>
                      <a:pt x="991486" y="785813"/>
                    </a:cubicBezTo>
                    <a:cubicBezTo>
                      <a:pt x="989980" y="786242"/>
                      <a:pt x="988045" y="786242"/>
                      <a:pt x="985786" y="785169"/>
                    </a:cubicBezTo>
                    <a:cubicBezTo>
                      <a:pt x="984496" y="784525"/>
                      <a:pt x="982775" y="783237"/>
                      <a:pt x="980839" y="781305"/>
                    </a:cubicBezTo>
                    <a:cubicBezTo>
                      <a:pt x="972881" y="773038"/>
                      <a:pt x="957825" y="749207"/>
                      <a:pt x="955460" y="745665"/>
                    </a:cubicBezTo>
                    <a:cubicBezTo>
                      <a:pt x="954061" y="745772"/>
                      <a:pt x="952878" y="747382"/>
                      <a:pt x="951588" y="746631"/>
                    </a:cubicBezTo>
                    <a:cubicBezTo>
                      <a:pt x="951481" y="746524"/>
                      <a:pt x="951265" y="746416"/>
                      <a:pt x="951050" y="746201"/>
                    </a:cubicBezTo>
                    <a:cubicBezTo>
                      <a:pt x="944275" y="748778"/>
                      <a:pt x="934166" y="753716"/>
                      <a:pt x="928574" y="755004"/>
                    </a:cubicBezTo>
                    <a:cubicBezTo>
                      <a:pt x="918035" y="757258"/>
                      <a:pt x="907389" y="759405"/>
                      <a:pt x="896634" y="761230"/>
                    </a:cubicBezTo>
                    <a:cubicBezTo>
                      <a:pt x="885880" y="763162"/>
                      <a:pt x="875018" y="764558"/>
                      <a:pt x="864049" y="765632"/>
                    </a:cubicBezTo>
                    <a:cubicBezTo>
                      <a:pt x="849209" y="767027"/>
                      <a:pt x="834368" y="767671"/>
                      <a:pt x="819527" y="767242"/>
                    </a:cubicBezTo>
                    <a:cubicBezTo>
                      <a:pt x="804686" y="766705"/>
                      <a:pt x="789846" y="765309"/>
                      <a:pt x="775220" y="763162"/>
                    </a:cubicBezTo>
                    <a:cubicBezTo>
                      <a:pt x="746077" y="758761"/>
                      <a:pt x="717363" y="751139"/>
                      <a:pt x="689402" y="741478"/>
                    </a:cubicBezTo>
                    <a:cubicBezTo>
                      <a:pt x="685746" y="740297"/>
                      <a:pt x="683595" y="736325"/>
                      <a:pt x="684778" y="732568"/>
                    </a:cubicBezTo>
                    <a:cubicBezTo>
                      <a:pt x="685961" y="728811"/>
                      <a:pt x="690047" y="726771"/>
                      <a:pt x="693811" y="727952"/>
                    </a:cubicBezTo>
                    <a:cubicBezTo>
                      <a:pt x="721234" y="735896"/>
                      <a:pt x="749303" y="741478"/>
                      <a:pt x="777694" y="744806"/>
                    </a:cubicBezTo>
                    <a:cubicBezTo>
                      <a:pt x="791782" y="746416"/>
                      <a:pt x="805977" y="747490"/>
                      <a:pt x="820173" y="747919"/>
                    </a:cubicBezTo>
                    <a:cubicBezTo>
                      <a:pt x="834261" y="748348"/>
                      <a:pt x="848456" y="748348"/>
                      <a:pt x="862651" y="747382"/>
                    </a:cubicBezTo>
                    <a:cubicBezTo>
                      <a:pt x="873190" y="746845"/>
                      <a:pt x="883622" y="745772"/>
                      <a:pt x="894161" y="744376"/>
                    </a:cubicBezTo>
                    <a:cubicBezTo>
                      <a:pt x="904700" y="743088"/>
                      <a:pt x="915239" y="741478"/>
                      <a:pt x="925671" y="739761"/>
                    </a:cubicBezTo>
                    <a:cubicBezTo>
                      <a:pt x="930725" y="738902"/>
                      <a:pt x="939866" y="735037"/>
                      <a:pt x="946211" y="732998"/>
                    </a:cubicBezTo>
                    <a:cubicBezTo>
                      <a:pt x="931800" y="712816"/>
                      <a:pt x="917175" y="692849"/>
                      <a:pt x="902442" y="672882"/>
                    </a:cubicBezTo>
                    <a:cubicBezTo>
                      <a:pt x="900829" y="673312"/>
                      <a:pt x="899968" y="673956"/>
                      <a:pt x="897710" y="674063"/>
                    </a:cubicBezTo>
                    <a:cubicBezTo>
                      <a:pt x="880611" y="674922"/>
                      <a:pt x="834798" y="666978"/>
                      <a:pt x="832110" y="666871"/>
                    </a:cubicBezTo>
                    <a:cubicBezTo>
                      <a:pt x="807052" y="664938"/>
                      <a:pt x="781995" y="662577"/>
                      <a:pt x="757153" y="658605"/>
                    </a:cubicBezTo>
                    <a:cubicBezTo>
                      <a:pt x="740484" y="655921"/>
                      <a:pt x="723923" y="652593"/>
                      <a:pt x="707577" y="648621"/>
                    </a:cubicBezTo>
                    <a:cubicBezTo>
                      <a:pt x="666711" y="638423"/>
                      <a:pt x="627028" y="623609"/>
                      <a:pt x="589496" y="603642"/>
                    </a:cubicBezTo>
                    <a:cubicBezTo>
                      <a:pt x="586055" y="601817"/>
                      <a:pt x="584657" y="597523"/>
                      <a:pt x="586378" y="594088"/>
                    </a:cubicBezTo>
                    <a:cubicBezTo>
                      <a:pt x="588206" y="590546"/>
                      <a:pt x="592507" y="589150"/>
                      <a:pt x="595948" y="590975"/>
                    </a:cubicBezTo>
                    <a:cubicBezTo>
                      <a:pt x="625630" y="605252"/>
                      <a:pt x="656602" y="615773"/>
                      <a:pt x="688219" y="624253"/>
                    </a:cubicBezTo>
                    <a:cubicBezTo>
                      <a:pt x="707146" y="629299"/>
                      <a:pt x="726396" y="633378"/>
                      <a:pt x="745754" y="637135"/>
                    </a:cubicBezTo>
                    <a:cubicBezTo>
                      <a:pt x="774790" y="642610"/>
                      <a:pt x="804149" y="647011"/>
                      <a:pt x="833615" y="650017"/>
                    </a:cubicBezTo>
                    <a:cubicBezTo>
                      <a:pt x="835981" y="650339"/>
                      <a:pt x="873943" y="658605"/>
                      <a:pt x="892763" y="659571"/>
                    </a:cubicBezTo>
                    <a:cubicBezTo>
                      <a:pt x="888784" y="654096"/>
                      <a:pt x="884805" y="648621"/>
                      <a:pt x="880826" y="643146"/>
                    </a:cubicBezTo>
                    <a:cubicBezTo>
                      <a:pt x="870179" y="628547"/>
                      <a:pt x="859640" y="613840"/>
                      <a:pt x="849424" y="599026"/>
                    </a:cubicBezTo>
                    <a:cubicBezTo>
                      <a:pt x="840067" y="585500"/>
                      <a:pt x="830712" y="571330"/>
                      <a:pt x="821355" y="557697"/>
                    </a:cubicBezTo>
                    <a:cubicBezTo>
                      <a:pt x="807375" y="554476"/>
                      <a:pt x="757261" y="542668"/>
                      <a:pt x="695854" y="521627"/>
                    </a:cubicBezTo>
                    <a:cubicBezTo>
                      <a:pt x="668432" y="512288"/>
                      <a:pt x="639073" y="501124"/>
                      <a:pt x="610789" y="488135"/>
                    </a:cubicBezTo>
                    <a:cubicBezTo>
                      <a:pt x="591970" y="479547"/>
                      <a:pt x="573580" y="470100"/>
                      <a:pt x="556374" y="460009"/>
                    </a:cubicBezTo>
                    <a:cubicBezTo>
                      <a:pt x="527337" y="443048"/>
                      <a:pt x="501527" y="424370"/>
                      <a:pt x="482385" y="404403"/>
                    </a:cubicBezTo>
                    <a:cubicBezTo>
                      <a:pt x="479589" y="401611"/>
                      <a:pt x="479696" y="397103"/>
                      <a:pt x="482493" y="394312"/>
                    </a:cubicBezTo>
                    <a:cubicBezTo>
                      <a:pt x="485288" y="391521"/>
                      <a:pt x="489805" y="391521"/>
                      <a:pt x="492601" y="394312"/>
                    </a:cubicBezTo>
                    <a:cubicBezTo>
                      <a:pt x="508517" y="409877"/>
                      <a:pt x="529058" y="424155"/>
                      <a:pt x="552072" y="437359"/>
                    </a:cubicBezTo>
                    <a:cubicBezTo>
                      <a:pt x="572827" y="449382"/>
                      <a:pt x="595519" y="460439"/>
                      <a:pt x="618640" y="470744"/>
                    </a:cubicBezTo>
                    <a:cubicBezTo>
                      <a:pt x="646600" y="483197"/>
                      <a:pt x="675207" y="494576"/>
                      <a:pt x="701984" y="504452"/>
                    </a:cubicBezTo>
                    <a:cubicBezTo>
                      <a:pt x="747690" y="521198"/>
                      <a:pt x="786297" y="533006"/>
                      <a:pt x="809096" y="539662"/>
                    </a:cubicBezTo>
                    <a:cubicBezTo>
                      <a:pt x="777586" y="493395"/>
                      <a:pt x="746184" y="447235"/>
                      <a:pt x="714674" y="400538"/>
                    </a:cubicBezTo>
                    <a:cubicBezTo>
                      <a:pt x="714567" y="400431"/>
                      <a:pt x="714567" y="400323"/>
                      <a:pt x="714459" y="400216"/>
                    </a:cubicBezTo>
                    <a:cubicBezTo>
                      <a:pt x="713384" y="399787"/>
                      <a:pt x="712416" y="398928"/>
                      <a:pt x="711771" y="397962"/>
                    </a:cubicBezTo>
                    <a:cubicBezTo>
                      <a:pt x="711771" y="397962"/>
                      <a:pt x="711878" y="397962"/>
                      <a:pt x="711878" y="397854"/>
                    </a:cubicBezTo>
                    <a:cubicBezTo>
                      <a:pt x="712308" y="397425"/>
                      <a:pt x="711878" y="396888"/>
                      <a:pt x="710910" y="396459"/>
                    </a:cubicBezTo>
                    <a:lnTo>
                      <a:pt x="710910" y="396244"/>
                    </a:lnTo>
                    <a:cubicBezTo>
                      <a:pt x="708975" y="395171"/>
                      <a:pt x="705211" y="393775"/>
                      <a:pt x="701984" y="392057"/>
                    </a:cubicBezTo>
                    <a:cubicBezTo>
                      <a:pt x="689510" y="385294"/>
                      <a:pt x="668216" y="375204"/>
                      <a:pt x="643159" y="362751"/>
                    </a:cubicBezTo>
                    <a:cubicBezTo>
                      <a:pt x="624877" y="353841"/>
                      <a:pt x="604552" y="343858"/>
                      <a:pt x="584119" y="333123"/>
                    </a:cubicBezTo>
                    <a:cubicBezTo>
                      <a:pt x="566697" y="323998"/>
                      <a:pt x="549168" y="314337"/>
                      <a:pt x="532607" y="304675"/>
                    </a:cubicBezTo>
                    <a:cubicBezTo>
                      <a:pt x="502280" y="287070"/>
                      <a:pt x="475395" y="269680"/>
                      <a:pt x="458296" y="255725"/>
                    </a:cubicBezTo>
                    <a:cubicBezTo>
                      <a:pt x="455177" y="253363"/>
                      <a:pt x="454639" y="248854"/>
                      <a:pt x="457005" y="245741"/>
                    </a:cubicBezTo>
                    <a:cubicBezTo>
                      <a:pt x="459479" y="242628"/>
                      <a:pt x="463888" y="242091"/>
                      <a:pt x="467007" y="244453"/>
                    </a:cubicBezTo>
                    <a:cubicBezTo>
                      <a:pt x="482815" y="256154"/>
                      <a:pt x="506904" y="269895"/>
                      <a:pt x="533897" y="284601"/>
                    </a:cubicBezTo>
                    <a:cubicBezTo>
                      <a:pt x="548738" y="292652"/>
                      <a:pt x="564546" y="300918"/>
                      <a:pt x="580247" y="309291"/>
                    </a:cubicBezTo>
                    <a:cubicBezTo>
                      <a:pt x="596164" y="317665"/>
                      <a:pt x="611865" y="326038"/>
                      <a:pt x="626813" y="334089"/>
                    </a:cubicBezTo>
                    <a:close/>
                    <a:moveTo>
                      <a:pt x="1123224" y="831007"/>
                    </a:moveTo>
                    <a:cubicBezTo>
                      <a:pt x="1123547" y="830041"/>
                      <a:pt x="1123762" y="829182"/>
                      <a:pt x="1123762" y="828216"/>
                    </a:cubicBezTo>
                    <a:cubicBezTo>
                      <a:pt x="1124730" y="827679"/>
                      <a:pt x="1125913" y="827142"/>
                      <a:pt x="1126665" y="826606"/>
                    </a:cubicBezTo>
                    <a:cubicBezTo>
                      <a:pt x="1128816" y="825103"/>
                      <a:pt x="1130644" y="823493"/>
                      <a:pt x="1131827" y="822097"/>
                    </a:cubicBezTo>
                    <a:lnTo>
                      <a:pt x="1148281" y="800949"/>
                    </a:lnTo>
                    <a:lnTo>
                      <a:pt x="1195062" y="736862"/>
                    </a:lnTo>
                    <a:cubicBezTo>
                      <a:pt x="1201622" y="728167"/>
                      <a:pt x="1208397" y="719686"/>
                      <a:pt x="1214957" y="710991"/>
                    </a:cubicBezTo>
                    <a:cubicBezTo>
                      <a:pt x="1222592" y="713997"/>
                      <a:pt x="1240982" y="719042"/>
                      <a:pt x="1243885" y="719364"/>
                    </a:cubicBezTo>
                    <a:cubicBezTo>
                      <a:pt x="1256253" y="720438"/>
                      <a:pt x="1268620" y="721296"/>
                      <a:pt x="1280987" y="721833"/>
                    </a:cubicBezTo>
                    <a:cubicBezTo>
                      <a:pt x="1293462" y="722477"/>
                      <a:pt x="1305829" y="722692"/>
                      <a:pt x="1318304" y="722585"/>
                    </a:cubicBezTo>
                    <a:cubicBezTo>
                      <a:pt x="1340995" y="722262"/>
                      <a:pt x="1364440" y="721404"/>
                      <a:pt x="1387883" y="718828"/>
                    </a:cubicBezTo>
                    <a:cubicBezTo>
                      <a:pt x="1403370" y="717110"/>
                      <a:pt x="1418748" y="714748"/>
                      <a:pt x="1434019" y="711528"/>
                    </a:cubicBezTo>
                    <a:cubicBezTo>
                      <a:pt x="1472734" y="703584"/>
                      <a:pt x="1510373" y="690917"/>
                      <a:pt x="1544034" y="672345"/>
                    </a:cubicBezTo>
                    <a:cubicBezTo>
                      <a:pt x="1547475" y="670413"/>
                      <a:pt x="1548765" y="666119"/>
                      <a:pt x="1546937" y="662684"/>
                    </a:cubicBezTo>
                    <a:cubicBezTo>
                      <a:pt x="1545109" y="659249"/>
                      <a:pt x="1540807" y="657853"/>
                      <a:pt x="1537258" y="659678"/>
                    </a:cubicBezTo>
                    <a:cubicBezTo>
                      <a:pt x="1510911" y="672989"/>
                      <a:pt x="1482197" y="682222"/>
                      <a:pt x="1452623" y="688770"/>
                    </a:cubicBezTo>
                    <a:cubicBezTo>
                      <a:pt x="1430577" y="693708"/>
                      <a:pt x="1408101" y="697143"/>
                      <a:pt x="1385733" y="699612"/>
                    </a:cubicBezTo>
                    <a:cubicBezTo>
                      <a:pt x="1362826" y="702188"/>
                      <a:pt x="1340028" y="704013"/>
                      <a:pt x="1317874" y="704765"/>
                    </a:cubicBezTo>
                    <a:cubicBezTo>
                      <a:pt x="1305722" y="705194"/>
                      <a:pt x="1293570" y="705302"/>
                      <a:pt x="1281417" y="705194"/>
                    </a:cubicBezTo>
                    <a:cubicBezTo>
                      <a:pt x="1269265" y="705087"/>
                      <a:pt x="1257006" y="704765"/>
                      <a:pt x="1244853" y="704228"/>
                    </a:cubicBezTo>
                    <a:cubicBezTo>
                      <a:pt x="1242703" y="704228"/>
                      <a:pt x="1231411" y="701544"/>
                      <a:pt x="1223990" y="699290"/>
                    </a:cubicBezTo>
                    <a:cubicBezTo>
                      <a:pt x="1233346" y="687159"/>
                      <a:pt x="1242595" y="674815"/>
                      <a:pt x="1252059" y="662792"/>
                    </a:cubicBezTo>
                    <a:cubicBezTo>
                      <a:pt x="1260662" y="651842"/>
                      <a:pt x="1269373" y="640999"/>
                      <a:pt x="1278084" y="630050"/>
                    </a:cubicBezTo>
                    <a:cubicBezTo>
                      <a:pt x="1280450" y="630587"/>
                      <a:pt x="1282923" y="631553"/>
                      <a:pt x="1284751" y="629728"/>
                    </a:cubicBezTo>
                    <a:cubicBezTo>
                      <a:pt x="1285289" y="629084"/>
                      <a:pt x="1285719" y="628440"/>
                      <a:pt x="1285934" y="627796"/>
                    </a:cubicBezTo>
                    <a:cubicBezTo>
                      <a:pt x="1288838" y="627581"/>
                      <a:pt x="1292924" y="627903"/>
                      <a:pt x="1294538" y="627366"/>
                    </a:cubicBezTo>
                    <a:lnTo>
                      <a:pt x="1321315" y="619315"/>
                    </a:lnTo>
                    <a:cubicBezTo>
                      <a:pt x="1337446" y="614377"/>
                      <a:pt x="1353470" y="609439"/>
                      <a:pt x="1369601" y="604501"/>
                    </a:cubicBezTo>
                    <a:cubicBezTo>
                      <a:pt x="1380248" y="601066"/>
                      <a:pt x="1391002" y="597631"/>
                      <a:pt x="1401649" y="594196"/>
                    </a:cubicBezTo>
                    <a:cubicBezTo>
                      <a:pt x="1425523" y="586144"/>
                      <a:pt x="1453268" y="578630"/>
                      <a:pt x="1481767" y="569720"/>
                    </a:cubicBezTo>
                    <a:cubicBezTo>
                      <a:pt x="1508437" y="561454"/>
                      <a:pt x="1535752" y="552007"/>
                      <a:pt x="1561670" y="541058"/>
                    </a:cubicBezTo>
                    <a:cubicBezTo>
                      <a:pt x="1599310" y="525170"/>
                      <a:pt x="1633830" y="505633"/>
                      <a:pt x="1658780" y="480727"/>
                    </a:cubicBezTo>
                    <a:cubicBezTo>
                      <a:pt x="1661576" y="477937"/>
                      <a:pt x="1661684" y="473428"/>
                      <a:pt x="1658888" y="470637"/>
                    </a:cubicBezTo>
                    <a:cubicBezTo>
                      <a:pt x="1656199" y="467846"/>
                      <a:pt x="1651682" y="467738"/>
                      <a:pt x="1648886" y="470422"/>
                    </a:cubicBezTo>
                    <a:cubicBezTo>
                      <a:pt x="1624367" y="493287"/>
                      <a:pt x="1590814" y="510141"/>
                      <a:pt x="1554787" y="524419"/>
                    </a:cubicBezTo>
                    <a:cubicBezTo>
                      <a:pt x="1529085" y="534509"/>
                      <a:pt x="1502092" y="543097"/>
                      <a:pt x="1476067" y="551256"/>
                    </a:cubicBezTo>
                    <a:cubicBezTo>
                      <a:pt x="1447246" y="560273"/>
                      <a:pt x="1419716" y="568861"/>
                      <a:pt x="1395842" y="577342"/>
                    </a:cubicBezTo>
                    <a:lnTo>
                      <a:pt x="1316583" y="604823"/>
                    </a:lnTo>
                    <a:lnTo>
                      <a:pt x="1291204" y="613518"/>
                    </a:lnTo>
                    <a:cubicBezTo>
                      <a:pt x="1307335" y="593336"/>
                      <a:pt x="1323251" y="573048"/>
                      <a:pt x="1339382" y="552866"/>
                    </a:cubicBezTo>
                    <a:cubicBezTo>
                      <a:pt x="1367558" y="517226"/>
                      <a:pt x="1394981" y="481264"/>
                      <a:pt x="1422404" y="445195"/>
                    </a:cubicBezTo>
                    <a:cubicBezTo>
                      <a:pt x="1425093" y="444766"/>
                      <a:pt x="1428534" y="444444"/>
                      <a:pt x="1429825" y="444122"/>
                    </a:cubicBezTo>
                    <a:lnTo>
                      <a:pt x="1451548" y="436607"/>
                    </a:lnTo>
                    <a:cubicBezTo>
                      <a:pt x="1461549" y="432957"/>
                      <a:pt x="1471443" y="429200"/>
                      <a:pt x="1481337" y="425228"/>
                    </a:cubicBezTo>
                    <a:cubicBezTo>
                      <a:pt x="1491231" y="421257"/>
                      <a:pt x="1501017" y="417177"/>
                      <a:pt x="1510803" y="412883"/>
                    </a:cubicBezTo>
                    <a:cubicBezTo>
                      <a:pt x="1529408" y="404724"/>
                      <a:pt x="1548228" y="396674"/>
                      <a:pt x="1566832" y="387871"/>
                    </a:cubicBezTo>
                    <a:cubicBezTo>
                      <a:pt x="1579092" y="382074"/>
                      <a:pt x="1591352" y="375955"/>
                      <a:pt x="1603504" y="369621"/>
                    </a:cubicBezTo>
                    <a:cubicBezTo>
                      <a:pt x="1634045" y="353627"/>
                      <a:pt x="1663727" y="336236"/>
                      <a:pt x="1691903" y="317235"/>
                    </a:cubicBezTo>
                    <a:cubicBezTo>
                      <a:pt x="1695129" y="315088"/>
                      <a:pt x="1696097" y="310687"/>
                      <a:pt x="1693946" y="307359"/>
                    </a:cubicBezTo>
                    <a:cubicBezTo>
                      <a:pt x="1691795" y="304031"/>
                      <a:pt x="1687386" y="303173"/>
                      <a:pt x="1684160" y="305212"/>
                    </a:cubicBezTo>
                    <a:cubicBezTo>
                      <a:pt x="1661362" y="319275"/>
                      <a:pt x="1637487" y="331835"/>
                      <a:pt x="1613182" y="343965"/>
                    </a:cubicBezTo>
                    <a:cubicBezTo>
                      <a:pt x="1595115" y="353090"/>
                      <a:pt x="1576726" y="361785"/>
                      <a:pt x="1558444" y="370373"/>
                    </a:cubicBezTo>
                    <a:cubicBezTo>
                      <a:pt x="1540054" y="379176"/>
                      <a:pt x="1521665" y="388086"/>
                      <a:pt x="1503383" y="396566"/>
                    </a:cubicBezTo>
                    <a:cubicBezTo>
                      <a:pt x="1493919" y="401075"/>
                      <a:pt x="1484348" y="405476"/>
                      <a:pt x="1474777" y="409770"/>
                    </a:cubicBezTo>
                    <a:cubicBezTo>
                      <a:pt x="1465205" y="414064"/>
                      <a:pt x="1455527" y="418251"/>
                      <a:pt x="1445848" y="422330"/>
                    </a:cubicBezTo>
                    <a:lnTo>
                      <a:pt x="1437460" y="425657"/>
                    </a:lnTo>
                    <a:cubicBezTo>
                      <a:pt x="1443698" y="417392"/>
                      <a:pt x="1450257" y="409341"/>
                      <a:pt x="1456495" y="401075"/>
                    </a:cubicBezTo>
                    <a:cubicBezTo>
                      <a:pt x="1483273" y="365542"/>
                      <a:pt x="1510158" y="330117"/>
                      <a:pt x="1536828" y="294478"/>
                    </a:cubicBezTo>
                    <a:cubicBezTo>
                      <a:pt x="1537689" y="295873"/>
                      <a:pt x="1541775" y="301670"/>
                      <a:pt x="1548120" y="296946"/>
                    </a:cubicBezTo>
                    <a:cubicBezTo>
                      <a:pt x="1548873" y="296517"/>
                      <a:pt x="1549411" y="295980"/>
                      <a:pt x="1549841" y="295336"/>
                    </a:cubicBezTo>
                    <a:cubicBezTo>
                      <a:pt x="1553928" y="292116"/>
                      <a:pt x="1562854" y="285675"/>
                      <a:pt x="1566725" y="282776"/>
                    </a:cubicBezTo>
                    <a:lnTo>
                      <a:pt x="1601245" y="259159"/>
                    </a:lnTo>
                    <a:cubicBezTo>
                      <a:pt x="1609849" y="253041"/>
                      <a:pt x="1618452" y="246922"/>
                      <a:pt x="1626733" y="240588"/>
                    </a:cubicBezTo>
                    <a:cubicBezTo>
                      <a:pt x="1635014" y="234147"/>
                      <a:pt x="1643186" y="227492"/>
                      <a:pt x="1651145" y="220621"/>
                    </a:cubicBezTo>
                    <a:cubicBezTo>
                      <a:pt x="1666953" y="206773"/>
                      <a:pt x="1682009" y="192174"/>
                      <a:pt x="1696742" y="176930"/>
                    </a:cubicBezTo>
                    <a:cubicBezTo>
                      <a:pt x="1699538" y="174139"/>
                      <a:pt x="1699538" y="169631"/>
                      <a:pt x="1696850" y="166839"/>
                    </a:cubicBezTo>
                    <a:cubicBezTo>
                      <a:pt x="1694053" y="164049"/>
                      <a:pt x="1689537" y="163941"/>
                      <a:pt x="1686741" y="166732"/>
                    </a:cubicBezTo>
                    <a:cubicBezTo>
                      <a:pt x="1674481" y="177896"/>
                      <a:pt x="1661791" y="188309"/>
                      <a:pt x="1648886" y="198615"/>
                    </a:cubicBezTo>
                    <a:cubicBezTo>
                      <a:pt x="1639315" y="206344"/>
                      <a:pt x="1629529" y="213858"/>
                      <a:pt x="1619743" y="221588"/>
                    </a:cubicBezTo>
                    <a:cubicBezTo>
                      <a:pt x="1609956" y="229102"/>
                      <a:pt x="1600385" y="236938"/>
                      <a:pt x="1590384" y="244453"/>
                    </a:cubicBezTo>
                    <a:cubicBezTo>
                      <a:pt x="1583824" y="249605"/>
                      <a:pt x="1577049" y="254544"/>
                      <a:pt x="1570381" y="259696"/>
                    </a:cubicBezTo>
                    <a:cubicBezTo>
                      <a:pt x="1565757" y="263239"/>
                      <a:pt x="1561348" y="266781"/>
                      <a:pt x="1556939" y="270538"/>
                    </a:cubicBezTo>
                    <a:cubicBezTo>
                      <a:pt x="1555541" y="271719"/>
                      <a:pt x="1553067" y="273866"/>
                      <a:pt x="1550809" y="275798"/>
                    </a:cubicBezTo>
                    <a:cubicBezTo>
                      <a:pt x="1576834" y="241018"/>
                      <a:pt x="1602751" y="206022"/>
                      <a:pt x="1629314" y="171670"/>
                    </a:cubicBezTo>
                    <a:cubicBezTo>
                      <a:pt x="1670932" y="117674"/>
                      <a:pt x="1713196" y="64106"/>
                      <a:pt x="1757396" y="11720"/>
                    </a:cubicBezTo>
                    <a:cubicBezTo>
                      <a:pt x="1759977" y="8822"/>
                      <a:pt x="1759546" y="4313"/>
                      <a:pt x="1756643" y="1737"/>
                    </a:cubicBezTo>
                    <a:cubicBezTo>
                      <a:pt x="1753631" y="-840"/>
                      <a:pt x="1749115" y="-517"/>
                      <a:pt x="1746534" y="2488"/>
                    </a:cubicBezTo>
                    <a:cubicBezTo>
                      <a:pt x="1701474" y="54445"/>
                      <a:pt x="1658027" y="107368"/>
                      <a:pt x="1615764" y="161150"/>
                    </a:cubicBezTo>
                    <a:cubicBezTo>
                      <a:pt x="1588126" y="196253"/>
                      <a:pt x="1561455" y="232108"/>
                      <a:pt x="1534355" y="267533"/>
                    </a:cubicBezTo>
                    <a:cubicBezTo>
                      <a:pt x="1536936" y="255617"/>
                      <a:pt x="1539087" y="243809"/>
                      <a:pt x="1541452" y="235972"/>
                    </a:cubicBezTo>
                    <a:cubicBezTo>
                      <a:pt x="1545324" y="222017"/>
                      <a:pt x="1549626" y="208169"/>
                      <a:pt x="1553712" y="194321"/>
                    </a:cubicBezTo>
                    <a:cubicBezTo>
                      <a:pt x="1557906" y="180580"/>
                      <a:pt x="1561993" y="166732"/>
                      <a:pt x="1566510" y="152992"/>
                    </a:cubicBezTo>
                    <a:cubicBezTo>
                      <a:pt x="1572424" y="134635"/>
                      <a:pt x="1578662" y="116493"/>
                      <a:pt x="1585867" y="98673"/>
                    </a:cubicBezTo>
                    <a:cubicBezTo>
                      <a:pt x="1587480" y="95023"/>
                      <a:pt x="1585867" y="90836"/>
                      <a:pt x="1582211" y="89226"/>
                    </a:cubicBezTo>
                    <a:cubicBezTo>
                      <a:pt x="1578662" y="87616"/>
                      <a:pt x="1574467" y="89333"/>
                      <a:pt x="1572854" y="92876"/>
                    </a:cubicBezTo>
                    <a:cubicBezTo>
                      <a:pt x="1562208" y="115097"/>
                      <a:pt x="1552637" y="137748"/>
                      <a:pt x="1544463" y="160828"/>
                    </a:cubicBezTo>
                    <a:cubicBezTo>
                      <a:pt x="1541130" y="170060"/>
                      <a:pt x="1538011" y="179399"/>
                      <a:pt x="1535215" y="188846"/>
                    </a:cubicBezTo>
                    <a:cubicBezTo>
                      <a:pt x="1531021" y="202909"/>
                      <a:pt x="1527472" y="217186"/>
                      <a:pt x="1523924" y="231356"/>
                    </a:cubicBezTo>
                    <a:cubicBezTo>
                      <a:pt x="1521235" y="243379"/>
                      <a:pt x="1519729" y="264205"/>
                      <a:pt x="1515643" y="281059"/>
                    </a:cubicBezTo>
                    <a:cubicBezTo>
                      <a:pt x="1513922" y="287929"/>
                      <a:pt x="1511878" y="294155"/>
                      <a:pt x="1508760" y="298342"/>
                    </a:cubicBezTo>
                    <a:cubicBezTo>
                      <a:pt x="1508222" y="299093"/>
                      <a:pt x="1509298" y="299845"/>
                      <a:pt x="1509083" y="300704"/>
                    </a:cubicBezTo>
                    <a:cubicBezTo>
                      <a:pt x="1486606" y="330332"/>
                      <a:pt x="1463592" y="359745"/>
                      <a:pt x="1441224" y="389481"/>
                    </a:cubicBezTo>
                    <a:cubicBezTo>
                      <a:pt x="1432943" y="400323"/>
                      <a:pt x="1424555" y="411166"/>
                      <a:pt x="1416382" y="422115"/>
                    </a:cubicBezTo>
                    <a:cubicBezTo>
                      <a:pt x="1417242" y="409448"/>
                      <a:pt x="1417995" y="396888"/>
                      <a:pt x="1418748" y="384221"/>
                    </a:cubicBezTo>
                    <a:cubicBezTo>
                      <a:pt x="1419393" y="374560"/>
                      <a:pt x="1420146" y="364898"/>
                      <a:pt x="1421221" y="355237"/>
                    </a:cubicBezTo>
                    <a:cubicBezTo>
                      <a:pt x="1423264" y="333874"/>
                      <a:pt x="1426383" y="312727"/>
                      <a:pt x="1429825" y="291901"/>
                    </a:cubicBezTo>
                    <a:cubicBezTo>
                      <a:pt x="1432298" y="277838"/>
                      <a:pt x="1434879" y="263883"/>
                      <a:pt x="1437783" y="250035"/>
                    </a:cubicBezTo>
                    <a:cubicBezTo>
                      <a:pt x="1445096" y="215469"/>
                      <a:pt x="1454344" y="181332"/>
                      <a:pt x="1466496" y="147302"/>
                    </a:cubicBezTo>
                    <a:cubicBezTo>
                      <a:pt x="1467894" y="143652"/>
                      <a:pt x="1466066" y="139466"/>
                      <a:pt x="1462410" y="138070"/>
                    </a:cubicBezTo>
                    <a:cubicBezTo>
                      <a:pt x="1458753" y="136675"/>
                      <a:pt x="1454559" y="138607"/>
                      <a:pt x="1453161" y="142256"/>
                    </a:cubicBezTo>
                    <a:cubicBezTo>
                      <a:pt x="1439288" y="176394"/>
                      <a:pt x="1427889" y="210745"/>
                      <a:pt x="1419500" y="245955"/>
                    </a:cubicBezTo>
                    <a:cubicBezTo>
                      <a:pt x="1416059" y="260018"/>
                      <a:pt x="1413156" y="274296"/>
                      <a:pt x="1410790" y="288681"/>
                    </a:cubicBezTo>
                    <a:cubicBezTo>
                      <a:pt x="1407348" y="310150"/>
                      <a:pt x="1405090" y="331835"/>
                      <a:pt x="1403477" y="353734"/>
                    </a:cubicBezTo>
                    <a:cubicBezTo>
                      <a:pt x="1402832" y="363610"/>
                      <a:pt x="1402401" y="373594"/>
                      <a:pt x="1402079" y="383470"/>
                    </a:cubicBezTo>
                    <a:cubicBezTo>
                      <a:pt x="1401649" y="398177"/>
                      <a:pt x="1401541" y="412776"/>
                      <a:pt x="1401219" y="427483"/>
                    </a:cubicBezTo>
                    <a:cubicBezTo>
                      <a:pt x="1401219" y="429522"/>
                      <a:pt x="1401541" y="431669"/>
                      <a:pt x="1402079" y="433816"/>
                    </a:cubicBezTo>
                    <a:cubicBezTo>
                      <a:pt x="1402509" y="435427"/>
                      <a:pt x="1403154" y="437037"/>
                      <a:pt x="1403692" y="438647"/>
                    </a:cubicBezTo>
                    <a:cubicBezTo>
                      <a:pt x="1377667" y="472999"/>
                      <a:pt x="1351750" y="507565"/>
                      <a:pt x="1325187" y="541594"/>
                    </a:cubicBezTo>
                    <a:cubicBezTo>
                      <a:pt x="1308303" y="563386"/>
                      <a:pt x="1291419" y="585071"/>
                      <a:pt x="1274535" y="606755"/>
                    </a:cubicBezTo>
                    <a:cubicBezTo>
                      <a:pt x="1272384" y="600851"/>
                      <a:pt x="1270233" y="595269"/>
                      <a:pt x="1269803" y="593444"/>
                    </a:cubicBezTo>
                    <a:cubicBezTo>
                      <a:pt x="1266899" y="579489"/>
                      <a:pt x="1264749" y="565319"/>
                      <a:pt x="1263135" y="551149"/>
                    </a:cubicBezTo>
                    <a:cubicBezTo>
                      <a:pt x="1261522" y="536979"/>
                      <a:pt x="1260662" y="522701"/>
                      <a:pt x="1260447" y="508424"/>
                    </a:cubicBezTo>
                    <a:cubicBezTo>
                      <a:pt x="1260124" y="491999"/>
                      <a:pt x="1260985" y="475467"/>
                      <a:pt x="1262490" y="458936"/>
                    </a:cubicBezTo>
                    <a:cubicBezTo>
                      <a:pt x="1263996" y="442404"/>
                      <a:pt x="1266254" y="425980"/>
                      <a:pt x="1268943" y="409555"/>
                    </a:cubicBezTo>
                    <a:cubicBezTo>
                      <a:pt x="1272276" y="389803"/>
                      <a:pt x="1276255" y="370051"/>
                      <a:pt x="1280665" y="350514"/>
                    </a:cubicBezTo>
                    <a:cubicBezTo>
                      <a:pt x="1287547" y="320778"/>
                      <a:pt x="1295290" y="291257"/>
                      <a:pt x="1303033" y="262380"/>
                    </a:cubicBezTo>
                    <a:cubicBezTo>
                      <a:pt x="1304109" y="258623"/>
                      <a:pt x="1301850" y="254651"/>
                      <a:pt x="1298086" y="253578"/>
                    </a:cubicBezTo>
                    <a:cubicBezTo>
                      <a:pt x="1294323" y="252504"/>
                      <a:pt x="1290343" y="254651"/>
                      <a:pt x="1289268" y="258515"/>
                    </a:cubicBezTo>
                    <a:cubicBezTo>
                      <a:pt x="1280342" y="287178"/>
                      <a:pt x="1271201" y="316591"/>
                      <a:pt x="1263458" y="346327"/>
                    </a:cubicBezTo>
                    <a:cubicBezTo>
                      <a:pt x="1258296" y="366187"/>
                      <a:pt x="1253672" y="386153"/>
                      <a:pt x="1250015" y="406227"/>
                    </a:cubicBezTo>
                    <a:cubicBezTo>
                      <a:pt x="1247004" y="423189"/>
                      <a:pt x="1244746" y="440257"/>
                      <a:pt x="1243456" y="457326"/>
                    </a:cubicBezTo>
                    <a:cubicBezTo>
                      <a:pt x="1242057" y="474609"/>
                      <a:pt x="1241842" y="491785"/>
                      <a:pt x="1242487" y="508960"/>
                    </a:cubicBezTo>
                    <a:cubicBezTo>
                      <a:pt x="1243240" y="523775"/>
                      <a:pt x="1244638" y="538481"/>
                      <a:pt x="1246682" y="553188"/>
                    </a:cubicBezTo>
                    <a:cubicBezTo>
                      <a:pt x="1248833" y="567895"/>
                      <a:pt x="1251736" y="582494"/>
                      <a:pt x="1255285" y="596772"/>
                    </a:cubicBezTo>
                    <a:cubicBezTo>
                      <a:pt x="1256145" y="599778"/>
                      <a:pt x="1262168" y="612659"/>
                      <a:pt x="1264211" y="620066"/>
                    </a:cubicBezTo>
                    <a:cubicBezTo>
                      <a:pt x="1255823" y="630909"/>
                      <a:pt x="1247327" y="641751"/>
                      <a:pt x="1238938" y="652593"/>
                    </a:cubicBezTo>
                    <a:cubicBezTo>
                      <a:pt x="1224420" y="671594"/>
                      <a:pt x="1210118" y="690809"/>
                      <a:pt x="1195922" y="710025"/>
                    </a:cubicBezTo>
                    <a:cubicBezTo>
                      <a:pt x="1195815" y="709810"/>
                      <a:pt x="1195707" y="709488"/>
                      <a:pt x="1195492" y="709273"/>
                    </a:cubicBezTo>
                    <a:cubicBezTo>
                      <a:pt x="1195492" y="706590"/>
                      <a:pt x="1195815" y="702940"/>
                      <a:pt x="1195492" y="701437"/>
                    </a:cubicBezTo>
                    <a:cubicBezTo>
                      <a:pt x="1194524" y="696177"/>
                      <a:pt x="1193556" y="691024"/>
                      <a:pt x="1192481" y="685872"/>
                    </a:cubicBezTo>
                    <a:cubicBezTo>
                      <a:pt x="1191728" y="682329"/>
                      <a:pt x="1190975" y="678786"/>
                      <a:pt x="1190007" y="675351"/>
                    </a:cubicBezTo>
                    <a:cubicBezTo>
                      <a:pt x="1185813" y="659142"/>
                      <a:pt x="1181512" y="643039"/>
                      <a:pt x="1177532" y="626829"/>
                    </a:cubicBezTo>
                    <a:cubicBezTo>
                      <a:pt x="1174952" y="616202"/>
                      <a:pt x="1172478" y="605467"/>
                      <a:pt x="1170435" y="594625"/>
                    </a:cubicBezTo>
                    <a:cubicBezTo>
                      <a:pt x="1165918" y="572726"/>
                      <a:pt x="1162692" y="549002"/>
                      <a:pt x="1160433" y="524741"/>
                    </a:cubicBezTo>
                    <a:cubicBezTo>
                      <a:pt x="1158175" y="501553"/>
                      <a:pt x="1157100" y="477937"/>
                      <a:pt x="1157745" y="454427"/>
                    </a:cubicBezTo>
                    <a:cubicBezTo>
                      <a:pt x="1158605" y="422437"/>
                      <a:pt x="1162692" y="390984"/>
                      <a:pt x="1171725" y="362537"/>
                    </a:cubicBezTo>
                    <a:cubicBezTo>
                      <a:pt x="1173016" y="358779"/>
                      <a:pt x="1170972" y="354807"/>
                      <a:pt x="1167316" y="353519"/>
                    </a:cubicBezTo>
                    <a:cubicBezTo>
                      <a:pt x="1163552" y="352231"/>
                      <a:pt x="1159465" y="354271"/>
                      <a:pt x="1158282" y="357921"/>
                    </a:cubicBezTo>
                    <a:cubicBezTo>
                      <a:pt x="1145055" y="394527"/>
                      <a:pt x="1139248" y="436178"/>
                      <a:pt x="1139033" y="478044"/>
                    </a:cubicBezTo>
                    <a:cubicBezTo>
                      <a:pt x="1138925" y="494253"/>
                      <a:pt x="1139678" y="510570"/>
                      <a:pt x="1141184" y="526566"/>
                    </a:cubicBezTo>
                    <a:cubicBezTo>
                      <a:pt x="1143442" y="551578"/>
                      <a:pt x="1147743" y="575839"/>
                      <a:pt x="1152690" y="598275"/>
                    </a:cubicBezTo>
                    <a:cubicBezTo>
                      <a:pt x="1155164" y="609332"/>
                      <a:pt x="1157960" y="620281"/>
                      <a:pt x="1160971" y="631231"/>
                    </a:cubicBezTo>
                    <a:cubicBezTo>
                      <a:pt x="1165488" y="647333"/>
                      <a:pt x="1170435" y="663435"/>
                      <a:pt x="1175381" y="679430"/>
                    </a:cubicBezTo>
                    <a:lnTo>
                      <a:pt x="1181619" y="704335"/>
                    </a:lnTo>
                    <a:cubicBezTo>
                      <a:pt x="1182157" y="706805"/>
                      <a:pt x="1182694" y="713138"/>
                      <a:pt x="1183017" y="714748"/>
                    </a:cubicBezTo>
                    <a:cubicBezTo>
                      <a:pt x="1183340" y="716681"/>
                      <a:pt x="1184092" y="717754"/>
                      <a:pt x="1184415" y="718076"/>
                    </a:cubicBezTo>
                    <a:cubicBezTo>
                      <a:pt x="1185491" y="719579"/>
                      <a:pt x="1186889" y="720223"/>
                      <a:pt x="1188071" y="720438"/>
                    </a:cubicBezTo>
                    <a:cubicBezTo>
                      <a:pt x="1186351" y="722799"/>
                      <a:pt x="1184523" y="725161"/>
                      <a:pt x="1182694" y="727630"/>
                    </a:cubicBezTo>
                    <a:lnTo>
                      <a:pt x="1136882" y="792576"/>
                    </a:lnTo>
                    <a:lnTo>
                      <a:pt x="1121073" y="813509"/>
                    </a:lnTo>
                    <a:cubicBezTo>
                      <a:pt x="1119460" y="815441"/>
                      <a:pt x="1115266" y="817696"/>
                      <a:pt x="1113115" y="819628"/>
                    </a:cubicBezTo>
                    <a:cubicBezTo>
                      <a:pt x="1110104" y="822312"/>
                      <a:pt x="1109136" y="825318"/>
                      <a:pt x="1109244" y="827357"/>
                    </a:cubicBezTo>
                    <a:cubicBezTo>
                      <a:pt x="1109351" y="829826"/>
                      <a:pt x="1110319" y="832617"/>
                      <a:pt x="1114298" y="834442"/>
                    </a:cubicBezTo>
                    <a:cubicBezTo>
                      <a:pt x="1117632" y="835945"/>
                      <a:pt x="1121611" y="834442"/>
                      <a:pt x="1123224" y="831007"/>
                    </a:cubicBezTo>
                    <a:close/>
                    <a:moveTo>
                      <a:pt x="1195492" y="710132"/>
                    </a:moveTo>
                    <a:lnTo>
                      <a:pt x="1195599" y="710239"/>
                    </a:lnTo>
                    <a:cubicBezTo>
                      <a:pt x="1195599" y="710239"/>
                      <a:pt x="1195599" y="710239"/>
                      <a:pt x="1195599" y="710239"/>
                    </a:cubicBezTo>
                    <a:cubicBezTo>
                      <a:pt x="1195492" y="710239"/>
                      <a:pt x="1195492" y="710239"/>
                      <a:pt x="1195492" y="710132"/>
                    </a:cubicBezTo>
                    <a:close/>
                    <a:moveTo>
                      <a:pt x="1708679" y="142793"/>
                    </a:moveTo>
                    <a:lnTo>
                      <a:pt x="1708572" y="142901"/>
                    </a:lnTo>
                    <a:cubicBezTo>
                      <a:pt x="1708249" y="142686"/>
                      <a:pt x="1707819" y="142364"/>
                      <a:pt x="1708357" y="142579"/>
                    </a:cubicBezTo>
                    <a:cubicBezTo>
                      <a:pt x="1708464" y="142686"/>
                      <a:pt x="1708572" y="142686"/>
                      <a:pt x="1708679" y="142793"/>
                    </a:cubicBezTo>
                    <a:close/>
                    <a:moveTo>
                      <a:pt x="1708572" y="142901"/>
                    </a:moveTo>
                    <a:lnTo>
                      <a:pt x="1708572" y="143008"/>
                    </a:lnTo>
                    <a:lnTo>
                      <a:pt x="1708464" y="143008"/>
                    </a:lnTo>
                    <a:lnTo>
                      <a:pt x="1708572" y="142901"/>
                    </a:lnTo>
                    <a:close/>
                    <a:moveTo>
                      <a:pt x="1707712" y="151596"/>
                    </a:moveTo>
                    <a:cubicBezTo>
                      <a:pt x="1705883" y="148912"/>
                      <a:pt x="1706314" y="145262"/>
                      <a:pt x="1708572" y="143008"/>
                    </a:cubicBezTo>
                    <a:lnTo>
                      <a:pt x="1708787" y="142793"/>
                    </a:lnTo>
                    <a:cubicBezTo>
                      <a:pt x="1709002" y="142579"/>
                      <a:pt x="1709325" y="142364"/>
                      <a:pt x="1709540" y="142149"/>
                    </a:cubicBezTo>
                    <a:lnTo>
                      <a:pt x="1709432" y="141935"/>
                    </a:lnTo>
                    <a:cubicBezTo>
                      <a:pt x="1711905" y="139680"/>
                      <a:pt x="1715670" y="139358"/>
                      <a:pt x="1718466" y="141290"/>
                    </a:cubicBezTo>
                    <a:cubicBezTo>
                      <a:pt x="1721584" y="143545"/>
                      <a:pt x="1722337" y="148053"/>
                      <a:pt x="1720079" y="151274"/>
                    </a:cubicBezTo>
                    <a:cubicBezTo>
                      <a:pt x="1722229" y="153313"/>
                      <a:pt x="1718466" y="150415"/>
                      <a:pt x="1720294" y="152562"/>
                    </a:cubicBezTo>
                    <a:cubicBezTo>
                      <a:pt x="1721047" y="153421"/>
                      <a:pt x="1719541" y="152133"/>
                      <a:pt x="1720294" y="153099"/>
                    </a:cubicBezTo>
                    <a:cubicBezTo>
                      <a:pt x="1721369" y="154709"/>
                      <a:pt x="1719218" y="152562"/>
                      <a:pt x="1720079" y="154280"/>
                    </a:cubicBezTo>
                    <a:cubicBezTo>
                      <a:pt x="1720616" y="155139"/>
                      <a:pt x="1719864" y="154065"/>
                      <a:pt x="1719756" y="155031"/>
                    </a:cubicBezTo>
                    <a:cubicBezTo>
                      <a:pt x="1719756" y="155246"/>
                      <a:pt x="1719541" y="155353"/>
                      <a:pt x="1719433" y="155353"/>
                    </a:cubicBezTo>
                    <a:cubicBezTo>
                      <a:pt x="1718681" y="155461"/>
                      <a:pt x="1719218" y="155782"/>
                      <a:pt x="1718681" y="155246"/>
                    </a:cubicBezTo>
                    <a:cubicBezTo>
                      <a:pt x="1715562" y="152347"/>
                      <a:pt x="1720401" y="156749"/>
                      <a:pt x="1717175" y="153528"/>
                    </a:cubicBezTo>
                    <a:cubicBezTo>
                      <a:pt x="1714057" y="155568"/>
                      <a:pt x="1709862" y="154816"/>
                      <a:pt x="1707712" y="151596"/>
                    </a:cubicBezTo>
                    <a:close/>
                    <a:moveTo>
                      <a:pt x="1708787" y="142793"/>
                    </a:moveTo>
                    <a:lnTo>
                      <a:pt x="1708679" y="142793"/>
                    </a:lnTo>
                    <a:lnTo>
                      <a:pt x="1708787" y="142793"/>
                    </a:lnTo>
                    <a:lnTo>
                      <a:pt x="1708787" y="142793"/>
                    </a:lnTo>
                    <a:close/>
                    <a:moveTo>
                      <a:pt x="1709432" y="141935"/>
                    </a:moveTo>
                    <a:cubicBezTo>
                      <a:pt x="1709217" y="142149"/>
                      <a:pt x="1709002" y="142364"/>
                      <a:pt x="1708787" y="142686"/>
                    </a:cubicBezTo>
                    <a:cubicBezTo>
                      <a:pt x="1708357" y="142149"/>
                      <a:pt x="1706959" y="140969"/>
                      <a:pt x="1708034" y="141720"/>
                    </a:cubicBezTo>
                    <a:cubicBezTo>
                      <a:pt x="1709002" y="142256"/>
                      <a:pt x="1707066" y="140432"/>
                      <a:pt x="1708034" y="141076"/>
                    </a:cubicBezTo>
                    <a:cubicBezTo>
                      <a:pt x="1708572" y="141505"/>
                      <a:pt x="1707389" y="140324"/>
                      <a:pt x="1708034" y="140646"/>
                    </a:cubicBezTo>
                    <a:cubicBezTo>
                      <a:pt x="1708787" y="141076"/>
                      <a:pt x="1707604" y="140217"/>
                      <a:pt x="1708249" y="139680"/>
                    </a:cubicBezTo>
                    <a:cubicBezTo>
                      <a:pt x="1708787" y="139358"/>
                      <a:pt x="1708249" y="140109"/>
                      <a:pt x="1708787" y="140002"/>
                    </a:cubicBezTo>
                    <a:lnTo>
                      <a:pt x="1709217" y="139788"/>
                    </a:lnTo>
                    <a:cubicBezTo>
                      <a:pt x="1709110" y="140217"/>
                      <a:pt x="1709110" y="140969"/>
                      <a:pt x="1709432" y="141935"/>
                    </a:cubicBezTo>
                    <a:close/>
                    <a:moveTo>
                      <a:pt x="2102281" y="1328677"/>
                    </a:moveTo>
                    <a:cubicBezTo>
                      <a:pt x="2105937" y="1330072"/>
                      <a:pt x="2110024" y="1328140"/>
                      <a:pt x="2111422" y="1324490"/>
                    </a:cubicBezTo>
                    <a:cubicBezTo>
                      <a:pt x="2112820" y="1320840"/>
                      <a:pt x="2110992" y="1316761"/>
                      <a:pt x="2107335" y="1315365"/>
                    </a:cubicBezTo>
                    <a:cubicBezTo>
                      <a:pt x="2014635" y="1279833"/>
                      <a:pt x="1922902" y="1242368"/>
                      <a:pt x="1831600" y="1204152"/>
                    </a:cubicBezTo>
                    <a:cubicBezTo>
                      <a:pt x="1797724" y="1189982"/>
                      <a:pt x="1763955" y="1175490"/>
                      <a:pt x="1730080" y="1161105"/>
                    </a:cubicBezTo>
                    <a:cubicBezTo>
                      <a:pt x="1746211" y="1160568"/>
                      <a:pt x="1762235" y="1159709"/>
                      <a:pt x="1778474" y="1159709"/>
                    </a:cubicBezTo>
                    <a:cubicBezTo>
                      <a:pt x="1797509" y="1159924"/>
                      <a:pt x="1816543" y="1160568"/>
                      <a:pt x="1835471" y="1161212"/>
                    </a:cubicBezTo>
                    <a:cubicBezTo>
                      <a:pt x="1854721" y="1161856"/>
                      <a:pt x="1873756" y="1162500"/>
                      <a:pt x="1892575" y="1163574"/>
                    </a:cubicBezTo>
                    <a:cubicBezTo>
                      <a:pt x="1904512" y="1164111"/>
                      <a:pt x="1916342" y="1164862"/>
                      <a:pt x="1928279" y="1165828"/>
                    </a:cubicBezTo>
                    <a:cubicBezTo>
                      <a:pt x="1936130" y="1166365"/>
                      <a:pt x="1944088" y="1167116"/>
                      <a:pt x="1951938" y="1167975"/>
                    </a:cubicBezTo>
                    <a:lnTo>
                      <a:pt x="1973446" y="1170337"/>
                    </a:lnTo>
                    <a:cubicBezTo>
                      <a:pt x="1975812" y="1170659"/>
                      <a:pt x="1981834" y="1172055"/>
                      <a:pt x="1983447" y="1172269"/>
                    </a:cubicBezTo>
                    <a:cubicBezTo>
                      <a:pt x="1985060" y="1172484"/>
                      <a:pt x="1986244" y="1172376"/>
                      <a:pt x="1986674" y="1172162"/>
                    </a:cubicBezTo>
                    <a:cubicBezTo>
                      <a:pt x="1989147" y="1171410"/>
                      <a:pt x="1990438" y="1170015"/>
                      <a:pt x="1990975" y="1168727"/>
                    </a:cubicBezTo>
                    <a:cubicBezTo>
                      <a:pt x="1991728" y="1167224"/>
                      <a:pt x="1992158" y="1165614"/>
                      <a:pt x="1991514" y="1163789"/>
                    </a:cubicBezTo>
                    <a:cubicBezTo>
                      <a:pt x="1991406" y="1163252"/>
                      <a:pt x="1990975" y="1160461"/>
                      <a:pt x="1986997" y="1158958"/>
                    </a:cubicBezTo>
                    <a:cubicBezTo>
                      <a:pt x="1986566" y="1158743"/>
                      <a:pt x="1986029" y="1158636"/>
                      <a:pt x="1985599" y="1158529"/>
                    </a:cubicBezTo>
                    <a:cubicBezTo>
                      <a:pt x="1985599" y="1158529"/>
                      <a:pt x="1985599" y="1158636"/>
                      <a:pt x="1985599" y="1158743"/>
                    </a:cubicBezTo>
                    <a:cubicBezTo>
                      <a:pt x="1985491" y="1159387"/>
                      <a:pt x="1984523" y="1159280"/>
                      <a:pt x="1983232" y="1158958"/>
                    </a:cubicBezTo>
                    <a:cubicBezTo>
                      <a:pt x="1983447" y="1158851"/>
                      <a:pt x="1983986" y="1158529"/>
                      <a:pt x="1984523" y="1158421"/>
                    </a:cubicBezTo>
                    <a:cubicBezTo>
                      <a:pt x="1983770" y="1158421"/>
                      <a:pt x="1983125" y="1158529"/>
                      <a:pt x="1982372" y="1158636"/>
                    </a:cubicBezTo>
                    <a:cubicBezTo>
                      <a:pt x="1980006" y="1157885"/>
                      <a:pt x="1976995" y="1156596"/>
                      <a:pt x="1975490" y="1156274"/>
                    </a:cubicBezTo>
                    <a:lnTo>
                      <a:pt x="1953981" y="1152732"/>
                    </a:lnTo>
                    <a:cubicBezTo>
                      <a:pt x="1943980" y="1151122"/>
                      <a:pt x="1933979" y="1149726"/>
                      <a:pt x="1923869" y="1148652"/>
                    </a:cubicBezTo>
                    <a:cubicBezTo>
                      <a:pt x="1913869" y="1147472"/>
                      <a:pt x="1903867" y="1146505"/>
                      <a:pt x="1893758" y="1145647"/>
                    </a:cubicBezTo>
                    <a:cubicBezTo>
                      <a:pt x="1874830" y="1144144"/>
                      <a:pt x="1855581" y="1142641"/>
                      <a:pt x="1836224" y="1141889"/>
                    </a:cubicBezTo>
                    <a:cubicBezTo>
                      <a:pt x="1823318" y="1141460"/>
                      <a:pt x="1810521" y="1141245"/>
                      <a:pt x="1797616" y="1141460"/>
                    </a:cubicBezTo>
                    <a:cubicBezTo>
                      <a:pt x="1765139" y="1141675"/>
                      <a:pt x="1732768" y="1143822"/>
                      <a:pt x="1701259" y="1147686"/>
                    </a:cubicBezTo>
                    <a:cubicBezTo>
                      <a:pt x="1700829" y="1147686"/>
                      <a:pt x="1700936" y="1148438"/>
                      <a:pt x="1700506" y="1148545"/>
                    </a:cubicBezTo>
                    <a:cubicBezTo>
                      <a:pt x="1689429" y="1143822"/>
                      <a:pt x="1678353" y="1139206"/>
                      <a:pt x="1667384" y="1134482"/>
                    </a:cubicBezTo>
                    <a:cubicBezTo>
                      <a:pt x="1636627" y="1121386"/>
                      <a:pt x="1605977" y="1108289"/>
                      <a:pt x="1575328" y="1095193"/>
                    </a:cubicBezTo>
                    <a:cubicBezTo>
                      <a:pt x="1600278" y="1091328"/>
                      <a:pt x="1625012" y="1087463"/>
                      <a:pt x="1649854" y="1083706"/>
                    </a:cubicBezTo>
                    <a:cubicBezTo>
                      <a:pt x="1667921" y="1080915"/>
                      <a:pt x="1686096" y="1078339"/>
                      <a:pt x="1704270" y="1075763"/>
                    </a:cubicBezTo>
                    <a:cubicBezTo>
                      <a:pt x="1719326" y="1073616"/>
                      <a:pt x="1734381" y="1071576"/>
                      <a:pt x="1749545" y="1069644"/>
                    </a:cubicBezTo>
                    <a:cubicBezTo>
                      <a:pt x="1764601" y="1067711"/>
                      <a:pt x="1779657" y="1065779"/>
                      <a:pt x="1794928" y="1064276"/>
                    </a:cubicBezTo>
                    <a:cubicBezTo>
                      <a:pt x="1807080" y="1062988"/>
                      <a:pt x="1819339" y="1062129"/>
                      <a:pt x="1831600" y="1061700"/>
                    </a:cubicBezTo>
                    <a:cubicBezTo>
                      <a:pt x="1843859" y="1061270"/>
                      <a:pt x="1856226" y="1061270"/>
                      <a:pt x="1868486" y="1061700"/>
                    </a:cubicBezTo>
                    <a:lnTo>
                      <a:pt x="1893543" y="1063310"/>
                    </a:lnTo>
                    <a:cubicBezTo>
                      <a:pt x="1894188" y="1063310"/>
                      <a:pt x="1904082" y="1064276"/>
                      <a:pt x="1906125" y="1064062"/>
                    </a:cubicBezTo>
                    <a:cubicBezTo>
                      <a:pt x="1913438" y="1063417"/>
                      <a:pt x="1913223" y="1056869"/>
                      <a:pt x="1912578" y="1055044"/>
                    </a:cubicBezTo>
                    <a:cubicBezTo>
                      <a:pt x="1912363" y="1054400"/>
                      <a:pt x="1911610" y="1051394"/>
                      <a:pt x="1907093" y="1050213"/>
                    </a:cubicBezTo>
                    <a:cubicBezTo>
                      <a:pt x="1906448" y="1049999"/>
                      <a:pt x="1905803" y="1049892"/>
                      <a:pt x="1905158" y="1049892"/>
                    </a:cubicBezTo>
                    <a:cubicBezTo>
                      <a:pt x="1905158" y="1049999"/>
                      <a:pt x="1905265" y="1050213"/>
                      <a:pt x="1905265" y="1050321"/>
                    </a:cubicBezTo>
                    <a:cubicBezTo>
                      <a:pt x="1905265" y="1050965"/>
                      <a:pt x="1904082" y="1050965"/>
                      <a:pt x="1902576" y="1050750"/>
                    </a:cubicBezTo>
                    <a:cubicBezTo>
                      <a:pt x="1902899" y="1050536"/>
                      <a:pt x="1903114" y="1050428"/>
                      <a:pt x="1903330" y="1050213"/>
                    </a:cubicBezTo>
                    <a:cubicBezTo>
                      <a:pt x="1902899" y="1050321"/>
                      <a:pt x="1902469" y="1050536"/>
                      <a:pt x="1902039" y="1050750"/>
                    </a:cubicBezTo>
                    <a:cubicBezTo>
                      <a:pt x="1899135" y="1050321"/>
                      <a:pt x="1895264" y="1049140"/>
                      <a:pt x="1894941" y="1049140"/>
                    </a:cubicBezTo>
                    <a:lnTo>
                      <a:pt x="1869239" y="1046349"/>
                    </a:lnTo>
                    <a:cubicBezTo>
                      <a:pt x="1856656" y="1045383"/>
                      <a:pt x="1843967" y="1044953"/>
                      <a:pt x="1831276" y="1044953"/>
                    </a:cubicBezTo>
                    <a:cubicBezTo>
                      <a:pt x="1818587" y="1044846"/>
                      <a:pt x="1805897" y="1045383"/>
                      <a:pt x="1793315" y="1046349"/>
                    </a:cubicBezTo>
                    <a:cubicBezTo>
                      <a:pt x="1777829" y="1047530"/>
                      <a:pt x="1762557" y="1048818"/>
                      <a:pt x="1747179" y="1050643"/>
                    </a:cubicBezTo>
                    <a:cubicBezTo>
                      <a:pt x="1731908" y="1052360"/>
                      <a:pt x="1716638" y="1054507"/>
                      <a:pt x="1701474" y="1056869"/>
                    </a:cubicBezTo>
                    <a:cubicBezTo>
                      <a:pt x="1683192" y="1059660"/>
                      <a:pt x="1665018" y="1062881"/>
                      <a:pt x="1646843" y="1066209"/>
                    </a:cubicBezTo>
                    <a:cubicBezTo>
                      <a:pt x="1619743" y="1071254"/>
                      <a:pt x="1592750" y="1076836"/>
                      <a:pt x="1565649" y="1082203"/>
                    </a:cubicBezTo>
                    <a:cubicBezTo>
                      <a:pt x="1562423" y="1082848"/>
                      <a:pt x="1561241" y="1085961"/>
                      <a:pt x="1560917" y="1088966"/>
                    </a:cubicBezTo>
                    <a:cubicBezTo>
                      <a:pt x="1557584" y="1087571"/>
                      <a:pt x="1554250" y="1086176"/>
                      <a:pt x="1550916" y="1084672"/>
                    </a:cubicBezTo>
                    <a:cubicBezTo>
                      <a:pt x="1551239" y="1083599"/>
                      <a:pt x="1551776" y="1082203"/>
                      <a:pt x="1550056" y="1083062"/>
                    </a:cubicBezTo>
                    <a:lnTo>
                      <a:pt x="1550056" y="1082848"/>
                    </a:lnTo>
                    <a:cubicBezTo>
                      <a:pt x="1548443" y="1079520"/>
                      <a:pt x="1544356" y="1078017"/>
                      <a:pt x="1540915" y="1079627"/>
                    </a:cubicBezTo>
                    <a:cubicBezTo>
                      <a:pt x="1540915" y="1079627"/>
                      <a:pt x="1540485" y="1080056"/>
                      <a:pt x="1540377" y="1080164"/>
                    </a:cubicBezTo>
                    <a:cubicBezTo>
                      <a:pt x="1502630" y="1064062"/>
                      <a:pt x="1464883" y="1047959"/>
                      <a:pt x="1427136" y="1031750"/>
                    </a:cubicBezTo>
                    <a:cubicBezTo>
                      <a:pt x="1454237" y="1022625"/>
                      <a:pt x="1481552" y="1014466"/>
                      <a:pt x="1509190" y="1007489"/>
                    </a:cubicBezTo>
                    <a:cubicBezTo>
                      <a:pt x="1532419" y="1001692"/>
                      <a:pt x="1555863" y="996432"/>
                      <a:pt x="1579415" y="991601"/>
                    </a:cubicBezTo>
                    <a:cubicBezTo>
                      <a:pt x="1602966" y="986663"/>
                      <a:pt x="1626518" y="981940"/>
                      <a:pt x="1650177" y="977860"/>
                    </a:cubicBezTo>
                    <a:cubicBezTo>
                      <a:pt x="1662544" y="975713"/>
                      <a:pt x="1674912" y="973781"/>
                      <a:pt x="1687386" y="972063"/>
                    </a:cubicBezTo>
                    <a:cubicBezTo>
                      <a:pt x="1699753" y="970453"/>
                      <a:pt x="1712229" y="968950"/>
                      <a:pt x="1724811" y="967877"/>
                    </a:cubicBezTo>
                    <a:lnTo>
                      <a:pt x="1753201" y="965837"/>
                    </a:lnTo>
                    <a:cubicBezTo>
                      <a:pt x="1754922" y="965730"/>
                      <a:pt x="1763526" y="965944"/>
                      <a:pt x="1766752" y="965300"/>
                    </a:cubicBezTo>
                    <a:cubicBezTo>
                      <a:pt x="1773420" y="963905"/>
                      <a:pt x="1773957" y="958537"/>
                      <a:pt x="1773096" y="955961"/>
                    </a:cubicBezTo>
                    <a:cubicBezTo>
                      <a:pt x="1772022" y="952419"/>
                      <a:pt x="1768257" y="950379"/>
                      <a:pt x="1764601" y="951453"/>
                    </a:cubicBezTo>
                    <a:cubicBezTo>
                      <a:pt x="1764494" y="951453"/>
                      <a:pt x="1764386" y="951560"/>
                      <a:pt x="1764170" y="951560"/>
                    </a:cubicBezTo>
                    <a:cubicBezTo>
                      <a:pt x="1764170" y="951667"/>
                      <a:pt x="1764278" y="951774"/>
                      <a:pt x="1764278" y="951882"/>
                    </a:cubicBezTo>
                    <a:cubicBezTo>
                      <a:pt x="1764386" y="952741"/>
                      <a:pt x="1763418" y="952955"/>
                      <a:pt x="1762020" y="952955"/>
                    </a:cubicBezTo>
                    <a:lnTo>
                      <a:pt x="1762450" y="952526"/>
                    </a:lnTo>
                    <a:lnTo>
                      <a:pt x="1761912" y="952955"/>
                    </a:lnTo>
                    <a:cubicBezTo>
                      <a:pt x="1758901" y="952955"/>
                      <a:pt x="1753846" y="951667"/>
                      <a:pt x="1752879" y="951667"/>
                    </a:cubicBezTo>
                    <a:lnTo>
                      <a:pt x="1723627" y="952526"/>
                    </a:lnTo>
                    <a:cubicBezTo>
                      <a:pt x="1710938" y="953170"/>
                      <a:pt x="1698140" y="954136"/>
                      <a:pt x="1685451" y="955424"/>
                    </a:cubicBezTo>
                    <a:cubicBezTo>
                      <a:pt x="1672653" y="956713"/>
                      <a:pt x="1659963" y="958323"/>
                      <a:pt x="1647273" y="960148"/>
                    </a:cubicBezTo>
                    <a:cubicBezTo>
                      <a:pt x="1623291" y="963797"/>
                      <a:pt x="1599202" y="967770"/>
                      <a:pt x="1575436" y="972707"/>
                    </a:cubicBezTo>
                    <a:cubicBezTo>
                      <a:pt x="1559519" y="975928"/>
                      <a:pt x="1543711" y="979685"/>
                      <a:pt x="1528010" y="983764"/>
                    </a:cubicBezTo>
                    <a:cubicBezTo>
                      <a:pt x="1488757" y="994070"/>
                      <a:pt x="1450150" y="1006523"/>
                      <a:pt x="1412295" y="1021337"/>
                    </a:cubicBezTo>
                    <a:cubicBezTo>
                      <a:pt x="1410897" y="1021873"/>
                      <a:pt x="1411435" y="1023591"/>
                      <a:pt x="1410682" y="1024772"/>
                    </a:cubicBezTo>
                    <a:cubicBezTo>
                      <a:pt x="1384765" y="1013715"/>
                      <a:pt x="1358847" y="1002765"/>
                      <a:pt x="1332822" y="991923"/>
                    </a:cubicBezTo>
                    <a:cubicBezTo>
                      <a:pt x="1308626" y="981832"/>
                      <a:pt x="1284321" y="972063"/>
                      <a:pt x="1260017" y="962295"/>
                    </a:cubicBezTo>
                    <a:cubicBezTo>
                      <a:pt x="1290559" y="949735"/>
                      <a:pt x="1320778" y="937175"/>
                      <a:pt x="1351427" y="926547"/>
                    </a:cubicBezTo>
                    <a:cubicBezTo>
                      <a:pt x="1367343" y="920965"/>
                      <a:pt x="1383367" y="915705"/>
                      <a:pt x="1399713" y="910767"/>
                    </a:cubicBezTo>
                    <a:cubicBezTo>
                      <a:pt x="1423480" y="903467"/>
                      <a:pt x="1447891" y="896812"/>
                      <a:pt x="1473271" y="891337"/>
                    </a:cubicBezTo>
                    <a:cubicBezTo>
                      <a:pt x="1487144" y="888331"/>
                      <a:pt x="1501017" y="885433"/>
                      <a:pt x="1514998" y="882642"/>
                    </a:cubicBezTo>
                    <a:cubicBezTo>
                      <a:pt x="1528978" y="879851"/>
                      <a:pt x="1542850" y="877167"/>
                      <a:pt x="1556831" y="874591"/>
                    </a:cubicBezTo>
                    <a:lnTo>
                      <a:pt x="1583608" y="869974"/>
                    </a:lnTo>
                    <a:cubicBezTo>
                      <a:pt x="1584899" y="869760"/>
                      <a:pt x="1587695" y="868364"/>
                      <a:pt x="1589954" y="867506"/>
                    </a:cubicBezTo>
                    <a:cubicBezTo>
                      <a:pt x="1590491" y="867828"/>
                      <a:pt x="1591029" y="867184"/>
                      <a:pt x="1591674" y="867398"/>
                    </a:cubicBezTo>
                    <a:cubicBezTo>
                      <a:pt x="1591567" y="867291"/>
                      <a:pt x="1591459" y="867398"/>
                      <a:pt x="1591352" y="867291"/>
                    </a:cubicBezTo>
                    <a:lnTo>
                      <a:pt x="1591029" y="867184"/>
                    </a:lnTo>
                    <a:cubicBezTo>
                      <a:pt x="1591459" y="867076"/>
                      <a:pt x="1591459" y="867398"/>
                      <a:pt x="1591782" y="867291"/>
                    </a:cubicBezTo>
                    <a:cubicBezTo>
                      <a:pt x="1593932" y="867935"/>
                      <a:pt x="1596406" y="868364"/>
                      <a:pt x="1598234" y="866754"/>
                    </a:cubicBezTo>
                    <a:cubicBezTo>
                      <a:pt x="1602106" y="863427"/>
                      <a:pt x="1601030" y="859991"/>
                      <a:pt x="1600385" y="858488"/>
                    </a:cubicBezTo>
                    <a:cubicBezTo>
                      <a:pt x="1599740" y="856771"/>
                      <a:pt x="1598234" y="854731"/>
                      <a:pt x="1594901" y="854087"/>
                    </a:cubicBezTo>
                    <a:cubicBezTo>
                      <a:pt x="1594040" y="853980"/>
                      <a:pt x="1592319" y="853980"/>
                      <a:pt x="1590276" y="854302"/>
                    </a:cubicBezTo>
                    <a:cubicBezTo>
                      <a:pt x="1587695" y="854731"/>
                      <a:pt x="1583717" y="855804"/>
                      <a:pt x="1581780" y="855912"/>
                    </a:cubicBezTo>
                    <a:lnTo>
                      <a:pt x="1554358" y="859562"/>
                    </a:lnTo>
                    <a:cubicBezTo>
                      <a:pt x="1537366" y="862138"/>
                      <a:pt x="1520374" y="864714"/>
                      <a:pt x="1503491" y="867613"/>
                    </a:cubicBezTo>
                    <a:cubicBezTo>
                      <a:pt x="1492199" y="869545"/>
                      <a:pt x="1480907" y="871585"/>
                      <a:pt x="1469722" y="873732"/>
                    </a:cubicBezTo>
                    <a:cubicBezTo>
                      <a:pt x="1452408" y="877060"/>
                      <a:pt x="1435524" y="880817"/>
                      <a:pt x="1419071" y="885218"/>
                    </a:cubicBezTo>
                    <a:cubicBezTo>
                      <a:pt x="1402186" y="889620"/>
                      <a:pt x="1385625" y="894665"/>
                      <a:pt x="1369386" y="900247"/>
                    </a:cubicBezTo>
                    <a:cubicBezTo>
                      <a:pt x="1349706" y="906903"/>
                      <a:pt x="1330456" y="914417"/>
                      <a:pt x="1311314" y="922254"/>
                    </a:cubicBezTo>
                    <a:cubicBezTo>
                      <a:pt x="1287440" y="932237"/>
                      <a:pt x="1263565" y="943294"/>
                      <a:pt x="1239476" y="954458"/>
                    </a:cubicBezTo>
                    <a:cubicBezTo>
                      <a:pt x="1238831" y="954244"/>
                      <a:pt x="1237971" y="954029"/>
                      <a:pt x="1237110" y="953707"/>
                    </a:cubicBezTo>
                    <a:cubicBezTo>
                      <a:pt x="1237003" y="953385"/>
                      <a:pt x="1236680" y="952633"/>
                      <a:pt x="1236573" y="952419"/>
                    </a:cubicBezTo>
                    <a:cubicBezTo>
                      <a:pt x="1236035" y="951238"/>
                      <a:pt x="1235497" y="950594"/>
                      <a:pt x="1235282" y="950272"/>
                    </a:cubicBezTo>
                    <a:cubicBezTo>
                      <a:pt x="1233561" y="948340"/>
                      <a:pt x="1231733" y="947910"/>
                      <a:pt x="1230658" y="947910"/>
                    </a:cubicBezTo>
                    <a:cubicBezTo>
                      <a:pt x="1228722" y="947695"/>
                      <a:pt x="1227001" y="948125"/>
                      <a:pt x="1225496" y="949413"/>
                    </a:cubicBezTo>
                    <a:cubicBezTo>
                      <a:pt x="1225496" y="949413"/>
                      <a:pt x="1225173" y="949950"/>
                      <a:pt x="1224958" y="950057"/>
                    </a:cubicBezTo>
                    <a:cubicBezTo>
                      <a:pt x="1218936" y="948340"/>
                      <a:pt x="1212591" y="946407"/>
                      <a:pt x="1206461" y="944475"/>
                    </a:cubicBezTo>
                    <a:cubicBezTo>
                      <a:pt x="1197858" y="941684"/>
                      <a:pt x="1190115" y="938893"/>
                      <a:pt x="1186781" y="936531"/>
                    </a:cubicBezTo>
                    <a:lnTo>
                      <a:pt x="1186566" y="936424"/>
                    </a:lnTo>
                    <a:cubicBezTo>
                      <a:pt x="1184738" y="933740"/>
                      <a:pt x="1181189" y="932667"/>
                      <a:pt x="1178070" y="934062"/>
                    </a:cubicBezTo>
                    <a:cubicBezTo>
                      <a:pt x="1174629" y="935672"/>
                      <a:pt x="1173123" y="939751"/>
                      <a:pt x="1174737" y="943187"/>
                    </a:cubicBezTo>
                    <a:cubicBezTo>
                      <a:pt x="1175381" y="944475"/>
                      <a:pt x="1176565" y="946085"/>
                      <a:pt x="1178715" y="947695"/>
                    </a:cubicBezTo>
                    <a:cubicBezTo>
                      <a:pt x="1180974" y="949306"/>
                      <a:pt x="1184738" y="951238"/>
                      <a:pt x="1189362" y="953063"/>
                    </a:cubicBezTo>
                    <a:cubicBezTo>
                      <a:pt x="1199471" y="957250"/>
                      <a:pt x="1213881" y="961650"/>
                      <a:pt x="1224851" y="964978"/>
                    </a:cubicBezTo>
                    <a:cubicBezTo>
                      <a:pt x="1224206" y="966696"/>
                      <a:pt x="1222270" y="967770"/>
                      <a:pt x="1223022" y="969594"/>
                    </a:cubicBezTo>
                    <a:cubicBezTo>
                      <a:pt x="1223990" y="971741"/>
                      <a:pt x="1226571" y="971312"/>
                      <a:pt x="1228830" y="971741"/>
                    </a:cubicBezTo>
                    <a:cubicBezTo>
                      <a:pt x="1228830" y="971741"/>
                      <a:pt x="1228830" y="971849"/>
                      <a:pt x="1228830" y="971849"/>
                    </a:cubicBezTo>
                    <a:cubicBezTo>
                      <a:pt x="1230766" y="977216"/>
                      <a:pt x="1232701" y="982476"/>
                      <a:pt x="1234745" y="987629"/>
                    </a:cubicBezTo>
                    <a:cubicBezTo>
                      <a:pt x="1236788" y="992889"/>
                      <a:pt x="1238938" y="998042"/>
                      <a:pt x="1241305" y="1003302"/>
                    </a:cubicBezTo>
                    <a:cubicBezTo>
                      <a:pt x="1248833" y="1020156"/>
                      <a:pt x="1256360" y="1037117"/>
                      <a:pt x="1264103" y="1053863"/>
                    </a:cubicBezTo>
                    <a:cubicBezTo>
                      <a:pt x="1269265" y="1065135"/>
                      <a:pt x="1274642" y="1076299"/>
                      <a:pt x="1280019" y="1087356"/>
                    </a:cubicBezTo>
                    <a:cubicBezTo>
                      <a:pt x="1291956" y="1111832"/>
                      <a:pt x="1304646" y="1137595"/>
                      <a:pt x="1318950" y="1162930"/>
                    </a:cubicBezTo>
                    <a:cubicBezTo>
                      <a:pt x="1332822" y="1187620"/>
                      <a:pt x="1347985" y="1211988"/>
                      <a:pt x="1364655" y="1235175"/>
                    </a:cubicBezTo>
                    <a:cubicBezTo>
                      <a:pt x="1387346" y="1266844"/>
                      <a:pt x="1412833" y="1296042"/>
                      <a:pt x="1441331" y="1320088"/>
                    </a:cubicBezTo>
                    <a:cubicBezTo>
                      <a:pt x="1444343" y="1322665"/>
                      <a:pt x="1448860" y="1322343"/>
                      <a:pt x="1451440" y="1319337"/>
                    </a:cubicBezTo>
                    <a:cubicBezTo>
                      <a:pt x="1454021" y="1316439"/>
                      <a:pt x="1453699" y="1311930"/>
                      <a:pt x="1450688" y="1309354"/>
                    </a:cubicBezTo>
                    <a:cubicBezTo>
                      <a:pt x="1424017" y="1285200"/>
                      <a:pt x="1400573" y="1256108"/>
                      <a:pt x="1379388" y="1224870"/>
                    </a:cubicBezTo>
                    <a:cubicBezTo>
                      <a:pt x="1363687" y="1201898"/>
                      <a:pt x="1349383" y="1177637"/>
                      <a:pt x="1335833" y="1153483"/>
                    </a:cubicBezTo>
                    <a:cubicBezTo>
                      <a:pt x="1321745" y="1128363"/>
                      <a:pt x="1308410" y="1103351"/>
                      <a:pt x="1296151" y="1079305"/>
                    </a:cubicBezTo>
                    <a:cubicBezTo>
                      <a:pt x="1289161" y="1065672"/>
                      <a:pt x="1282278" y="1051931"/>
                      <a:pt x="1275502" y="1038190"/>
                    </a:cubicBezTo>
                    <a:cubicBezTo>
                      <a:pt x="1268727" y="1024450"/>
                      <a:pt x="1261952" y="1010602"/>
                      <a:pt x="1255285" y="996754"/>
                    </a:cubicBezTo>
                    <a:cubicBezTo>
                      <a:pt x="1252919" y="991923"/>
                      <a:pt x="1250661" y="986985"/>
                      <a:pt x="1248510" y="982047"/>
                    </a:cubicBezTo>
                    <a:cubicBezTo>
                      <a:pt x="1247004" y="978612"/>
                      <a:pt x="1245714" y="975284"/>
                      <a:pt x="1244316" y="971849"/>
                    </a:cubicBezTo>
                    <a:cubicBezTo>
                      <a:pt x="1271846" y="983443"/>
                      <a:pt x="1299269" y="995036"/>
                      <a:pt x="1326585" y="1006737"/>
                    </a:cubicBezTo>
                    <a:cubicBezTo>
                      <a:pt x="1346910" y="1015540"/>
                      <a:pt x="1367235" y="1024450"/>
                      <a:pt x="1387561" y="1033360"/>
                    </a:cubicBezTo>
                    <a:cubicBezTo>
                      <a:pt x="1387883" y="1033896"/>
                      <a:pt x="1387668" y="1034219"/>
                      <a:pt x="1388098" y="1034755"/>
                    </a:cubicBezTo>
                    <a:cubicBezTo>
                      <a:pt x="1389604" y="1036687"/>
                      <a:pt x="1392400" y="1039371"/>
                      <a:pt x="1393045" y="1041089"/>
                    </a:cubicBezTo>
                    <a:lnTo>
                      <a:pt x="1403370" y="1068463"/>
                    </a:lnTo>
                    <a:cubicBezTo>
                      <a:pt x="1408747" y="1081667"/>
                      <a:pt x="1414984" y="1094656"/>
                      <a:pt x="1421544" y="1107323"/>
                    </a:cubicBezTo>
                    <a:cubicBezTo>
                      <a:pt x="1428104" y="1119990"/>
                      <a:pt x="1435202" y="1132443"/>
                      <a:pt x="1442299" y="1144681"/>
                    </a:cubicBezTo>
                    <a:cubicBezTo>
                      <a:pt x="1452623" y="1162071"/>
                      <a:pt x="1462947" y="1179569"/>
                      <a:pt x="1473702" y="1196530"/>
                    </a:cubicBezTo>
                    <a:cubicBezTo>
                      <a:pt x="1484563" y="1213813"/>
                      <a:pt x="1495855" y="1230667"/>
                      <a:pt x="1507685" y="1247091"/>
                    </a:cubicBezTo>
                    <a:cubicBezTo>
                      <a:pt x="1531344" y="1280048"/>
                      <a:pt x="1557369" y="1311286"/>
                      <a:pt x="1586943" y="1340055"/>
                    </a:cubicBezTo>
                    <a:cubicBezTo>
                      <a:pt x="1589739" y="1342847"/>
                      <a:pt x="1594256" y="1342847"/>
                      <a:pt x="1597051" y="1340163"/>
                    </a:cubicBezTo>
                    <a:cubicBezTo>
                      <a:pt x="1599847" y="1337372"/>
                      <a:pt x="1599847" y="1332863"/>
                      <a:pt x="1597051" y="1330072"/>
                    </a:cubicBezTo>
                    <a:cubicBezTo>
                      <a:pt x="1574791" y="1306670"/>
                      <a:pt x="1555110" y="1281872"/>
                      <a:pt x="1536613" y="1256108"/>
                    </a:cubicBezTo>
                    <a:cubicBezTo>
                      <a:pt x="1522633" y="1236678"/>
                      <a:pt x="1509405" y="1216604"/>
                      <a:pt x="1496500" y="1196423"/>
                    </a:cubicBezTo>
                    <a:cubicBezTo>
                      <a:pt x="1483488" y="1176241"/>
                      <a:pt x="1470583" y="1155845"/>
                      <a:pt x="1457893" y="1135234"/>
                    </a:cubicBezTo>
                    <a:cubicBezTo>
                      <a:pt x="1449075" y="1121171"/>
                      <a:pt x="1440471" y="1106786"/>
                      <a:pt x="1432406" y="1092079"/>
                    </a:cubicBezTo>
                    <a:cubicBezTo>
                      <a:pt x="1427136" y="1082311"/>
                      <a:pt x="1422082" y="1072435"/>
                      <a:pt x="1417457" y="1062344"/>
                    </a:cubicBezTo>
                    <a:lnTo>
                      <a:pt x="1409176" y="1042806"/>
                    </a:lnTo>
                    <a:cubicBezTo>
                      <a:pt x="1410897" y="1043558"/>
                      <a:pt x="1412510" y="1044309"/>
                      <a:pt x="1414231" y="1045061"/>
                    </a:cubicBezTo>
                    <a:cubicBezTo>
                      <a:pt x="1457678" y="1064169"/>
                      <a:pt x="1501125" y="1083062"/>
                      <a:pt x="1544463" y="1102063"/>
                    </a:cubicBezTo>
                    <a:cubicBezTo>
                      <a:pt x="1548120" y="1109041"/>
                      <a:pt x="1551776" y="1116126"/>
                      <a:pt x="1552206" y="1116985"/>
                    </a:cubicBezTo>
                    <a:lnTo>
                      <a:pt x="1579845" y="1170659"/>
                    </a:lnTo>
                    <a:cubicBezTo>
                      <a:pt x="1596191" y="1200931"/>
                      <a:pt x="1612645" y="1229808"/>
                      <a:pt x="1631573" y="1256860"/>
                    </a:cubicBezTo>
                    <a:cubicBezTo>
                      <a:pt x="1650714" y="1284127"/>
                      <a:pt x="1672330" y="1309461"/>
                      <a:pt x="1697173" y="1333829"/>
                    </a:cubicBezTo>
                    <a:cubicBezTo>
                      <a:pt x="1706959" y="1343276"/>
                      <a:pt x="1717820" y="1357339"/>
                      <a:pt x="1729972" y="1367430"/>
                    </a:cubicBezTo>
                    <a:cubicBezTo>
                      <a:pt x="1735995" y="1372475"/>
                      <a:pt x="1742447" y="1376554"/>
                      <a:pt x="1749115" y="1378916"/>
                    </a:cubicBezTo>
                    <a:cubicBezTo>
                      <a:pt x="1752772" y="1380311"/>
                      <a:pt x="1756966" y="1378379"/>
                      <a:pt x="1758363" y="1374729"/>
                    </a:cubicBezTo>
                    <a:cubicBezTo>
                      <a:pt x="1759654" y="1371079"/>
                      <a:pt x="1757826" y="1367000"/>
                      <a:pt x="1754170" y="1365604"/>
                    </a:cubicBezTo>
                    <a:cubicBezTo>
                      <a:pt x="1747394" y="1362814"/>
                      <a:pt x="1741264" y="1357554"/>
                      <a:pt x="1735350" y="1351649"/>
                    </a:cubicBezTo>
                    <a:cubicBezTo>
                      <a:pt x="1725779" y="1341988"/>
                      <a:pt x="1717175" y="1330179"/>
                      <a:pt x="1709217" y="1321806"/>
                    </a:cubicBezTo>
                    <a:cubicBezTo>
                      <a:pt x="1685666" y="1297760"/>
                      <a:pt x="1665878" y="1272211"/>
                      <a:pt x="1647488" y="1245803"/>
                    </a:cubicBezTo>
                    <a:cubicBezTo>
                      <a:pt x="1628884" y="1219288"/>
                      <a:pt x="1611677" y="1191699"/>
                      <a:pt x="1595008" y="1162286"/>
                    </a:cubicBezTo>
                    <a:lnTo>
                      <a:pt x="1566510" y="1111724"/>
                    </a:lnTo>
                    <a:cubicBezTo>
                      <a:pt x="1583932" y="1119346"/>
                      <a:pt x="1601245" y="1127075"/>
                      <a:pt x="1618667" y="1134590"/>
                    </a:cubicBezTo>
                    <a:cubicBezTo>
                      <a:pt x="1642971" y="1145110"/>
                      <a:pt x="1667384" y="1155201"/>
                      <a:pt x="1691795" y="1165614"/>
                    </a:cubicBezTo>
                    <a:cubicBezTo>
                      <a:pt x="1691795" y="1171518"/>
                      <a:pt x="1694053" y="1178925"/>
                      <a:pt x="1699216" y="1187298"/>
                    </a:cubicBezTo>
                    <a:cubicBezTo>
                      <a:pt x="1707604" y="1200824"/>
                      <a:pt x="1721369" y="1216604"/>
                      <a:pt x="1732016" y="1228198"/>
                    </a:cubicBezTo>
                    <a:cubicBezTo>
                      <a:pt x="1747179" y="1244515"/>
                      <a:pt x="1763096" y="1262979"/>
                      <a:pt x="1780409" y="1281014"/>
                    </a:cubicBezTo>
                    <a:cubicBezTo>
                      <a:pt x="1791486" y="1292607"/>
                      <a:pt x="1803100" y="1303986"/>
                      <a:pt x="1815037" y="1314614"/>
                    </a:cubicBezTo>
                    <a:cubicBezTo>
                      <a:pt x="1836116" y="1333614"/>
                      <a:pt x="1858162" y="1350361"/>
                      <a:pt x="1880745" y="1362599"/>
                    </a:cubicBezTo>
                    <a:cubicBezTo>
                      <a:pt x="1884080" y="1364638"/>
                      <a:pt x="1888489" y="1363457"/>
                      <a:pt x="1890424" y="1360022"/>
                    </a:cubicBezTo>
                    <a:cubicBezTo>
                      <a:pt x="1892360" y="1356587"/>
                      <a:pt x="1891284" y="1352293"/>
                      <a:pt x="1887843" y="1350361"/>
                    </a:cubicBezTo>
                    <a:cubicBezTo>
                      <a:pt x="1872035" y="1340592"/>
                      <a:pt x="1856764" y="1328247"/>
                      <a:pt x="1841815" y="1314721"/>
                    </a:cubicBezTo>
                    <a:cubicBezTo>
                      <a:pt x="1824932" y="1299585"/>
                      <a:pt x="1808800" y="1282731"/>
                      <a:pt x="1792992" y="1266199"/>
                    </a:cubicBezTo>
                    <a:cubicBezTo>
                      <a:pt x="1776215" y="1248702"/>
                      <a:pt x="1759761" y="1231633"/>
                      <a:pt x="1744490" y="1216175"/>
                    </a:cubicBezTo>
                    <a:cubicBezTo>
                      <a:pt x="1735565" y="1207265"/>
                      <a:pt x="1724273" y="1195671"/>
                      <a:pt x="1715777" y="1184722"/>
                    </a:cubicBezTo>
                    <a:cubicBezTo>
                      <a:pt x="1712336" y="1180320"/>
                      <a:pt x="1709970" y="1176348"/>
                      <a:pt x="1708034" y="1172376"/>
                    </a:cubicBezTo>
                    <a:cubicBezTo>
                      <a:pt x="1723950" y="1179139"/>
                      <a:pt x="1739866" y="1186010"/>
                      <a:pt x="1755783" y="1192665"/>
                    </a:cubicBezTo>
                    <a:cubicBezTo>
                      <a:pt x="1870314" y="1240221"/>
                      <a:pt x="1985706" y="1285737"/>
                      <a:pt x="2102281" y="1328677"/>
                    </a:cubicBezTo>
                    <a:close/>
                    <a:moveTo>
                      <a:pt x="1550378" y="1084029"/>
                    </a:moveTo>
                    <a:lnTo>
                      <a:pt x="1550809" y="1084672"/>
                    </a:lnTo>
                    <a:lnTo>
                      <a:pt x="1550809" y="1084672"/>
                    </a:lnTo>
                    <a:cubicBezTo>
                      <a:pt x="1550701" y="1084672"/>
                      <a:pt x="1550593" y="1084565"/>
                      <a:pt x="1550486" y="1084458"/>
                    </a:cubicBezTo>
                    <a:cubicBezTo>
                      <a:pt x="1550378" y="1084350"/>
                      <a:pt x="1550378" y="1084243"/>
                      <a:pt x="1550378" y="1084029"/>
                    </a:cubicBezTo>
                    <a:close/>
                    <a:moveTo>
                      <a:pt x="1591567" y="867398"/>
                    </a:moveTo>
                    <a:cubicBezTo>
                      <a:pt x="1591674" y="867398"/>
                      <a:pt x="1591674" y="867291"/>
                      <a:pt x="1591567" y="867398"/>
                    </a:cubicBezTo>
                    <a:cubicBezTo>
                      <a:pt x="1592427" y="867291"/>
                      <a:pt x="1593287" y="867184"/>
                      <a:pt x="1593287" y="867720"/>
                    </a:cubicBezTo>
                    <a:cubicBezTo>
                      <a:pt x="1593502" y="868687"/>
                      <a:pt x="1592212" y="867720"/>
                      <a:pt x="1591567" y="86739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 rot="5528855">
                <a:off x="9155525" y="6493047"/>
                <a:ext cx="248050" cy="244688"/>
              </a:xfrm>
              <a:custGeom>
                <a:avLst/>
                <a:gdLst/>
                <a:ahLst/>
                <a:cxnLst/>
                <a:rect l="l" t="t" r="r" b="b"/>
                <a:pathLst>
                  <a:path w="247876" h="244516" extrusionOk="0">
                    <a:moveTo>
                      <a:pt x="226264" y="192393"/>
                    </a:moveTo>
                    <a:cubicBezTo>
                      <a:pt x="187656" y="247678"/>
                      <a:pt x="110442" y="261096"/>
                      <a:pt x="53982" y="222451"/>
                    </a:cubicBezTo>
                    <a:cubicBezTo>
                      <a:pt x="-2477" y="183805"/>
                      <a:pt x="-16995" y="107480"/>
                      <a:pt x="21613" y="52196"/>
                    </a:cubicBezTo>
                    <a:cubicBezTo>
                      <a:pt x="60220" y="-3089"/>
                      <a:pt x="137435" y="-16615"/>
                      <a:pt x="193894" y="22030"/>
                    </a:cubicBezTo>
                    <a:cubicBezTo>
                      <a:pt x="250353" y="60783"/>
                      <a:pt x="264871" y="137109"/>
                      <a:pt x="226264" y="192393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 rot="5528855">
                <a:off x="8089826" y="2405075"/>
                <a:ext cx="2181354" cy="3591165"/>
              </a:xfrm>
              <a:custGeom>
                <a:avLst/>
                <a:gdLst/>
                <a:ahLst/>
                <a:cxnLst/>
                <a:rect l="l" t="t" r="r" b="b"/>
                <a:pathLst>
                  <a:path w="2179822" h="3588643" extrusionOk="0">
                    <a:moveTo>
                      <a:pt x="312944" y="3177368"/>
                    </a:moveTo>
                    <a:lnTo>
                      <a:pt x="323483" y="3178441"/>
                    </a:lnTo>
                    <a:cubicBezTo>
                      <a:pt x="289392" y="3299424"/>
                      <a:pt x="300577" y="3431356"/>
                      <a:pt x="204542" y="3530653"/>
                    </a:cubicBezTo>
                    <a:cubicBezTo>
                      <a:pt x="169484" y="3566830"/>
                      <a:pt x="106679" y="3608696"/>
                      <a:pt x="55705" y="3577994"/>
                    </a:cubicBezTo>
                    <a:cubicBezTo>
                      <a:pt x="-85712" y="3492974"/>
                      <a:pt x="77213" y="3303932"/>
                      <a:pt x="157762" y="3250794"/>
                    </a:cubicBezTo>
                    <a:cubicBezTo>
                      <a:pt x="189701" y="3229754"/>
                      <a:pt x="223900" y="3212041"/>
                      <a:pt x="258850" y="3196369"/>
                    </a:cubicBezTo>
                    <a:cubicBezTo>
                      <a:pt x="270142" y="3191216"/>
                      <a:pt x="281649" y="3186493"/>
                      <a:pt x="293694" y="3183165"/>
                    </a:cubicBezTo>
                    <a:cubicBezTo>
                      <a:pt x="300146" y="3181340"/>
                      <a:pt x="319181" y="3174792"/>
                      <a:pt x="312944" y="3177368"/>
                    </a:cubicBezTo>
                    <a:close/>
                    <a:moveTo>
                      <a:pt x="578678" y="1398704"/>
                    </a:moveTo>
                    <a:cubicBezTo>
                      <a:pt x="527274" y="1375302"/>
                      <a:pt x="464685" y="1405360"/>
                      <a:pt x="425109" y="1438638"/>
                    </a:cubicBezTo>
                    <a:cubicBezTo>
                      <a:pt x="330903" y="1517754"/>
                      <a:pt x="287134" y="1654731"/>
                      <a:pt x="267561" y="1771957"/>
                    </a:cubicBezTo>
                    <a:cubicBezTo>
                      <a:pt x="259926" y="1818224"/>
                      <a:pt x="257022" y="1865028"/>
                      <a:pt x="261431" y="1911725"/>
                    </a:cubicBezTo>
                    <a:cubicBezTo>
                      <a:pt x="262399" y="1921171"/>
                      <a:pt x="278961" y="1987620"/>
                      <a:pt x="276272" y="1975812"/>
                    </a:cubicBezTo>
                    <a:lnTo>
                      <a:pt x="290790" y="1985259"/>
                    </a:lnTo>
                    <a:cubicBezTo>
                      <a:pt x="366069" y="1831964"/>
                      <a:pt x="542652" y="1764120"/>
                      <a:pt x="613307" y="1609323"/>
                    </a:cubicBezTo>
                    <a:cubicBezTo>
                      <a:pt x="641805" y="1546846"/>
                      <a:pt x="656969" y="1434237"/>
                      <a:pt x="578678" y="1398704"/>
                    </a:cubicBezTo>
                    <a:close/>
                    <a:moveTo>
                      <a:pt x="2021024" y="1805449"/>
                    </a:moveTo>
                    <a:cubicBezTo>
                      <a:pt x="1909181" y="1903781"/>
                      <a:pt x="1896276" y="2148107"/>
                      <a:pt x="1938970" y="2278107"/>
                    </a:cubicBezTo>
                    <a:cubicBezTo>
                      <a:pt x="1953058" y="2321153"/>
                      <a:pt x="1989729" y="2405637"/>
                      <a:pt x="2039306" y="2421847"/>
                    </a:cubicBezTo>
                    <a:lnTo>
                      <a:pt x="2057157" y="2388246"/>
                    </a:lnTo>
                    <a:cubicBezTo>
                      <a:pt x="2070815" y="2297966"/>
                      <a:pt x="2120177" y="2217884"/>
                      <a:pt x="2147707" y="2131468"/>
                    </a:cubicBezTo>
                    <a:cubicBezTo>
                      <a:pt x="2162010" y="2086489"/>
                      <a:pt x="2174915" y="2040436"/>
                      <a:pt x="2179325" y="1993203"/>
                    </a:cubicBezTo>
                    <a:cubicBezTo>
                      <a:pt x="2185669" y="1924392"/>
                      <a:pt x="2131253" y="1708621"/>
                      <a:pt x="2021024" y="1805449"/>
                    </a:cubicBezTo>
                    <a:close/>
                    <a:moveTo>
                      <a:pt x="830541" y="10469"/>
                    </a:moveTo>
                    <a:cubicBezTo>
                      <a:pt x="663098" y="98817"/>
                      <a:pt x="931199" y="326074"/>
                      <a:pt x="990670" y="390162"/>
                    </a:cubicBezTo>
                    <a:cubicBezTo>
                      <a:pt x="1007016" y="407874"/>
                      <a:pt x="1081757" y="480013"/>
                      <a:pt x="1068529" y="503200"/>
                    </a:cubicBezTo>
                    <a:lnTo>
                      <a:pt x="1104556" y="462515"/>
                    </a:lnTo>
                    <a:cubicBezTo>
                      <a:pt x="1062507" y="331012"/>
                      <a:pt x="1070788" y="196826"/>
                      <a:pt x="987013" y="77776"/>
                    </a:cubicBezTo>
                    <a:cubicBezTo>
                      <a:pt x="952600" y="28933"/>
                      <a:pt x="893129" y="-22595"/>
                      <a:pt x="830541" y="10469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5979978" y="13897680"/>
                <a:ext cx="1839053" cy="3797218"/>
              </a:xfrm>
              <a:custGeom>
                <a:avLst/>
                <a:gdLst/>
                <a:ahLst/>
                <a:cxnLst/>
                <a:rect l="l" t="t" r="r" b="b"/>
                <a:pathLst>
                  <a:path w="1839053" h="3797218" extrusionOk="0">
                    <a:moveTo>
                      <a:pt x="1838616" y="3489771"/>
                    </a:moveTo>
                    <a:cubicBezTo>
                      <a:pt x="1842703" y="3621811"/>
                      <a:pt x="1817645" y="3692339"/>
                      <a:pt x="1785275" y="3797219"/>
                    </a:cubicBezTo>
                    <a:lnTo>
                      <a:pt x="1784845" y="3781331"/>
                    </a:lnTo>
                    <a:cubicBezTo>
                      <a:pt x="1776242" y="3752669"/>
                      <a:pt x="1768929" y="3724221"/>
                      <a:pt x="1761616" y="3695667"/>
                    </a:cubicBezTo>
                    <a:lnTo>
                      <a:pt x="1661818" y="3504693"/>
                    </a:lnTo>
                    <a:cubicBezTo>
                      <a:pt x="1612994" y="3371258"/>
                      <a:pt x="1558793" y="3232993"/>
                      <a:pt x="1546426" y="3081202"/>
                    </a:cubicBezTo>
                    <a:cubicBezTo>
                      <a:pt x="1544060" y="3052647"/>
                      <a:pt x="1535672" y="2918139"/>
                      <a:pt x="1579871" y="2922540"/>
                    </a:cubicBezTo>
                    <a:cubicBezTo>
                      <a:pt x="1615898" y="2926190"/>
                      <a:pt x="1641708" y="3016363"/>
                      <a:pt x="1654505" y="3050607"/>
                    </a:cubicBezTo>
                    <a:cubicBezTo>
                      <a:pt x="1680423" y="3119955"/>
                      <a:pt x="1701608" y="3192844"/>
                      <a:pt x="1719138" y="3267452"/>
                    </a:cubicBezTo>
                    <a:cubicBezTo>
                      <a:pt x="1720643" y="3244264"/>
                      <a:pt x="1721826" y="3220970"/>
                      <a:pt x="1725697" y="3198427"/>
                    </a:cubicBezTo>
                    <a:cubicBezTo>
                      <a:pt x="1729031" y="3178674"/>
                      <a:pt x="1734516" y="3159244"/>
                      <a:pt x="1740001" y="3140351"/>
                    </a:cubicBezTo>
                    <a:cubicBezTo>
                      <a:pt x="1802267" y="2925975"/>
                      <a:pt x="1822270" y="3238253"/>
                      <a:pt x="1827432" y="3301589"/>
                    </a:cubicBezTo>
                    <a:cubicBezTo>
                      <a:pt x="1832594" y="3364066"/>
                      <a:pt x="1836680" y="3426865"/>
                      <a:pt x="1838616" y="3489771"/>
                    </a:cubicBezTo>
                    <a:close/>
                    <a:moveTo>
                      <a:pt x="1564170" y="3487410"/>
                    </a:moveTo>
                    <a:lnTo>
                      <a:pt x="1535564" y="3425040"/>
                    </a:lnTo>
                    <a:cubicBezTo>
                      <a:pt x="1542877" y="3377592"/>
                      <a:pt x="1491795" y="3295148"/>
                      <a:pt x="1475879" y="3261655"/>
                    </a:cubicBezTo>
                    <a:cubicBezTo>
                      <a:pt x="1401890" y="3105785"/>
                      <a:pt x="1306931" y="2958931"/>
                      <a:pt x="1193798" y="2851904"/>
                    </a:cubicBezTo>
                    <a:cubicBezTo>
                      <a:pt x="1160030" y="2820022"/>
                      <a:pt x="963014" y="2661897"/>
                      <a:pt x="1019151" y="2841169"/>
                    </a:cubicBezTo>
                    <a:cubicBezTo>
                      <a:pt x="1024635" y="2858560"/>
                      <a:pt x="1031195" y="2875092"/>
                      <a:pt x="1038293" y="2891301"/>
                    </a:cubicBezTo>
                    <a:cubicBezTo>
                      <a:pt x="1050660" y="2919749"/>
                      <a:pt x="1064748" y="2946693"/>
                      <a:pt x="1079481" y="2972994"/>
                    </a:cubicBezTo>
                    <a:cubicBezTo>
                      <a:pt x="1096365" y="3002837"/>
                      <a:pt x="1115293" y="3030533"/>
                      <a:pt x="1134220" y="3058229"/>
                    </a:cubicBezTo>
                    <a:cubicBezTo>
                      <a:pt x="1094322" y="3039121"/>
                      <a:pt x="1054532" y="3020979"/>
                      <a:pt x="1016462" y="3003803"/>
                    </a:cubicBezTo>
                    <a:cubicBezTo>
                      <a:pt x="1004202" y="2998221"/>
                      <a:pt x="892144" y="2935100"/>
                      <a:pt x="883756" y="2959146"/>
                    </a:cubicBezTo>
                    <a:cubicBezTo>
                      <a:pt x="868915" y="3001656"/>
                      <a:pt x="1003880" y="3144967"/>
                      <a:pt x="1021624" y="3165792"/>
                    </a:cubicBezTo>
                    <a:cubicBezTo>
                      <a:pt x="1173042" y="3344206"/>
                      <a:pt x="1379522" y="3496749"/>
                      <a:pt x="1588045" y="3524338"/>
                    </a:cubicBezTo>
                    <a:lnTo>
                      <a:pt x="1545136" y="3469697"/>
                    </a:lnTo>
                    <a:cubicBezTo>
                      <a:pt x="1551373" y="3475709"/>
                      <a:pt x="1558040" y="3481076"/>
                      <a:pt x="1564170" y="3487410"/>
                    </a:cubicBezTo>
                    <a:close/>
                    <a:moveTo>
                      <a:pt x="1285531" y="2804456"/>
                    </a:moveTo>
                    <a:cubicBezTo>
                      <a:pt x="1304888" y="2763771"/>
                      <a:pt x="1360057" y="2657281"/>
                      <a:pt x="1376188" y="2614234"/>
                    </a:cubicBezTo>
                    <a:cubicBezTo>
                      <a:pt x="1424689" y="2484879"/>
                      <a:pt x="1449746" y="2347579"/>
                      <a:pt x="1449101" y="2205557"/>
                    </a:cubicBezTo>
                    <a:cubicBezTo>
                      <a:pt x="1448993" y="2177539"/>
                      <a:pt x="1453295" y="2085219"/>
                      <a:pt x="1426625" y="2072122"/>
                    </a:cubicBezTo>
                    <a:cubicBezTo>
                      <a:pt x="1385867" y="2052263"/>
                      <a:pt x="1348980" y="2174426"/>
                      <a:pt x="1339839" y="2206308"/>
                    </a:cubicBezTo>
                    <a:cubicBezTo>
                      <a:pt x="1328225" y="2246886"/>
                      <a:pt x="1318116" y="2291758"/>
                      <a:pt x="1309297" y="2338884"/>
                    </a:cubicBezTo>
                    <a:cubicBezTo>
                      <a:pt x="1297360" y="2240230"/>
                      <a:pt x="1275744" y="2144797"/>
                      <a:pt x="1234449" y="2078348"/>
                    </a:cubicBezTo>
                    <a:cubicBezTo>
                      <a:pt x="1191539" y="2009001"/>
                      <a:pt x="1170031" y="2238620"/>
                      <a:pt x="1168848" y="2263525"/>
                    </a:cubicBezTo>
                    <a:cubicBezTo>
                      <a:pt x="1161428" y="2430775"/>
                      <a:pt x="1202831" y="2656959"/>
                      <a:pt x="1265851" y="2800162"/>
                    </a:cubicBezTo>
                    <a:cubicBezTo>
                      <a:pt x="1267786" y="2826463"/>
                      <a:pt x="1276927" y="2822598"/>
                      <a:pt x="1285531" y="2804456"/>
                    </a:cubicBezTo>
                    <a:close/>
                    <a:moveTo>
                      <a:pt x="972262" y="2340280"/>
                    </a:moveTo>
                    <a:cubicBezTo>
                      <a:pt x="984845" y="2347687"/>
                      <a:pt x="991835" y="2351122"/>
                      <a:pt x="989899" y="2348223"/>
                    </a:cubicBezTo>
                    <a:cubicBezTo>
                      <a:pt x="988071" y="2345647"/>
                      <a:pt x="985920" y="2341997"/>
                      <a:pt x="983985" y="2339206"/>
                    </a:cubicBezTo>
                    <a:cubicBezTo>
                      <a:pt x="992050" y="2338133"/>
                      <a:pt x="996029" y="2336630"/>
                      <a:pt x="994416" y="2334805"/>
                    </a:cubicBezTo>
                    <a:cubicBezTo>
                      <a:pt x="984952" y="2324177"/>
                      <a:pt x="973446" y="2314301"/>
                      <a:pt x="961508" y="2304747"/>
                    </a:cubicBezTo>
                    <a:cubicBezTo>
                      <a:pt x="885154" y="2184302"/>
                      <a:pt x="772128" y="1983881"/>
                      <a:pt x="691364" y="1911957"/>
                    </a:cubicBezTo>
                    <a:cubicBezTo>
                      <a:pt x="657812" y="1882222"/>
                      <a:pt x="607375" y="1831124"/>
                      <a:pt x="562530" y="1840141"/>
                    </a:cubicBezTo>
                    <a:cubicBezTo>
                      <a:pt x="486928" y="1855385"/>
                      <a:pt x="602858" y="2032188"/>
                      <a:pt x="615763" y="2049364"/>
                    </a:cubicBezTo>
                    <a:cubicBezTo>
                      <a:pt x="627055" y="2064393"/>
                      <a:pt x="641465" y="2080495"/>
                      <a:pt x="657812" y="2097027"/>
                    </a:cubicBezTo>
                    <a:cubicBezTo>
                      <a:pt x="632432" y="2084145"/>
                      <a:pt x="606837" y="2072337"/>
                      <a:pt x="580812" y="2062353"/>
                    </a:cubicBezTo>
                    <a:cubicBezTo>
                      <a:pt x="556292" y="2052799"/>
                      <a:pt x="478432" y="2016945"/>
                      <a:pt x="460688" y="2067291"/>
                    </a:cubicBezTo>
                    <a:cubicBezTo>
                      <a:pt x="437674" y="2132452"/>
                      <a:pt x="525321" y="2210065"/>
                      <a:pt x="555110" y="2234541"/>
                    </a:cubicBezTo>
                    <a:cubicBezTo>
                      <a:pt x="667813" y="2326968"/>
                      <a:pt x="899672" y="2344788"/>
                      <a:pt x="972262" y="2340280"/>
                    </a:cubicBezTo>
                    <a:close/>
                    <a:moveTo>
                      <a:pt x="906232" y="1971858"/>
                    </a:moveTo>
                    <a:cubicBezTo>
                      <a:pt x="906340" y="1971429"/>
                      <a:pt x="906340" y="1970999"/>
                      <a:pt x="906340" y="1970570"/>
                    </a:cubicBezTo>
                    <a:cubicBezTo>
                      <a:pt x="917847" y="1943196"/>
                      <a:pt x="942904" y="1837243"/>
                      <a:pt x="950001" y="1808151"/>
                    </a:cubicBezTo>
                    <a:cubicBezTo>
                      <a:pt x="985275" y="1660976"/>
                      <a:pt x="1026786" y="1502636"/>
                      <a:pt x="1026463" y="1348483"/>
                    </a:cubicBezTo>
                    <a:cubicBezTo>
                      <a:pt x="1026356" y="1331630"/>
                      <a:pt x="1025603" y="1314883"/>
                      <a:pt x="1023130" y="1298566"/>
                    </a:cubicBezTo>
                    <a:cubicBezTo>
                      <a:pt x="1016032" y="1253157"/>
                      <a:pt x="990867" y="1229433"/>
                      <a:pt x="961939" y="1267757"/>
                    </a:cubicBezTo>
                    <a:cubicBezTo>
                      <a:pt x="939785" y="1297170"/>
                      <a:pt x="917847" y="1615567"/>
                      <a:pt x="907200" y="1815880"/>
                    </a:cubicBezTo>
                    <a:cubicBezTo>
                      <a:pt x="895478" y="1620827"/>
                      <a:pt x="861925" y="1242315"/>
                      <a:pt x="829125" y="1243603"/>
                    </a:cubicBezTo>
                    <a:cubicBezTo>
                      <a:pt x="774386" y="1245643"/>
                      <a:pt x="768149" y="1372315"/>
                      <a:pt x="766966" y="1421051"/>
                    </a:cubicBezTo>
                    <a:cubicBezTo>
                      <a:pt x="762557" y="1606335"/>
                      <a:pt x="876658" y="1899720"/>
                      <a:pt x="899887" y="1991503"/>
                    </a:cubicBezTo>
                    <a:cubicBezTo>
                      <a:pt x="901500" y="1998051"/>
                      <a:pt x="905157" y="1978836"/>
                      <a:pt x="906232" y="1971858"/>
                    </a:cubicBezTo>
                    <a:close/>
                    <a:moveTo>
                      <a:pt x="127632" y="761822"/>
                    </a:moveTo>
                    <a:cubicBezTo>
                      <a:pt x="113867" y="750121"/>
                      <a:pt x="21167" y="665100"/>
                      <a:pt x="1702" y="710831"/>
                    </a:cubicBezTo>
                    <a:cubicBezTo>
                      <a:pt x="-5074" y="726611"/>
                      <a:pt x="10197" y="751516"/>
                      <a:pt x="15789" y="762680"/>
                    </a:cubicBezTo>
                    <a:cubicBezTo>
                      <a:pt x="43105" y="816784"/>
                      <a:pt x="75152" y="867238"/>
                      <a:pt x="107200" y="916189"/>
                    </a:cubicBezTo>
                    <a:cubicBezTo>
                      <a:pt x="244853" y="1126915"/>
                      <a:pt x="466388" y="1164702"/>
                      <a:pt x="438857" y="1124553"/>
                    </a:cubicBezTo>
                    <a:cubicBezTo>
                      <a:pt x="345834" y="988972"/>
                      <a:pt x="244100" y="861441"/>
                      <a:pt x="127632" y="761822"/>
                    </a:cubicBezTo>
                    <a:close/>
                    <a:moveTo>
                      <a:pt x="435416" y="700311"/>
                    </a:moveTo>
                    <a:cubicBezTo>
                      <a:pt x="430899" y="518462"/>
                      <a:pt x="417241" y="337364"/>
                      <a:pt x="383796" y="162707"/>
                    </a:cubicBezTo>
                    <a:cubicBezTo>
                      <a:pt x="377344" y="129322"/>
                      <a:pt x="360782" y="-5616"/>
                      <a:pt x="318949" y="181"/>
                    </a:cubicBezTo>
                    <a:cubicBezTo>
                      <a:pt x="270340" y="6837"/>
                      <a:pt x="266253" y="195342"/>
                      <a:pt x="264640" y="235919"/>
                    </a:cubicBezTo>
                    <a:cubicBezTo>
                      <a:pt x="255284" y="464465"/>
                      <a:pt x="384764" y="908997"/>
                      <a:pt x="413262" y="986395"/>
                    </a:cubicBezTo>
                    <a:cubicBezTo>
                      <a:pt x="441761" y="1063794"/>
                      <a:pt x="436169" y="729188"/>
                      <a:pt x="435416" y="7003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5792914" y="13736488"/>
                <a:ext cx="2762094" cy="6528418"/>
              </a:xfrm>
              <a:custGeom>
                <a:avLst/>
                <a:gdLst/>
                <a:ahLst/>
                <a:cxnLst/>
                <a:rect l="l" t="t" r="r" b="b"/>
                <a:pathLst>
                  <a:path w="2762094" h="6528418" extrusionOk="0">
                    <a:moveTo>
                      <a:pt x="3579" y="52095"/>
                    </a:moveTo>
                    <a:cubicBezTo>
                      <a:pt x="-5131" y="33953"/>
                      <a:pt x="2612" y="12268"/>
                      <a:pt x="20786" y="3573"/>
                    </a:cubicBezTo>
                    <a:cubicBezTo>
                      <a:pt x="38853" y="-5122"/>
                      <a:pt x="60684" y="2607"/>
                      <a:pt x="69395" y="20749"/>
                    </a:cubicBezTo>
                    <a:lnTo>
                      <a:pt x="556665" y="1020704"/>
                    </a:lnTo>
                    <a:cubicBezTo>
                      <a:pt x="837455" y="1597811"/>
                      <a:pt x="1182878" y="2329179"/>
                      <a:pt x="1465927" y="2906287"/>
                    </a:cubicBezTo>
                    <a:cubicBezTo>
                      <a:pt x="1632401" y="3245617"/>
                      <a:pt x="1776829" y="3531702"/>
                      <a:pt x="1875983" y="3699595"/>
                    </a:cubicBezTo>
                    <a:cubicBezTo>
                      <a:pt x="2153009" y="4172682"/>
                      <a:pt x="2335184" y="4635141"/>
                      <a:pt x="2459072" y="5049292"/>
                    </a:cubicBezTo>
                    <a:cubicBezTo>
                      <a:pt x="2651464" y="5692420"/>
                      <a:pt x="2703836" y="6218107"/>
                      <a:pt x="2761156" y="6482186"/>
                    </a:cubicBezTo>
                    <a:cubicBezTo>
                      <a:pt x="2765780" y="6502689"/>
                      <a:pt x="2752875" y="6522978"/>
                      <a:pt x="2732335" y="6527487"/>
                    </a:cubicBezTo>
                    <a:cubicBezTo>
                      <a:pt x="2711794" y="6532103"/>
                      <a:pt x="2691469" y="6519113"/>
                      <a:pt x="2686952" y="6498717"/>
                    </a:cubicBezTo>
                    <a:cubicBezTo>
                      <a:pt x="2626944" y="6236464"/>
                      <a:pt x="2568119" y="5714319"/>
                      <a:pt x="2370888" y="5076022"/>
                    </a:cubicBezTo>
                    <a:cubicBezTo>
                      <a:pt x="2245280" y="4669492"/>
                      <a:pt x="2063642" y="4215299"/>
                      <a:pt x="1787799" y="3751552"/>
                    </a:cubicBezTo>
                    <a:cubicBezTo>
                      <a:pt x="1687785" y="3581941"/>
                      <a:pt x="1540776" y="3293924"/>
                      <a:pt x="1374302" y="2950837"/>
                    </a:cubicBezTo>
                    <a:cubicBezTo>
                      <a:pt x="1093619" y="2372333"/>
                      <a:pt x="756154" y="1637101"/>
                      <a:pt x="479880" y="1057524"/>
                    </a:cubicBezTo>
                    <a:lnTo>
                      <a:pt x="3579" y="52095"/>
                    </a:lnTo>
                    <a:lnTo>
                      <a:pt x="3579" y="52095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4973399" y="13385148"/>
                <a:ext cx="2862088" cy="3912131"/>
              </a:xfrm>
              <a:custGeom>
                <a:avLst/>
                <a:gdLst/>
                <a:ahLst/>
                <a:cxnLst/>
                <a:rect l="l" t="t" r="r" b="b"/>
                <a:pathLst>
                  <a:path w="2862088" h="3912131" extrusionOk="0">
                    <a:moveTo>
                      <a:pt x="2267483" y="3498409"/>
                    </a:moveTo>
                    <a:cubicBezTo>
                      <a:pt x="2280173" y="3529110"/>
                      <a:pt x="2297164" y="3582248"/>
                      <a:pt x="2272430" y="3614023"/>
                    </a:cubicBezTo>
                    <a:cubicBezTo>
                      <a:pt x="2248771" y="3644296"/>
                      <a:pt x="2203711" y="3613594"/>
                      <a:pt x="2182310" y="3598458"/>
                    </a:cubicBezTo>
                    <a:cubicBezTo>
                      <a:pt x="2104880" y="3543388"/>
                      <a:pt x="2033473" y="3459548"/>
                      <a:pt x="1980670" y="3366691"/>
                    </a:cubicBezTo>
                    <a:cubicBezTo>
                      <a:pt x="1959484" y="3329656"/>
                      <a:pt x="1939374" y="3254082"/>
                      <a:pt x="1969485" y="3229714"/>
                    </a:cubicBezTo>
                    <a:cubicBezTo>
                      <a:pt x="1999597" y="3205346"/>
                      <a:pt x="2036591" y="3227352"/>
                      <a:pt x="2036914" y="3227567"/>
                    </a:cubicBezTo>
                    <a:cubicBezTo>
                      <a:pt x="2066918" y="3243240"/>
                      <a:pt x="2095201" y="3263959"/>
                      <a:pt x="2121119" y="3288756"/>
                    </a:cubicBezTo>
                    <a:cubicBezTo>
                      <a:pt x="2178976" y="3343933"/>
                      <a:pt x="2232855" y="3414462"/>
                      <a:pt x="2267483" y="3498409"/>
                    </a:cubicBezTo>
                    <a:close/>
                    <a:moveTo>
                      <a:pt x="1893454" y="3397286"/>
                    </a:moveTo>
                    <a:cubicBezTo>
                      <a:pt x="1869364" y="3381613"/>
                      <a:pt x="1860224" y="3373776"/>
                      <a:pt x="1818175" y="3359177"/>
                    </a:cubicBezTo>
                    <a:cubicBezTo>
                      <a:pt x="1776126" y="3344578"/>
                      <a:pt x="1747197" y="3364974"/>
                      <a:pt x="1747197" y="3364974"/>
                    </a:cubicBezTo>
                    <a:cubicBezTo>
                      <a:pt x="1715258" y="3422942"/>
                      <a:pt x="1770749" y="3494007"/>
                      <a:pt x="1797312" y="3530291"/>
                    </a:cubicBezTo>
                    <a:cubicBezTo>
                      <a:pt x="1868074" y="3627335"/>
                      <a:pt x="1959807" y="3705377"/>
                      <a:pt x="2058315" y="3745096"/>
                    </a:cubicBezTo>
                    <a:cubicBezTo>
                      <a:pt x="2086168" y="3756368"/>
                      <a:pt x="2145101" y="3781917"/>
                      <a:pt x="2170481" y="3744345"/>
                    </a:cubicBezTo>
                    <a:cubicBezTo>
                      <a:pt x="2197043" y="3704840"/>
                      <a:pt x="2150370" y="3643866"/>
                      <a:pt x="2132841" y="3620035"/>
                    </a:cubicBezTo>
                    <a:cubicBezTo>
                      <a:pt x="2065305" y="3528466"/>
                      <a:pt x="1980132" y="3453644"/>
                      <a:pt x="1893454" y="3397286"/>
                    </a:cubicBezTo>
                    <a:close/>
                    <a:moveTo>
                      <a:pt x="2574944" y="3323859"/>
                    </a:moveTo>
                    <a:cubicBezTo>
                      <a:pt x="2569029" y="3314198"/>
                      <a:pt x="2562791" y="3304751"/>
                      <a:pt x="2555586" y="3296593"/>
                    </a:cubicBezTo>
                    <a:cubicBezTo>
                      <a:pt x="2529454" y="3267179"/>
                      <a:pt x="2508376" y="3289293"/>
                      <a:pt x="2498267" y="3329227"/>
                    </a:cubicBezTo>
                    <a:cubicBezTo>
                      <a:pt x="2484071" y="3384941"/>
                      <a:pt x="2489986" y="3448813"/>
                      <a:pt x="2497514" y="3504098"/>
                    </a:cubicBezTo>
                    <a:cubicBezTo>
                      <a:pt x="2505042" y="3558846"/>
                      <a:pt x="2518162" y="3611876"/>
                      <a:pt x="2532895" y="3663511"/>
                    </a:cubicBezTo>
                    <a:cubicBezTo>
                      <a:pt x="2552790" y="3733610"/>
                      <a:pt x="2579998" y="3816268"/>
                      <a:pt x="2634414" y="3847937"/>
                    </a:cubicBezTo>
                    <a:lnTo>
                      <a:pt x="2695282" y="3837309"/>
                    </a:lnTo>
                    <a:cubicBezTo>
                      <a:pt x="2721092" y="3806929"/>
                      <a:pt x="2700444" y="3708705"/>
                      <a:pt x="2695175" y="3676178"/>
                    </a:cubicBezTo>
                    <a:cubicBezTo>
                      <a:pt x="2674635" y="3550687"/>
                      <a:pt x="2635489" y="3422513"/>
                      <a:pt x="2574944" y="3323859"/>
                    </a:cubicBezTo>
                    <a:close/>
                    <a:moveTo>
                      <a:pt x="2848959" y="3555626"/>
                    </a:moveTo>
                    <a:cubicBezTo>
                      <a:pt x="2841861" y="3521489"/>
                      <a:pt x="2832075" y="3488318"/>
                      <a:pt x="2820783" y="3456650"/>
                    </a:cubicBezTo>
                    <a:cubicBezTo>
                      <a:pt x="2813685" y="3436790"/>
                      <a:pt x="2805835" y="3417253"/>
                      <a:pt x="2796909" y="3398789"/>
                    </a:cubicBezTo>
                    <a:cubicBezTo>
                      <a:pt x="2791962" y="3388376"/>
                      <a:pt x="2786585" y="3378070"/>
                      <a:pt x="2780132" y="3369160"/>
                    </a:cubicBezTo>
                    <a:cubicBezTo>
                      <a:pt x="2738407" y="3311622"/>
                      <a:pt x="2716683" y="3443124"/>
                      <a:pt x="2712812" y="3478227"/>
                    </a:cubicBezTo>
                    <a:cubicBezTo>
                      <a:pt x="2711736" y="3488210"/>
                      <a:pt x="2710338" y="3503883"/>
                      <a:pt x="2709693" y="3513867"/>
                    </a:cubicBezTo>
                    <a:cubicBezTo>
                      <a:pt x="2703778" y="3605650"/>
                      <a:pt x="2705821" y="3704518"/>
                      <a:pt x="2722060" y="3792759"/>
                    </a:cubicBezTo>
                    <a:cubicBezTo>
                      <a:pt x="2729911" y="3835484"/>
                      <a:pt x="2742708" y="3877135"/>
                      <a:pt x="2769809" y="3903007"/>
                    </a:cubicBezTo>
                    <a:lnTo>
                      <a:pt x="2810889" y="3912131"/>
                    </a:lnTo>
                    <a:cubicBezTo>
                      <a:pt x="2840786" y="3847937"/>
                      <a:pt x="2858423" y="3793188"/>
                      <a:pt x="2861541" y="3714180"/>
                    </a:cubicBezTo>
                    <a:cubicBezTo>
                      <a:pt x="2863692" y="3660505"/>
                      <a:pt x="2859498" y="3606616"/>
                      <a:pt x="2848959" y="3555626"/>
                    </a:cubicBezTo>
                    <a:close/>
                    <a:moveTo>
                      <a:pt x="1197446" y="1157129"/>
                    </a:moveTo>
                    <a:cubicBezTo>
                      <a:pt x="1183251" y="1073290"/>
                      <a:pt x="764054" y="606537"/>
                      <a:pt x="433687" y="251212"/>
                    </a:cubicBezTo>
                    <a:cubicBezTo>
                      <a:pt x="220863" y="22237"/>
                      <a:pt x="8683" y="-10397"/>
                      <a:pt x="4059" y="2377"/>
                    </a:cubicBezTo>
                    <a:cubicBezTo>
                      <a:pt x="-39495" y="125292"/>
                      <a:pt x="280118" y="406975"/>
                      <a:pt x="356795" y="485340"/>
                    </a:cubicBezTo>
                    <a:cubicBezTo>
                      <a:pt x="647049" y="782160"/>
                      <a:pt x="1210458" y="1233991"/>
                      <a:pt x="1197446" y="1157129"/>
                    </a:cubicBezTo>
                    <a:lnTo>
                      <a:pt x="1197446" y="1157129"/>
                    </a:lnTo>
                    <a:close/>
                    <a:moveTo>
                      <a:pt x="1299180" y="887791"/>
                    </a:moveTo>
                    <a:cubicBezTo>
                      <a:pt x="1328109" y="941573"/>
                      <a:pt x="1430273" y="1016717"/>
                      <a:pt x="1437263" y="910120"/>
                    </a:cubicBezTo>
                    <a:cubicBezTo>
                      <a:pt x="1449630" y="718394"/>
                      <a:pt x="1408012" y="360386"/>
                      <a:pt x="1341659" y="194317"/>
                    </a:cubicBezTo>
                    <a:cubicBezTo>
                      <a:pt x="1314989" y="127654"/>
                      <a:pt x="1257239" y="232748"/>
                      <a:pt x="1240247" y="390873"/>
                    </a:cubicBezTo>
                    <a:cubicBezTo>
                      <a:pt x="1221965" y="561236"/>
                      <a:pt x="1247345" y="791499"/>
                      <a:pt x="1299180" y="887791"/>
                    </a:cubicBezTo>
                    <a:lnTo>
                      <a:pt x="1299180" y="887791"/>
                    </a:lnTo>
                    <a:close/>
                    <a:moveTo>
                      <a:pt x="850087" y="1098410"/>
                    </a:moveTo>
                    <a:cubicBezTo>
                      <a:pt x="643608" y="1134586"/>
                      <a:pt x="1201425" y="1638589"/>
                      <a:pt x="1260358" y="1527376"/>
                    </a:cubicBezTo>
                    <a:cubicBezTo>
                      <a:pt x="1276274" y="1497318"/>
                      <a:pt x="1186799" y="1321695"/>
                      <a:pt x="1081086" y="1213595"/>
                    </a:cubicBezTo>
                    <a:cubicBezTo>
                      <a:pt x="1000968" y="1131473"/>
                      <a:pt x="863207" y="1096155"/>
                      <a:pt x="850087" y="1098410"/>
                    </a:cubicBezTo>
                    <a:lnTo>
                      <a:pt x="850087" y="1098410"/>
                    </a:lnTo>
                    <a:close/>
                    <a:moveTo>
                      <a:pt x="1850867" y="1521579"/>
                    </a:moveTo>
                    <a:cubicBezTo>
                      <a:pt x="1773760" y="1360770"/>
                      <a:pt x="1755908" y="1569349"/>
                      <a:pt x="1751284" y="1610356"/>
                    </a:cubicBezTo>
                    <a:cubicBezTo>
                      <a:pt x="1737304" y="1736599"/>
                      <a:pt x="1772255" y="2058216"/>
                      <a:pt x="1793978" y="2085268"/>
                    </a:cubicBezTo>
                    <a:cubicBezTo>
                      <a:pt x="1859578" y="2167604"/>
                      <a:pt x="1870978" y="2026119"/>
                      <a:pt x="1874419" y="2001858"/>
                    </a:cubicBezTo>
                    <a:cubicBezTo>
                      <a:pt x="1890335" y="1889893"/>
                      <a:pt x="1879258" y="1580835"/>
                      <a:pt x="1850867" y="1521579"/>
                    </a:cubicBezTo>
                    <a:lnTo>
                      <a:pt x="1850867" y="1521579"/>
                    </a:lnTo>
                    <a:close/>
                    <a:moveTo>
                      <a:pt x="2083372" y="1591248"/>
                    </a:moveTo>
                    <a:cubicBezTo>
                      <a:pt x="2056379" y="1356798"/>
                      <a:pt x="1952171" y="1542834"/>
                      <a:pt x="1942278" y="1629357"/>
                    </a:cubicBezTo>
                    <a:cubicBezTo>
                      <a:pt x="1927114" y="1760215"/>
                      <a:pt x="1923780" y="1885813"/>
                      <a:pt x="1930448" y="2010016"/>
                    </a:cubicBezTo>
                    <a:cubicBezTo>
                      <a:pt x="1931416" y="2027836"/>
                      <a:pt x="1933029" y="2045441"/>
                      <a:pt x="1936363" y="2062617"/>
                    </a:cubicBezTo>
                    <a:cubicBezTo>
                      <a:pt x="1962603" y="2199487"/>
                      <a:pt x="2088534" y="1901379"/>
                      <a:pt x="2083372" y="1591248"/>
                    </a:cubicBezTo>
                    <a:lnTo>
                      <a:pt x="2083372" y="1591248"/>
                    </a:lnTo>
                    <a:close/>
                    <a:moveTo>
                      <a:pt x="1474903" y="2267009"/>
                    </a:moveTo>
                    <a:cubicBezTo>
                      <a:pt x="1356607" y="2243500"/>
                      <a:pt x="1401882" y="2358793"/>
                      <a:pt x="1433284" y="2395828"/>
                    </a:cubicBezTo>
                    <a:cubicBezTo>
                      <a:pt x="1512542" y="2488900"/>
                      <a:pt x="1628472" y="2612995"/>
                      <a:pt x="1739454" y="2628131"/>
                    </a:cubicBezTo>
                    <a:cubicBezTo>
                      <a:pt x="1818390" y="2638759"/>
                      <a:pt x="1743541" y="2507256"/>
                      <a:pt x="1724829" y="2480956"/>
                    </a:cubicBezTo>
                    <a:cubicBezTo>
                      <a:pt x="1663315" y="2394003"/>
                      <a:pt x="1568571" y="2285688"/>
                      <a:pt x="1474903" y="2267009"/>
                    </a:cubicBezTo>
                    <a:lnTo>
                      <a:pt x="1474903" y="2267009"/>
                    </a:lnTo>
                    <a:close/>
                    <a:moveTo>
                      <a:pt x="1342734" y="2650567"/>
                    </a:moveTo>
                    <a:cubicBezTo>
                      <a:pt x="1445436" y="2699733"/>
                      <a:pt x="1732464" y="2824043"/>
                      <a:pt x="1750854" y="2789369"/>
                    </a:cubicBezTo>
                    <a:cubicBezTo>
                      <a:pt x="1769674" y="2754051"/>
                      <a:pt x="1721280" y="2694687"/>
                      <a:pt x="1706224" y="2675794"/>
                    </a:cubicBezTo>
                    <a:cubicBezTo>
                      <a:pt x="1634817" y="2586480"/>
                      <a:pt x="1379621" y="2452938"/>
                      <a:pt x="1356177" y="2458520"/>
                    </a:cubicBezTo>
                    <a:cubicBezTo>
                      <a:pt x="1247023" y="2484391"/>
                      <a:pt x="1280683" y="2620831"/>
                      <a:pt x="1342734" y="2650567"/>
                    </a:cubicBezTo>
                    <a:lnTo>
                      <a:pt x="1342734" y="2650567"/>
                    </a:lnTo>
                    <a:close/>
                    <a:moveTo>
                      <a:pt x="2313941" y="2796776"/>
                    </a:moveTo>
                    <a:cubicBezTo>
                      <a:pt x="2312758" y="2827478"/>
                      <a:pt x="2323189" y="2926239"/>
                      <a:pt x="2352225" y="2935686"/>
                    </a:cubicBezTo>
                    <a:cubicBezTo>
                      <a:pt x="2388359" y="2947387"/>
                      <a:pt x="2445356" y="2863762"/>
                      <a:pt x="2450196" y="2841004"/>
                    </a:cubicBezTo>
                    <a:cubicBezTo>
                      <a:pt x="2472672" y="2736661"/>
                      <a:pt x="2492890" y="2555563"/>
                      <a:pt x="2483641" y="2448644"/>
                    </a:cubicBezTo>
                    <a:cubicBezTo>
                      <a:pt x="2480737" y="2414507"/>
                      <a:pt x="2471704" y="2340329"/>
                      <a:pt x="2436645" y="2339148"/>
                    </a:cubicBezTo>
                    <a:cubicBezTo>
                      <a:pt x="2404813" y="2337967"/>
                      <a:pt x="2385348" y="2404845"/>
                      <a:pt x="2375669" y="2435547"/>
                    </a:cubicBezTo>
                    <a:cubicBezTo>
                      <a:pt x="2340396" y="2547942"/>
                      <a:pt x="2318673" y="2666991"/>
                      <a:pt x="2313941" y="2796776"/>
                    </a:cubicBezTo>
                    <a:lnTo>
                      <a:pt x="2313941" y="2796776"/>
                    </a:lnTo>
                    <a:close/>
                    <a:moveTo>
                      <a:pt x="2253395" y="2985925"/>
                    </a:moveTo>
                    <a:cubicBezTo>
                      <a:pt x="2253180" y="2990219"/>
                      <a:pt x="2300928" y="2854315"/>
                      <a:pt x="2299960" y="2758131"/>
                    </a:cubicBezTo>
                    <a:cubicBezTo>
                      <a:pt x="2298885" y="2643053"/>
                      <a:pt x="2304369" y="2592706"/>
                      <a:pt x="2276624" y="2506290"/>
                    </a:cubicBezTo>
                    <a:cubicBezTo>
                      <a:pt x="2267053" y="2476447"/>
                      <a:pt x="2249954" y="2428248"/>
                      <a:pt x="2219627" y="2433293"/>
                    </a:cubicBezTo>
                    <a:cubicBezTo>
                      <a:pt x="2184246" y="2439197"/>
                      <a:pt x="2164781" y="2490295"/>
                      <a:pt x="2155640" y="2530551"/>
                    </a:cubicBezTo>
                    <a:cubicBezTo>
                      <a:pt x="2132518" y="2632103"/>
                      <a:pt x="2142950" y="2747288"/>
                      <a:pt x="2161339" y="2845835"/>
                    </a:cubicBezTo>
                    <a:cubicBezTo>
                      <a:pt x="2168007" y="2881474"/>
                      <a:pt x="2211239" y="3018881"/>
                      <a:pt x="2253395" y="2985925"/>
                    </a:cubicBezTo>
                    <a:lnTo>
                      <a:pt x="2253395" y="2985925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6707623" y="17079667"/>
                <a:ext cx="4041648" cy="3287116"/>
              </a:xfrm>
              <a:custGeom>
                <a:avLst/>
                <a:gdLst/>
                <a:ahLst/>
                <a:cxnLst/>
                <a:rect l="l" t="t" r="r" b="b"/>
                <a:pathLst>
                  <a:path w="4041648" h="3287116" extrusionOk="0">
                    <a:moveTo>
                      <a:pt x="4041473" y="82674"/>
                    </a:moveTo>
                    <a:cubicBezTo>
                      <a:pt x="4045022" y="101568"/>
                      <a:pt x="3993510" y="151163"/>
                      <a:pt x="3983616" y="163615"/>
                    </a:cubicBezTo>
                    <a:cubicBezTo>
                      <a:pt x="3913391" y="251749"/>
                      <a:pt x="3844458" y="341707"/>
                      <a:pt x="3765845" y="422326"/>
                    </a:cubicBezTo>
                    <a:cubicBezTo>
                      <a:pt x="3452039" y="744588"/>
                      <a:pt x="2857550" y="968624"/>
                      <a:pt x="2454808" y="657742"/>
                    </a:cubicBezTo>
                    <a:cubicBezTo>
                      <a:pt x="2438139" y="647652"/>
                      <a:pt x="2469541" y="509386"/>
                      <a:pt x="2475456" y="493820"/>
                    </a:cubicBezTo>
                    <a:cubicBezTo>
                      <a:pt x="2515784" y="388726"/>
                      <a:pt x="2592783" y="303061"/>
                      <a:pt x="2675267" y="230279"/>
                    </a:cubicBezTo>
                    <a:cubicBezTo>
                      <a:pt x="2960467" y="-21132"/>
                      <a:pt x="3371598" y="-26392"/>
                      <a:pt x="3726054" y="27497"/>
                    </a:cubicBezTo>
                    <a:cubicBezTo>
                      <a:pt x="3811012" y="40486"/>
                      <a:pt x="3895862" y="53905"/>
                      <a:pt x="3980282" y="70651"/>
                    </a:cubicBezTo>
                    <a:cubicBezTo>
                      <a:pt x="3985229" y="71617"/>
                      <a:pt x="4040613" y="78058"/>
                      <a:pt x="4041473" y="82674"/>
                    </a:cubicBezTo>
                    <a:close/>
                    <a:moveTo>
                      <a:pt x="393347" y="1185255"/>
                    </a:moveTo>
                    <a:cubicBezTo>
                      <a:pt x="292150" y="1181282"/>
                      <a:pt x="190309" y="1189441"/>
                      <a:pt x="89112" y="1195560"/>
                    </a:cubicBezTo>
                    <a:cubicBezTo>
                      <a:pt x="74809" y="1196419"/>
                      <a:pt x="10607" y="1191910"/>
                      <a:pt x="176" y="1205544"/>
                    </a:cubicBezTo>
                    <a:cubicBezTo>
                      <a:pt x="-2513" y="1208979"/>
                      <a:pt x="26523" y="1249771"/>
                      <a:pt x="28781" y="1253636"/>
                    </a:cubicBezTo>
                    <a:cubicBezTo>
                      <a:pt x="68357" y="1319978"/>
                      <a:pt x="110405" y="1384816"/>
                      <a:pt x="152777" y="1449226"/>
                    </a:cubicBezTo>
                    <a:cubicBezTo>
                      <a:pt x="329790" y="1718349"/>
                      <a:pt x="580576" y="1989620"/>
                      <a:pt x="920407" y="2028802"/>
                    </a:cubicBezTo>
                    <a:cubicBezTo>
                      <a:pt x="1018700" y="2040181"/>
                      <a:pt x="1122477" y="2040074"/>
                      <a:pt x="1217114" y="2003790"/>
                    </a:cubicBezTo>
                    <a:cubicBezTo>
                      <a:pt x="1231094" y="1998315"/>
                      <a:pt x="1342615" y="1936160"/>
                      <a:pt x="1339388" y="1918984"/>
                    </a:cubicBezTo>
                    <a:cubicBezTo>
                      <a:pt x="1305513" y="1463181"/>
                      <a:pt x="797918" y="1201035"/>
                      <a:pt x="393347" y="1185255"/>
                    </a:cubicBezTo>
                    <a:close/>
                    <a:moveTo>
                      <a:pt x="3553988" y="2576711"/>
                    </a:moveTo>
                    <a:cubicBezTo>
                      <a:pt x="3234590" y="2532483"/>
                      <a:pt x="2864970" y="2542145"/>
                      <a:pt x="2611711" y="2771764"/>
                    </a:cubicBezTo>
                    <a:cubicBezTo>
                      <a:pt x="2538367" y="2838105"/>
                      <a:pt x="2470186" y="2916148"/>
                      <a:pt x="2435235" y="3011152"/>
                    </a:cubicBezTo>
                    <a:cubicBezTo>
                      <a:pt x="2429966" y="3025214"/>
                      <a:pt x="2403403" y="3149846"/>
                      <a:pt x="2418566" y="3158756"/>
                    </a:cubicBezTo>
                    <a:cubicBezTo>
                      <a:pt x="2784530" y="3433462"/>
                      <a:pt x="3316429" y="3224776"/>
                      <a:pt x="3594639" y="2931284"/>
                    </a:cubicBezTo>
                    <a:cubicBezTo>
                      <a:pt x="3664326" y="2857750"/>
                      <a:pt x="3725302" y="2775951"/>
                      <a:pt x="3787245" y="2695868"/>
                    </a:cubicBezTo>
                    <a:cubicBezTo>
                      <a:pt x="3796064" y="2684596"/>
                      <a:pt x="3841769" y="2639295"/>
                      <a:pt x="3838328" y="2622442"/>
                    </a:cubicBezTo>
                    <a:cubicBezTo>
                      <a:pt x="3837468" y="2618255"/>
                      <a:pt x="3787568" y="2613102"/>
                      <a:pt x="3783159" y="2612351"/>
                    </a:cubicBezTo>
                    <a:cubicBezTo>
                      <a:pt x="3707127" y="2598288"/>
                      <a:pt x="3630558" y="2587231"/>
                      <a:pt x="3553988" y="25767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8838727" y="19705603"/>
                <a:ext cx="1511516" cy="609687"/>
              </a:xfrm>
              <a:custGeom>
                <a:avLst/>
                <a:gdLst/>
                <a:ahLst/>
                <a:cxnLst/>
                <a:rect l="l" t="t" r="r" b="b"/>
                <a:pathLst>
                  <a:path w="1511516" h="609687" extrusionOk="0">
                    <a:moveTo>
                      <a:pt x="1508595" y="64459"/>
                    </a:moveTo>
                    <a:cubicBezTo>
                      <a:pt x="1502465" y="53294"/>
                      <a:pt x="1488377" y="49215"/>
                      <a:pt x="1477193" y="55334"/>
                    </a:cubicBezTo>
                    <a:cubicBezTo>
                      <a:pt x="1435682" y="77233"/>
                      <a:pt x="1390729" y="95268"/>
                      <a:pt x="1344164" y="111263"/>
                    </a:cubicBezTo>
                    <a:cubicBezTo>
                      <a:pt x="1234687" y="149049"/>
                      <a:pt x="1116714" y="175457"/>
                      <a:pt x="1012721" y="209379"/>
                    </a:cubicBezTo>
                    <a:cubicBezTo>
                      <a:pt x="939701" y="233748"/>
                      <a:pt x="866787" y="257794"/>
                      <a:pt x="793982" y="282055"/>
                    </a:cubicBezTo>
                    <a:cubicBezTo>
                      <a:pt x="813447" y="253178"/>
                      <a:pt x="840655" y="221832"/>
                      <a:pt x="871197" y="189842"/>
                    </a:cubicBezTo>
                    <a:cubicBezTo>
                      <a:pt x="880875" y="179644"/>
                      <a:pt x="890877" y="169446"/>
                      <a:pt x="900878" y="159248"/>
                    </a:cubicBezTo>
                    <a:cubicBezTo>
                      <a:pt x="910879" y="149049"/>
                      <a:pt x="920881" y="138959"/>
                      <a:pt x="930882" y="129083"/>
                    </a:cubicBezTo>
                    <a:cubicBezTo>
                      <a:pt x="967446" y="93228"/>
                      <a:pt x="1004656" y="61238"/>
                      <a:pt x="1040145" y="44492"/>
                    </a:cubicBezTo>
                    <a:cubicBezTo>
                      <a:pt x="1052082" y="39768"/>
                      <a:pt x="1057781" y="26350"/>
                      <a:pt x="1053049" y="14541"/>
                    </a:cubicBezTo>
                    <a:cubicBezTo>
                      <a:pt x="1048318" y="2626"/>
                      <a:pt x="1034767" y="-3064"/>
                      <a:pt x="1022938" y="1660"/>
                    </a:cubicBezTo>
                    <a:cubicBezTo>
                      <a:pt x="994977" y="10784"/>
                      <a:pt x="964758" y="26457"/>
                      <a:pt x="934646" y="46960"/>
                    </a:cubicBezTo>
                    <a:cubicBezTo>
                      <a:pt x="908944" y="64351"/>
                      <a:pt x="883241" y="84962"/>
                      <a:pt x="859690" y="108042"/>
                    </a:cubicBezTo>
                    <a:cubicBezTo>
                      <a:pt x="841193" y="126184"/>
                      <a:pt x="824201" y="145829"/>
                      <a:pt x="808930" y="165689"/>
                    </a:cubicBezTo>
                    <a:cubicBezTo>
                      <a:pt x="782905" y="199611"/>
                      <a:pt x="762150" y="234070"/>
                      <a:pt x="747524" y="264020"/>
                    </a:cubicBezTo>
                    <a:cubicBezTo>
                      <a:pt x="741395" y="274862"/>
                      <a:pt x="745373" y="287851"/>
                      <a:pt x="755160" y="294937"/>
                    </a:cubicBezTo>
                    <a:cubicBezTo>
                      <a:pt x="740642" y="299767"/>
                      <a:pt x="726123" y="304491"/>
                      <a:pt x="711713" y="309428"/>
                    </a:cubicBezTo>
                    <a:cubicBezTo>
                      <a:pt x="644930" y="332079"/>
                      <a:pt x="578362" y="355374"/>
                      <a:pt x="512008" y="378991"/>
                    </a:cubicBezTo>
                    <a:cubicBezTo>
                      <a:pt x="510933" y="379420"/>
                      <a:pt x="509750" y="379850"/>
                      <a:pt x="508675" y="380279"/>
                    </a:cubicBezTo>
                    <a:cubicBezTo>
                      <a:pt x="511579" y="376951"/>
                      <a:pt x="514697" y="373731"/>
                      <a:pt x="517601" y="370295"/>
                    </a:cubicBezTo>
                    <a:cubicBezTo>
                      <a:pt x="527602" y="358702"/>
                      <a:pt x="537496" y="347108"/>
                      <a:pt x="546959" y="335085"/>
                    </a:cubicBezTo>
                    <a:cubicBezTo>
                      <a:pt x="554918" y="325101"/>
                      <a:pt x="562446" y="314796"/>
                      <a:pt x="569758" y="304383"/>
                    </a:cubicBezTo>
                    <a:cubicBezTo>
                      <a:pt x="577071" y="293863"/>
                      <a:pt x="583739" y="283128"/>
                      <a:pt x="590729" y="272393"/>
                    </a:cubicBezTo>
                    <a:cubicBezTo>
                      <a:pt x="592557" y="269602"/>
                      <a:pt x="622884" y="223549"/>
                      <a:pt x="636219" y="206588"/>
                    </a:cubicBezTo>
                    <a:cubicBezTo>
                      <a:pt x="636756" y="205944"/>
                      <a:pt x="637079" y="205193"/>
                      <a:pt x="637402" y="204442"/>
                    </a:cubicBezTo>
                    <a:lnTo>
                      <a:pt x="637187" y="204549"/>
                    </a:lnTo>
                    <a:lnTo>
                      <a:pt x="637509" y="204334"/>
                    </a:lnTo>
                    <a:cubicBezTo>
                      <a:pt x="637832" y="203582"/>
                      <a:pt x="638155" y="203046"/>
                      <a:pt x="638585" y="203368"/>
                    </a:cubicBezTo>
                    <a:cubicBezTo>
                      <a:pt x="638585" y="203475"/>
                      <a:pt x="638692" y="203582"/>
                      <a:pt x="638692" y="203582"/>
                    </a:cubicBezTo>
                    <a:cubicBezTo>
                      <a:pt x="648801" y="196712"/>
                      <a:pt x="651920" y="182972"/>
                      <a:pt x="645467" y="172452"/>
                    </a:cubicBezTo>
                    <a:cubicBezTo>
                      <a:pt x="641381" y="164186"/>
                      <a:pt x="631379" y="156671"/>
                      <a:pt x="613743" y="164186"/>
                    </a:cubicBezTo>
                    <a:cubicBezTo>
                      <a:pt x="611485" y="165152"/>
                      <a:pt x="607075" y="168587"/>
                      <a:pt x="601268" y="173847"/>
                    </a:cubicBezTo>
                    <a:cubicBezTo>
                      <a:pt x="583846" y="189520"/>
                      <a:pt x="543841" y="233855"/>
                      <a:pt x="541583" y="236539"/>
                    </a:cubicBezTo>
                    <a:cubicBezTo>
                      <a:pt x="533517" y="246415"/>
                      <a:pt x="525236" y="255969"/>
                      <a:pt x="517493" y="265952"/>
                    </a:cubicBezTo>
                    <a:cubicBezTo>
                      <a:pt x="509750" y="275936"/>
                      <a:pt x="502115" y="286134"/>
                      <a:pt x="494909" y="296439"/>
                    </a:cubicBezTo>
                    <a:cubicBezTo>
                      <a:pt x="486091" y="308892"/>
                      <a:pt x="477811" y="321666"/>
                      <a:pt x="469530" y="334441"/>
                    </a:cubicBezTo>
                    <a:cubicBezTo>
                      <a:pt x="457163" y="353656"/>
                      <a:pt x="445333" y="373087"/>
                      <a:pt x="432966" y="392517"/>
                    </a:cubicBezTo>
                    <a:cubicBezTo>
                      <a:pt x="428987" y="397670"/>
                      <a:pt x="427696" y="404003"/>
                      <a:pt x="428449" y="410014"/>
                    </a:cubicBezTo>
                    <a:cubicBezTo>
                      <a:pt x="290581" y="459717"/>
                      <a:pt x="152928" y="510171"/>
                      <a:pt x="15813" y="562987"/>
                    </a:cubicBezTo>
                    <a:cubicBezTo>
                      <a:pt x="3230" y="567603"/>
                      <a:pt x="-3114" y="581451"/>
                      <a:pt x="1510" y="593904"/>
                    </a:cubicBezTo>
                    <a:cubicBezTo>
                      <a:pt x="6134" y="606463"/>
                      <a:pt x="20007" y="612796"/>
                      <a:pt x="32481" y="608181"/>
                    </a:cubicBezTo>
                    <a:cubicBezTo>
                      <a:pt x="172178" y="559015"/>
                      <a:pt x="312412" y="512425"/>
                      <a:pt x="452431" y="465514"/>
                    </a:cubicBezTo>
                    <a:cubicBezTo>
                      <a:pt x="452968" y="465299"/>
                      <a:pt x="453506" y="465192"/>
                      <a:pt x="454044" y="464977"/>
                    </a:cubicBezTo>
                    <a:cubicBezTo>
                      <a:pt x="454151" y="471418"/>
                      <a:pt x="456302" y="478503"/>
                      <a:pt x="464905" y="486447"/>
                    </a:cubicBezTo>
                    <a:cubicBezTo>
                      <a:pt x="472649" y="493640"/>
                      <a:pt x="496523" y="509527"/>
                      <a:pt x="498996" y="510815"/>
                    </a:cubicBezTo>
                    <a:cubicBezTo>
                      <a:pt x="509965" y="516397"/>
                      <a:pt x="521257" y="521013"/>
                      <a:pt x="532764" y="525307"/>
                    </a:cubicBezTo>
                    <a:cubicBezTo>
                      <a:pt x="543733" y="529279"/>
                      <a:pt x="554918" y="532822"/>
                      <a:pt x="566102" y="536364"/>
                    </a:cubicBezTo>
                    <a:cubicBezTo>
                      <a:pt x="580083" y="540551"/>
                      <a:pt x="594063" y="544845"/>
                      <a:pt x="608366" y="548495"/>
                    </a:cubicBezTo>
                    <a:cubicBezTo>
                      <a:pt x="622454" y="552037"/>
                      <a:pt x="636649" y="555258"/>
                      <a:pt x="650844" y="557941"/>
                    </a:cubicBezTo>
                    <a:cubicBezTo>
                      <a:pt x="667836" y="561269"/>
                      <a:pt x="684935" y="563845"/>
                      <a:pt x="702034" y="566529"/>
                    </a:cubicBezTo>
                    <a:cubicBezTo>
                      <a:pt x="727522" y="570501"/>
                      <a:pt x="752901" y="573829"/>
                      <a:pt x="778281" y="578230"/>
                    </a:cubicBezTo>
                    <a:cubicBezTo>
                      <a:pt x="791186" y="581558"/>
                      <a:pt x="804306" y="573722"/>
                      <a:pt x="807640" y="560732"/>
                    </a:cubicBezTo>
                    <a:cubicBezTo>
                      <a:pt x="810866" y="547850"/>
                      <a:pt x="803016" y="534754"/>
                      <a:pt x="790111" y="531426"/>
                    </a:cubicBezTo>
                    <a:cubicBezTo>
                      <a:pt x="755375" y="520154"/>
                      <a:pt x="720854" y="509420"/>
                      <a:pt x="685580" y="500080"/>
                    </a:cubicBezTo>
                    <a:cubicBezTo>
                      <a:pt x="671707" y="496323"/>
                      <a:pt x="657835" y="492780"/>
                      <a:pt x="643854" y="489775"/>
                    </a:cubicBezTo>
                    <a:cubicBezTo>
                      <a:pt x="622991" y="485159"/>
                      <a:pt x="602021" y="481831"/>
                      <a:pt x="581265" y="477215"/>
                    </a:cubicBezTo>
                    <a:cubicBezTo>
                      <a:pt x="568468" y="474746"/>
                      <a:pt x="555670" y="472277"/>
                      <a:pt x="543088" y="469164"/>
                    </a:cubicBezTo>
                    <a:cubicBezTo>
                      <a:pt x="535022" y="467231"/>
                      <a:pt x="527065" y="465192"/>
                      <a:pt x="519214" y="462616"/>
                    </a:cubicBezTo>
                    <a:cubicBezTo>
                      <a:pt x="518031" y="462186"/>
                      <a:pt x="505664" y="459287"/>
                      <a:pt x="498566" y="455638"/>
                    </a:cubicBezTo>
                    <a:lnTo>
                      <a:pt x="498243" y="454887"/>
                    </a:lnTo>
                    <a:lnTo>
                      <a:pt x="497921" y="454350"/>
                    </a:lnTo>
                    <a:lnTo>
                      <a:pt x="498243" y="455423"/>
                    </a:lnTo>
                    <a:cubicBezTo>
                      <a:pt x="495662" y="454027"/>
                      <a:pt x="495340" y="452632"/>
                      <a:pt x="495125" y="451129"/>
                    </a:cubicBezTo>
                    <a:cubicBezTo>
                      <a:pt x="495232" y="451129"/>
                      <a:pt x="495340" y="451022"/>
                      <a:pt x="495447" y="451022"/>
                    </a:cubicBezTo>
                    <a:cubicBezTo>
                      <a:pt x="496307" y="452095"/>
                      <a:pt x="497276" y="453061"/>
                      <a:pt x="497921" y="454350"/>
                    </a:cubicBezTo>
                    <a:cubicBezTo>
                      <a:pt x="497598" y="453061"/>
                      <a:pt x="497060" y="451773"/>
                      <a:pt x="496630" y="450700"/>
                    </a:cubicBezTo>
                    <a:cubicBezTo>
                      <a:pt x="575458" y="424399"/>
                      <a:pt x="654286" y="398206"/>
                      <a:pt x="732899" y="371261"/>
                    </a:cubicBezTo>
                    <a:cubicBezTo>
                      <a:pt x="751288" y="365035"/>
                      <a:pt x="769570" y="358380"/>
                      <a:pt x="787852" y="352046"/>
                    </a:cubicBezTo>
                    <a:cubicBezTo>
                      <a:pt x="789573" y="356018"/>
                      <a:pt x="791186" y="360312"/>
                      <a:pt x="795057" y="362888"/>
                    </a:cubicBezTo>
                    <a:cubicBezTo>
                      <a:pt x="804414" y="369007"/>
                      <a:pt x="869907" y="393912"/>
                      <a:pt x="882381" y="397562"/>
                    </a:cubicBezTo>
                    <a:cubicBezTo>
                      <a:pt x="909482" y="404862"/>
                      <a:pt x="936904" y="412054"/>
                      <a:pt x="964758" y="417314"/>
                    </a:cubicBezTo>
                    <a:cubicBezTo>
                      <a:pt x="983255" y="420750"/>
                      <a:pt x="1001859" y="423433"/>
                      <a:pt x="1020572" y="425365"/>
                    </a:cubicBezTo>
                    <a:cubicBezTo>
                      <a:pt x="1067567" y="430196"/>
                      <a:pt x="1114563" y="430947"/>
                      <a:pt x="1160913" y="431055"/>
                    </a:cubicBezTo>
                    <a:cubicBezTo>
                      <a:pt x="1174248" y="431914"/>
                      <a:pt x="1185756" y="421716"/>
                      <a:pt x="1186508" y="408512"/>
                    </a:cubicBezTo>
                    <a:cubicBezTo>
                      <a:pt x="1187369" y="395200"/>
                      <a:pt x="1177152" y="383714"/>
                      <a:pt x="1163924" y="382963"/>
                    </a:cubicBezTo>
                    <a:lnTo>
                      <a:pt x="895394" y="340882"/>
                    </a:lnTo>
                    <a:cubicBezTo>
                      <a:pt x="885930" y="339271"/>
                      <a:pt x="874853" y="332187"/>
                      <a:pt x="864099" y="326497"/>
                    </a:cubicBezTo>
                    <a:cubicBezTo>
                      <a:pt x="863669" y="326282"/>
                      <a:pt x="863239" y="326175"/>
                      <a:pt x="862809" y="325853"/>
                    </a:cubicBezTo>
                    <a:cubicBezTo>
                      <a:pt x="919268" y="306101"/>
                      <a:pt x="975834" y="286456"/>
                      <a:pt x="1032401" y="266704"/>
                    </a:cubicBezTo>
                    <a:cubicBezTo>
                      <a:pt x="1135533" y="229776"/>
                      <a:pt x="1253184" y="200362"/>
                      <a:pt x="1361586" y="159355"/>
                    </a:cubicBezTo>
                    <a:cubicBezTo>
                      <a:pt x="1410087" y="140998"/>
                      <a:pt x="1456652" y="120280"/>
                      <a:pt x="1499561" y="95804"/>
                    </a:cubicBezTo>
                    <a:cubicBezTo>
                      <a:pt x="1510746" y="89686"/>
                      <a:pt x="1514832" y="75623"/>
                      <a:pt x="1508595" y="64459"/>
                    </a:cubicBezTo>
                    <a:close/>
                    <a:moveTo>
                      <a:pt x="500502" y="461650"/>
                    </a:moveTo>
                    <a:cubicBezTo>
                      <a:pt x="500609" y="462616"/>
                      <a:pt x="500717" y="463689"/>
                      <a:pt x="500717" y="464763"/>
                    </a:cubicBezTo>
                    <a:cubicBezTo>
                      <a:pt x="500824" y="467983"/>
                      <a:pt x="500287" y="470989"/>
                      <a:pt x="499211" y="473780"/>
                    </a:cubicBezTo>
                    <a:cubicBezTo>
                      <a:pt x="500932" y="470237"/>
                      <a:pt x="501685" y="466158"/>
                      <a:pt x="500502" y="461650"/>
                    </a:cubicBezTo>
                    <a:close/>
                    <a:moveTo>
                      <a:pt x="637509" y="204334"/>
                    </a:moveTo>
                    <a:lnTo>
                      <a:pt x="638692" y="203582"/>
                    </a:lnTo>
                    <a:cubicBezTo>
                      <a:pt x="638907" y="204012"/>
                      <a:pt x="638155" y="204227"/>
                      <a:pt x="637402" y="204442"/>
                    </a:cubicBezTo>
                    <a:lnTo>
                      <a:pt x="637509" y="204334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5626598" y="15988164"/>
                <a:ext cx="5182443" cy="7140262"/>
              </a:xfrm>
              <a:custGeom>
                <a:avLst/>
                <a:gdLst/>
                <a:ahLst/>
                <a:cxnLst/>
                <a:rect l="l" t="t" r="r" b="b"/>
                <a:pathLst>
                  <a:path w="5182443" h="7140262" extrusionOk="0">
                    <a:moveTo>
                      <a:pt x="3707469" y="3755381"/>
                    </a:moveTo>
                    <a:cubicBezTo>
                      <a:pt x="4118062" y="3271560"/>
                      <a:pt x="4611247" y="2858911"/>
                      <a:pt x="5163472" y="2584634"/>
                    </a:cubicBezTo>
                    <a:cubicBezTo>
                      <a:pt x="5180249" y="2576369"/>
                      <a:pt x="5187239" y="2556079"/>
                      <a:pt x="5178958" y="2539333"/>
                    </a:cubicBezTo>
                    <a:cubicBezTo>
                      <a:pt x="5170785" y="2522587"/>
                      <a:pt x="5150460" y="2515609"/>
                      <a:pt x="5133683" y="2523875"/>
                    </a:cubicBezTo>
                    <a:cubicBezTo>
                      <a:pt x="4568984" y="2796541"/>
                      <a:pt x="4061281" y="3209190"/>
                      <a:pt x="3640041" y="3697950"/>
                    </a:cubicBezTo>
                    <a:cubicBezTo>
                      <a:pt x="3599606" y="3744861"/>
                      <a:pt x="3562504" y="3794564"/>
                      <a:pt x="3523574" y="3842871"/>
                    </a:cubicBezTo>
                    <a:cubicBezTo>
                      <a:pt x="3538629" y="3772664"/>
                      <a:pt x="3546588" y="3700955"/>
                      <a:pt x="3550029" y="3628280"/>
                    </a:cubicBezTo>
                    <a:cubicBezTo>
                      <a:pt x="3557664" y="3465647"/>
                      <a:pt x="3542393" y="3298182"/>
                      <a:pt x="3534220" y="3133402"/>
                    </a:cubicBezTo>
                    <a:cubicBezTo>
                      <a:pt x="3526047" y="2970124"/>
                      <a:pt x="3524541" y="2809423"/>
                      <a:pt x="3564655" y="2658705"/>
                    </a:cubicBezTo>
                    <a:cubicBezTo>
                      <a:pt x="3587346" y="2570572"/>
                      <a:pt x="3647999" y="2448945"/>
                      <a:pt x="3733602" y="2387005"/>
                    </a:cubicBezTo>
                    <a:cubicBezTo>
                      <a:pt x="3784361" y="2350184"/>
                      <a:pt x="3844692" y="2336337"/>
                      <a:pt x="3910938" y="2372728"/>
                    </a:cubicBezTo>
                    <a:cubicBezTo>
                      <a:pt x="3977398" y="2409012"/>
                      <a:pt x="4010198" y="2495106"/>
                      <a:pt x="4007832" y="2575724"/>
                    </a:cubicBezTo>
                    <a:cubicBezTo>
                      <a:pt x="4005467" y="2655055"/>
                      <a:pt x="3968365" y="2731810"/>
                      <a:pt x="3884590" y="2748771"/>
                    </a:cubicBezTo>
                    <a:cubicBezTo>
                      <a:pt x="3858242" y="2754245"/>
                      <a:pt x="3835766" y="2743296"/>
                      <a:pt x="3818882" y="2727301"/>
                    </a:cubicBezTo>
                    <a:cubicBezTo>
                      <a:pt x="3802966" y="2712165"/>
                      <a:pt x="3791352" y="2692842"/>
                      <a:pt x="3785760" y="2675237"/>
                    </a:cubicBezTo>
                    <a:cubicBezTo>
                      <a:pt x="3784576" y="2671372"/>
                      <a:pt x="3783716" y="2666434"/>
                      <a:pt x="3783286" y="2662248"/>
                    </a:cubicBezTo>
                    <a:cubicBezTo>
                      <a:pt x="3796729" y="2661496"/>
                      <a:pt x="3808881" y="2652157"/>
                      <a:pt x="3812645" y="2638416"/>
                    </a:cubicBezTo>
                    <a:cubicBezTo>
                      <a:pt x="3817269" y="2621133"/>
                      <a:pt x="3807053" y="2603313"/>
                      <a:pt x="3789738" y="2598697"/>
                    </a:cubicBezTo>
                    <a:cubicBezTo>
                      <a:pt x="3770704" y="2593222"/>
                      <a:pt x="3755863" y="2596443"/>
                      <a:pt x="3744571" y="2602562"/>
                    </a:cubicBezTo>
                    <a:cubicBezTo>
                      <a:pt x="3730806" y="2610076"/>
                      <a:pt x="3721020" y="2623709"/>
                      <a:pt x="3717363" y="2642710"/>
                    </a:cubicBezTo>
                    <a:cubicBezTo>
                      <a:pt x="3713492" y="2663643"/>
                      <a:pt x="3718654" y="2694452"/>
                      <a:pt x="3733602" y="2724725"/>
                    </a:cubicBezTo>
                    <a:cubicBezTo>
                      <a:pt x="3761240" y="2780761"/>
                      <a:pt x="3821463" y="2832718"/>
                      <a:pt x="3898140" y="2819084"/>
                    </a:cubicBezTo>
                    <a:cubicBezTo>
                      <a:pt x="4018802" y="2797400"/>
                      <a:pt x="4080100" y="2692627"/>
                      <a:pt x="4085908" y="2578838"/>
                    </a:cubicBezTo>
                    <a:cubicBezTo>
                      <a:pt x="4091607" y="2468053"/>
                      <a:pt x="4042353" y="2351473"/>
                      <a:pt x="3952019" y="2299731"/>
                    </a:cubicBezTo>
                    <a:cubicBezTo>
                      <a:pt x="3852435" y="2242835"/>
                      <a:pt x="3760165" y="2260870"/>
                      <a:pt x="3682412" y="2315511"/>
                    </a:cubicBezTo>
                    <a:cubicBezTo>
                      <a:pt x="3579603" y="2387971"/>
                      <a:pt x="3504109" y="2530960"/>
                      <a:pt x="3476040" y="2635518"/>
                    </a:cubicBezTo>
                    <a:cubicBezTo>
                      <a:pt x="3434744" y="2795360"/>
                      <a:pt x="3435282" y="2965616"/>
                      <a:pt x="3446144" y="3138340"/>
                    </a:cubicBezTo>
                    <a:cubicBezTo>
                      <a:pt x="3456360" y="3300651"/>
                      <a:pt x="3475610" y="3465217"/>
                      <a:pt x="3471739" y="3625596"/>
                    </a:cubicBezTo>
                    <a:cubicBezTo>
                      <a:pt x="3468727" y="3752054"/>
                      <a:pt x="3450446" y="3875612"/>
                      <a:pt x="3402697" y="3993374"/>
                    </a:cubicBezTo>
                    <a:cubicBezTo>
                      <a:pt x="3325483" y="4096536"/>
                      <a:pt x="3251924" y="4202060"/>
                      <a:pt x="3182452" y="4309731"/>
                    </a:cubicBezTo>
                    <a:cubicBezTo>
                      <a:pt x="3062114" y="4496411"/>
                      <a:pt x="2955325" y="4689317"/>
                      <a:pt x="2859613" y="4885013"/>
                    </a:cubicBezTo>
                    <a:cubicBezTo>
                      <a:pt x="2873809" y="4784535"/>
                      <a:pt x="2889832" y="4663339"/>
                      <a:pt x="2907362" y="4525288"/>
                    </a:cubicBezTo>
                    <a:cubicBezTo>
                      <a:pt x="2958981" y="4118757"/>
                      <a:pt x="3027163" y="3566233"/>
                      <a:pt x="3111690" y="2985046"/>
                    </a:cubicBezTo>
                    <a:cubicBezTo>
                      <a:pt x="3139758" y="2791925"/>
                      <a:pt x="3169655" y="2595584"/>
                      <a:pt x="3201057" y="2400424"/>
                    </a:cubicBezTo>
                    <a:cubicBezTo>
                      <a:pt x="3233104" y="2200540"/>
                      <a:pt x="3267087" y="2002374"/>
                      <a:pt x="3303006" y="1809468"/>
                    </a:cubicBezTo>
                    <a:cubicBezTo>
                      <a:pt x="3441520" y="1763093"/>
                      <a:pt x="3580356" y="1718222"/>
                      <a:pt x="3719191" y="1673565"/>
                    </a:cubicBezTo>
                    <a:cubicBezTo>
                      <a:pt x="3721234" y="1672920"/>
                      <a:pt x="3723385" y="1672276"/>
                      <a:pt x="3725429" y="1671525"/>
                    </a:cubicBezTo>
                    <a:cubicBezTo>
                      <a:pt x="3723385" y="1679039"/>
                      <a:pt x="3724461" y="1687949"/>
                      <a:pt x="3735430" y="1698255"/>
                    </a:cubicBezTo>
                    <a:cubicBezTo>
                      <a:pt x="3743926" y="1706198"/>
                      <a:pt x="3769844" y="1723804"/>
                      <a:pt x="3772532" y="1725199"/>
                    </a:cubicBezTo>
                    <a:cubicBezTo>
                      <a:pt x="3784576" y="1731425"/>
                      <a:pt x="3797051" y="1736578"/>
                      <a:pt x="3809634" y="1741409"/>
                    </a:cubicBezTo>
                    <a:cubicBezTo>
                      <a:pt x="3821786" y="1746025"/>
                      <a:pt x="3834153" y="1749997"/>
                      <a:pt x="3846413" y="1753969"/>
                    </a:cubicBezTo>
                    <a:cubicBezTo>
                      <a:pt x="3862006" y="1758799"/>
                      <a:pt x="3877492" y="1763738"/>
                      <a:pt x="3893193" y="1767924"/>
                    </a:cubicBezTo>
                    <a:cubicBezTo>
                      <a:pt x="3908787" y="1772111"/>
                      <a:pt x="3924488" y="1775761"/>
                      <a:pt x="3940297" y="1779088"/>
                    </a:cubicBezTo>
                    <a:cubicBezTo>
                      <a:pt x="3959116" y="1783060"/>
                      <a:pt x="3978043" y="1786281"/>
                      <a:pt x="3996971" y="1789608"/>
                    </a:cubicBezTo>
                    <a:cubicBezTo>
                      <a:pt x="4025254" y="1794547"/>
                      <a:pt x="4053430" y="1798948"/>
                      <a:pt x="4081498" y="1804423"/>
                    </a:cubicBezTo>
                    <a:cubicBezTo>
                      <a:pt x="4094403" y="1807858"/>
                      <a:pt x="4107631" y="1800236"/>
                      <a:pt x="4111072" y="1787354"/>
                    </a:cubicBezTo>
                    <a:cubicBezTo>
                      <a:pt x="4114513" y="1774580"/>
                      <a:pt x="4106878" y="1761268"/>
                      <a:pt x="4093973" y="1757833"/>
                    </a:cubicBezTo>
                    <a:cubicBezTo>
                      <a:pt x="4055581" y="1745059"/>
                      <a:pt x="4017189" y="1732928"/>
                      <a:pt x="3978151" y="1722193"/>
                    </a:cubicBezTo>
                    <a:cubicBezTo>
                      <a:pt x="3962773" y="1717899"/>
                      <a:pt x="3947394" y="1713820"/>
                      <a:pt x="3931801" y="1710278"/>
                    </a:cubicBezTo>
                    <a:cubicBezTo>
                      <a:pt x="3908787" y="1704803"/>
                      <a:pt x="3885450" y="1700509"/>
                      <a:pt x="3862329" y="1695034"/>
                    </a:cubicBezTo>
                    <a:cubicBezTo>
                      <a:pt x="3848241" y="1692028"/>
                      <a:pt x="3834046" y="1689022"/>
                      <a:pt x="3819958" y="1685265"/>
                    </a:cubicBezTo>
                    <a:cubicBezTo>
                      <a:pt x="3811032" y="1682796"/>
                      <a:pt x="3802106" y="1680435"/>
                      <a:pt x="3793395" y="1677214"/>
                    </a:cubicBezTo>
                    <a:cubicBezTo>
                      <a:pt x="3792104" y="1676785"/>
                      <a:pt x="3777694" y="1673028"/>
                      <a:pt x="3769736" y="1668626"/>
                    </a:cubicBezTo>
                    <a:lnTo>
                      <a:pt x="3769413" y="1667875"/>
                    </a:lnTo>
                    <a:cubicBezTo>
                      <a:pt x="3769306" y="1667445"/>
                      <a:pt x="3769091" y="1667123"/>
                      <a:pt x="3768983" y="1666802"/>
                    </a:cubicBezTo>
                    <a:lnTo>
                      <a:pt x="3768660" y="1666157"/>
                    </a:lnTo>
                    <a:lnTo>
                      <a:pt x="3769198" y="1668304"/>
                    </a:lnTo>
                    <a:cubicBezTo>
                      <a:pt x="3765649" y="1666265"/>
                      <a:pt x="3763606" y="1664010"/>
                      <a:pt x="3765111" y="1661971"/>
                    </a:cubicBezTo>
                    <a:lnTo>
                      <a:pt x="3765327" y="1661649"/>
                    </a:lnTo>
                    <a:cubicBezTo>
                      <a:pt x="3764359" y="1660575"/>
                      <a:pt x="3762638" y="1660790"/>
                      <a:pt x="3761455" y="1659931"/>
                    </a:cubicBezTo>
                    <a:cubicBezTo>
                      <a:pt x="3851790" y="1631054"/>
                      <a:pt x="3942232" y="1602285"/>
                      <a:pt x="4032352" y="1572871"/>
                    </a:cubicBezTo>
                    <a:cubicBezTo>
                      <a:pt x="4053322" y="1566001"/>
                      <a:pt x="4074293" y="1558809"/>
                      <a:pt x="4095263" y="1551831"/>
                    </a:cubicBezTo>
                    <a:cubicBezTo>
                      <a:pt x="4096554" y="1557198"/>
                      <a:pt x="4099350" y="1562243"/>
                      <a:pt x="4104297" y="1565679"/>
                    </a:cubicBezTo>
                    <a:cubicBezTo>
                      <a:pt x="4114084" y="1572442"/>
                      <a:pt x="4186566" y="1600460"/>
                      <a:pt x="4200117" y="1604539"/>
                    </a:cubicBezTo>
                    <a:cubicBezTo>
                      <a:pt x="4230121" y="1613019"/>
                      <a:pt x="4260340" y="1621178"/>
                      <a:pt x="4291312" y="1627404"/>
                    </a:cubicBezTo>
                    <a:cubicBezTo>
                      <a:pt x="4311744" y="1631484"/>
                      <a:pt x="4332393" y="1634704"/>
                      <a:pt x="4353040" y="1637173"/>
                    </a:cubicBezTo>
                    <a:cubicBezTo>
                      <a:pt x="4405090" y="1643399"/>
                      <a:pt x="4457356" y="1645332"/>
                      <a:pt x="4508760" y="1646512"/>
                    </a:cubicBezTo>
                    <a:cubicBezTo>
                      <a:pt x="4522096" y="1647479"/>
                      <a:pt x="4533602" y="1637495"/>
                      <a:pt x="4534678" y="1624184"/>
                    </a:cubicBezTo>
                    <a:cubicBezTo>
                      <a:pt x="4535646" y="1610980"/>
                      <a:pt x="4525645" y="1599386"/>
                      <a:pt x="4512309" y="1598420"/>
                    </a:cubicBezTo>
                    <a:cubicBezTo>
                      <a:pt x="4482413" y="1594341"/>
                      <a:pt x="4452516" y="1589188"/>
                      <a:pt x="4422190" y="1584250"/>
                    </a:cubicBezTo>
                    <a:cubicBezTo>
                      <a:pt x="4387454" y="1578561"/>
                      <a:pt x="4352718" y="1572012"/>
                      <a:pt x="4317982" y="1566001"/>
                    </a:cubicBezTo>
                    <a:cubicBezTo>
                      <a:pt x="4283031" y="1559989"/>
                      <a:pt x="4248080" y="1555159"/>
                      <a:pt x="4213882" y="1548073"/>
                    </a:cubicBezTo>
                    <a:cubicBezTo>
                      <a:pt x="4203128" y="1546034"/>
                      <a:pt x="4190545" y="1537661"/>
                      <a:pt x="4178501" y="1530898"/>
                    </a:cubicBezTo>
                    <a:cubicBezTo>
                      <a:pt x="4175705" y="1529395"/>
                      <a:pt x="4173124" y="1528214"/>
                      <a:pt x="4170328" y="1526819"/>
                    </a:cubicBezTo>
                    <a:cubicBezTo>
                      <a:pt x="4235821" y="1504919"/>
                      <a:pt x="4301420" y="1483127"/>
                      <a:pt x="4367021" y="1461228"/>
                    </a:cubicBezTo>
                    <a:cubicBezTo>
                      <a:pt x="4482305" y="1421939"/>
                      <a:pt x="4613613" y="1391237"/>
                      <a:pt x="4734705" y="1347331"/>
                    </a:cubicBezTo>
                    <a:cubicBezTo>
                      <a:pt x="4788798" y="1327794"/>
                      <a:pt x="4840848" y="1305572"/>
                      <a:pt x="4888812" y="1279272"/>
                    </a:cubicBezTo>
                    <a:cubicBezTo>
                      <a:pt x="4900103" y="1273261"/>
                      <a:pt x="4904405" y="1259198"/>
                      <a:pt x="4898383" y="1247926"/>
                    </a:cubicBezTo>
                    <a:cubicBezTo>
                      <a:pt x="4892361" y="1236655"/>
                      <a:pt x="4878380" y="1232468"/>
                      <a:pt x="4867088" y="1238372"/>
                    </a:cubicBezTo>
                    <a:cubicBezTo>
                      <a:pt x="4820523" y="1262311"/>
                      <a:pt x="4770086" y="1281741"/>
                      <a:pt x="4717928" y="1299024"/>
                    </a:cubicBezTo>
                    <a:cubicBezTo>
                      <a:pt x="4595869" y="1339495"/>
                      <a:pt x="4464238" y="1367298"/>
                      <a:pt x="4348094" y="1403689"/>
                    </a:cubicBezTo>
                    <a:cubicBezTo>
                      <a:pt x="4263028" y="1430956"/>
                      <a:pt x="4177963" y="1457793"/>
                      <a:pt x="4093005" y="1484845"/>
                    </a:cubicBezTo>
                    <a:cubicBezTo>
                      <a:pt x="4093650" y="1483986"/>
                      <a:pt x="4094941" y="1483879"/>
                      <a:pt x="4095586" y="1482913"/>
                    </a:cubicBezTo>
                    <a:cubicBezTo>
                      <a:pt x="4117525" y="1449313"/>
                      <a:pt x="4150755" y="1411848"/>
                      <a:pt x="4187319" y="1374276"/>
                    </a:cubicBezTo>
                    <a:cubicBezTo>
                      <a:pt x="4198288" y="1363004"/>
                      <a:pt x="4209580" y="1351732"/>
                      <a:pt x="4220872" y="1340461"/>
                    </a:cubicBezTo>
                    <a:cubicBezTo>
                      <a:pt x="4232164" y="1329297"/>
                      <a:pt x="4243563" y="1318132"/>
                      <a:pt x="4254963" y="1307290"/>
                    </a:cubicBezTo>
                    <a:cubicBezTo>
                      <a:pt x="4296581" y="1267893"/>
                      <a:pt x="4339060" y="1233005"/>
                      <a:pt x="4379173" y="1215185"/>
                    </a:cubicBezTo>
                    <a:cubicBezTo>
                      <a:pt x="4391110" y="1210569"/>
                      <a:pt x="4397025" y="1197258"/>
                      <a:pt x="4392401" y="1185342"/>
                    </a:cubicBezTo>
                    <a:cubicBezTo>
                      <a:pt x="4387884" y="1173426"/>
                      <a:pt x="4374441" y="1167415"/>
                      <a:pt x="4362504" y="1172030"/>
                    </a:cubicBezTo>
                    <a:cubicBezTo>
                      <a:pt x="4331532" y="1181906"/>
                      <a:pt x="4298087" y="1198975"/>
                      <a:pt x="4264641" y="1221304"/>
                    </a:cubicBezTo>
                    <a:cubicBezTo>
                      <a:pt x="4236035" y="1240304"/>
                      <a:pt x="4207322" y="1262848"/>
                      <a:pt x="4180974" y="1288075"/>
                    </a:cubicBezTo>
                    <a:cubicBezTo>
                      <a:pt x="4160326" y="1307934"/>
                      <a:pt x="4141184" y="1329404"/>
                      <a:pt x="4123870" y="1351088"/>
                    </a:cubicBezTo>
                    <a:cubicBezTo>
                      <a:pt x="4094296" y="1388124"/>
                      <a:pt x="4070529" y="1425803"/>
                      <a:pt x="4053753" y="1458652"/>
                    </a:cubicBezTo>
                    <a:cubicBezTo>
                      <a:pt x="4047085" y="1470138"/>
                      <a:pt x="4050957" y="1484953"/>
                      <a:pt x="4062463" y="1491608"/>
                    </a:cubicBezTo>
                    <a:cubicBezTo>
                      <a:pt x="4064507" y="1492789"/>
                      <a:pt x="4066765" y="1491930"/>
                      <a:pt x="4069023" y="1492467"/>
                    </a:cubicBezTo>
                    <a:cubicBezTo>
                      <a:pt x="4050096" y="1498586"/>
                      <a:pt x="4030954" y="1504490"/>
                      <a:pt x="4012027" y="1510609"/>
                    </a:cubicBezTo>
                    <a:cubicBezTo>
                      <a:pt x="3937500" y="1534870"/>
                      <a:pt x="3863082" y="1559667"/>
                      <a:pt x="3788878" y="1584894"/>
                    </a:cubicBezTo>
                    <a:cubicBezTo>
                      <a:pt x="3783501" y="1586719"/>
                      <a:pt x="3778124" y="1588759"/>
                      <a:pt x="3772639" y="1590584"/>
                    </a:cubicBezTo>
                    <a:cubicBezTo>
                      <a:pt x="3778877" y="1583713"/>
                      <a:pt x="3785222" y="1576950"/>
                      <a:pt x="3791459" y="1569973"/>
                    </a:cubicBezTo>
                    <a:cubicBezTo>
                      <a:pt x="3802751" y="1557091"/>
                      <a:pt x="3813828" y="1544316"/>
                      <a:pt x="3824475" y="1531005"/>
                    </a:cubicBezTo>
                    <a:cubicBezTo>
                      <a:pt x="3833400" y="1519948"/>
                      <a:pt x="3841896" y="1508676"/>
                      <a:pt x="3850177" y="1497190"/>
                    </a:cubicBezTo>
                    <a:cubicBezTo>
                      <a:pt x="3858457" y="1485704"/>
                      <a:pt x="3866201" y="1473896"/>
                      <a:pt x="3874266" y="1462194"/>
                    </a:cubicBezTo>
                    <a:cubicBezTo>
                      <a:pt x="3876309" y="1459081"/>
                      <a:pt x="3911260" y="1408413"/>
                      <a:pt x="3926639" y="1389841"/>
                    </a:cubicBezTo>
                    <a:cubicBezTo>
                      <a:pt x="3927176" y="1389090"/>
                      <a:pt x="3927714" y="1388124"/>
                      <a:pt x="3928144" y="1387265"/>
                    </a:cubicBezTo>
                    <a:cubicBezTo>
                      <a:pt x="3928682" y="1386299"/>
                      <a:pt x="3929112" y="1385762"/>
                      <a:pt x="3929435" y="1386191"/>
                    </a:cubicBezTo>
                    <a:cubicBezTo>
                      <a:pt x="3929542" y="1386299"/>
                      <a:pt x="3929650" y="1386299"/>
                      <a:pt x="3929650" y="1386406"/>
                    </a:cubicBezTo>
                    <a:cubicBezTo>
                      <a:pt x="3940082" y="1379751"/>
                      <a:pt x="3943415" y="1365903"/>
                      <a:pt x="3936963" y="1355168"/>
                    </a:cubicBezTo>
                    <a:cubicBezTo>
                      <a:pt x="3932984" y="1346902"/>
                      <a:pt x="3922982" y="1339065"/>
                      <a:pt x="3905346" y="1346472"/>
                    </a:cubicBezTo>
                    <a:cubicBezTo>
                      <a:pt x="3902980" y="1347546"/>
                      <a:pt x="3898248" y="1351088"/>
                      <a:pt x="3892010" y="1356671"/>
                    </a:cubicBezTo>
                    <a:cubicBezTo>
                      <a:pt x="3872760" y="1373846"/>
                      <a:pt x="3828131" y="1422583"/>
                      <a:pt x="3825550" y="1425588"/>
                    </a:cubicBezTo>
                    <a:cubicBezTo>
                      <a:pt x="3816516" y="1436431"/>
                      <a:pt x="3807268" y="1447058"/>
                      <a:pt x="3798449" y="1458115"/>
                    </a:cubicBezTo>
                    <a:cubicBezTo>
                      <a:pt x="3789738" y="1469172"/>
                      <a:pt x="3781135" y="1480336"/>
                      <a:pt x="3772855" y="1491715"/>
                    </a:cubicBezTo>
                    <a:cubicBezTo>
                      <a:pt x="3762961" y="1505349"/>
                      <a:pt x="3753497" y="1519411"/>
                      <a:pt x="3743926" y="1533367"/>
                    </a:cubicBezTo>
                    <a:cubicBezTo>
                      <a:pt x="3729623" y="1554514"/>
                      <a:pt x="3716073" y="1575769"/>
                      <a:pt x="3701877" y="1597025"/>
                    </a:cubicBezTo>
                    <a:cubicBezTo>
                      <a:pt x="3697253" y="1603036"/>
                      <a:pt x="3696608" y="1610121"/>
                      <a:pt x="3698221" y="1616992"/>
                    </a:cubicBezTo>
                    <a:cubicBezTo>
                      <a:pt x="3569601" y="1661219"/>
                      <a:pt x="3441305" y="1706521"/>
                      <a:pt x="3313330" y="1753110"/>
                    </a:cubicBezTo>
                    <a:cubicBezTo>
                      <a:pt x="3327741" y="1676999"/>
                      <a:pt x="3342366" y="1601748"/>
                      <a:pt x="3357422" y="1527999"/>
                    </a:cubicBezTo>
                    <a:cubicBezTo>
                      <a:pt x="3494752" y="854707"/>
                      <a:pt x="3658430" y="288442"/>
                      <a:pt x="3861684" y="56246"/>
                    </a:cubicBezTo>
                    <a:cubicBezTo>
                      <a:pt x="3874051" y="42183"/>
                      <a:pt x="3872760" y="20821"/>
                      <a:pt x="3858780" y="8476"/>
                    </a:cubicBezTo>
                    <a:cubicBezTo>
                      <a:pt x="3844800" y="-3869"/>
                      <a:pt x="3823291" y="-2581"/>
                      <a:pt x="3810924" y="11374"/>
                    </a:cubicBezTo>
                    <a:cubicBezTo>
                      <a:pt x="3599928" y="246576"/>
                      <a:pt x="3418936" y="822288"/>
                      <a:pt x="3272249" y="1510287"/>
                    </a:cubicBezTo>
                    <a:cubicBezTo>
                      <a:pt x="3219877" y="1755472"/>
                      <a:pt x="3172021" y="2015149"/>
                      <a:pt x="3128251" y="2278261"/>
                    </a:cubicBezTo>
                    <a:cubicBezTo>
                      <a:pt x="3126638" y="2229310"/>
                      <a:pt x="3124810" y="2180251"/>
                      <a:pt x="3120831" y="2131622"/>
                    </a:cubicBezTo>
                    <a:cubicBezTo>
                      <a:pt x="3107173" y="1964373"/>
                      <a:pt x="3077815" y="1800880"/>
                      <a:pt x="3025227" y="1650055"/>
                    </a:cubicBezTo>
                    <a:cubicBezTo>
                      <a:pt x="2992964" y="1560311"/>
                      <a:pt x="2923170" y="1440617"/>
                      <a:pt x="2831330" y="1377174"/>
                    </a:cubicBezTo>
                    <a:cubicBezTo>
                      <a:pt x="2761320" y="1328760"/>
                      <a:pt x="2679374" y="1310725"/>
                      <a:pt x="2591405" y="1352269"/>
                    </a:cubicBezTo>
                    <a:cubicBezTo>
                      <a:pt x="2509028" y="1391237"/>
                      <a:pt x="2455688" y="1486455"/>
                      <a:pt x="2449665" y="1582103"/>
                    </a:cubicBezTo>
                    <a:cubicBezTo>
                      <a:pt x="2443428" y="1681186"/>
                      <a:pt x="2485799" y="1778015"/>
                      <a:pt x="2586458" y="1812259"/>
                    </a:cubicBezTo>
                    <a:cubicBezTo>
                      <a:pt x="2656790" y="1836091"/>
                      <a:pt x="2713464" y="1809790"/>
                      <a:pt x="2746265" y="1762342"/>
                    </a:cubicBezTo>
                    <a:cubicBezTo>
                      <a:pt x="2776268" y="1719188"/>
                      <a:pt x="2785732" y="1657355"/>
                      <a:pt x="2764009" y="1602607"/>
                    </a:cubicBezTo>
                    <a:cubicBezTo>
                      <a:pt x="2758847" y="1589725"/>
                      <a:pt x="2723466" y="1529180"/>
                      <a:pt x="2703463" y="1513937"/>
                    </a:cubicBezTo>
                    <a:cubicBezTo>
                      <a:pt x="2682600" y="1498049"/>
                      <a:pt x="2664103" y="1502772"/>
                      <a:pt x="2652596" y="1513507"/>
                    </a:cubicBezTo>
                    <a:cubicBezTo>
                      <a:pt x="2639261" y="1525530"/>
                      <a:pt x="2638293" y="1546034"/>
                      <a:pt x="2650230" y="1559345"/>
                    </a:cubicBezTo>
                    <a:cubicBezTo>
                      <a:pt x="2653779" y="1563210"/>
                      <a:pt x="2658833" y="1563317"/>
                      <a:pt x="2663458" y="1565142"/>
                    </a:cubicBezTo>
                    <a:cubicBezTo>
                      <a:pt x="2666254" y="1562029"/>
                      <a:pt x="2669910" y="1564069"/>
                      <a:pt x="2673889" y="1569006"/>
                    </a:cubicBezTo>
                    <a:cubicBezTo>
                      <a:pt x="2673352" y="1569006"/>
                      <a:pt x="2672706" y="1568899"/>
                      <a:pt x="2672169" y="1568899"/>
                    </a:cubicBezTo>
                    <a:cubicBezTo>
                      <a:pt x="2673029" y="1569006"/>
                      <a:pt x="2673674" y="1569973"/>
                      <a:pt x="2674642" y="1569973"/>
                    </a:cubicBezTo>
                    <a:cubicBezTo>
                      <a:pt x="2685611" y="1584787"/>
                      <a:pt x="2698409" y="1620427"/>
                      <a:pt x="2700667" y="1626653"/>
                    </a:cubicBezTo>
                    <a:cubicBezTo>
                      <a:pt x="2712604" y="1659394"/>
                      <a:pt x="2706474" y="1695893"/>
                      <a:pt x="2688085" y="1721012"/>
                    </a:cubicBezTo>
                    <a:cubicBezTo>
                      <a:pt x="2671953" y="1743019"/>
                      <a:pt x="2644530" y="1753861"/>
                      <a:pt x="2611515" y="1741731"/>
                    </a:cubicBezTo>
                    <a:cubicBezTo>
                      <a:pt x="2546668" y="1717899"/>
                      <a:pt x="2524729" y="1652309"/>
                      <a:pt x="2530321" y="1588007"/>
                    </a:cubicBezTo>
                    <a:cubicBezTo>
                      <a:pt x="2535914" y="1522417"/>
                      <a:pt x="2570112" y="1455539"/>
                      <a:pt x="2627324" y="1429883"/>
                    </a:cubicBezTo>
                    <a:cubicBezTo>
                      <a:pt x="2683998" y="1404334"/>
                      <a:pt x="2735725" y="1418611"/>
                      <a:pt x="2780032" y="1450171"/>
                    </a:cubicBezTo>
                    <a:cubicBezTo>
                      <a:pt x="2856064" y="1504168"/>
                      <a:pt x="2912201" y="1605505"/>
                      <a:pt x="2938548" y="1680757"/>
                    </a:cubicBezTo>
                    <a:cubicBezTo>
                      <a:pt x="2990491" y="1824068"/>
                      <a:pt x="3019097" y="1979938"/>
                      <a:pt x="3035121" y="2139351"/>
                    </a:cubicBezTo>
                    <a:cubicBezTo>
                      <a:pt x="3057274" y="2360812"/>
                      <a:pt x="3054586" y="2588499"/>
                      <a:pt x="3048563" y="2800513"/>
                    </a:cubicBezTo>
                    <a:cubicBezTo>
                      <a:pt x="3040283" y="2857730"/>
                      <a:pt x="3030819" y="2915591"/>
                      <a:pt x="3022968" y="2972486"/>
                    </a:cubicBezTo>
                    <a:cubicBezTo>
                      <a:pt x="2926827" y="3668214"/>
                      <a:pt x="2857785" y="4323472"/>
                      <a:pt x="2808423" y="4736980"/>
                    </a:cubicBezTo>
                    <a:cubicBezTo>
                      <a:pt x="2788958" y="4900149"/>
                      <a:pt x="2773580" y="5023494"/>
                      <a:pt x="2760675" y="5096705"/>
                    </a:cubicBezTo>
                    <a:cubicBezTo>
                      <a:pt x="2726692" y="5174319"/>
                      <a:pt x="2693999" y="5252147"/>
                      <a:pt x="2664103" y="5330082"/>
                    </a:cubicBezTo>
                    <a:cubicBezTo>
                      <a:pt x="2592373" y="5517943"/>
                      <a:pt x="2526988" y="5707950"/>
                      <a:pt x="2468162" y="5899997"/>
                    </a:cubicBezTo>
                    <a:cubicBezTo>
                      <a:pt x="2409445" y="6091937"/>
                      <a:pt x="2357180" y="6285809"/>
                      <a:pt x="2310937" y="6481399"/>
                    </a:cubicBezTo>
                    <a:cubicBezTo>
                      <a:pt x="2294376" y="6551927"/>
                      <a:pt x="2278567" y="6622777"/>
                      <a:pt x="2264371" y="6693842"/>
                    </a:cubicBezTo>
                    <a:cubicBezTo>
                      <a:pt x="2250069" y="6765014"/>
                      <a:pt x="2237271" y="6836616"/>
                      <a:pt x="2226624" y="6908540"/>
                    </a:cubicBezTo>
                    <a:cubicBezTo>
                      <a:pt x="2220925" y="6947293"/>
                      <a:pt x="2220602" y="7035749"/>
                      <a:pt x="2219419" y="7079868"/>
                    </a:cubicBezTo>
                    <a:cubicBezTo>
                      <a:pt x="2216085" y="7085665"/>
                      <a:pt x="2214472" y="7092536"/>
                      <a:pt x="2215333" y="7099729"/>
                    </a:cubicBezTo>
                    <a:cubicBezTo>
                      <a:pt x="2218882" y="7133221"/>
                      <a:pt x="2242003" y="7139770"/>
                      <a:pt x="2244476" y="7140199"/>
                    </a:cubicBezTo>
                    <a:cubicBezTo>
                      <a:pt x="2248133" y="7140843"/>
                      <a:pt x="2281040" y="7137193"/>
                      <a:pt x="2283729" y="7102412"/>
                    </a:cubicBezTo>
                    <a:cubicBezTo>
                      <a:pt x="2286095" y="7072032"/>
                      <a:pt x="2286310" y="6962537"/>
                      <a:pt x="2293408" y="6918845"/>
                    </a:cubicBezTo>
                    <a:cubicBezTo>
                      <a:pt x="2304807" y="6848210"/>
                      <a:pt x="2318250" y="6777897"/>
                      <a:pt x="2333198" y="6708012"/>
                    </a:cubicBezTo>
                    <a:cubicBezTo>
                      <a:pt x="2348146" y="6637914"/>
                      <a:pt x="2364600" y="6568137"/>
                      <a:pt x="2381914" y="6498467"/>
                    </a:cubicBezTo>
                    <a:cubicBezTo>
                      <a:pt x="2429985" y="6305132"/>
                      <a:pt x="2484186" y="6113407"/>
                      <a:pt x="2544409" y="5923721"/>
                    </a:cubicBezTo>
                    <a:cubicBezTo>
                      <a:pt x="2584630" y="5797157"/>
                      <a:pt x="2628507" y="5671881"/>
                      <a:pt x="2674212" y="5547249"/>
                    </a:cubicBezTo>
                    <a:cubicBezTo>
                      <a:pt x="2703248" y="5502377"/>
                      <a:pt x="2738091" y="5460403"/>
                      <a:pt x="2776806" y="5420899"/>
                    </a:cubicBezTo>
                    <a:cubicBezTo>
                      <a:pt x="2840471" y="5355953"/>
                      <a:pt x="2912631" y="5297341"/>
                      <a:pt x="2979092" y="5242271"/>
                    </a:cubicBezTo>
                    <a:cubicBezTo>
                      <a:pt x="3210198" y="5050116"/>
                      <a:pt x="3569494" y="4827582"/>
                      <a:pt x="3917283" y="4770043"/>
                    </a:cubicBezTo>
                    <a:cubicBezTo>
                      <a:pt x="4146776" y="4732149"/>
                      <a:pt x="4371645" y="4766715"/>
                      <a:pt x="4547690" y="4939976"/>
                    </a:cubicBezTo>
                    <a:cubicBezTo>
                      <a:pt x="4665771" y="5054625"/>
                      <a:pt x="4643725" y="5219513"/>
                      <a:pt x="4558767" y="5343501"/>
                    </a:cubicBezTo>
                    <a:cubicBezTo>
                      <a:pt x="4473164" y="5468348"/>
                      <a:pt x="4322499" y="5555729"/>
                      <a:pt x="4171295" y="5510428"/>
                    </a:cubicBezTo>
                    <a:cubicBezTo>
                      <a:pt x="4152045" y="5504739"/>
                      <a:pt x="4135699" y="5494648"/>
                      <a:pt x="4122579" y="5481229"/>
                    </a:cubicBezTo>
                    <a:cubicBezTo>
                      <a:pt x="4108706" y="5467060"/>
                      <a:pt x="4098060" y="5449561"/>
                      <a:pt x="4091070" y="5430131"/>
                    </a:cubicBezTo>
                    <a:cubicBezTo>
                      <a:pt x="4073648" y="5381825"/>
                      <a:pt x="4077197" y="5316234"/>
                      <a:pt x="4100426" y="5263526"/>
                    </a:cubicBezTo>
                    <a:cubicBezTo>
                      <a:pt x="4121826" y="5215004"/>
                      <a:pt x="4160541" y="5176466"/>
                      <a:pt x="4218829" y="5180330"/>
                    </a:cubicBezTo>
                    <a:cubicBezTo>
                      <a:pt x="4246789" y="5182048"/>
                      <a:pt x="4284644" y="5194179"/>
                      <a:pt x="4311422" y="5214467"/>
                    </a:cubicBezTo>
                    <a:cubicBezTo>
                      <a:pt x="4331532" y="5229711"/>
                      <a:pt x="4345943" y="5250214"/>
                      <a:pt x="4332285" y="5275979"/>
                    </a:cubicBezTo>
                    <a:cubicBezTo>
                      <a:pt x="4323467" y="5292403"/>
                      <a:pt x="4329596" y="5312906"/>
                      <a:pt x="4346050" y="5321816"/>
                    </a:cubicBezTo>
                    <a:cubicBezTo>
                      <a:pt x="4362504" y="5330726"/>
                      <a:pt x="4383045" y="5324607"/>
                      <a:pt x="4391971" y="5308183"/>
                    </a:cubicBezTo>
                    <a:cubicBezTo>
                      <a:pt x="4419501" y="5258373"/>
                      <a:pt x="4407241" y="5214682"/>
                      <a:pt x="4376485" y="5179901"/>
                    </a:cubicBezTo>
                    <a:cubicBezTo>
                      <a:pt x="4340028" y="5138679"/>
                      <a:pt x="4272169" y="5112271"/>
                      <a:pt x="4224098" y="5108407"/>
                    </a:cubicBezTo>
                    <a:cubicBezTo>
                      <a:pt x="4149357" y="5102288"/>
                      <a:pt x="4092468" y="5137820"/>
                      <a:pt x="4054613" y="5192031"/>
                    </a:cubicBezTo>
                    <a:cubicBezTo>
                      <a:pt x="4002778" y="5266210"/>
                      <a:pt x="3989658" y="5377638"/>
                      <a:pt x="4016543" y="5456217"/>
                    </a:cubicBezTo>
                    <a:cubicBezTo>
                      <a:pt x="4026975" y="5486919"/>
                      <a:pt x="4043429" y="5514400"/>
                      <a:pt x="4064937" y="5536944"/>
                    </a:cubicBezTo>
                    <a:cubicBezTo>
                      <a:pt x="4086983" y="5560131"/>
                      <a:pt x="4114728" y="5577843"/>
                      <a:pt x="4147421" y="5588149"/>
                    </a:cubicBezTo>
                    <a:cubicBezTo>
                      <a:pt x="4333575" y="5646547"/>
                      <a:pt x="4523816" y="5546712"/>
                      <a:pt x="4631143" y="5393418"/>
                    </a:cubicBezTo>
                    <a:cubicBezTo>
                      <a:pt x="4742017" y="5235078"/>
                      <a:pt x="4762558" y="5023279"/>
                      <a:pt x="4611893" y="4874708"/>
                    </a:cubicBezTo>
                    <a:cubicBezTo>
                      <a:pt x="4412726" y="4680729"/>
                      <a:pt x="4160326" y="4638219"/>
                      <a:pt x="3902442" y="4683412"/>
                    </a:cubicBezTo>
                    <a:cubicBezTo>
                      <a:pt x="3541103" y="4746749"/>
                      <a:pt x="3169655" y="4983345"/>
                      <a:pt x="2931989" y="5186557"/>
                    </a:cubicBezTo>
                    <a:cubicBezTo>
                      <a:pt x="2870798" y="5239265"/>
                      <a:pt x="2805412" y="5295623"/>
                      <a:pt x="2745727" y="5356382"/>
                    </a:cubicBezTo>
                    <a:cubicBezTo>
                      <a:pt x="2878971" y="5016194"/>
                      <a:pt x="3052973" y="4679656"/>
                      <a:pt x="3259775" y="4359541"/>
                    </a:cubicBezTo>
                    <a:cubicBezTo>
                      <a:pt x="3395277" y="4149781"/>
                      <a:pt x="3544867" y="3946999"/>
                      <a:pt x="3707469" y="3755381"/>
                    </a:cubicBezTo>
                    <a:close/>
                    <a:moveTo>
                      <a:pt x="3771134" y="2660959"/>
                    </a:moveTo>
                    <a:cubicBezTo>
                      <a:pt x="3771134" y="2660530"/>
                      <a:pt x="3772209" y="2661067"/>
                      <a:pt x="3772747" y="2661282"/>
                    </a:cubicBezTo>
                    <a:lnTo>
                      <a:pt x="3773822" y="2661496"/>
                    </a:lnTo>
                    <a:cubicBezTo>
                      <a:pt x="3772317" y="2662355"/>
                      <a:pt x="3771026" y="2662570"/>
                      <a:pt x="3771134" y="2660959"/>
                    </a:cubicBezTo>
                    <a:close/>
                    <a:moveTo>
                      <a:pt x="3771241" y="1674745"/>
                    </a:moveTo>
                    <a:cubicBezTo>
                      <a:pt x="3771349" y="1675389"/>
                      <a:pt x="3771457" y="1676141"/>
                      <a:pt x="3771457" y="1676785"/>
                    </a:cubicBezTo>
                    <a:cubicBezTo>
                      <a:pt x="3771457" y="1679898"/>
                      <a:pt x="3770919" y="1682796"/>
                      <a:pt x="3769844" y="1685480"/>
                    </a:cubicBezTo>
                    <a:cubicBezTo>
                      <a:pt x="3771349" y="1682260"/>
                      <a:pt x="3771994" y="1678717"/>
                      <a:pt x="3771241" y="1674745"/>
                    </a:cubicBezTo>
                    <a:close/>
                    <a:moveTo>
                      <a:pt x="3923520" y="1389197"/>
                    </a:moveTo>
                    <a:lnTo>
                      <a:pt x="3922445" y="1389519"/>
                    </a:lnTo>
                    <a:lnTo>
                      <a:pt x="3921477" y="1389734"/>
                    </a:lnTo>
                    <a:cubicBezTo>
                      <a:pt x="3922122" y="1389627"/>
                      <a:pt x="3922767" y="1389412"/>
                      <a:pt x="3923520" y="1389197"/>
                    </a:cubicBezTo>
                    <a:close/>
                    <a:moveTo>
                      <a:pt x="3928897" y="1386836"/>
                    </a:moveTo>
                    <a:lnTo>
                      <a:pt x="3929650" y="1386406"/>
                    </a:lnTo>
                    <a:cubicBezTo>
                      <a:pt x="3929758" y="1386836"/>
                      <a:pt x="3929005" y="1387050"/>
                      <a:pt x="3928359" y="1387157"/>
                    </a:cubicBezTo>
                    <a:lnTo>
                      <a:pt x="3928897" y="1386836"/>
                    </a:lnTo>
                    <a:close/>
                    <a:moveTo>
                      <a:pt x="3768660" y="1666157"/>
                    </a:moveTo>
                    <a:cubicBezTo>
                      <a:pt x="3767693" y="1664547"/>
                      <a:pt x="3766617" y="1662937"/>
                      <a:pt x="3765327" y="1661649"/>
                    </a:cubicBezTo>
                    <a:cubicBezTo>
                      <a:pt x="3766940" y="1659931"/>
                      <a:pt x="3767908" y="1663366"/>
                      <a:pt x="3768660" y="1666157"/>
                    </a:cubicBezTo>
                    <a:close/>
                    <a:moveTo>
                      <a:pt x="1276927" y="2431126"/>
                    </a:moveTo>
                    <a:cubicBezTo>
                      <a:pt x="1320803" y="2447872"/>
                      <a:pt x="1363927" y="2469878"/>
                      <a:pt x="1406729" y="2494247"/>
                    </a:cubicBezTo>
                    <a:cubicBezTo>
                      <a:pt x="1507280" y="2551571"/>
                      <a:pt x="1604928" y="2622958"/>
                      <a:pt x="1698919" y="2678672"/>
                    </a:cubicBezTo>
                    <a:cubicBezTo>
                      <a:pt x="1765379" y="2717425"/>
                      <a:pt x="1831517" y="2756393"/>
                      <a:pt x="1897870" y="2795145"/>
                    </a:cubicBezTo>
                    <a:cubicBezTo>
                      <a:pt x="1863350" y="2799547"/>
                      <a:pt x="1821731" y="2799761"/>
                      <a:pt x="1777424" y="2797829"/>
                    </a:cubicBezTo>
                    <a:cubicBezTo>
                      <a:pt x="1763336" y="2797185"/>
                      <a:pt x="1749033" y="2796434"/>
                      <a:pt x="1734838" y="2795682"/>
                    </a:cubicBezTo>
                    <a:cubicBezTo>
                      <a:pt x="1720535" y="2794824"/>
                      <a:pt x="1706339" y="2794072"/>
                      <a:pt x="1692251" y="2792998"/>
                    </a:cubicBezTo>
                    <a:cubicBezTo>
                      <a:pt x="1641169" y="2789134"/>
                      <a:pt x="1592560" y="2782264"/>
                      <a:pt x="1556642" y="2766591"/>
                    </a:cubicBezTo>
                    <a:cubicBezTo>
                      <a:pt x="1545242" y="2760794"/>
                      <a:pt x="1531262" y="2765302"/>
                      <a:pt x="1525455" y="2776681"/>
                    </a:cubicBezTo>
                    <a:cubicBezTo>
                      <a:pt x="1519647" y="2788061"/>
                      <a:pt x="1524164" y="2801908"/>
                      <a:pt x="1535564" y="2807705"/>
                    </a:cubicBezTo>
                    <a:cubicBezTo>
                      <a:pt x="1560943" y="2822734"/>
                      <a:pt x="1592560" y="2835079"/>
                      <a:pt x="1627942" y="2844311"/>
                    </a:cubicBezTo>
                    <a:cubicBezTo>
                      <a:pt x="1657946" y="2852041"/>
                      <a:pt x="1690423" y="2857837"/>
                      <a:pt x="1723331" y="2860306"/>
                    </a:cubicBezTo>
                    <a:cubicBezTo>
                      <a:pt x="1749141" y="2862239"/>
                      <a:pt x="1775166" y="2862024"/>
                      <a:pt x="1800223" y="2860414"/>
                    </a:cubicBezTo>
                    <a:cubicBezTo>
                      <a:pt x="1842917" y="2857730"/>
                      <a:pt x="1882600" y="2850645"/>
                      <a:pt x="1914754" y="2841842"/>
                    </a:cubicBezTo>
                    <a:cubicBezTo>
                      <a:pt x="1927014" y="2839373"/>
                      <a:pt x="1934219" y="2827780"/>
                      <a:pt x="1933036" y="2815757"/>
                    </a:cubicBezTo>
                    <a:cubicBezTo>
                      <a:pt x="1946156" y="2823378"/>
                      <a:pt x="1959384" y="2831215"/>
                      <a:pt x="1972504" y="2838837"/>
                    </a:cubicBezTo>
                    <a:cubicBezTo>
                      <a:pt x="2033588" y="2874154"/>
                      <a:pt x="2094994" y="2908828"/>
                      <a:pt x="2156508" y="2943180"/>
                    </a:cubicBezTo>
                    <a:cubicBezTo>
                      <a:pt x="2157475" y="2943716"/>
                      <a:pt x="2158443" y="2944253"/>
                      <a:pt x="2159411" y="2944683"/>
                    </a:cubicBezTo>
                    <a:cubicBezTo>
                      <a:pt x="2155002" y="2944683"/>
                      <a:pt x="2150700" y="2944468"/>
                      <a:pt x="2146291" y="2944468"/>
                    </a:cubicBezTo>
                    <a:cubicBezTo>
                      <a:pt x="2131020" y="2944575"/>
                      <a:pt x="2115749" y="2944790"/>
                      <a:pt x="2100371" y="2945649"/>
                    </a:cubicBezTo>
                    <a:cubicBezTo>
                      <a:pt x="2087681" y="2946293"/>
                      <a:pt x="2074884" y="2947366"/>
                      <a:pt x="2062301" y="2948762"/>
                    </a:cubicBezTo>
                    <a:cubicBezTo>
                      <a:pt x="2049504" y="2950157"/>
                      <a:pt x="2037029" y="2952197"/>
                      <a:pt x="2024339" y="2954022"/>
                    </a:cubicBezTo>
                    <a:cubicBezTo>
                      <a:pt x="2021005" y="2954559"/>
                      <a:pt x="1966374" y="2962073"/>
                      <a:pt x="1944651" y="2963254"/>
                    </a:cubicBezTo>
                    <a:cubicBezTo>
                      <a:pt x="1944006" y="2963254"/>
                      <a:pt x="1943038" y="2963469"/>
                      <a:pt x="1942393" y="2963683"/>
                    </a:cubicBezTo>
                    <a:lnTo>
                      <a:pt x="1942608" y="2963790"/>
                    </a:lnTo>
                    <a:lnTo>
                      <a:pt x="1942285" y="2963683"/>
                    </a:lnTo>
                    <a:cubicBezTo>
                      <a:pt x="1941425" y="2963898"/>
                      <a:pt x="1940780" y="2964005"/>
                      <a:pt x="1940780" y="2963576"/>
                    </a:cubicBezTo>
                    <a:cubicBezTo>
                      <a:pt x="1940780" y="2963469"/>
                      <a:pt x="1940887" y="2963361"/>
                      <a:pt x="1940887" y="2963361"/>
                    </a:cubicBezTo>
                    <a:cubicBezTo>
                      <a:pt x="1929057" y="2960248"/>
                      <a:pt x="1916690" y="2967011"/>
                      <a:pt x="1912926" y="2978820"/>
                    </a:cubicBezTo>
                    <a:cubicBezTo>
                      <a:pt x="1909377" y="2987300"/>
                      <a:pt x="1910345" y="2999753"/>
                      <a:pt x="1927552" y="3008018"/>
                    </a:cubicBezTo>
                    <a:cubicBezTo>
                      <a:pt x="1929810" y="3009092"/>
                      <a:pt x="1935295" y="3010166"/>
                      <a:pt x="1943145" y="3011024"/>
                    </a:cubicBezTo>
                    <a:cubicBezTo>
                      <a:pt x="1966374" y="3013815"/>
                      <a:pt x="2026060" y="3014674"/>
                      <a:pt x="2029716" y="3014674"/>
                    </a:cubicBezTo>
                    <a:cubicBezTo>
                      <a:pt x="2042406" y="3014137"/>
                      <a:pt x="2054988" y="3014030"/>
                      <a:pt x="2067678" y="3013279"/>
                    </a:cubicBezTo>
                    <a:cubicBezTo>
                      <a:pt x="2080368" y="3012527"/>
                      <a:pt x="2092950" y="3011561"/>
                      <a:pt x="2105533" y="3010273"/>
                    </a:cubicBezTo>
                    <a:cubicBezTo>
                      <a:pt x="2120696" y="3008663"/>
                      <a:pt x="2135752" y="3006408"/>
                      <a:pt x="2150915" y="3004261"/>
                    </a:cubicBezTo>
                    <a:cubicBezTo>
                      <a:pt x="2173607" y="3000933"/>
                      <a:pt x="2195975" y="2996961"/>
                      <a:pt x="2218666" y="2993419"/>
                    </a:cubicBezTo>
                    <a:cubicBezTo>
                      <a:pt x="2225119" y="2992990"/>
                      <a:pt x="2230819" y="2989876"/>
                      <a:pt x="2234798" y="2985475"/>
                    </a:cubicBezTo>
                    <a:cubicBezTo>
                      <a:pt x="2363202" y="3056326"/>
                      <a:pt x="2491822" y="3126424"/>
                      <a:pt x="2621947" y="3194698"/>
                    </a:cubicBezTo>
                    <a:cubicBezTo>
                      <a:pt x="2633669" y="3201032"/>
                      <a:pt x="2648402" y="3196738"/>
                      <a:pt x="2654747" y="3185037"/>
                    </a:cubicBezTo>
                    <a:cubicBezTo>
                      <a:pt x="2661199" y="3173335"/>
                      <a:pt x="2656790" y="3158629"/>
                      <a:pt x="2645068" y="3152295"/>
                    </a:cubicBezTo>
                    <a:cubicBezTo>
                      <a:pt x="2516018" y="3079727"/>
                      <a:pt x="2388582" y="3005120"/>
                      <a:pt x="2260930" y="2930727"/>
                    </a:cubicBezTo>
                    <a:cubicBezTo>
                      <a:pt x="2260500" y="2930405"/>
                      <a:pt x="2259962" y="2930190"/>
                      <a:pt x="2259532" y="2929868"/>
                    </a:cubicBezTo>
                    <a:cubicBezTo>
                      <a:pt x="2264371" y="2925574"/>
                      <a:pt x="2268243" y="2919241"/>
                      <a:pt x="2268566" y="2907647"/>
                    </a:cubicBezTo>
                    <a:cubicBezTo>
                      <a:pt x="2268888" y="2897020"/>
                      <a:pt x="2265124" y="2868680"/>
                      <a:pt x="2264479" y="2865996"/>
                    </a:cubicBezTo>
                    <a:cubicBezTo>
                      <a:pt x="2261468" y="2854080"/>
                      <a:pt x="2257489" y="2842594"/>
                      <a:pt x="2253080" y="2831107"/>
                    </a:cubicBezTo>
                    <a:cubicBezTo>
                      <a:pt x="2248993" y="2820158"/>
                      <a:pt x="2244261" y="2809530"/>
                      <a:pt x="2239530" y="2798795"/>
                    </a:cubicBezTo>
                    <a:cubicBezTo>
                      <a:pt x="2233507" y="2785484"/>
                      <a:pt x="2227592" y="2772065"/>
                      <a:pt x="2220925" y="2759076"/>
                    </a:cubicBezTo>
                    <a:cubicBezTo>
                      <a:pt x="2214365" y="2746087"/>
                      <a:pt x="2207375" y="2733312"/>
                      <a:pt x="2200062" y="2720860"/>
                    </a:cubicBezTo>
                    <a:cubicBezTo>
                      <a:pt x="2191351" y="2705939"/>
                      <a:pt x="2181995" y="2691339"/>
                      <a:pt x="2172746" y="2676740"/>
                    </a:cubicBezTo>
                    <a:cubicBezTo>
                      <a:pt x="2158981" y="2655055"/>
                      <a:pt x="2144786" y="2633800"/>
                      <a:pt x="2131450" y="2611794"/>
                    </a:cubicBezTo>
                    <a:cubicBezTo>
                      <a:pt x="2125428" y="2599878"/>
                      <a:pt x="2110802" y="2595155"/>
                      <a:pt x="2098973" y="2601273"/>
                    </a:cubicBezTo>
                    <a:cubicBezTo>
                      <a:pt x="2087036" y="2607285"/>
                      <a:pt x="2082304" y="2621777"/>
                      <a:pt x="2088326" y="2633693"/>
                    </a:cubicBezTo>
                    <a:cubicBezTo>
                      <a:pt x="2102629" y="2667186"/>
                      <a:pt x="2117363" y="2700249"/>
                      <a:pt x="2133494" y="2732883"/>
                    </a:cubicBezTo>
                    <a:cubicBezTo>
                      <a:pt x="2139839" y="2745765"/>
                      <a:pt x="2146291" y="2758540"/>
                      <a:pt x="2153281" y="2771099"/>
                    </a:cubicBezTo>
                    <a:cubicBezTo>
                      <a:pt x="2163498" y="2789671"/>
                      <a:pt x="2174790" y="2807705"/>
                      <a:pt x="2185006" y="2826384"/>
                    </a:cubicBezTo>
                    <a:cubicBezTo>
                      <a:pt x="2191566" y="2837548"/>
                      <a:pt x="2198126" y="2848713"/>
                      <a:pt x="2204041" y="2860306"/>
                    </a:cubicBezTo>
                    <a:cubicBezTo>
                      <a:pt x="2207912" y="2867606"/>
                      <a:pt x="2211569" y="2874906"/>
                      <a:pt x="2214795" y="2882527"/>
                    </a:cubicBezTo>
                    <a:cubicBezTo>
                      <a:pt x="2215225" y="2883708"/>
                      <a:pt x="2221247" y="2894873"/>
                      <a:pt x="2223183" y="2902602"/>
                    </a:cubicBezTo>
                    <a:lnTo>
                      <a:pt x="2222861" y="2903460"/>
                    </a:lnTo>
                    <a:lnTo>
                      <a:pt x="2222646" y="2903997"/>
                    </a:lnTo>
                    <a:lnTo>
                      <a:pt x="2223291" y="2903031"/>
                    </a:lnTo>
                    <a:cubicBezTo>
                      <a:pt x="2223936" y="2905822"/>
                      <a:pt x="2223076" y="2907110"/>
                      <a:pt x="2222108" y="2908184"/>
                    </a:cubicBezTo>
                    <a:cubicBezTo>
                      <a:pt x="2222000" y="2908077"/>
                      <a:pt x="2221893" y="2908077"/>
                      <a:pt x="2221678" y="2907969"/>
                    </a:cubicBezTo>
                    <a:cubicBezTo>
                      <a:pt x="2221893" y="2906681"/>
                      <a:pt x="2222108" y="2905286"/>
                      <a:pt x="2222646" y="2903997"/>
                    </a:cubicBezTo>
                    <a:cubicBezTo>
                      <a:pt x="2221893" y="2905071"/>
                      <a:pt x="2221247" y="2906252"/>
                      <a:pt x="2220710" y="2907325"/>
                    </a:cubicBezTo>
                    <a:cubicBezTo>
                      <a:pt x="2148980" y="2865459"/>
                      <a:pt x="2077357" y="2823486"/>
                      <a:pt x="2005304" y="2782156"/>
                    </a:cubicBezTo>
                    <a:cubicBezTo>
                      <a:pt x="1988528" y="2772495"/>
                      <a:pt x="1971429" y="2763048"/>
                      <a:pt x="1954545" y="2753494"/>
                    </a:cubicBezTo>
                    <a:cubicBezTo>
                      <a:pt x="1956481" y="2749630"/>
                      <a:pt x="1958524" y="2745658"/>
                      <a:pt x="1957986" y="2740934"/>
                    </a:cubicBezTo>
                    <a:cubicBezTo>
                      <a:pt x="1956481" y="2729878"/>
                      <a:pt x="1932069" y="2664287"/>
                      <a:pt x="1926584" y="2652479"/>
                    </a:cubicBezTo>
                    <a:cubicBezTo>
                      <a:pt x="1914324" y="2627359"/>
                      <a:pt x="1901742" y="2602025"/>
                      <a:pt x="1887224" y="2577657"/>
                    </a:cubicBezTo>
                    <a:cubicBezTo>
                      <a:pt x="1877760" y="2561447"/>
                      <a:pt x="1867544" y="2545667"/>
                      <a:pt x="1856682" y="2530423"/>
                    </a:cubicBezTo>
                    <a:cubicBezTo>
                      <a:pt x="1829367" y="2491885"/>
                      <a:pt x="1798932" y="2456138"/>
                      <a:pt x="1768498" y="2421142"/>
                    </a:cubicBezTo>
                    <a:cubicBezTo>
                      <a:pt x="1760325" y="2410622"/>
                      <a:pt x="1745162" y="2408690"/>
                      <a:pt x="1734623" y="2416848"/>
                    </a:cubicBezTo>
                    <a:cubicBezTo>
                      <a:pt x="1724084" y="2425007"/>
                      <a:pt x="1722148" y="2440143"/>
                      <a:pt x="1730213" y="2450663"/>
                    </a:cubicBezTo>
                    <a:lnTo>
                      <a:pt x="1875287" y="2680068"/>
                    </a:lnTo>
                    <a:cubicBezTo>
                      <a:pt x="1880449" y="2688226"/>
                      <a:pt x="1882384" y="2701322"/>
                      <a:pt x="1885073" y="2713024"/>
                    </a:cubicBezTo>
                    <a:cubicBezTo>
                      <a:pt x="1885181" y="2713453"/>
                      <a:pt x="1885288" y="2713882"/>
                      <a:pt x="1885396" y="2714312"/>
                    </a:cubicBezTo>
                    <a:cubicBezTo>
                      <a:pt x="1833346" y="2684898"/>
                      <a:pt x="1781296" y="2655377"/>
                      <a:pt x="1729246" y="2625964"/>
                    </a:cubicBezTo>
                    <a:cubicBezTo>
                      <a:pt x="1633426" y="2572826"/>
                      <a:pt x="1533843" y="2503801"/>
                      <a:pt x="1431464" y="2449375"/>
                    </a:cubicBezTo>
                    <a:cubicBezTo>
                      <a:pt x="1385758" y="2425114"/>
                      <a:pt x="1339408" y="2403644"/>
                      <a:pt x="1292843" y="2387542"/>
                    </a:cubicBezTo>
                    <a:cubicBezTo>
                      <a:pt x="1280798" y="2383248"/>
                      <a:pt x="1267463" y="2389367"/>
                      <a:pt x="1263161" y="2401390"/>
                    </a:cubicBezTo>
                    <a:cubicBezTo>
                      <a:pt x="1258752" y="2413520"/>
                      <a:pt x="1264989" y="2426724"/>
                      <a:pt x="1276927" y="2431126"/>
                    </a:cubicBezTo>
                    <a:close/>
                    <a:moveTo>
                      <a:pt x="2250176" y="2889613"/>
                    </a:moveTo>
                    <a:lnTo>
                      <a:pt x="2249961" y="2889613"/>
                    </a:lnTo>
                    <a:lnTo>
                      <a:pt x="2249854" y="2889505"/>
                    </a:lnTo>
                    <a:lnTo>
                      <a:pt x="2250176" y="2889613"/>
                    </a:lnTo>
                    <a:close/>
                    <a:moveTo>
                      <a:pt x="2228668" y="2895087"/>
                    </a:moveTo>
                    <a:cubicBezTo>
                      <a:pt x="2230926" y="2892940"/>
                      <a:pt x="2233615" y="2891330"/>
                      <a:pt x="2236411" y="2890364"/>
                    </a:cubicBezTo>
                    <a:cubicBezTo>
                      <a:pt x="2232647" y="2891437"/>
                      <a:pt x="2229098" y="2893477"/>
                      <a:pt x="2226409" y="2897342"/>
                    </a:cubicBezTo>
                    <a:cubicBezTo>
                      <a:pt x="2227055" y="2896590"/>
                      <a:pt x="2227808" y="2895839"/>
                      <a:pt x="2228668" y="2895087"/>
                    </a:cubicBezTo>
                    <a:close/>
                    <a:moveTo>
                      <a:pt x="1942285" y="2963790"/>
                    </a:moveTo>
                    <a:lnTo>
                      <a:pt x="1940887" y="2963469"/>
                    </a:lnTo>
                    <a:cubicBezTo>
                      <a:pt x="1941102" y="2963039"/>
                      <a:pt x="1941747" y="2963361"/>
                      <a:pt x="1942393" y="2963790"/>
                    </a:cubicBezTo>
                    <a:lnTo>
                      <a:pt x="1942285" y="2963790"/>
                    </a:lnTo>
                    <a:close/>
                    <a:moveTo>
                      <a:pt x="2663350" y="1565142"/>
                    </a:moveTo>
                    <a:cubicBezTo>
                      <a:pt x="2666361" y="1566323"/>
                      <a:pt x="2668942" y="1568685"/>
                      <a:pt x="2672169" y="1569006"/>
                    </a:cubicBezTo>
                    <a:cubicBezTo>
                      <a:pt x="2667222" y="1569006"/>
                      <a:pt x="2660446" y="1568685"/>
                      <a:pt x="2663243" y="1565249"/>
                    </a:cubicBezTo>
                    <a:cubicBezTo>
                      <a:pt x="2663243" y="1565142"/>
                      <a:pt x="2663350" y="1565142"/>
                      <a:pt x="2663350" y="1565142"/>
                    </a:cubicBezTo>
                    <a:close/>
                    <a:moveTo>
                      <a:pt x="2252434" y="3775026"/>
                    </a:moveTo>
                    <a:cubicBezTo>
                      <a:pt x="2185651" y="3791128"/>
                      <a:pt x="2121019" y="3825158"/>
                      <a:pt x="2063699" y="3857792"/>
                    </a:cubicBezTo>
                    <a:cubicBezTo>
                      <a:pt x="2032190" y="3875504"/>
                      <a:pt x="2002401" y="3895364"/>
                      <a:pt x="1973150" y="3915975"/>
                    </a:cubicBezTo>
                    <a:cubicBezTo>
                      <a:pt x="1972289" y="3919196"/>
                      <a:pt x="1973257" y="3922631"/>
                      <a:pt x="1971321" y="3925637"/>
                    </a:cubicBezTo>
                    <a:cubicBezTo>
                      <a:pt x="1922497" y="4004967"/>
                      <a:pt x="1890343" y="4094819"/>
                      <a:pt x="1861952" y="4187568"/>
                    </a:cubicBezTo>
                    <a:cubicBezTo>
                      <a:pt x="1843024" y="4249294"/>
                      <a:pt x="1826033" y="4312307"/>
                      <a:pt x="1807536" y="4374784"/>
                    </a:cubicBezTo>
                    <a:cubicBezTo>
                      <a:pt x="1794953" y="4417402"/>
                      <a:pt x="1781941" y="4459697"/>
                      <a:pt x="1766885" y="4501027"/>
                    </a:cubicBezTo>
                    <a:cubicBezTo>
                      <a:pt x="1743333" y="4565651"/>
                      <a:pt x="1715588" y="4627806"/>
                      <a:pt x="1681067" y="4685237"/>
                    </a:cubicBezTo>
                    <a:cubicBezTo>
                      <a:pt x="1619231" y="4788077"/>
                      <a:pt x="1535886" y="4875996"/>
                      <a:pt x="1414042" y="4936434"/>
                    </a:cubicBezTo>
                    <a:cubicBezTo>
                      <a:pt x="1397588" y="4945237"/>
                      <a:pt x="1377048" y="4938902"/>
                      <a:pt x="1368229" y="4922478"/>
                    </a:cubicBezTo>
                    <a:cubicBezTo>
                      <a:pt x="1359411" y="4905946"/>
                      <a:pt x="1365756" y="4885443"/>
                      <a:pt x="1382210" y="4876748"/>
                    </a:cubicBezTo>
                    <a:cubicBezTo>
                      <a:pt x="1486847" y="4817384"/>
                      <a:pt x="1554598" y="4735048"/>
                      <a:pt x="1605573" y="4642083"/>
                    </a:cubicBezTo>
                    <a:cubicBezTo>
                      <a:pt x="1635254" y="4587765"/>
                      <a:pt x="1658914" y="4529582"/>
                      <a:pt x="1680422" y="4469788"/>
                    </a:cubicBezTo>
                    <a:cubicBezTo>
                      <a:pt x="1694832" y="4429747"/>
                      <a:pt x="1708490" y="4389169"/>
                      <a:pt x="1721933" y="4348269"/>
                    </a:cubicBezTo>
                    <a:cubicBezTo>
                      <a:pt x="1759357" y="4234694"/>
                      <a:pt x="1795921" y="4120260"/>
                      <a:pt x="1846035" y="4015702"/>
                    </a:cubicBezTo>
                    <a:cubicBezTo>
                      <a:pt x="1822807" y="4035133"/>
                      <a:pt x="1799148" y="4054026"/>
                      <a:pt x="1776026" y="4073671"/>
                    </a:cubicBezTo>
                    <a:cubicBezTo>
                      <a:pt x="1707307" y="4132176"/>
                      <a:pt x="1638050" y="4190144"/>
                      <a:pt x="1564922" y="4242960"/>
                    </a:cubicBezTo>
                    <a:cubicBezTo>
                      <a:pt x="1505344" y="4285041"/>
                      <a:pt x="1444368" y="4327873"/>
                      <a:pt x="1378230" y="4358038"/>
                    </a:cubicBezTo>
                    <a:cubicBezTo>
                      <a:pt x="1331880" y="4379078"/>
                      <a:pt x="1283271" y="4394214"/>
                      <a:pt x="1231114" y="4399260"/>
                    </a:cubicBezTo>
                    <a:cubicBezTo>
                      <a:pt x="1212617" y="4401514"/>
                      <a:pt x="1195625" y="4388310"/>
                      <a:pt x="1193367" y="4369739"/>
                    </a:cubicBezTo>
                    <a:cubicBezTo>
                      <a:pt x="1191108" y="4351167"/>
                      <a:pt x="1204336" y="4334314"/>
                      <a:pt x="1222941" y="4332059"/>
                    </a:cubicBezTo>
                    <a:cubicBezTo>
                      <a:pt x="1266710" y="4325511"/>
                      <a:pt x="1307038" y="4310161"/>
                      <a:pt x="1345323" y="4290408"/>
                    </a:cubicBezTo>
                    <a:cubicBezTo>
                      <a:pt x="1405546" y="4259277"/>
                      <a:pt x="1460500" y="4216552"/>
                      <a:pt x="1514163" y="4174686"/>
                    </a:cubicBezTo>
                    <a:cubicBezTo>
                      <a:pt x="1584387" y="4121334"/>
                      <a:pt x="1649450" y="4061648"/>
                      <a:pt x="1716341" y="4004109"/>
                    </a:cubicBezTo>
                    <a:cubicBezTo>
                      <a:pt x="1762153" y="3964712"/>
                      <a:pt x="1808826" y="3926388"/>
                      <a:pt x="1857327" y="3890641"/>
                    </a:cubicBezTo>
                    <a:cubicBezTo>
                      <a:pt x="1910130" y="3851458"/>
                      <a:pt x="1965406" y="3815819"/>
                      <a:pt x="2024447" y="3785224"/>
                    </a:cubicBezTo>
                    <a:cubicBezTo>
                      <a:pt x="2089294" y="3752161"/>
                      <a:pt x="2162530" y="3718346"/>
                      <a:pt x="2237056" y="3704176"/>
                    </a:cubicBezTo>
                    <a:cubicBezTo>
                      <a:pt x="2254585" y="3700848"/>
                      <a:pt x="2272115" y="3700419"/>
                      <a:pt x="2289644" y="3699345"/>
                    </a:cubicBezTo>
                    <a:cubicBezTo>
                      <a:pt x="2264157" y="3680345"/>
                      <a:pt x="2239960" y="3662310"/>
                      <a:pt x="2218882" y="3648032"/>
                    </a:cubicBezTo>
                    <a:cubicBezTo>
                      <a:pt x="2100694" y="3567950"/>
                      <a:pt x="1965514" y="3485291"/>
                      <a:pt x="1822376" y="3416588"/>
                    </a:cubicBezTo>
                    <a:cubicBezTo>
                      <a:pt x="1684508" y="3350461"/>
                      <a:pt x="1539112" y="3297861"/>
                      <a:pt x="1394147" y="3274673"/>
                    </a:cubicBezTo>
                    <a:cubicBezTo>
                      <a:pt x="1200034" y="3243542"/>
                      <a:pt x="1006245" y="3265441"/>
                      <a:pt x="832781" y="3385672"/>
                    </a:cubicBezTo>
                    <a:cubicBezTo>
                      <a:pt x="708785" y="3471121"/>
                      <a:pt x="657273" y="3552706"/>
                      <a:pt x="652326" y="3623986"/>
                    </a:cubicBezTo>
                    <a:cubicBezTo>
                      <a:pt x="648025" y="3686141"/>
                      <a:pt x="680502" y="3737347"/>
                      <a:pt x="722766" y="3768478"/>
                    </a:cubicBezTo>
                    <a:cubicBezTo>
                      <a:pt x="754813" y="3791987"/>
                      <a:pt x="792453" y="3804977"/>
                      <a:pt x="824607" y="3800468"/>
                    </a:cubicBezTo>
                    <a:cubicBezTo>
                      <a:pt x="890853" y="3791021"/>
                      <a:pt x="936558" y="3747867"/>
                      <a:pt x="934945" y="3707718"/>
                    </a:cubicBezTo>
                    <a:cubicBezTo>
                      <a:pt x="934407" y="3693763"/>
                      <a:pt x="925589" y="3681740"/>
                      <a:pt x="908920" y="3674225"/>
                    </a:cubicBezTo>
                    <a:cubicBezTo>
                      <a:pt x="885583" y="3663812"/>
                      <a:pt x="851170" y="3660914"/>
                      <a:pt x="804282" y="3667462"/>
                    </a:cubicBezTo>
                    <a:cubicBezTo>
                      <a:pt x="786538" y="3670146"/>
                      <a:pt x="769976" y="3658016"/>
                      <a:pt x="767288" y="3640303"/>
                    </a:cubicBezTo>
                    <a:cubicBezTo>
                      <a:pt x="764599" y="3622698"/>
                      <a:pt x="776752" y="3606166"/>
                      <a:pt x="794496" y="3603375"/>
                    </a:cubicBezTo>
                    <a:cubicBezTo>
                      <a:pt x="942258" y="3579222"/>
                      <a:pt x="1000545" y="3642558"/>
                      <a:pt x="1004309" y="3704283"/>
                    </a:cubicBezTo>
                    <a:cubicBezTo>
                      <a:pt x="1008396" y="3770625"/>
                      <a:pt x="945054" y="3855430"/>
                      <a:pt x="835792" y="3873250"/>
                    </a:cubicBezTo>
                    <a:cubicBezTo>
                      <a:pt x="786645" y="3881301"/>
                      <a:pt x="727820" y="3865414"/>
                      <a:pt x="678028" y="3830311"/>
                    </a:cubicBezTo>
                    <a:cubicBezTo>
                      <a:pt x="614902" y="3785868"/>
                      <a:pt x="567261" y="3710724"/>
                      <a:pt x="571993" y="3619156"/>
                    </a:cubicBezTo>
                    <a:cubicBezTo>
                      <a:pt x="576509" y="3530807"/>
                      <a:pt x="631571" y="3423566"/>
                      <a:pt x="783419" y="3315465"/>
                    </a:cubicBezTo>
                    <a:cubicBezTo>
                      <a:pt x="894617" y="3236779"/>
                      <a:pt x="1013773" y="3194591"/>
                      <a:pt x="1136370" y="3178918"/>
                    </a:cubicBezTo>
                    <a:cubicBezTo>
                      <a:pt x="1030119" y="3119017"/>
                      <a:pt x="932686" y="3053427"/>
                      <a:pt x="842889" y="2981933"/>
                    </a:cubicBezTo>
                    <a:cubicBezTo>
                      <a:pt x="713625" y="2878878"/>
                      <a:pt x="599416" y="2764766"/>
                      <a:pt x="497359" y="2639704"/>
                    </a:cubicBezTo>
                    <a:cubicBezTo>
                      <a:pt x="416273" y="2540514"/>
                      <a:pt x="342930" y="2434346"/>
                      <a:pt x="274318" y="2322381"/>
                    </a:cubicBezTo>
                    <a:cubicBezTo>
                      <a:pt x="176886" y="2163612"/>
                      <a:pt x="89777" y="1992605"/>
                      <a:pt x="3529" y="1812259"/>
                    </a:cubicBezTo>
                    <a:cubicBezTo>
                      <a:pt x="-4752" y="1795513"/>
                      <a:pt x="2023" y="1775224"/>
                      <a:pt x="18800" y="1766851"/>
                    </a:cubicBezTo>
                    <a:cubicBezTo>
                      <a:pt x="35576" y="1758585"/>
                      <a:pt x="55902" y="1765348"/>
                      <a:pt x="64290" y="1782094"/>
                    </a:cubicBezTo>
                    <a:cubicBezTo>
                      <a:pt x="173874" y="1993357"/>
                      <a:pt x="286255" y="2189698"/>
                      <a:pt x="410896" y="2370581"/>
                    </a:cubicBezTo>
                    <a:cubicBezTo>
                      <a:pt x="449718" y="2426831"/>
                      <a:pt x="490046" y="2481043"/>
                      <a:pt x="531450" y="2534288"/>
                    </a:cubicBezTo>
                    <a:cubicBezTo>
                      <a:pt x="529406" y="2528169"/>
                      <a:pt x="526610" y="2522265"/>
                      <a:pt x="524675" y="2516146"/>
                    </a:cubicBezTo>
                    <a:cubicBezTo>
                      <a:pt x="510909" y="2472455"/>
                      <a:pt x="499617" y="2428120"/>
                      <a:pt x="490261" y="2383784"/>
                    </a:cubicBezTo>
                    <a:cubicBezTo>
                      <a:pt x="473807" y="2302414"/>
                      <a:pt x="463376" y="2220400"/>
                      <a:pt x="458214" y="2137741"/>
                    </a:cubicBezTo>
                    <a:cubicBezTo>
                      <a:pt x="453375" y="2061953"/>
                      <a:pt x="452729" y="1985842"/>
                      <a:pt x="452084" y="1909732"/>
                    </a:cubicBezTo>
                    <a:cubicBezTo>
                      <a:pt x="451009" y="1797338"/>
                      <a:pt x="451331" y="1685051"/>
                      <a:pt x="440577" y="1573408"/>
                    </a:cubicBezTo>
                    <a:cubicBezTo>
                      <a:pt x="438319" y="1554944"/>
                      <a:pt x="451546" y="1537983"/>
                      <a:pt x="470151" y="1535729"/>
                    </a:cubicBezTo>
                    <a:cubicBezTo>
                      <a:pt x="488648" y="1533474"/>
                      <a:pt x="505640" y="1546678"/>
                      <a:pt x="507898" y="1565249"/>
                    </a:cubicBezTo>
                    <a:cubicBezTo>
                      <a:pt x="527148" y="1694283"/>
                      <a:pt x="534246" y="1825034"/>
                      <a:pt x="540268" y="1955677"/>
                    </a:cubicBezTo>
                    <a:cubicBezTo>
                      <a:pt x="544247" y="2041020"/>
                      <a:pt x="548011" y="2126362"/>
                      <a:pt x="555754" y="2211168"/>
                    </a:cubicBezTo>
                    <a:cubicBezTo>
                      <a:pt x="560486" y="2263554"/>
                      <a:pt x="565970" y="2315833"/>
                      <a:pt x="575004" y="2367790"/>
                    </a:cubicBezTo>
                    <a:cubicBezTo>
                      <a:pt x="582102" y="2409870"/>
                      <a:pt x="591243" y="2452059"/>
                      <a:pt x="602212" y="2493710"/>
                    </a:cubicBezTo>
                    <a:cubicBezTo>
                      <a:pt x="613289" y="2535361"/>
                      <a:pt x="625979" y="2576476"/>
                      <a:pt x="641034" y="2616517"/>
                    </a:cubicBezTo>
                    <a:cubicBezTo>
                      <a:pt x="646734" y="2631546"/>
                      <a:pt x="652434" y="2646575"/>
                      <a:pt x="658779" y="2661389"/>
                    </a:cubicBezTo>
                    <a:cubicBezTo>
                      <a:pt x="664801" y="2675881"/>
                      <a:pt x="671253" y="2690265"/>
                      <a:pt x="678351" y="2704221"/>
                    </a:cubicBezTo>
                    <a:cubicBezTo>
                      <a:pt x="679212" y="2705939"/>
                      <a:pt x="680072" y="2709159"/>
                      <a:pt x="681040" y="2712272"/>
                    </a:cubicBezTo>
                    <a:cubicBezTo>
                      <a:pt x="684588" y="2716137"/>
                      <a:pt x="687707" y="2720431"/>
                      <a:pt x="691256" y="2724295"/>
                    </a:cubicBezTo>
                    <a:cubicBezTo>
                      <a:pt x="849987" y="2895410"/>
                      <a:pt x="1035173" y="3046127"/>
                      <a:pt x="1263591" y="3171618"/>
                    </a:cubicBezTo>
                    <a:cubicBezTo>
                      <a:pt x="1311770" y="3172477"/>
                      <a:pt x="1360164" y="3176342"/>
                      <a:pt x="1408557" y="3184071"/>
                    </a:cubicBezTo>
                    <a:cubicBezTo>
                      <a:pt x="1562234" y="3208439"/>
                      <a:pt x="1716018" y="3265334"/>
                      <a:pt x="1861199" y="3337043"/>
                    </a:cubicBezTo>
                    <a:cubicBezTo>
                      <a:pt x="2007563" y="3409288"/>
                      <a:pt x="2145001" y="3496993"/>
                      <a:pt x="2265124" y="3581262"/>
                    </a:cubicBezTo>
                    <a:cubicBezTo>
                      <a:pt x="2343845" y="3636653"/>
                      <a:pt x="2457086" y="3737239"/>
                      <a:pt x="2574628" y="3810237"/>
                    </a:cubicBezTo>
                    <a:cubicBezTo>
                      <a:pt x="2649585" y="3856826"/>
                      <a:pt x="2725939" y="3892895"/>
                      <a:pt x="2795841" y="3893647"/>
                    </a:cubicBezTo>
                    <a:cubicBezTo>
                      <a:pt x="2814553" y="3893647"/>
                      <a:pt x="2829824" y="3908783"/>
                      <a:pt x="2829824" y="3927461"/>
                    </a:cubicBezTo>
                    <a:cubicBezTo>
                      <a:pt x="2829824" y="3946140"/>
                      <a:pt x="2814553" y="3961276"/>
                      <a:pt x="2795841" y="3961276"/>
                    </a:cubicBezTo>
                    <a:cubicBezTo>
                      <a:pt x="2732714" y="3962028"/>
                      <a:pt x="2664103" y="3939914"/>
                      <a:pt x="2595169" y="3905347"/>
                    </a:cubicBezTo>
                    <a:cubicBezTo>
                      <a:pt x="2523224" y="3869171"/>
                      <a:pt x="2451063" y="3819361"/>
                      <a:pt x="2385033" y="3770625"/>
                    </a:cubicBezTo>
                    <a:cubicBezTo>
                      <a:pt x="2383312" y="3770410"/>
                      <a:pt x="2381807" y="3771698"/>
                      <a:pt x="2380086" y="3771269"/>
                    </a:cubicBezTo>
                    <a:cubicBezTo>
                      <a:pt x="2337607" y="3761178"/>
                      <a:pt x="2294591" y="3764828"/>
                      <a:pt x="2252434" y="3775026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5361703" y="17264431"/>
                <a:ext cx="1606883" cy="3956342"/>
              </a:xfrm>
              <a:custGeom>
                <a:avLst/>
                <a:gdLst/>
                <a:ahLst/>
                <a:cxnLst/>
                <a:rect l="l" t="t" r="r" b="b"/>
                <a:pathLst>
                  <a:path w="1606883" h="3956342" extrusionOk="0">
                    <a:moveTo>
                      <a:pt x="839038" y="115185"/>
                    </a:moveTo>
                    <a:cubicBezTo>
                      <a:pt x="839038" y="178736"/>
                      <a:pt x="791505" y="230263"/>
                      <a:pt x="733002" y="230263"/>
                    </a:cubicBezTo>
                    <a:cubicBezTo>
                      <a:pt x="674500" y="230263"/>
                      <a:pt x="627074" y="178736"/>
                      <a:pt x="627074" y="115185"/>
                    </a:cubicBezTo>
                    <a:cubicBezTo>
                      <a:pt x="627074" y="51635"/>
                      <a:pt x="674500" y="0"/>
                      <a:pt x="733002" y="0"/>
                    </a:cubicBezTo>
                    <a:cubicBezTo>
                      <a:pt x="791505" y="0"/>
                      <a:pt x="839038" y="51635"/>
                      <a:pt x="839038" y="115185"/>
                    </a:cubicBezTo>
                    <a:close/>
                    <a:moveTo>
                      <a:pt x="105928" y="245077"/>
                    </a:moveTo>
                    <a:cubicBezTo>
                      <a:pt x="47533" y="245077"/>
                      <a:pt x="0" y="296605"/>
                      <a:pt x="0" y="360155"/>
                    </a:cubicBezTo>
                    <a:cubicBezTo>
                      <a:pt x="0" y="423706"/>
                      <a:pt x="47533" y="475233"/>
                      <a:pt x="105928" y="475233"/>
                    </a:cubicBezTo>
                    <a:cubicBezTo>
                      <a:pt x="164431" y="475233"/>
                      <a:pt x="211964" y="423706"/>
                      <a:pt x="211964" y="360155"/>
                    </a:cubicBezTo>
                    <a:cubicBezTo>
                      <a:pt x="211964" y="296605"/>
                      <a:pt x="164431" y="245077"/>
                      <a:pt x="105928" y="245077"/>
                    </a:cubicBezTo>
                    <a:close/>
                    <a:moveTo>
                      <a:pt x="1264041" y="3053646"/>
                    </a:moveTo>
                    <a:cubicBezTo>
                      <a:pt x="1205539" y="3053646"/>
                      <a:pt x="1158006" y="3105281"/>
                      <a:pt x="1158006" y="3168831"/>
                    </a:cubicBezTo>
                    <a:cubicBezTo>
                      <a:pt x="1158006" y="3232275"/>
                      <a:pt x="1205539" y="3283909"/>
                      <a:pt x="1264041" y="3283909"/>
                    </a:cubicBezTo>
                    <a:cubicBezTo>
                      <a:pt x="1322544" y="3283909"/>
                      <a:pt x="1370077" y="3232275"/>
                      <a:pt x="1370077" y="3168831"/>
                    </a:cubicBezTo>
                    <a:cubicBezTo>
                      <a:pt x="1370077" y="3105281"/>
                      <a:pt x="1322544" y="3053646"/>
                      <a:pt x="1264041" y="3053646"/>
                    </a:cubicBezTo>
                    <a:close/>
                    <a:moveTo>
                      <a:pt x="1500955" y="3726080"/>
                    </a:moveTo>
                    <a:cubicBezTo>
                      <a:pt x="1442453" y="3726080"/>
                      <a:pt x="1394919" y="3777715"/>
                      <a:pt x="1394919" y="3841265"/>
                    </a:cubicBezTo>
                    <a:cubicBezTo>
                      <a:pt x="1394919" y="3904708"/>
                      <a:pt x="1442453" y="3956343"/>
                      <a:pt x="1500955" y="3956343"/>
                    </a:cubicBezTo>
                    <a:cubicBezTo>
                      <a:pt x="1559458" y="3956343"/>
                      <a:pt x="1606883" y="3904708"/>
                      <a:pt x="1606883" y="3841265"/>
                    </a:cubicBezTo>
                    <a:cubicBezTo>
                      <a:pt x="1606883" y="3777715"/>
                      <a:pt x="1559458" y="3726080"/>
                      <a:pt x="1500955" y="3726080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7769232" y="13652994"/>
                <a:ext cx="3532744" cy="3394724"/>
              </a:xfrm>
              <a:custGeom>
                <a:avLst/>
                <a:gdLst/>
                <a:ahLst/>
                <a:cxnLst/>
                <a:rect l="l" t="t" r="r" b="b"/>
                <a:pathLst>
                  <a:path w="3532744" h="3394724" extrusionOk="0">
                    <a:moveTo>
                      <a:pt x="3110635" y="1485929"/>
                    </a:moveTo>
                    <a:cubicBezTo>
                      <a:pt x="2989006" y="1470578"/>
                      <a:pt x="2900500" y="1389207"/>
                      <a:pt x="2815219" y="1378365"/>
                    </a:cubicBezTo>
                    <a:cubicBezTo>
                      <a:pt x="2408282" y="1326623"/>
                      <a:pt x="2163196" y="1366664"/>
                      <a:pt x="2019628" y="1441486"/>
                    </a:cubicBezTo>
                    <a:cubicBezTo>
                      <a:pt x="2100822" y="1278101"/>
                      <a:pt x="2131686" y="1031414"/>
                      <a:pt x="2028447" y="684677"/>
                    </a:cubicBezTo>
                    <a:cubicBezTo>
                      <a:pt x="2000701" y="591605"/>
                      <a:pt x="1916066" y="499822"/>
                      <a:pt x="1893482" y="413406"/>
                    </a:cubicBezTo>
                    <a:cubicBezTo>
                      <a:pt x="1833151" y="182928"/>
                      <a:pt x="1877351" y="1401"/>
                      <a:pt x="1853369" y="5"/>
                    </a:cubicBezTo>
                    <a:cubicBezTo>
                      <a:pt x="1829495" y="-1283"/>
                      <a:pt x="1829818" y="225545"/>
                      <a:pt x="1749807" y="405462"/>
                    </a:cubicBezTo>
                    <a:cubicBezTo>
                      <a:pt x="1700337" y="516676"/>
                      <a:pt x="1596453" y="577650"/>
                      <a:pt x="1561824" y="655585"/>
                    </a:cubicBezTo>
                    <a:cubicBezTo>
                      <a:pt x="1428043" y="956269"/>
                      <a:pt x="1383306" y="1172255"/>
                      <a:pt x="1387500" y="1327696"/>
                    </a:cubicBezTo>
                    <a:cubicBezTo>
                      <a:pt x="1247696" y="1226144"/>
                      <a:pt x="1031860" y="1150141"/>
                      <a:pt x="712785" y="1149819"/>
                    </a:cubicBezTo>
                    <a:cubicBezTo>
                      <a:pt x="614707" y="1149712"/>
                      <a:pt x="501897" y="1204138"/>
                      <a:pt x="411884" y="1201132"/>
                    </a:cubicBezTo>
                    <a:cubicBezTo>
                      <a:pt x="171637" y="1193081"/>
                      <a:pt x="8282" y="1099580"/>
                      <a:pt x="216" y="1122016"/>
                    </a:cubicBezTo>
                    <a:cubicBezTo>
                      <a:pt x="-7850" y="1144345"/>
                      <a:pt x="211857" y="1208217"/>
                      <a:pt x="363491" y="1335318"/>
                    </a:cubicBezTo>
                    <a:cubicBezTo>
                      <a:pt x="457052" y="1413790"/>
                      <a:pt x="486733" y="1529727"/>
                      <a:pt x="552333" y="1584690"/>
                    </a:cubicBezTo>
                    <a:cubicBezTo>
                      <a:pt x="843555" y="1828801"/>
                      <a:pt x="1059821" y="1929816"/>
                      <a:pt x="1218875" y="1954507"/>
                    </a:cubicBezTo>
                    <a:cubicBezTo>
                      <a:pt x="1069607" y="2053268"/>
                      <a:pt x="920232" y="2241557"/>
                      <a:pt x="822262" y="2568972"/>
                    </a:cubicBezTo>
                    <a:cubicBezTo>
                      <a:pt x="794409" y="2662043"/>
                      <a:pt x="815057" y="2784635"/>
                      <a:pt x="786666" y="2869226"/>
                    </a:cubicBezTo>
                    <a:cubicBezTo>
                      <a:pt x="710742" y="3095196"/>
                      <a:pt x="573949" y="3223800"/>
                      <a:pt x="593307" y="3237863"/>
                    </a:cubicBezTo>
                    <a:cubicBezTo>
                      <a:pt x="612664" y="3251818"/>
                      <a:pt x="736874" y="3061273"/>
                      <a:pt x="902811" y="2953281"/>
                    </a:cubicBezTo>
                    <a:cubicBezTo>
                      <a:pt x="1005405" y="2886617"/>
                      <a:pt x="1126067" y="2891340"/>
                      <a:pt x="1197904" y="2844643"/>
                    </a:cubicBezTo>
                    <a:cubicBezTo>
                      <a:pt x="1458369" y="2675247"/>
                      <a:pt x="1611616" y="2526354"/>
                      <a:pt x="1697326" y="2398824"/>
                    </a:cubicBezTo>
                    <a:cubicBezTo>
                      <a:pt x="1747656" y="2553513"/>
                      <a:pt x="1862080" y="2730210"/>
                      <a:pt x="2078023" y="2913776"/>
                    </a:cubicBezTo>
                    <a:cubicBezTo>
                      <a:pt x="2152442" y="2977005"/>
                      <a:pt x="2273856" y="3008458"/>
                      <a:pt x="2340209" y="3068681"/>
                    </a:cubicBezTo>
                    <a:cubicBezTo>
                      <a:pt x="2517329" y="3229704"/>
                      <a:pt x="2579919" y="3405971"/>
                      <a:pt x="2600674" y="3394162"/>
                    </a:cubicBezTo>
                    <a:cubicBezTo>
                      <a:pt x="2621537" y="3382354"/>
                      <a:pt x="2496682" y="3192239"/>
                      <a:pt x="2465172" y="2998045"/>
                    </a:cubicBezTo>
                    <a:cubicBezTo>
                      <a:pt x="2445599" y="2878136"/>
                      <a:pt x="2499263" y="2771002"/>
                      <a:pt x="2485605" y="2686948"/>
                    </a:cubicBezTo>
                    <a:cubicBezTo>
                      <a:pt x="2434845" y="2375100"/>
                      <a:pt x="2358061" y="2173713"/>
                      <a:pt x="2273318" y="2044572"/>
                    </a:cubicBezTo>
                    <a:cubicBezTo>
                      <a:pt x="2443879" y="2049940"/>
                      <a:pt x="2660467" y="1995621"/>
                      <a:pt x="2919319" y="1829767"/>
                    </a:cubicBezTo>
                    <a:cubicBezTo>
                      <a:pt x="3001589" y="1777059"/>
                      <a:pt x="3066436" y="1670569"/>
                      <a:pt x="3143651" y="1624731"/>
                    </a:cubicBezTo>
                    <a:cubicBezTo>
                      <a:pt x="3349807" y="1502031"/>
                      <a:pt x="3538112" y="1492584"/>
                      <a:pt x="3532628" y="1469504"/>
                    </a:cubicBezTo>
                    <a:cubicBezTo>
                      <a:pt x="3527143" y="1446317"/>
                      <a:pt x="3307544" y="1511048"/>
                      <a:pt x="3110635" y="1485929"/>
                    </a:cubicBezTo>
                    <a:close/>
                    <a:moveTo>
                      <a:pt x="1729482" y="1965778"/>
                    </a:moveTo>
                    <a:cubicBezTo>
                      <a:pt x="1711522" y="1942913"/>
                      <a:pt x="1691734" y="1924019"/>
                      <a:pt x="1672269" y="1910171"/>
                    </a:cubicBezTo>
                    <a:cubicBezTo>
                      <a:pt x="1638609" y="1886233"/>
                      <a:pt x="1590646" y="1870023"/>
                      <a:pt x="1534617" y="1864978"/>
                    </a:cubicBezTo>
                    <a:cubicBezTo>
                      <a:pt x="1562362" y="1834383"/>
                      <a:pt x="1580967" y="1800676"/>
                      <a:pt x="1591613" y="1770403"/>
                    </a:cubicBezTo>
                    <a:cubicBezTo>
                      <a:pt x="1600539" y="1745069"/>
                      <a:pt x="1604303" y="1714582"/>
                      <a:pt x="1603120" y="1681411"/>
                    </a:cubicBezTo>
                    <a:cubicBezTo>
                      <a:pt x="1628930" y="1689784"/>
                      <a:pt x="1654095" y="1694186"/>
                      <a:pt x="1676571" y="1695366"/>
                    </a:cubicBezTo>
                    <a:cubicBezTo>
                      <a:pt x="1725180" y="1697728"/>
                      <a:pt x="1784542" y="1681411"/>
                      <a:pt x="1843153" y="1644805"/>
                    </a:cubicBezTo>
                    <a:cubicBezTo>
                      <a:pt x="1829818" y="1695366"/>
                      <a:pt x="1831646" y="1743995"/>
                      <a:pt x="1841002" y="1782104"/>
                    </a:cubicBezTo>
                    <a:cubicBezTo>
                      <a:pt x="1846594" y="1804862"/>
                      <a:pt x="1857456" y="1828908"/>
                      <a:pt x="1872834" y="1852740"/>
                    </a:cubicBezTo>
                    <a:cubicBezTo>
                      <a:pt x="1852724" y="1859181"/>
                      <a:pt x="1834119" y="1867017"/>
                      <a:pt x="1818526" y="1876035"/>
                    </a:cubicBezTo>
                    <a:cubicBezTo>
                      <a:pt x="1786586" y="1894391"/>
                      <a:pt x="1755399" y="1924986"/>
                      <a:pt x="1729482" y="196577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8158735" y="13937700"/>
                <a:ext cx="2806870" cy="2820726"/>
              </a:xfrm>
              <a:custGeom>
                <a:avLst/>
                <a:gdLst/>
                <a:ahLst/>
                <a:cxnLst/>
                <a:rect l="l" t="t" r="r" b="b"/>
                <a:pathLst>
                  <a:path w="2806870" h="2820726" extrusionOk="0">
                    <a:moveTo>
                      <a:pt x="1028001" y="1763516"/>
                    </a:moveTo>
                    <a:cubicBezTo>
                      <a:pt x="1002944" y="1769742"/>
                      <a:pt x="978209" y="1776612"/>
                      <a:pt x="953582" y="1783804"/>
                    </a:cubicBezTo>
                    <a:cubicBezTo>
                      <a:pt x="928848" y="1790997"/>
                      <a:pt x="904221" y="1798619"/>
                      <a:pt x="879809" y="1806562"/>
                    </a:cubicBezTo>
                    <a:cubicBezTo>
                      <a:pt x="830985" y="1822665"/>
                      <a:pt x="782806" y="1840485"/>
                      <a:pt x="735273" y="1860774"/>
                    </a:cubicBezTo>
                    <a:cubicBezTo>
                      <a:pt x="731617" y="1862384"/>
                      <a:pt x="727423" y="1860774"/>
                      <a:pt x="725809" y="1857124"/>
                    </a:cubicBezTo>
                    <a:cubicBezTo>
                      <a:pt x="724304" y="1853581"/>
                      <a:pt x="725917" y="1849287"/>
                      <a:pt x="729466" y="1847784"/>
                    </a:cubicBezTo>
                    <a:cubicBezTo>
                      <a:pt x="776892" y="1825885"/>
                      <a:pt x="824855" y="1806133"/>
                      <a:pt x="873786" y="1788957"/>
                    </a:cubicBezTo>
                    <a:cubicBezTo>
                      <a:pt x="898413" y="1780477"/>
                      <a:pt x="923148" y="1772533"/>
                      <a:pt x="948205" y="1765340"/>
                    </a:cubicBezTo>
                    <a:cubicBezTo>
                      <a:pt x="973155" y="1758148"/>
                      <a:pt x="998319" y="1751814"/>
                      <a:pt x="1023699" y="1745910"/>
                    </a:cubicBezTo>
                    <a:cubicBezTo>
                      <a:pt x="1033593" y="1743656"/>
                      <a:pt x="1043379" y="1741509"/>
                      <a:pt x="1053273" y="1739469"/>
                    </a:cubicBezTo>
                    <a:cubicBezTo>
                      <a:pt x="1076179" y="1734746"/>
                      <a:pt x="1099193" y="1730345"/>
                      <a:pt x="1122100" y="1725407"/>
                    </a:cubicBezTo>
                    <a:lnTo>
                      <a:pt x="1160492" y="1717248"/>
                    </a:lnTo>
                    <a:cubicBezTo>
                      <a:pt x="1163718" y="1716711"/>
                      <a:pt x="1169848" y="1714135"/>
                      <a:pt x="1173827" y="1713062"/>
                    </a:cubicBezTo>
                    <a:cubicBezTo>
                      <a:pt x="1177268" y="1712203"/>
                      <a:pt x="1180064" y="1712310"/>
                      <a:pt x="1181462" y="1712847"/>
                    </a:cubicBezTo>
                    <a:cubicBezTo>
                      <a:pt x="1183936" y="1713706"/>
                      <a:pt x="1185442" y="1715316"/>
                      <a:pt x="1186194" y="1717356"/>
                    </a:cubicBezTo>
                    <a:cubicBezTo>
                      <a:pt x="1186732" y="1718858"/>
                      <a:pt x="1187162" y="1721327"/>
                      <a:pt x="1185334" y="1724441"/>
                    </a:cubicBezTo>
                    <a:cubicBezTo>
                      <a:pt x="1183398" y="1727661"/>
                      <a:pt x="1179419" y="1728734"/>
                      <a:pt x="1176193" y="1727017"/>
                    </a:cubicBezTo>
                    <a:cubicBezTo>
                      <a:pt x="1172536" y="1728412"/>
                      <a:pt x="1166084" y="1730667"/>
                      <a:pt x="1163288" y="1731311"/>
                    </a:cubicBezTo>
                    <a:lnTo>
                      <a:pt x="1125541" y="1740543"/>
                    </a:lnTo>
                    <a:lnTo>
                      <a:pt x="1028001" y="1763516"/>
                    </a:lnTo>
                    <a:close/>
                    <a:moveTo>
                      <a:pt x="975951" y="1955670"/>
                    </a:moveTo>
                    <a:cubicBezTo>
                      <a:pt x="976489" y="1956207"/>
                      <a:pt x="976918" y="1956744"/>
                      <a:pt x="977134" y="1956314"/>
                    </a:cubicBezTo>
                    <a:cubicBezTo>
                      <a:pt x="976811" y="1956099"/>
                      <a:pt x="976489" y="1955885"/>
                      <a:pt x="976166" y="1955670"/>
                    </a:cubicBezTo>
                    <a:lnTo>
                      <a:pt x="975951" y="1955670"/>
                    </a:lnTo>
                    <a:close/>
                    <a:moveTo>
                      <a:pt x="850342" y="1978321"/>
                    </a:moveTo>
                    <a:cubicBezTo>
                      <a:pt x="812918" y="1989592"/>
                      <a:pt x="776031" y="2002045"/>
                      <a:pt x="739897" y="2016000"/>
                    </a:cubicBezTo>
                    <a:cubicBezTo>
                      <a:pt x="715701" y="2025447"/>
                      <a:pt x="691827" y="2035430"/>
                      <a:pt x="668167" y="2046165"/>
                    </a:cubicBezTo>
                    <a:cubicBezTo>
                      <a:pt x="609342" y="2072788"/>
                      <a:pt x="552345" y="2103167"/>
                      <a:pt x="495993" y="2135801"/>
                    </a:cubicBezTo>
                    <a:cubicBezTo>
                      <a:pt x="492660" y="2137734"/>
                      <a:pt x="491369" y="2142135"/>
                      <a:pt x="493305" y="2145570"/>
                    </a:cubicBezTo>
                    <a:cubicBezTo>
                      <a:pt x="495241" y="2149005"/>
                      <a:pt x="499650" y="2150186"/>
                      <a:pt x="503091" y="2148254"/>
                    </a:cubicBezTo>
                    <a:cubicBezTo>
                      <a:pt x="559658" y="2117230"/>
                      <a:pt x="617193" y="2088997"/>
                      <a:pt x="675910" y="2063448"/>
                    </a:cubicBezTo>
                    <a:cubicBezTo>
                      <a:pt x="699354" y="2053143"/>
                      <a:pt x="723013" y="2043267"/>
                      <a:pt x="746887" y="2033820"/>
                    </a:cubicBezTo>
                    <a:cubicBezTo>
                      <a:pt x="782484" y="2019757"/>
                      <a:pt x="818618" y="2006553"/>
                      <a:pt x="855504" y="1994745"/>
                    </a:cubicBezTo>
                    <a:cubicBezTo>
                      <a:pt x="861419" y="1992813"/>
                      <a:pt x="898413" y="1978643"/>
                      <a:pt x="930999" y="1967908"/>
                    </a:cubicBezTo>
                    <a:cubicBezTo>
                      <a:pt x="946807" y="1962648"/>
                      <a:pt x="961540" y="1958246"/>
                      <a:pt x="971004" y="1956744"/>
                    </a:cubicBezTo>
                    <a:cubicBezTo>
                      <a:pt x="972725" y="1956421"/>
                      <a:pt x="974768" y="1955777"/>
                      <a:pt x="975951" y="1955670"/>
                    </a:cubicBezTo>
                    <a:cubicBezTo>
                      <a:pt x="975736" y="1955455"/>
                      <a:pt x="975628" y="1955133"/>
                      <a:pt x="975413" y="1955026"/>
                    </a:cubicBezTo>
                    <a:cubicBezTo>
                      <a:pt x="975628" y="1955241"/>
                      <a:pt x="975843" y="1955455"/>
                      <a:pt x="976166" y="1955670"/>
                    </a:cubicBezTo>
                    <a:cubicBezTo>
                      <a:pt x="976811" y="1955563"/>
                      <a:pt x="977241" y="1955670"/>
                      <a:pt x="977134" y="1956207"/>
                    </a:cubicBezTo>
                    <a:lnTo>
                      <a:pt x="977134" y="1956314"/>
                    </a:lnTo>
                    <a:cubicBezTo>
                      <a:pt x="979715" y="1957710"/>
                      <a:pt x="982941" y="1957388"/>
                      <a:pt x="985092" y="1955348"/>
                    </a:cubicBezTo>
                    <a:cubicBezTo>
                      <a:pt x="987888" y="1952772"/>
                      <a:pt x="987995" y="1948478"/>
                      <a:pt x="985415" y="1945687"/>
                    </a:cubicBezTo>
                    <a:cubicBezTo>
                      <a:pt x="984124" y="1944291"/>
                      <a:pt x="982081" y="1943110"/>
                      <a:pt x="978962" y="1942573"/>
                    </a:cubicBezTo>
                    <a:cubicBezTo>
                      <a:pt x="974230" y="1941929"/>
                      <a:pt x="964551" y="1943218"/>
                      <a:pt x="952507" y="1946223"/>
                    </a:cubicBezTo>
                    <a:cubicBezTo>
                      <a:pt x="917126" y="1954811"/>
                      <a:pt x="858085" y="1976066"/>
                      <a:pt x="850342" y="1978321"/>
                    </a:cubicBezTo>
                    <a:close/>
                    <a:moveTo>
                      <a:pt x="1858220" y="1739040"/>
                    </a:moveTo>
                    <a:cubicBezTo>
                      <a:pt x="1855424" y="1735819"/>
                      <a:pt x="1852628" y="1732706"/>
                      <a:pt x="1849832" y="1729593"/>
                    </a:cubicBezTo>
                    <a:cubicBezTo>
                      <a:pt x="1845530" y="1724977"/>
                      <a:pt x="1841229" y="1720469"/>
                      <a:pt x="1836820" y="1716067"/>
                    </a:cubicBezTo>
                    <a:cubicBezTo>
                      <a:pt x="1826281" y="1705333"/>
                      <a:pt x="1815204" y="1695349"/>
                      <a:pt x="1803589" y="1685795"/>
                    </a:cubicBezTo>
                    <a:cubicBezTo>
                      <a:pt x="1792082" y="1676348"/>
                      <a:pt x="1780145" y="1667331"/>
                      <a:pt x="1767993" y="1658743"/>
                    </a:cubicBezTo>
                    <a:cubicBezTo>
                      <a:pt x="1748743" y="1645217"/>
                      <a:pt x="1730246" y="1633731"/>
                      <a:pt x="1711641" y="1624284"/>
                    </a:cubicBezTo>
                    <a:cubicBezTo>
                      <a:pt x="1691424" y="1613871"/>
                      <a:pt x="1671206" y="1605713"/>
                      <a:pt x="1650558" y="1598950"/>
                    </a:cubicBezTo>
                    <a:cubicBezTo>
                      <a:pt x="1611198" y="1586068"/>
                      <a:pt x="1569902" y="1578768"/>
                      <a:pt x="1522369" y="1572112"/>
                    </a:cubicBezTo>
                    <a:cubicBezTo>
                      <a:pt x="1518497" y="1571576"/>
                      <a:pt x="1514841" y="1574152"/>
                      <a:pt x="1514196" y="1578017"/>
                    </a:cubicBezTo>
                    <a:cubicBezTo>
                      <a:pt x="1513658" y="1581989"/>
                      <a:pt x="1516239" y="1585638"/>
                      <a:pt x="1520218" y="1586175"/>
                    </a:cubicBezTo>
                    <a:cubicBezTo>
                      <a:pt x="1566461" y="1594334"/>
                      <a:pt x="1606358" y="1603136"/>
                      <a:pt x="1644643" y="1616555"/>
                    </a:cubicBezTo>
                    <a:cubicBezTo>
                      <a:pt x="1664323" y="1623425"/>
                      <a:pt x="1683465" y="1631584"/>
                      <a:pt x="1702931" y="1641460"/>
                    </a:cubicBezTo>
                    <a:cubicBezTo>
                      <a:pt x="1720782" y="1650477"/>
                      <a:pt x="1738957" y="1660997"/>
                      <a:pt x="1757669" y="1673665"/>
                    </a:cubicBezTo>
                    <a:cubicBezTo>
                      <a:pt x="1769714" y="1681716"/>
                      <a:pt x="1781543" y="1690089"/>
                      <a:pt x="1793050" y="1698999"/>
                    </a:cubicBezTo>
                    <a:cubicBezTo>
                      <a:pt x="1804449" y="1707801"/>
                      <a:pt x="1815526" y="1717034"/>
                      <a:pt x="1826065" y="1727017"/>
                    </a:cubicBezTo>
                    <a:cubicBezTo>
                      <a:pt x="1830475" y="1731204"/>
                      <a:pt x="1834884" y="1735390"/>
                      <a:pt x="1839185" y="1739684"/>
                    </a:cubicBezTo>
                    <a:cubicBezTo>
                      <a:pt x="1841982" y="1742582"/>
                      <a:pt x="1844777" y="1745481"/>
                      <a:pt x="1847466" y="1748379"/>
                    </a:cubicBezTo>
                    <a:cubicBezTo>
                      <a:pt x="1849187" y="1750312"/>
                      <a:pt x="1852843" y="1755035"/>
                      <a:pt x="1854564" y="1757397"/>
                    </a:cubicBezTo>
                    <a:cubicBezTo>
                      <a:pt x="1854779" y="1757719"/>
                      <a:pt x="1854994" y="1758148"/>
                      <a:pt x="1855317" y="1758470"/>
                    </a:cubicBezTo>
                    <a:cubicBezTo>
                      <a:pt x="1855747" y="1759007"/>
                      <a:pt x="1855962" y="1759329"/>
                      <a:pt x="1856070" y="1759544"/>
                    </a:cubicBezTo>
                    <a:cubicBezTo>
                      <a:pt x="1856822" y="1760295"/>
                      <a:pt x="1857575" y="1760724"/>
                      <a:pt x="1857790" y="1760832"/>
                    </a:cubicBezTo>
                    <a:cubicBezTo>
                      <a:pt x="1859618" y="1761905"/>
                      <a:pt x="1861124" y="1761798"/>
                      <a:pt x="1862092" y="1761691"/>
                    </a:cubicBezTo>
                    <a:cubicBezTo>
                      <a:pt x="1864458" y="1761369"/>
                      <a:pt x="1866178" y="1760080"/>
                      <a:pt x="1867254" y="1758148"/>
                    </a:cubicBezTo>
                    <a:cubicBezTo>
                      <a:pt x="1867791" y="1757289"/>
                      <a:pt x="1868544" y="1755464"/>
                      <a:pt x="1867791" y="1752888"/>
                    </a:cubicBezTo>
                    <a:cubicBezTo>
                      <a:pt x="1867684" y="1752673"/>
                      <a:pt x="1867361" y="1751814"/>
                      <a:pt x="1866609" y="1750526"/>
                    </a:cubicBezTo>
                    <a:cubicBezTo>
                      <a:pt x="1865211" y="1748487"/>
                      <a:pt x="1860371" y="1741616"/>
                      <a:pt x="1858220" y="1739040"/>
                    </a:cubicBezTo>
                    <a:close/>
                    <a:moveTo>
                      <a:pt x="1615715" y="1151305"/>
                    </a:moveTo>
                    <a:lnTo>
                      <a:pt x="1615715" y="1151305"/>
                    </a:lnTo>
                    <a:cubicBezTo>
                      <a:pt x="1615822" y="1151520"/>
                      <a:pt x="1615607" y="1151627"/>
                      <a:pt x="1615284" y="1151734"/>
                    </a:cubicBezTo>
                    <a:cubicBezTo>
                      <a:pt x="1614531" y="1152593"/>
                      <a:pt x="1613886" y="1153667"/>
                      <a:pt x="1613671" y="1154740"/>
                    </a:cubicBezTo>
                    <a:cubicBezTo>
                      <a:pt x="1613671" y="1153989"/>
                      <a:pt x="1613671" y="1153237"/>
                      <a:pt x="1613779" y="1152593"/>
                    </a:cubicBezTo>
                    <a:cubicBezTo>
                      <a:pt x="1608294" y="1155921"/>
                      <a:pt x="1596572" y="1162469"/>
                      <a:pt x="1595389" y="1163221"/>
                    </a:cubicBezTo>
                    <a:cubicBezTo>
                      <a:pt x="1588076" y="1168373"/>
                      <a:pt x="1581194" y="1173956"/>
                      <a:pt x="1574526" y="1179860"/>
                    </a:cubicBezTo>
                    <a:cubicBezTo>
                      <a:pt x="1567859" y="1185656"/>
                      <a:pt x="1561621" y="1191883"/>
                      <a:pt x="1555384" y="1198002"/>
                    </a:cubicBezTo>
                    <a:cubicBezTo>
                      <a:pt x="1543339" y="1210239"/>
                      <a:pt x="1530649" y="1222907"/>
                      <a:pt x="1518605" y="1236540"/>
                    </a:cubicBezTo>
                    <a:cubicBezTo>
                      <a:pt x="1506668" y="1249959"/>
                      <a:pt x="1495376" y="1264129"/>
                      <a:pt x="1485374" y="1278943"/>
                    </a:cubicBezTo>
                    <a:cubicBezTo>
                      <a:pt x="1471394" y="1299446"/>
                      <a:pt x="1459994" y="1321238"/>
                      <a:pt x="1453004" y="1343996"/>
                    </a:cubicBezTo>
                    <a:cubicBezTo>
                      <a:pt x="1451714" y="1347646"/>
                      <a:pt x="1453757" y="1351725"/>
                      <a:pt x="1457521" y="1353013"/>
                    </a:cubicBezTo>
                    <a:cubicBezTo>
                      <a:pt x="1461178" y="1354194"/>
                      <a:pt x="1465264" y="1352262"/>
                      <a:pt x="1466555" y="1348505"/>
                    </a:cubicBezTo>
                    <a:cubicBezTo>
                      <a:pt x="1474297" y="1327679"/>
                      <a:pt x="1486342" y="1308142"/>
                      <a:pt x="1500108" y="1289356"/>
                    </a:cubicBezTo>
                    <a:cubicBezTo>
                      <a:pt x="1510324" y="1275507"/>
                      <a:pt x="1521616" y="1262196"/>
                      <a:pt x="1533015" y="1249314"/>
                    </a:cubicBezTo>
                    <a:cubicBezTo>
                      <a:pt x="1544952" y="1235788"/>
                      <a:pt x="1556782" y="1222584"/>
                      <a:pt x="1568181" y="1210239"/>
                    </a:cubicBezTo>
                    <a:cubicBezTo>
                      <a:pt x="1575064" y="1202725"/>
                      <a:pt x="1582054" y="1195425"/>
                      <a:pt x="1589367" y="1188448"/>
                    </a:cubicBezTo>
                    <a:cubicBezTo>
                      <a:pt x="1594206" y="1183832"/>
                      <a:pt x="1599153" y="1179430"/>
                      <a:pt x="1604423" y="1175351"/>
                    </a:cubicBezTo>
                    <a:cubicBezTo>
                      <a:pt x="1605498" y="1174492"/>
                      <a:pt x="1617435" y="1166870"/>
                      <a:pt x="1622059" y="1163650"/>
                    </a:cubicBezTo>
                    <a:cubicBezTo>
                      <a:pt x="1623242" y="1162899"/>
                      <a:pt x="1624103" y="1162254"/>
                      <a:pt x="1624533" y="1161932"/>
                    </a:cubicBezTo>
                    <a:cubicBezTo>
                      <a:pt x="1628189" y="1158605"/>
                      <a:pt x="1627006" y="1154955"/>
                      <a:pt x="1626576" y="1154096"/>
                    </a:cubicBezTo>
                    <a:cubicBezTo>
                      <a:pt x="1625286" y="1150553"/>
                      <a:pt x="1621307" y="1148836"/>
                      <a:pt x="1617865" y="1150124"/>
                    </a:cubicBezTo>
                    <a:cubicBezTo>
                      <a:pt x="1617005" y="1150446"/>
                      <a:pt x="1616360" y="1150875"/>
                      <a:pt x="1615715" y="1151305"/>
                    </a:cubicBezTo>
                    <a:close/>
                    <a:moveTo>
                      <a:pt x="1615284" y="1151734"/>
                    </a:moveTo>
                    <a:lnTo>
                      <a:pt x="1615715" y="1151305"/>
                    </a:lnTo>
                    <a:cubicBezTo>
                      <a:pt x="1614531" y="1149695"/>
                      <a:pt x="1613994" y="1150768"/>
                      <a:pt x="1613779" y="1152593"/>
                    </a:cubicBezTo>
                    <a:lnTo>
                      <a:pt x="1614531" y="1152164"/>
                    </a:lnTo>
                    <a:cubicBezTo>
                      <a:pt x="1614746" y="1151949"/>
                      <a:pt x="1615069" y="1151842"/>
                      <a:pt x="1615284" y="1151734"/>
                    </a:cubicBezTo>
                    <a:close/>
                    <a:moveTo>
                      <a:pt x="1111561" y="1213889"/>
                    </a:moveTo>
                    <a:cubicBezTo>
                      <a:pt x="1125111" y="1236969"/>
                      <a:pt x="1138016" y="1260157"/>
                      <a:pt x="1149738" y="1282700"/>
                    </a:cubicBezTo>
                    <a:cubicBezTo>
                      <a:pt x="1170385" y="1322526"/>
                      <a:pt x="1187377" y="1359991"/>
                      <a:pt x="1197056" y="1390049"/>
                    </a:cubicBezTo>
                    <a:cubicBezTo>
                      <a:pt x="1198131" y="1393806"/>
                      <a:pt x="1202110" y="1395953"/>
                      <a:pt x="1205874" y="1394880"/>
                    </a:cubicBezTo>
                    <a:cubicBezTo>
                      <a:pt x="1209638" y="1393699"/>
                      <a:pt x="1211789" y="1389727"/>
                      <a:pt x="1210713" y="1385970"/>
                    </a:cubicBezTo>
                    <a:cubicBezTo>
                      <a:pt x="1201895" y="1354838"/>
                      <a:pt x="1186302" y="1315763"/>
                      <a:pt x="1166084" y="1274434"/>
                    </a:cubicBezTo>
                    <a:cubicBezTo>
                      <a:pt x="1154684" y="1251354"/>
                      <a:pt x="1141995" y="1227523"/>
                      <a:pt x="1128122" y="1204121"/>
                    </a:cubicBezTo>
                    <a:cubicBezTo>
                      <a:pt x="1110915" y="1175244"/>
                      <a:pt x="1092096" y="1146904"/>
                      <a:pt x="1072953" y="1120925"/>
                    </a:cubicBezTo>
                    <a:cubicBezTo>
                      <a:pt x="1051445" y="1091619"/>
                      <a:pt x="1029184" y="1065318"/>
                      <a:pt x="1008106" y="1044493"/>
                    </a:cubicBezTo>
                    <a:cubicBezTo>
                      <a:pt x="1005417" y="1041809"/>
                      <a:pt x="1001116" y="1041809"/>
                      <a:pt x="998427" y="1044385"/>
                    </a:cubicBezTo>
                    <a:cubicBezTo>
                      <a:pt x="995739" y="1047069"/>
                      <a:pt x="995631" y="1051363"/>
                      <a:pt x="998319" y="1054047"/>
                    </a:cubicBezTo>
                    <a:cubicBezTo>
                      <a:pt x="1018215" y="1075087"/>
                      <a:pt x="1038755" y="1101602"/>
                      <a:pt x="1058973" y="1130909"/>
                    </a:cubicBezTo>
                    <a:cubicBezTo>
                      <a:pt x="1077040" y="1156994"/>
                      <a:pt x="1094784" y="1185334"/>
                      <a:pt x="1111561" y="1213889"/>
                    </a:cubicBezTo>
                    <a:close/>
                    <a:moveTo>
                      <a:pt x="2038998" y="2780754"/>
                    </a:moveTo>
                    <a:cubicBezTo>
                      <a:pt x="2025340" y="2754560"/>
                      <a:pt x="2014586" y="2721068"/>
                      <a:pt x="2004907" y="2701852"/>
                    </a:cubicBezTo>
                    <a:cubicBezTo>
                      <a:pt x="1968988" y="2630680"/>
                      <a:pt x="1937478" y="2557575"/>
                      <a:pt x="1903280" y="2485652"/>
                    </a:cubicBezTo>
                    <a:cubicBezTo>
                      <a:pt x="1894677" y="2467617"/>
                      <a:pt x="1885966" y="2449582"/>
                      <a:pt x="1876933" y="2431762"/>
                    </a:cubicBezTo>
                    <a:cubicBezTo>
                      <a:pt x="1829184" y="2337617"/>
                      <a:pt x="1781221" y="2243580"/>
                      <a:pt x="1732182" y="2150079"/>
                    </a:cubicBezTo>
                    <a:cubicBezTo>
                      <a:pt x="1683143" y="2056578"/>
                      <a:pt x="1633029" y="1963721"/>
                      <a:pt x="1582377" y="1871079"/>
                    </a:cubicBezTo>
                    <a:cubicBezTo>
                      <a:pt x="1551727" y="1815472"/>
                      <a:pt x="1516346" y="1761691"/>
                      <a:pt x="1484192" y="1706621"/>
                    </a:cubicBezTo>
                    <a:cubicBezTo>
                      <a:pt x="1470426" y="1683111"/>
                      <a:pt x="1457306" y="1659387"/>
                      <a:pt x="1445369" y="1635019"/>
                    </a:cubicBezTo>
                    <a:cubicBezTo>
                      <a:pt x="1443648" y="1631476"/>
                      <a:pt x="1439454" y="1630081"/>
                      <a:pt x="1435905" y="1631798"/>
                    </a:cubicBezTo>
                    <a:cubicBezTo>
                      <a:pt x="1432356" y="1633409"/>
                      <a:pt x="1430851" y="1637703"/>
                      <a:pt x="1432572" y="1641245"/>
                    </a:cubicBezTo>
                    <a:cubicBezTo>
                      <a:pt x="1444293" y="1666043"/>
                      <a:pt x="1457306" y="1690196"/>
                      <a:pt x="1470964" y="1714242"/>
                    </a:cubicBezTo>
                    <a:cubicBezTo>
                      <a:pt x="1502473" y="1769527"/>
                      <a:pt x="1537317" y="1823524"/>
                      <a:pt x="1567213" y="1879238"/>
                    </a:cubicBezTo>
                    <a:cubicBezTo>
                      <a:pt x="1607111" y="1953630"/>
                      <a:pt x="1646471" y="2028238"/>
                      <a:pt x="1685724" y="2102953"/>
                    </a:cubicBezTo>
                    <a:cubicBezTo>
                      <a:pt x="1715190" y="2158989"/>
                      <a:pt x="1744441" y="2215132"/>
                      <a:pt x="1773585" y="2271276"/>
                    </a:cubicBezTo>
                    <a:cubicBezTo>
                      <a:pt x="1802836" y="2327419"/>
                      <a:pt x="1831980" y="2383563"/>
                      <a:pt x="1860909" y="2439814"/>
                    </a:cubicBezTo>
                    <a:cubicBezTo>
                      <a:pt x="1897473" y="2510664"/>
                      <a:pt x="1929735" y="2583446"/>
                      <a:pt x="1964579" y="2655048"/>
                    </a:cubicBezTo>
                    <a:cubicBezTo>
                      <a:pt x="1973290" y="2672975"/>
                      <a:pt x="1982215" y="2690903"/>
                      <a:pt x="1991464" y="2708615"/>
                    </a:cubicBezTo>
                    <a:cubicBezTo>
                      <a:pt x="2001358" y="2727831"/>
                      <a:pt x="2012542" y="2761216"/>
                      <a:pt x="2026523" y="2787302"/>
                    </a:cubicBezTo>
                    <a:cubicBezTo>
                      <a:pt x="2033513" y="2800398"/>
                      <a:pt x="2041256" y="2811670"/>
                      <a:pt x="2049644" y="2818970"/>
                    </a:cubicBezTo>
                    <a:cubicBezTo>
                      <a:pt x="2052440" y="2821546"/>
                      <a:pt x="2056849" y="2821224"/>
                      <a:pt x="2059323" y="2818433"/>
                    </a:cubicBezTo>
                    <a:cubicBezTo>
                      <a:pt x="2061796" y="2815535"/>
                      <a:pt x="2061474" y="2811241"/>
                      <a:pt x="2058677" y="2808772"/>
                    </a:cubicBezTo>
                    <a:cubicBezTo>
                      <a:pt x="2051365" y="2802331"/>
                      <a:pt x="2044912" y="2792240"/>
                      <a:pt x="2038998" y="2780754"/>
                    </a:cubicBezTo>
                    <a:close/>
                    <a:moveTo>
                      <a:pt x="2035126" y="2409219"/>
                    </a:moveTo>
                    <a:cubicBezTo>
                      <a:pt x="2034696" y="2410185"/>
                      <a:pt x="2034696" y="2411044"/>
                      <a:pt x="2035341" y="2410937"/>
                    </a:cubicBezTo>
                    <a:cubicBezTo>
                      <a:pt x="2035341" y="2410400"/>
                      <a:pt x="2035341" y="2409971"/>
                      <a:pt x="2035341" y="2409541"/>
                    </a:cubicBezTo>
                    <a:cubicBezTo>
                      <a:pt x="2035233" y="2409434"/>
                      <a:pt x="2035233" y="2409326"/>
                      <a:pt x="2035126" y="2409219"/>
                    </a:cubicBezTo>
                    <a:close/>
                    <a:moveTo>
                      <a:pt x="1918658" y="2278683"/>
                    </a:moveTo>
                    <a:cubicBezTo>
                      <a:pt x="1903926" y="2265801"/>
                      <a:pt x="1888869" y="2253241"/>
                      <a:pt x="1873706" y="2241004"/>
                    </a:cubicBezTo>
                    <a:cubicBezTo>
                      <a:pt x="1835529" y="2210409"/>
                      <a:pt x="1795846" y="2181639"/>
                      <a:pt x="1755518" y="2154373"/>
                    </a:cubicBezTo>
                    <a:cubicBezTo>
                      <a:pt x="1752292" y="2152119"/>
                      <a:pt x="1747775" y="2152870"/>
                      <a:pt x="1745517" y="2156090"/>
                    </a:cubicBezTo>
                    <a:cubicBezTo>
                      <a:pt x="1743259" y="2159311"/>
                      <a:pt x="1744012" y="2163712"/>
                      <a:pt x="1747238" y="2165966"/>
                    </a:cubicBezTo>
                    <a:cubicBezTo>
                      <a:pt x="1778640" y="2188724"/>
                      <a:pt x="1809074" y="2212663"/>
                      <a:pt x="1839185" y="2237246"/>
                    </a:cubicBezTo>
                    <a:cubicBezTo>
                      <a:pt x="1857252" y="2251846"/>
                      <a:pt x="1874997" y="2266874"/>
                      <a:pt x="1892741" y="2281903"/>
                    </a:cubicBezTo>
                    <a:cubicBezTo>
                      <a:pt x="1919519" y="2304447"/>
                      <a:pt x="1946082" y="2327097"/>
                      <a:pt x="1971784" y="2350499"/>
                    </a:cubicBezTo>
                    <a:cubicBezTo>
                      <a:pt x="1975333" y="2353612"/>
                      <a:pt x="2018457" y="2390004"/>
                      <a:pt x="2032545" y="2406643"/>
                    </a:cubicBezTo>
                    <a:cubicBezTo>
                      <a:pt x="2033298" y="2407501"/>
                      <a:pt x="2034373" y="2408468"/>
                      <a:pt x="2035126" y="2409219"/>
                    </a:cubicBezTo>
                    <a:cubicBezTo>
                      <a:pt x="2035341" y="2408575"/>
                      <a:pt x="2035664" y="2407824"/>
                      <a:pt x="2035986" y="2407287"/>
                    </a:cubicBezTo>
                    <a:cubicBezTo>
                      <a:pt x="2035664" y="2408038"/>
                      <a:pt x="2035449" y="2408790"/>
                      <a:pt x="2035341" y="2409541"/>
                    </a:cubicBezTo>
                    <a:cubicBezTo>
                      <a:pt x="2035879" y="2410185"/>
                      <a:pt x="2036094" y="2410615"/>
                      <a:pt x="2035664" y="2410829"/>
                    </a:cubicBezTo>
                    <a:cubicBezTo>
                      <a:pt x="2035556" y="2410829"/>
                      <a:pt x="2035449" y="2410829"/>
                      <a:pt x="2035341" y="2410937"/>
                    </a:cubicBezTo>
                    <a:cubicBezTo>
                      <a:pt x="2035556" y="2412654"/>
                      <a:pt x="2036524" y="2414479"/>
                      <a:pt x="2038029" y="2415660"/>
                    </a:cubicBezTo>
                    <a:cubicBezTo>
                      <a:pt x="2041041" y="2417914"/>
                      <a:pt x="2045342" y="2417270"/>
                      <a:pt x="2047601" y="2414264"/>
                    </a:cubicBezTo>
                    <a:cubicBezTo>
                      <a:pt x="2048784" y="2412869"/>
                      <a:pt x="2049429" y="2410937"/>
                      <a:pt x="2049214" y="2408575"/>
                    </a:cubicBezTo>
                    <a:cubicBezTo>
                      <a:pt x="2048999" y="2406428"/>
                      <a:pt x="2047170" y="2402563"/>
                      <a:pt x="2043514" y="2397840"/>
                    </a:cubicBezTo>
                    <a:cubicBezTo>
                      <a:pt x="2029641" y="2380235"/>
                      <a:pt x="1986947" y="2341267"/>
                      <a:pt x="1983506" y="2337940"/>
                    </a:cubicBezTo>
                    <a:cubicBezTo>
                      <a:pt x="1962213" y="2317865"/>
                      <a:pt x="1940705" y="2297898"/>
                      <a:pt x="1918658" y="2278683"/>
                    </a:cubicBezTo>
                    <a:close/>
                    <a:moveTo>
                      <a:pt x="1896505" y="2030707"/>
                    </a:moveTo>
                    <a:cubicBezTo>
                      <a:pt x="1866393" y="2009452"/>
                      <a:pt x="1835852" y="1988734"/>
                      <a:pt x="1803805" y="1971021"/>
                    </a:cubicBezTo>
                    <a:cubicBezTo>
                      <a:pt x="1750571" y="1941715"/>
                      <a:pt x="1693252" y="1920782"/>
                      <a:pt x="1627329" y="1917239"/>
                    </a:cubicBezTo>
                    <a:cubicBezTo>
                      <a:pt x="1623457" y="1917024"/>
                      <a:pt x="1620016" y="1919923"/>
                      <a:pt x="1619801" y="1923895"/>
                    </a:cubicBezTo>
                    <a:cubicBezTo>
                      <a:pt x="1619479" y="1927867"/>
                      <a:pt x="1622490" y="1931194"/>
                      <a:pt x="1626469" y="1931516"/>
                    </a:cubicBezTo>
                    <a:cubicBezTo>
                      <a:pt x="1673464" y="1935381"/>
                      <a:pt x="1715405" y="1948800"/>
                      <a:pt x="1754766" y="1967156"/>
                    </a:cubicBezTo>
                    <a:cubicBezTo>
                      <a:pt x="1777457" y="1977784"/>
                      <a:pt x="1799395" y="1990129"/>
                      <a:pt x="1820796" y="2003333"/>
                    </a:cubicBezTo>
                    <a:cubicBezTo>
                      <a:pt x="1835207" y="2012136"/>
                      <a:pt x="1849402" y="2021260"/>
                      <a:pt x="1863490" y="2030600"/>
                    </a:cubicBezTo>
                    <a:cubicBezTo>
                      <a:pt x="1916938" y="2065917"/>
                      <a:pt x="1969203" y="2103919"/>
                      <a:pt x="2026092" y="2132903"/>
                    </a:cubicBezTo>
                    <a:cubicBezTo>
                      <a:pt x="2029426" y="2134728"/>
                      <a:pt x="2033513" y="2133440"/>
                      <a:pt x="2035341" y="2130112"/>
                    </a:cubicBezTo>
                    <a:cubicBezTo>
                      <a:pt x="2037062" y="2126784"/>
                      <a:pt x="2035771" y="2122598"/>
                      <a:pt x="2032437" y="2120880"/>
                    </a:cubicBezTo>
                    <a:cubicBezTo>
                      <a:pt x="1984904" y="2094902"/>
                      <a:pt x="1941135" y="2062053"/>
                      <a:pt x="1896505" y="2030707"/>
                    </a:cubicBezTo>
                    <a:close/>
                    <a:moveTo>
                      <a:pt x="1859941" y="1830716"/>
                    </a:moveTo>
                    <a:cubicBezTo>
                      <a:pt x="1833271" y="1816546"/>
                      <a:pt x="1803805" y="1794647"/>
                      <a:pt x="1784232" y="1785952"/>
                    </a:cubicBezTo>
                    <a:cubicBezTo>
                      <a:pt x="1768961" y="1779189"/>
                      <a:pt x="1753475" y="1772962"/>
                      <a:pt x="1737989" y="1767380"/>
                    </a:cubicBezTo>
                    <a:cubicBezTo>
                      <a:pt x="1722288" y="1761798"/>
                      <a:pt x="1706479" y="1756645"/>
                      <a:pt x="1690563" y="1752137"/>
                    </a:cubicBezTo>
                    <a:cubicBezTo>
                      <a:pt x="1671421" y="1746662"/>
                      <a:pt x="1652063" y="1741938"/>
                      <a:pt x="1632598" y="1737644"/>
                    </a:cubicBezTo>
                    <a:cubicBezTo>
                      <a:pt x="1603777" y="1731311"/>
                      <a:pt x="1574526" y="1726158"/>
                      <a:pt x="1544952" y="1721435"/>
                    </a:cubicBezTo>
                    <a:cubicBezTo>
                      <a:pt x="1541081" y="1720791"/>
                      <a:pt x="1537317" y="1723367"/>
                      <a:pt x="1536672" y="1727232"/>
                    </a:cubicBezTo>
                    <a:cubicBezTo>
                      <a:pt x="1535919" y="1731096"/>
                      <a:pt x="1538500" y="1734853"/>
                      <a:pt x="1542371" y="1735497"/>
                    </a:cubicBezTo>
                    <a:cubicBezTo>
                      <a:pt x="1582807" y="1743441"/>
                      <a:pt x="1622490" y="1752673"/>
                      <a:pt x="1661635" y="1763623"/>
                    </a:cubicBezTo>
                    <a:cubicBezTo>
                      <a:pt x="1677336" y="1768024"/>
                      <a:pt x="1692929" y="1772747"/>
                      <a:pt x="1708415" y="1777686"/>
                    </a:cubicBezTo>
                    <a:cubicBezTo>
                      <a:pt x="1731537" y="1785093"/>
                      <a:pt x="1754443" y="1793144"/>
                      <a:pt x="1777134" y="1802590"/>
                    </a:cubicBezTo>
                    <a:cubicBezTo>
                      <a:pt x="1796707" y="1810534"/>
                      <a:pt x="1826281" y="1831253"/>
                      <a:pt x="1853059" y="1844242"/>
                    </a:cubicBezTo>
                    <a:cubicBezTo>
                      <a:pt x="1866931" y="1851005"/>
                      <a:pt x="1880266" y="1855728"/>
                      <a:pt x="1891236" y="1856265"/>
                    </a:cubicBezTo>
                    <a:cubicBezTo>
                      <a:pt x="1895000" y="1856480"/>
                      <a:pt x="1898226" y="1853689"/>
                      <a:pt x="1898548" y="1849931"/>
                    </a:cubicBezTo>
                    <a:cubicBezTo>
                      <a:pt x="1898764" y="1846174"/>
                      <a:pt x="1895860" y="1842954"/>
                      <a:pt x="1892096" y="1842632"/>
                    </a:cubicBezTo>
                    <a:cubicBezTo>
                      <a:pt x="1882740" y="1841880"/>
                      <a:pt x="1871663" y="1837050"/>
                      <a:pt x="1859941" y="1830716"/>
                    </a:cubicBezTo>
                    <a:close/>
                    <a:moveTo>
                      <a:pt x="1584850" y="1923358"/>
                    </a:moveTo>
                    <a:cubicBezTo>
                      <a:pt x="1586141" y="1925934"/>
                      <a:pt x="1586463" y="1929155"/>
                      <a:pt x="1585495" y="1932912"/>
                    </a:cubicBezTo>
                    <a:cubicBezTo>
                      <a:pt x="1584420" y="1937099"/>
                      <a:pt x="1581301" y="1942573"/>
                      <a:pt x="1577752" y="1948263"/>
                    </a:cubicBezTo>
                    <a:cubicBezTo>
                      <a:pt x="1573881" y="1954382"/>
                      <a:pt x="1569257" y="1960930"/>
                      <a:pt x="1567751" y="1965976"/>
                    </a:cubicBezTo>
                    <a:cubicBezTo>
                      <a:pt x="1563234" y="1980790"/>
                      <a:pt x="1558717" y="1995711"/>
                      <a:pt x="1554416" y="2010633"/>
                    </a:cubicBezTo>
                    <a:cubicBezTo>
                      <a:pt x="1550114" y="2025447"/>
                      <a:pt x="1546027" y="2040368"/>
                      <a:pt x="1542371" y="2055397"/>
                    </a:cubicBezTo>
                    <a:cubicBezTo>
                      <a:pt x="1535596" y="2082234"/>
                      <a:pt x="1529466" y="2109394"/>
                      <a:pt x="1523551" y="2136553"/>
                    </a:cubicBezTo>
                    <a:cubicBezTo>
                      <a:pt x="1517637" y="2163605"/>
                      <a:pt x="1512045" y="2190764"/>
                      <a:pt x="1507313" y="2218138"/>
                    </a:cubicBezTo>
                    <a:cubicBezTo>
                      <a:pt x="1501075" y="2254529"/>
                      <a:pt x="1496129" y="2291135"/>
                      <a:pt x="1493440" y="2327956"/>
                    </a:cubicBezTo>
                    <a:cubicBezTo>
                      <a:pt x="1493225" y="2331928"/>
                      <a:pt x="1489891" y="2334934"/>
                      <a:pt x="1486020" y="2334719"/>
                    </a:cubicBezTo>
                    <a:cubicBezTo>
                      <a:pt x="1482041" y="2334504"/>
                      <a:pt x="1479030" y="2331177"/>
                      <a:pt x="1479244" y="2327205"/>
                    </a:cubicBezTo>
                    <a:cubicBezTo>
                      <a:pt x="1481072" y="2280400"/>
                      <a:pt x="1486127" y="2233811"/>
                      <a:pt x="1493978" y="2187544"/>
                    </a:cubicBezTo>
                    <a:cubicBezTo>
                      <a:pt x="1497096" y="2169080"/>
                      <a:pt x="1500645" y="2150723"/>
                      <a:pt x="1504624" y="2132474"/>
                    </a:cubicBezTo>
                    <a:cubicBezTo>
                      <a:pt x="1510647" y="2104992"/>
                      <a:pt x="1517637" y="2077833"/>
                      <a:pt x="1524842" y="2050781"/>
                    </a:cubicBezTo>
                    <a:cubicBezTo>
                      <a:pt x="1528176" y="2038758"/>
                      <a:pt x="1531725" y="2026628"/>
                      <a:pt x="1535488" y="2014712"/>
                    </a:cubicBezTo>
                    <a:cubicBezTo>
                      <a:pt x="1541081" y="1996785"/>
                      <a:pt x="1547103" y="1978965"/>
                      <a:pt x="1553125" y="1961252"/>
                    </a:cubicBezTo>
                    <a:cubicBezTo>
                      <a:pt x="1554953" y="1956207"/>
                      <a:pt x="1559148" y="1949659"/>
                      <a:pt x="1563557" y="1943325"/>
                    </a:cubicBezTo>
                    <a:cubicBezTo>
                      <a:pt x="1566783" y="1938494"/>
                      <a:pt x="1570225" y="1933878"/>
                      <a:pt x="1571623" y="1930121"/>
                    </a:cubicBezTo>
                    <a:cubicBezTo>
                      <a:pt x="1569041" y="1928833"/>
                      <a:pt x="1567536" y="1925827"/>
                      <a:pt x="1568074" y="1922821"/>
                    </a:cubicBezTo>
                    <a:cubicBezTo>
                      <a:pt x="1568826" y="1919064"/>
                      <a:pt x="1572483" y="1916702"/>
                      <a:pt x="1576139" y="1917454"/>
                    </a:cubicBezTo>
                    <a:cubicBezTo>
                      <a:pt x="1580871" y="1918313"/>
                      <a:pt x="1583344" y="1920674"/>
                      <a:pt x="1584850" y="1923358"/>
                    </a:cubicBezTo>
                    <a:close/>
                    <a:moveTo>
                      <a:pt x="1573774" y="1930873"/>
                    </a:moveTo>
                    <a:cubicBezTo>
                      <a:pt x="1573774" y="1930873"/>
                      <a:pt x="1573666" y="1930873"/>
                      <a:pt x="1573558" y="1930765"/>
                    </a:cubicBezTo>
                    <a:cubicBezTo>
                      <a:pt x="1573451" y="1930765"/>
                      <a:pt x="1573236" y="1930765"/>
                      <a:pt x="1573128" y="1930765"/>
                    </a:cubicBezTo>
                    <a:cubicBezTo>
                      <a:pt x="1573451" y="1931087"/>
                      <a:pt x="1573666" y="1931194"/>
                      <a:pt x="1573774" y="1930873"/>
                    </a:cubicBezTo>
                    <a:close/>
                    <a:moveTo>
                      <a:pt x="1709490" y="2178204"/>
                    </a:moveTo>
                    <a:cubicBezTo>
                      <a:pt x="1705942" y="2179600"/>
                      <a:pt x="1704221" y="2183572"/>
                      <a:pt x="1705619" y="2187007"/>
                    </a:cubicBezTo>
                    <a:cubicBezTo>
                      <a:pt x="1706049" y="2188295"/>
                      <a:pt x="1706910" y="2189369"/>
                      <a:pt x="1707985" y="2190120"/>
                    </a:cubicBezTo>
                    <a:cubicBezTo>
                      <a:pt x="1705081" y="2198815"/>
                      <a:pt x="1697661" y="2212556"/>
                      <a:pt x="1696263" y="2220178"/>
                    </a:cubicBezTo>
                    <a:lnTo>
                      <a:pt x="1681637" y="2301978"/>
                    </a:lnTo>
                    <a:cubicBezTo>
                      <a:pt x="1678088" y="2321945"/>
                      <a:pt x="1674755" y="2341911"/>
                      <a:pt x="1672174" y="2361878"/>
                    </a:cubicBezTo>
                    <a:cubicBezTo>
                      <a:pt x="1669700" y="2382060"/>
                      <a:pt x="1667764" y="2402134"/>
                      <a:pt x="1666689" y="2422316"/>
                    </a:cubicBezTo>
                    <a:cubicBezTo>
                      <a:pt x="1664323" y="2462571"/>
                      <a:pt x="1665076" y="2502935"/>
                      <a:pt x="1668947" y="2543942"/>
                    </a:cubicBezTo>
                    <a:cubicBezTo>
                      <a:pt x="1669270" y="2547807"/>
                      <a:pt x="1672711" y="2550705"/>
                      <a:pt x="1676690" y="2550490"/>
                    </a:cubicBezTo>
                    <a:cubicBezTo>
                      <a:pt x="1680562" y="2550168"/>
                      <a:pt x="1683465" y="2546733"/>
                      <a:pt x="1683250" y="2542761"/>
                    </a:cubicBezTo>
                    <a:cubicBezTo>
                      <a:pt x="1681315" y="2510557"/>
                      <a:pt x="1681745" y="2478889"/>
                      <a:pt x="1683573" y="2447435"/>
                    </a:cubicBezTo>
                    <a:cubicBezTo>
                      <a:pt x="1684863" y="2423604"/>
                      <a:pt x="1687229" y="2399880"/>
                      <a:pt x="1689918" y="2376048"/>
                    </a:cubicBezTo>
                    <a:cubicBezTo>
                      <a:pt x="1692714" y="2352432"/>
                      <a:pt x="1695725" y="2328815"/>
                      <a:pt x="1699489" y="2304876"/>
                    </a:cubicBezTo>
                    <a:lnTo>
                      <a:pt x="1711534" y="2222647"/>
                    </a:lnTo>
                    <a:cubicBezTo>
                      <a:pt x="1712502" y="2215669"/>
                      <a:pt x="1718739" y="2203109"/>
                      <a:pt x="1721320" y="2194843"/>
                    </a:cubicBezTo>
                    <a:cubicBezTo>
                      <a:pt x="1723041" y="2189261"/>
                      <a:pt x="1723148" y="2184753"/>
                      <a:pt x="1722073" y="2182498"/>
                    </a:cubicBezTo>
                    <a:cubicBezTo>
                      <a:pt x="1721105" y="2180244"/>
                      <a:pt x="1719600" y="2178634"/>
                      <a:pt x="1717449" y="2177882"/>
                    </a:cubicBezTo>
                    <a:cubicBezTo>
                      <a:pt x="1715621" y="2177131"/>
                      <a:pt x="1713039" y="2176701"/>
                      <a:pt x="1709490" y="2178204"/>
                    </a:cubicBezTo>
                    <a:close/>
                    <a:moveTo>
                      <a:pt x="1838002" y="2454091"/>
                    </a:moveTo>
                    <a:cubicBezTo>
                      <a:pt x="1834238" y="2454842"/>
                      <a:pt x="1831765" y="2458385"/>
                      <a:pt x="1832410" y="2462035"/>
                    </a:cubicBezTo>
                    <a:lnTo>
                      <a:pt x="1832518" y="2462249"/>
                    </a:lnTo>
                    <a:lnTo>
                      <a:pt x="1832625" y="2462249"/>
                    </a:lnTo>
                    <a:cubicBezTo>
                      <a:pt x="1832625" y="2462249"/>
                      <a:pt x="1832518" y="2462357"/>
                      <a:pt x="1832518" y="2462571"/>
                    </a:cubicBezTo>
                    <a:cubicBezTo>
                      <a:pt x="1832625" y="2462894"/>
                      <a:pt x="1832840" y="2463323"/>
                      <a:pt x="1832948" y="2463752"/>
                    </a:cubicBezTo>
                    <a:lnTo>
                      <a:pt x="1832518" y="2463108"/>
                    </a:lnTo>
                    <a:cubicBezTo>
                      <a:pt x="1832303" y="2467187"/>
                      <a:pt x="1830905" y="2475990"/>
                      <a:pt x="1830797" y="2476419"/>
                    </a:cubicBezTo>
                    <a:lnTo>
                      <a:pt x="1826388" y="2507014"/>
                    </a:lnTo>
                    <a:cubicBezTo>
                      <a:pt x="1825098" y="2517319"/>
                      <a:pt x="1823807" y="2527625"/>
                      <a:pt x="1822947" y="2538038"/>
                    </a:cubicBezTo>
                    <a:cubicBezTo>
                      <a:pt x="1822301" y="2545015"/>
                      <a:pt x="1821979" y="2551886"/>
                      <a:pt x="1821656" y="2558863"/>
                    </a:cubicBezTo>
                    <a:cubicBezTo>
                      <a:pt x="1821119" y="2576254"/>
                      <a:pt x="1821226" y="2593645"/>
                      <a:pt x="1821764" y="2611142"/>
                    </a:cubicBezTo>
                    <a:cubicBezTo>
                      <a:pt x="1821656" y="2615007"/>
                      <a:pt x="1824775" y="2618335"/>
                      <a:pt x="1828754" y="2618335"/>
                    </a:cubicBezTo>
                    <a:cubicBezTo>
                      <a:pt x="1832733" y="2618442"/>
                      <a:pt x="1835959" y="2615222"/>
                      <a:pt x="1835959" y="2611357"/>
                    </a:cubicBezTo>
                    <a:cubicBezTo>
                      <a:pt x="1836927" y="2596972"/>
                      <a:pt x="1838325" y="2582588"/>
                      <a:pt x="1839616" y="2568310"/>
                    </a:cubicBezTo>
                    <a:cubicBezTo>
                      <a:pt x="1840476" y="2558756"/>
                      <a:pt x="1841444" y="2549095"/>
                      <a:pt x="1842197" y="2539541"/>
                    </a:cubicBezTo>
                    <a:cubicBezTo>
                      <a:pt x="1842949" y="2529235"/>
                      <a:pt x="1843380" y="2518930"/>
                      <a:pt x="1844133" y="2508624"/>
                    </a:cubicBezTo>
                    <a:lnTo>
                      <a:pt x="1846068" y="2477922"/>
                    </a:lnTo>
                    <a:cubicBezTo>
                      <a:pt x="1846068" y="2477386"/>
                      <a:pt x="1846713" y="2466543"/>
                      <a:pt x="1846391" y="2462249"/>
                    </a:cubicBezTo>
                    <a:cubicBezTo>
                      <a:pt x="1846283" y="2459995"/>
                      <a:pt x="1845746" y="2458385"/>
                      <a:pt x="1845423" y="2457848"/>
                    </a:cubicBezTo>
                    <a:cubicBezTo>
                      <a:pt x="1843272" y="2454306"/>
                      <a:pt x="1840476" y="2453554"/>
                      <a:pt x="1838002" y="2454091"/>
                    </a:cubicBezTo>
                    <a:close/>
                    <a:moveTo>
                      <a:pt x="1126939" y="1425796"/>
                    </a:moveTo>
                    <a:cubicBezTo>
                      <a:pt x="1126831" y="1425152"/>
                      <a:pt x="1126186" y="1425474"/>
                      <a:pt x="1125541" y="1425903"/>
                    </a:cubicBezTo>
                    <a:lnTo>
                      <a:pt x="1125971" y="1426118"/>
                    </a:lnTo>
                    <a:cubicBezTo>
                      <a:pt x="1126293" y="1425903"/>
                      <a:pt x="1126616" y="1425796"/>
                      <a:pt x="1126939" y="1425796"/>
                    </a:cubicBezTo>
                    <a:close/>
                    <a:moveTo>
                      <a:pt x="534386" y="1188555"/>
                    </a:moveTo>
                    <a:cubicBezTo>
                      <a:pt x="534816" y="1188984"/>
                      <a:pt x="535246" y="1189306"/>
                      <a:pt x="535461" y="1188877"/>
                    </a:cubicBezTo>
                    <a:lnTo>
                      <a:pt x="534816" y="1188555"/>
                    </a:lnTo>
                    <a:lnTo>
                      <a:pt x="534386" y="1188555"/>
                    </a:lnTo>
                    <a:close/>
                    <a:moveTo>
                      <a:pt x="400927" y="1369223"/>
                    </a:moveTo>
                    <a:cubicBezTo>
                      <a:pt x="355652" y="1370511"/>
                      <a:pt x="312851" y="1367505"/>
                      <a:pt x="276824" y="1358381"/>
                    </a:cubicBezTo>
                    <a:cubicBezTo>
                      <a:pt x="272953" y="1357415"/>
                      <a:pt x="270587" y="1353550"/>
                      <a:pt x="271555" y="1349793"/>
                    </a:cubicBezTo>
                    <a:cubicBezTo>
                      <a:pt x="272415" y="1345928"/>
                      <a:pt x="276286" y="1343567"/>
                      <a:pt x="280158" y="1344533"/>
                    </a:cubicBezTo>
                    <a:cubicBezTo>
                      <a:pt x="309732" y="1351188"/>
                      <a:pt x="343823" y="1353228"/>
                      <a:pt x="379956" y="1352369"/>
                    </a:cubicBezTo>
                    <a:cubicBezTo>
                      <a:pt x="412542" y="1351618"/>
                      <a:pt x="446739" y="1348397"/>
                      <a:pt x="480830" y="1343889"/>
                    </a:cubicBezTo>
                    <a:cubicBezTo>
                      <a:pt x="522018" y="1338521"/>
                      <a:pt x="563099" y="1331222"/>
                      <a:pt x="601061" y="1323492"/>
                    </a:cubicBezTo>
                    <a:cubicBezTo>
                      <a:pt x="669780" y="1309430"/>
                      <a:pt x="727423" y="1293864"/>
                      <a:pt x="757104" y="1285384"/>
                    </a:cubicBezTo>
                    <a:cubicBezTo>
                      <a:pt x="685374" y="1253501"/>
                      <a:pt x="613751" y="1221511"/>
                      <a:pt x="541483" y="1189092"/>
                    </a:cubicBezTo>
                    <a:cubicBezTo>
                      <a:pt x="541054" y="1188877"/>
                      <a:pt x="540623" y="1188662"/>
                      <a:pt x="540085" y="1188448"/>
                    </a:cubicBezTo>
                    <a:cubicBezTo>
                      <a:pt x="539655" y="1188662"/>
                      <a:pt x="539763" y="1189414"/>
                      <a:pt x="539333" y="1189521"/>
                    </a:cubicBezTo>
                    <a:cubicBezTo>
                      <a:pt x="537935" y="1189736"/>
                      <a:pt x="536644" y="1189521"/>
                      <a:pt x="535461" y="1188877"/>
                    </a:cubicBezTo>
                    <a:cubicBezTo>
                      <a:pt x="535461" y="1188877"/>
                      <a:pt x="535461" y="1188770"/>
                      <a:pt x="535569" y="1188662"/>
                    </a:cubicBezTo>
                    <a:cubicBezTo>
                      <a:pt x="535569" y="1188555"/>
                      <a:pt x="535354" y="1188662"/>
                      <a:pt x="535246" y="1188662"/>
                    </a:cubicBezTo>
                    <a:lnTo>
                      <a:pt x="534816" y="1188555"/>
                    </a:lnTo>
                    <a:cubicBezTo>
                      <a:pt x="534386" y="1188233"/>
                      <a:pt x="533848" y="1187911"/>
                      <a:pt x="533418" y="1187481"/>
                    </a:cubicBezTo>
                    <a:cubicBezTo>
                      <a:pt x="533741" y="1187803"/>
                      <a:pt x="534063" y="1188233"/>
                      <a:pt x="534386" y="1188555"/>
                    </a:cubicBezTo>
                    <a:cubicBezTo>
                      <a:pt x="530837" y="1188233"/>
                      <a:pt x="524277" y="1188555"/>
                      <a:pt x="515243" y="1189092"/>
                    </a:cubicBezTo>
                    <a:cubicBezTo>
                      <a:pt x="488251" y="1190702"/>
                      <a:pt x="440825" y="1195747"/>
                      <a:pt x="387377" y="1200149"/>
                    </a:cubicBezTo>
                    <a:cubicBezTo>
                      <a:pt x="359631" y="1202403"/>
                      <a:pt x="330380" y="1204550"/>
                      <a:pt x="301559" y="1206053"/>
                    </a:cubicBezTo>
                    <a:cubicBezTo>
                      <a:pt x="279835" y="1207234"/>
                      <a:pt x="258220" y="1207878"/>
                      <a:pt x="237894" y="1208200"/>
                    </a:cubicBezTo>
                    <a:cubicBezTo>
                      <a:pt x="200040" y="1208736"/>
                      <a:pt x="166057" y="1207770"/>
                      <a:pt x="141645" y="1204765"/>
                    </a:cubicBezTo>
                    <a:cubicBezTo>
                      <a:pt x="137666" y="1204335"/>
                      <a:pt x="134870" y="1200793"/>
                      <a:pt x="135300" y="1196928"/>
                    </a:cubicBezTo>
                    <a:cubicBezTo>
                      <a:pt x="135730" y="1192956"/>
                      <a:pt x="139279" y="1190165"/>
                      <a:pt x="143150" y="1190595"/>
                    </a:cubicBezTo>
                    <a:cubicBezTo>
                      <a:pt x="169713" y="1192956"/>
                      <a:pt x="207460" y="1192098"/>
                      <a:pt x="249186" y="1189951"/>
                    </a:cubicBezTo>
                    <a:cubicBezTo>
                      <a:pt x="272093" y="1188877"/>
                      <a:pt x="296182" y="1187267"/>
                      <a:pt x="320271" y="1185764"/>
                    </a:cubicBezTo>
                    <a:cubicBezTo>
                      <a:pt x="344468" y="1184261"/>
                      <a:pt x="368557" y="1182758"/>
                      <a:pt x="391463" y="1181255"/>
                    </a:cubicBezTo>
                    <a:cubicBezTo>
                      <a:pt x="433727" y="1178571"/>
                      <a:pt x="471797" y="1176210"/>
                      <a:pt x="498682" y="1175029"/>
                    </a:cubicBezTo>
                    <a:cubicBezTo>
                      <a:pt x="502661" y="1174814"/>
                      <a:pt x="505350" y="1174814"/>
                      <a:pt x="508899" y="1174707"/>
                    </a:cubicBezTo>
                    <a:cubicBezTo>
                      <a:pt x="453730" y="1150017"/>
                      <a:pt x="398561" y="1125326"/>
                      <a:pt x="342854" y="1101817"/>
                    </a:cubicBezTo>
                    <a:cubicBezTo>
                      <a:pt x="231334" y="1054476"/>
                      <a:pt x="118953" y="1010463"/>
                      <a:pt x="4960" y="974287"/>
                    </a:cubicBezTo>
                    <a:cubicBezTo>
                      <a:pt x="1196" y="973106"/>
                      <a:pt x="-848" y="969134"/>
                      <a:pt x="335" y="965377"/>
                    </a:cubicBezTo>
                    <a:cubicBezTo>
                      <a:pt x="1518" y="961619"/>
                      <a:pt x="5497" y="959472"/>
                      <a:pt x="9261" y="960653"/>
                    </a:cubicBezTo>
                    <a:cubicBezTo>
                      <a:pt x="124115" y="995756"/>
                      <a:pt x="237572" y="1038374"/>
                      <a:pt x="349952" y="1084963"/>
                    </a:cubicBezTo>
                    <a:cubicBezTo>
                      <a:pt x="395657" y="1103964"/>
                      <a:pt x="441040" y="1124146"/>
                      <a:pt x="486423" y="1144113"/>
                    </a:cubicBezTo>
                    <a:cubicBezTo>
                      <a:pt x="469323" y="1125971"/>
                      <a:pt x="447277" y="1105467"/>
                      <a:pt x="420822" y="1083246"/>
                    </a:cubicBezTo>
                    <a:cubicBezTo>
                      <a:pt x="405659" y="1070471"/>
                      <a:pt x="389635" y="1057482"/>
                      <a:pt x="373504" y="1044600"/>
                    </a:cubicBezTo>
                    <a:cubicBezTo>
                      <a:pt x="362857" y="1036012"/>
                      <a:pt x="352211" y="1027424"/>
                      <a:pt x="341779" y="1019051"/>
                    </a:cubicBezTo>
                    <a:cubicBezTo>
                      <a:pt x="324895" y="1005632"/>
                      <a:pt x="308657" y="992643"/>
                      <a:pt x="293816" y="980942"/>
                    </a:cubicBezTo>
                    <a:cubicBezTo>
                      <a:pt x="252090" y="947986"/>
                      <a:pt x="221333" y="924584"/>
                      <a:pt x="221333" y="924584"/>
                    </a:cubicBezTo>
                    <a:cubicBezTo>
                      <a:pt x="218107" y="922222"/>
                      <a:pt x="217354" y="917821"/>
                      <a:pt x="219720" y="914601"/>
                    </a:cubicBezTo>
                    <a:cubicBezTo>
                      <a:pt x="221978" y="911380"/>
                      <a:pt x="226495" y="910736"/>
                      <a:pt x="229613" y="912990"/>
                    </a:cubicBezTo>
                    <a:cubicBezTo>
                      <a:pt x="229613" y="912990"/>
                      <a:pt x="278437" y="946483"/>
                      <a:pt x="336295" y="990604"/>
                    </a:cubicBezTo>
                    <a:cubicBezTo>
                      <a:pt x="347587" y="999191"/>
                      <a:pt x="359308" y="1008316"/>
                      <a:pt x="370923" y="1017655"/>
                    </a:cubicBezTo>
                    <a:cubicBezTo>
                      <a:pt x="382322" y="1026888"/>
                      <a:pt x="393722" y="1036227"/>
                      <a:pt x="404798" y="1045781"/>
                    </a:cubicBezTo>
                    <a:cubicBezTo>
                      <a:pt x="448783" y="1083246"/>
                      <a:pt x="489003" y="1121569"/>
                      <a:pt x="510081" y="1149158"/>
                    </a:cubicBezTo>
                    <a:cubicBezTo>
                      <a:pt x="511264" y="1150661"/>
                      <a:pt x="509759" y="1152378"/>
                      <a:pt x="509436" y="1154203"/>
                    </a:cubicBezTo>
                    <a:cubicBezTo>
                      <a:pt x="522664" y="1160108"/>
                      <a:pt x="536106" y="1165582"/>
                      <a:pt x="549442" y="1171486"/>
                    </a:cubicBezTo>
                    <a:cubicBezTo>
                      <a:pt x="599018" y="1193708"/>
                      <a:pt x="647735" y="1216036"/>
                      <a:pt x="696881" y="1238472"/>
                    </a:cubicBezTo>
                    <a:cubicBezTo>
                      <a:pt x="696881" y="1238472"/>
                      <a:pt x="696881" y="1238472"/>
                      <a:pt x="696989" y="1238472"/>
                    </a:cubicBezTo>
                    <a:cubicBezTo>
                      <a:pt x="697419" y="1238365"/>
                      <a:pt x="696558" y="1237506"/>
                      <a:pt x="696236" y="1236647"/>
                    </a:cubicBezTo>
                    <a:cubicBezTo>
                      <a:pt x="696128" y="1236433"/>
                      <a:pt x="696020" y="1236325"/>
                      <a:pt x="695913" y="1236111"/>
                    </a:cubicBezTo>
                    <a:cubicBezTo>
                      <a:pt x="695698" y="1236647"/>
                      <a:pt x="695483" y="1237184"/>
                      <a:pt x="695375" y="1237506"/>
                    </a:cubicBezTo>
                    <a:cubicBezTo>
                      <a:pt x="689353" y="1229133"/>
                      <a:pt x="674727" y="1206589"/>
                      <a:pt x="668382" y="1197143"/>
                    </a:cubicBezTo>
                    <a:cubicBezTo>
                      <a:pt x="660854" y="1185871"/>
                      <a:pt x="653004" y="1174814"/>
                      <a:pt x="645153" y="1163757"/>
                    </a:cubicBezTo>
                    <a:cubicBezTo>
                      <a:pt x="633216" y="1147118"/>
                      <a:pt x="620957" y="1130801"/>
                      <a:pt x="608589" y="1114592"/>
                    </a:cubicBezTo>
                    <a:cubicBezTo>
                      <a:pt x="594394" y="1095698"/>
                      <a:pt x="579338" y="1076912"/>
                      <a:pt x="563852" y="1058341"/>
                    </a:cubicBezTo>
                    <a:cubicBezTo>
                      <a:pt x="548689" y="1039984"/>
                      <a:pt x="532880" y="1021842"/>
                      <a:pt x="516749" y="1004022"/>
                    </a:cubicBezTo>
                    <a:cubicBezTo>
                      <a:pt x="484164" y="968275"/>
                      <a:pt x="449751" y="934138"/>
                      <a:pt x="413832" y="903973"/>
                    </a:cubicBezTo>
                    <a:cubicBezTo>
                      <a:pt x="410713" y="901504"/>
                      <a:pt x="410283" y="896995"/>
                      <a:pt x="412757" y="893882"/>
                    </a:cubicBezTo>
                    <a:cubicBezTo>
                      <a:pt x="415230" y="890876"/>
                      <a:pt x="419747" y="890447"/>
                      <a:pt x="422865" y="892916"/>
                    </a:cubicBezTo>
                    <a:cubicBezTo>
                      <a:pt x="460290" y="922544"/>
                      <a:pt x="496531" y="955823"/>
                      <a:pt x="530407" y="991462"/>
                    </a:cubicBezTo>
                    <a:cubicBezTo>
                      <a:pt x="547183" y="1009175"/>
                      <a:pt x="563315" y="1027424"/>
                      <a:pt x="578693" y="1045996"/>
                    </a:cubicBezTo>
                    <a:cubicBezTo>
                      <a:pt x="594394" y="1064996"/>
                      <a:pt x="609235" y="1084319"/>
                      <a:pt x="623323" y="1103642"/>
                    </a:cubicBezTo>
                    <a:cubicBezTo>
                      <a:pt x="633324" y="1117597"/>
                      <a:pt x="643325" y="1131553"/>
                      <a:pt x="653112" y="1145615"/>
                    </a:cubicBezTo>
                    <a:cubicBezTo>
                      <a:pt x="662790" y="1159785"/>
                      <a:pt x="672254" y="1174170"/>
                      <a:pt x="681395" y="1188662"/>
                    </a:cubicBezTo>
                    <a:cubicBezTo>
                      <a:pt x="686987" y="1197572"/>
                      <a:pt x="699247" y="1217969"/>
                      <a:pt x="705484" y="1227523"/>
                    </a:cubicBezTo>
                    <a:cubicBezTo>
                      <a:pt x="706667" y="1228167"/>
                      <a:pt x="707743" y="1229240"/>
                      <a:pt x="708388" y="1230528"/>
                    </a:cubicBezTo>
                    <a:cubicBezTo>
                      <a:pt x="709463" y="1232568"/>
                      <a:pt x="710001" y="1233749"/>
                      <a:pt x="710108" y="1234393"/>
                    </a:cubicBezTo>
                    <a:cubicBezTo>
                      <a:pt x="711614" y="1239116"/>
                      <a:pt x="708603" y="1241478"/>
                      <a:pt x="707635" y="1242229"/>
                    </a:cubicBezTo>
                    <a:cubicBezTo>
                      <a:pt x="707420" y="1242444"/>
                      <a:pt x="706667" y="1242551"/>
                      <a:pt x="706344" y="1242766"/>
                    </a:cubicBezTo>
                    <a:cubicBezTo>
                      <a:pt x="752802" y="1264021"/>
                      <a:pt x="799690" y="1285598"/>
                      <a:pt x="845933" y="1306209"/>
                    </a:cubicBezTo>
                    <a:cubicBezTo>
                      <a:pt x="860774" y="1312865"/>
                      <a:pt x="875722" y="1319306"/>
                      <a:pt x="890670" y="1325747"/>
                    </a:cubicBezTo>
                    <a:cubicBezTo>
                      <a:pt x="909060" y="1333691"/>
                      <a:pt x="927557" y="1341420"/>
                      <a:pt x="946054" y="1349149"/>
                    </a:cubicBezTo>
                    <a:cubicBezTo>
                      <a:pt x="931751" y="1324459"/>
                      <a:pt x="891531" y="1255755"/>
                      <a:pt x="845611" y="1179860"/>
                    </a:cubicBezTo>
                    <a:cubicBezTo>
                      <a:pt x="836147" y="1164187"/>
                      <a:pt x="826468" y="1148192"/>
                      <a:pt x="816790" y="1132197"/>
                    </a:cubicBezTo>
                    <a:cubicBezTo>
                      <a:pt x="802056" y="1108043"/>
                      <a:pt x="787431" y="1083890"/>
                      <a:pt x="773235" y="1061024"/>
                    </a:cubicBezTo>
                    <a:cubicBezTo>
                      <a:pt x="740220" y="1007994"/>
                      <a:pt x="710001" y="962049"/>
                      <a:pt x="689353" y="939506"/>
                    </a:cubicBezTo>
                    <a:cubicBezTo>
                      <a:pt x="686665" y="936607"/>
                      <a:pt x="686880" y="932098"/>
                      <a:pt x="689783" y="929415"/>
                    </a:cubicBezTo>
                    <a:cubicBezTo>
                      <a:pt x="692579" y="926731"/>
                      <a:pt x="697096" y="926838"/>
                      <a:pt x="699784" y="929737"/>
                    </a:cubicBezTo>
                    <a:cubicBezTo>
                      <a:pt x="717959" y="948630"/>
                      <a:pt x="743876" y="983733"/>
                      <a:pt x="772267" y="1026243"/>
                    </a:cubicBezTo>
                    <a:cubicBezTo>
                      <a:pt x="786248" y="1047176"/>
                      <a:pt x="800981" y="1069934"/>
                      <a:pt x="815499" y="1093336"/>
                    </a:cubicBezTo>
                    <a:cubicBezTo>
                      <a:pt x="836577" y="1127259"/>
                      <a:pt x="857548" y="1162684"/>
                      <a:pt x="876797" y="1196069"/>
                    </a:cubicBezTo>
                    <a:cubicBezTo>
                      <a:pt x="925836" y="1281197"/>
                      <a:pt x="963906" y="1352799"/>
                      <a:pt x="963906" y="1352799"/>
                    </a:cubicBezTo>
                    <a:cubicBezTo>
                      <a:pt x="964659" y="1354087"/>
                      <a:pt x="963046" y="1355053"/>
                      <a:pt x="962938" y="1356341"/>
                    </a:cubicBezTo>
                    <a:cubicBezTo>
                      <a:pt x="998965" y="1371370"/>
                      <a:pt x="1035206" y="1386399"/>
                      <a:pt x="1070910" y="1402072"/>
                    </a:cubicBezTo>
                    <a:cubicBezTo>
                      <a:pt x="1071878" y="1402501"/>
                      <a:pt x="1076395" y="1404756"/>
                      <a:pt x="1081879" y="1407439"/>
                    </a:cubicBezTo>
                    <a:cubicBezTo>
                      <a:pt x="1074997" y="1388116"/>
                      <a:pt x="1063274" y="1353335"/>
                      <a:pt x="1052735" y="1324137"/>
                    </a:cubicBezTo>
                    <a:cubicBezTo>
                      <a:pt x="1047036" y="1308571"/>
                      <a:pt x="1041873" y="1294938"/>
                      <a:pt x="1038110" y="1286994"/>
                    </a:cubicBezTo>
                    <a:cubicBezTo>
                      <a:pt x="1028108" y="1265631"/>
                      <a:pt x="1012837" y="1238579"/>
                      <a:pt x="995308" y="1208951"/>
                    </a:cubicBezTo>
                    <a:cubicBezTo>
                      <a:pt x="980898" y="1184583"/>
                      <a:pt x="964874" y="1158605"/>
                      <a:pt x="948528" y="1132626"/>
                    </a:cubicBezTo>
                    <a:cubicBezTo>
                      <a:pt x="912394" y="1075195"/>
                      <a:pt x="874754" y="1018622"/>
                      <a:pt x="848622" y="984055"/>
                    </a:cubicBezTo>
                    <a:cubicBezTo>
                      <a:pt x="846256" y="980942"/>
                      <a:pt x="846794" y="976541"/>
                      <a:pt x="849912" y="974072"/>
                    </a:cubicBezTo>
                    <a:cubicBezTo>
                      <a:pt x="853031" y="971710"/>
                      <a:pt x="857548" y="972247"/>
                      <a:pt x="859914" y="975360"/>
                    </a:cubicBezTo>
                    <a:cubicBezTo>
                      <a:pt x="880454" y="1001016"/>
                      <a:pt x="908200" y="1038803"/>
                      <a:pt x="936483" y="1080455"/>
                    </a:cubicBezTo>
                    <a:cubicBezTo>
                      <a:pt x="952507" y="1103964"/>
                      <a:pt x="968638" y="1128654"/>
                      <a:pt x="983909" y="1152915"/>
                    </a:cubicBezTo>
                    <a:cubicBezTo>
                      <a:pt x="994340" y="1169769"/>
                      <a:pt x="1004449" y="1186515"/>
                      <a:pt x="1013590" y="1202510"/>
                    </a:cubicBezTo>
                    <a:cubicBezTo>
                      <a:pt x="1030474" y="1231709"/>
                      <a:pt x="1044455" y="1258546"/>
                      <a:pt x="1053918" y="1279694"/>
                    </a:cubicBezTo>
                    <a:cubicBezTo>
                      <a:pt x="1057682" y="1288067"/>
                      <a:pt x="1062844" y="1302452"/>
                      <a:pt x="1068329" y="1318769"/>
                    </a:cubicBezTo>
                    <a:cubicBezTo>
                      <a:pt x="1079190" y="1351403"/>
                      <a:pt x="1091450" y="1392196"/>
                      <a:pt x="1097150" y="1409479"/>
                    </a:cubicBezTo>
                    <a:cubicBezTo>
                      <a:pt x="1097795" y="1411196"/>
                      <a:pt x="1095860" y="1412055"/>
                      <a:pt x="1095107" y="1413666"/>
                    </a:cubicBezTo>
                    <a:cubicBezTo>
                      <a:pt x="1105646" y="1418496"/>
                      <a:pt x="1117045" y="1423434"/>
                      <a:pt x="1124035" y="1425366"/>
                    </a:cubicBezTo>
                    <a:cubicBezTo>
                      <a:pt x="1124573" y="1425474"/>
                      <a:pt x="1125111" y="1425796"/>
                      <a:pt x="1125541" y="1425903"/>
                    </a:cubicBezTo>
                    <a:cubicBezTo>
                      <a:pt x="1124788" y="1426548"/>
                      <a:pt x="1123928" y="1427406"/>
                      <a:pt x="1123713" y="1427728"/>
                    </a:cubicBezTo>
                    <a:cubicBezTo>
                      <a:pt x="1124358" y="1426977"/>
                      <a:pt x="1125111" y="1426440"/>
                      <a:pt x="1125971" y="1426118"/>
                    </a:cubicBezTo>
                    <a:cubicBezTo>
                      <a:pt x="1126509" y="1426333"/>
                      <a:pt x="1126939" y="1426333"/>
                      <a:pt x="1126939" y="1426011"/>
                    </a:cubicBezTo>
                    <a:cubicBezTo>
                      <a:pt x="1126939" y="1425903"/>
                      <a:pt x="1126939" y="1425796"/>
                      <a:pt x="1126939" y="1425796"/>
                    </a:cubicBezTo>
                    <a:cubicBezTo>
                      <a:pt x="1129090" y="1425152"/>
                      <a:pt x="1131563" y="1425689"/>
                      <a:pt x="1133284" y="1427406"/>
                    </a:cubicBezTo>
                    <a:cubicBezTo>
                      <a:pt x="1136080" y="1429983"/>
                      <a:pt x="1136188" y="1434276"/>
                      <a:pt x="1133606" y="1437068"/>
                    </a:cubicBezTo>
                    <a:cubicBezTo>
                      <a:pt x="1132531" y="1438248"/>
                      <a:pt x="1130703" y="1439322"/>
                      <a:pt x="1128122" y="1439644"/>
                    </a:cubicBezTo>
                    <a:cubicBezTo>
                      <a:pt x="1125541" y="1439859"/>
                      <a:pt x="1120164" y="1438785"/>
                      <a:pt x="1113711" y="1436531"/>
                    </a:cubicBezTo>
                    <a:cubicBezTo>
                      <a:pt x="1096612" y="1430519"/>
                      <a:pt x="1068436" y="1416779"/>
                      <a:pt x="1065425" y="1415491"/>
                    </a:cubicBezTo>
                    <a:cubicBezTo>
                      <a:pt x="1064242" y="1417101"/>
                      <a:pt x="1063705" y="1419462"/>
                      <a:pt x="1061446" y="1419462"/>
                    </a:cubicBezTo>
                    <a:cubicBezTo>
                      <a:pt x="1060801" y="1419462"/>
                      <a:pt x="1060156" y="1419355"/>
                      <a:pt x="1059510" y="1419248"/>
                    </a:cubicBezTo>
                    <a:cubicBezTo>
                      <a:pt x="1058650" y="1420321"/>
                      <a:pt x="1057682" y="1421502"/>
                      <a:pt x="1056822" y="1422683"/>
                    </a:cubicBezTo>
                    <a:cubicBezTo>
                      <a:pt x="1051015" y="1430519"/>
                      <a:pt x="1044024" y="1441039"/>
                      <a:pt x="1039185" y="1445763"/>
                    </a:cubicBezTo>
                    <a:cubicBezTo>
                      <a:pt x="1028538" y="1455746"/>
                      <a:pt x="1017892" y="1465730"/>
                      <a:pt x="1006815" y="1475284"/>
                    </a:cubicBezTo>
                    <a:cubicBezTo>
                      <a:pt x="995739" y="1484945"/>
                      <a:pt x="984446" y="1494177"/>
                      <a:pt x="972725" y="1503087"/>
                    </a:cubicBezTo>
                    <a:cubicBezTo>
                      <a:pt x="956701" y="1515003"/>
                      <a:pt x="940032" y="1526060"/>
                      <a:pt x="922825" y="1536043"/>
                    </a:cubicBezTo>
                    <a:cubicBezTo>
                      <a:pt x="905511" y="1545919"/>
                      <a:pt x="887659" y="1554722"/>
                      <a:pt x="869377" y="1562666"/>
                    </a:cubicBezTo>
                    <a:cubicBezTo>
                      <a:pt x="832921" y="1578339"/>
                      <a:pt x="794851" y="1590040"/>
                      <a:pt x="756136" y="1599057"/>
                    </a:cubicBezTo>
                    <a:cubicBezTo>
                      <a:pt x="752265" y="1599916"/>
                      <a:pt x="748393" y="1597662"/>
                      <a:pt x="747533" y="1593797"/>
                    </a:cubicBezTo>
                    <a:cubicBezTo>
                      <a:pt x="746565" y="1590040"/>
                      <a:pt x="748823" y="1586175"/>
                      <a:pt x="752695" y="1585209"/>
                    </a:cubicBezTo>
                    <a:cubicBezTo>
                      <a:pt x="790119" y="1575118"/>
                      <a:pt x="826683" y="1561914"/>
                      <a:pt x="861742" y="1545705"/>
                    </a:cubicBezTo>
                    <a:cubicBezTo>
                      <a:pt x="879271" y="1537654"/>
                      <a:pt x="896478" y="1528851"/>
                      <a:pt x="913147" y="1519297"/>
                    </a:cubicBezTo>
                    <a:cubicBezTo>
                      <a:pt x="929815" y="1509743"/>
                      <a:pt x="946162" y="1499545"/>
                      <a:pt x="961863" y="1488273"/>
                    </a:cubicBezTo>
                    <a:cubicBezTo>
                      <a:pt x="973477" y="1480007"/>
                      <a:pt x="984769" y="1471312"/>
                      <a:pt x="995846" y="1462294"/>
                    </a:cubicBezTo>
                    <a:cubicBezTo>
                      <a:pt x="1007030" y="1453170"/>
                      <a:pt x="1017892" y="1443831"/>
                      <a:pt x="1028646" y="1434384"/>
                    </a:cubicBezTo>
                    <a:cubicBezTo>
                      <a:pt x="1034023" y="1429661"/>
                      <a:pt x="1042196" y="1417638"/>
                      <a:pt x="1048111" y="1410660"/>
                    </a:cubicBezTo>
                    <a:cubicBezTo>
                      <a:pt x="1048864" y="1409801"/>
                      <a:pt x="1049186" y="1409801"/>
                      <a:pt x="1049939" y="1409157"/>
                    </a:cubicBezTo>
                    <a:cubicBezTo>
                      <a:pt x="1017247" y="1395416"/>
                      <a:pt x="984446" y="1382212"/>
                      <a:pt x="951647" y="1368901"/>
                    </a:cubicBezTo>
                    <a:cubicBezTo>
                      <a:pt x="950249" y="1370726"/>
                      <a:pt x="949065" y="1372443"/>
                      <a:pt x="945947" y="1374591"/>
                    </a:cubicBezTo>
                    <a:cubicBezTo>
                      <a:pt x="926912" y="1387580"/>
                      <a:pt x="868624" y="1410445"/>
                      <a:pt x="865506" y="1412055"/>
                    </a:cubicBezTo>
                    <a:cubicBezTo>
                      <a:pt x="835287" y="1427514"/>
                      <a:pt x="804745" y="1442328"/>
                      <a:pt x="773343" y="1455209"/>
                    </a:cubicBezTo>
                    <a:cubicBezTo>
                      <a:pt x="752372" y="1463905"/>
                      <a:pt x="731079" y="1471741"/>
                      <a:pt x="709463" y="1478719"/>
                    </a:cubicBezTo>
                    <a:cubicBezTo>
                      <a:pt x="655477" y="1496002"/>
                      <a:pt x="599771" y="1507381"/>
                      <a:pt x="542559" y="1511246"/>
                    </a:cubicBezTo>
                    <a:cubicBezTo>
                      <a:pt x="538688" y="1511568"/>
                      <a:pt x="535246" y="1508669"/>
                      <a:pt x="534924" y="1504697"/>
                    </a:cubicBezTo>
                    <a:cubicBezTo>
                      <a:pt x="534601" y="1500833"/>
                      <a:pt x="537505" y="1497398"/>
                      <a:pt x="541376" y="1497076"/>
                    </a:cubicBezTo>
                    <a:cubicBezTo>
                      <a:pt x="586006" y="1492674"/>
                      <a:pt x="629345" y="1483228"/>
                      <a:pt x="671824" y="1470668"/>
                    </a:cubicBezTo>
                    <a:cubicBezTo>
                      <a:pt x="697311" y="1463153"/>
                      <a:pt x="722476" y="1454351"/>
                      <a:pt x="747425" y="1444797"/>
                    </a:cubicBezTo>
                    <a:cubicBezTo>
                      <a:pt x="784957" y="1430519"/>
                      <a:pt x="821844" y="1414524"/>
                      <a:pt x="857978" y="1397026"/>
                    </a:cubicBezTo>
                    <a:cubicBezTo>
                      <a:pt x="861096" y="1395524"/>
                      <a:pt x="918094" y="1375342"/>
                      <a:pt x="937666" y="1363212"/>
                    </a:cubicBezTo>
                    <a:cubicBezTo>
                      <a:pt x="927342" y="1359025"/>
                      <a:pt x="917126" y="1354838"/>
                      <a:pt x="906801" y="1350544"/>
                    </a:cubicBezTo>
                    <a:cubicBezTo>
                      <a:pt x="884110" y="1341205"/>
                      <a:pt x="861527" y="1331758"/>
                      <a:pt x="839051" y="1321990"/>
                    </a:cubicBezTo>
                    <a:cubicBezTo>
                      <a:pt x="818403" y="1312972"/>
                      <a:pt x="797432" y="1303311"/>
                      <a:pt x="776784" y="1294186"/>
                    </a:cubicBezTo>
                    <a:cubicBezTo>
                      <a:pt x="757104" y="1300735"/>
                      <a:pt x="689245" y="1322634"/>
                      <a:pt x="604933" y="1341312"/>
                    </a:cubicBezTo>
                    <a:cubicBezTo>
                      <a:pt x="566541" y="1349900"/>
                      <a:pt x="525030" y="1357630"/>
                      <a:pt x="483304" y="1362890"/>
                    </a:cubicBezTo>
                    <a:cubicBezTo>
                      <a:pt x="455558" y="1366325"/>
                      <a:pt x="427812" y="1368472"/>
                      <a:pt x="400927" y="1369223"/>
                    </a:cubicBezTo>
                    <a:close/>
                    <a:moveTo>
                      <a:pt x="1054671" y="1413880"/>
                    </a:moveTo>
                    <a:cubicBezTo>
                      <a:pt x="1054563" y="1413451"/>
                      <a:pt x="1054563" y="1413129"/>
                      <a:pt x="1054563" y="1412699"/>
                    </a:cubicBezTo>
                    <a:cubicBezTo>
                      <a:pt x="1054563" y="1412592"/>
                      <a:pt x="1054563" y="1412377"/>
                      <a:pt x="1054456" y="1412377"/>
                    </a:cubicBezTo>
                    <a:cubicBezTo>
                      <a:pt x="1053596" y="1412485"/>
                      <a:pt x="1053918" y="1413236"/>
                      <a:pt x="1054671" y="1413880"/>
                    </a:cubicBezTo>
                    <a:close/>
                    <a:moveTo>
                      <a:pt x="1435690" y="394925"/>
                    </a:moveTo>
                    <a:cubicBezTo>
                      <a:pt x="1431066" y="407377"/>
                      <a:pt x="1426012" y="419615"/>
                      <a:pt x="1421387" y="431960"/>
                    </a:cubicBezTo>
                    <a:cubicBezTo>
                      <a:pt x="1419451" y="437435"/>
                      <a:pt x="1417516" y="442802"/>
                      <a:pt x="1415688" y="448384"/>
                    </a:cubicBezTo>
                    <a:cubicBezTo>
                      <a:pt x="1413322" y="455577"/>
                      <a:pt x="1407514" y="473611"/>
                      <a:pt x="1406224" y="478764"/>
                    </a:cubicBezTo>
                    <a:cubicBezTo>
                      <a:pt x="1404933" y="483810"/>
                      <a:pt x="1407622" y="486815"/>
                      <a:pt x="1407945" y="487137"/>
                    </a:cubicBezTo>
                    <a:cubicBezTo>
                      <a:pt x="1408375" y="487459"/>
                      <a:pt x="1416440" y="491109"/>
                      <a:pt x="1419774" y="482843"/>
                    </a:cubicBezTo>
                    <a:cubicBezTo>
                      <a:pt x="1420204" y="481985"/>
                      <a:pt x="1420419" y="481126"/>
                      <a:pt x="1420419" y="480160"/>
                    </a:cubicBezTo>
                    <a:cubicBezTo>
                      <a:pt x="1422785" y="473504"/>
                      <a:pt x="1428055" y="459656"/>
                      <a:pt x="1430421" y="453537"/>
                    </a:cubicBezTo>
                    <a:cubicBezTo>
                      <a:pt x="1432464" y="448384"/>
                      <a:pt x="1434615" y="443232"/>
                      <a:pt x="1436766" y="438079"/>
                    </a:cubicBezTo>
                    <a:cubicBezTo>
                      <a:pt x="1442035" y="425948"/>
                      <a:pt x="1447520" y="413818"/>
                      <a:pt x="1452682" y="401688"/>
                    </a:cubicBezTo>
                    <a:cubicBezTo>
                      <a:pt x="1458059" y="388591"/>
                      <a:pt x="1463436" y="375602"/>
                      <a:pt x="1468275" y="362398"/>
                    </a:cubicBezTo>
                    <a:cubicBezTo>
                      <a:pt x="1473222" y="349087"/>
                      <a:pt x="1477739" y="335775"/>
                      <a:pt x="1482041" y="322357"/>
                    </a:cubicBezTo>
                    <a:cubicBezTo>
                      <a:pt x="1490429" y="295520"/>
                      <a:pt x="1497526" y="268253"/>
                      <a:pt x="1503549" y="240450"/>
                    </a:cubicBezTo>
                    <a:cubicBezTo>
                      <a:pt x="1504409" y="236585"/>
                      <a:pt x="1502151" y="232720"/>
                      <a:pt x="1498279" y="231862"/>
                    </a:cubicBezTo>
                    <a:cubicBezTo>
                      <a:pt x="1494408" y="230896"/>
                      <a:pt x="1490644" y="233257"/>
                      <a:pt x="1489676" y="237014"/>
                    </a:cubicBezTo>
                    <a:cubicBezTo>
                      <a:pt x="1483761" y="258592"/>
                      <a:pt x="1476986" y="279739"/>
                      <a:pt x="1469888" y="300780"/>
                    </a:cubicBezTo>
                    <a:cubicBezTo>
                      <a:pt x="1464511" y="316560"/>
                      <a:pt x="1458812" y="332233"/>
                      <a:pt x="1453112" y="347906"/>
                    </a:cubicBezTo>
                    <a:cubicBezTo>
                      <a:pt x="1447412" y="363579"/>
                      <a:pt x="1441713" y="379252"/>
                      <a:pt x="1435690" y="394925"/>
                    </a:cubicBezTo>
                    <a:close/>
                    <a:moveTo>
                      <a:pt x="1496129" y="192787"/>
                    </a:moveTo>
                    <a:cubicBezTo>
                      <a:pt x="1495376" y="192787"/>
                      <a:pt x="1497419" y="193109"/>
                      <a:pt x="1496559" y="193216"/>
                    </a:cubicBezTo>
                    <a:cubicBezTo>
                      <a:pt x="1495376" y="193216"/>
                      <a:pt x="1497096" y="193431"/>
                      <a:pt x="1497634" y="193646"/>
                    </a:cubicBezTo>
                    <a:lnTo>
                      <a:pt x="1497742" y="192894"/>
                    </a:lnTo>
                    <a:cubicBezTo>
                      <a:pt x="1495806" y="191284"/>
                      <a:pt x="1497849" y="189781"/>
                      <a:pt x="1496881" y="191069"/>
                    </a:cubicBezTo>
                    <a:cubicBezTo>
                      <a:pt x="1496774" y="191176"/>
                      <a:pt x="1496559" y="191391"/>
                      <a:pt x="1496344" y="191606"/>
                    </a:cubicBezTo>
                    <a:cubicBezTo>
                      <a:pt x="1495913" y="192143"/>
                      <a:pt x="1495806" y="190747"/>
                      <a:pt x="1495591" y="191499"/>
                    </a:cubicBezTo>
                    <a:cubicBezTo>
                      <a:pt x="1495376" y="192035"/>
                      <a:pt x="1496559" y="192357"/>
                      <a:pt x="1495913" y="192357"/>
                    </a:cubicBezTo>
                    <a:cubicBezTo>
                      <a:pt x="1495376" y="192465"/>
                      <a:pt x="1496666" y="192679"/>
                      <a:pt x="1496129" y="192787"/>
                    </a:cubicBezTo>
                    <a:close/>
                    <a:moveTo>
                      <a:pt x="1497742" y="193646"/>
                    </a:moveTo>
                    <a:lnTo>
                      <a:pt x="1497742" y="193646"/>
                    </a:lnTo>
                    <a:lnTo>
                      <a:pt x="1497634" y="193753"/>
                    </a:lnTo>
                    <a:lnTo>
                      <a:pt x="1497634" y="193860"/>
                    </a:lnTo>
                    <a:lnTo>
                      <a:pt x="1497311" y="193860"/>
                    </a:lnTo>
                    <a:cubicBezTo>
                      <a:pt x="1497096" y="193860"/>
                      <a:pt x="1497419" y="193968"/>
                      <a:pt x="1497634" y="193968"/>
                    </a:cubicBezTo>
                    <a:cubicBezTo>
                      <a:pt x="1496666" y="197188"/>
                      <a:pt x="1498279" y="200731"/>
                      <a:pt x="1501398" y="202126"/>
                    </a:cubicBezTo>
                    <a:cubicBezTo>
                      <a:pt x="1504839" y="203629"/>
                      <a:pt x="1508926" y="202126"/>
                      <a:pt x="1510432" y="198691"/>
                    </a:cubicBezTo>
                    <a:cubicBezTo>
                      <a:pt x="1513443" y="199228"/>
                      <a:pt x="1509463" y="198906"/>
                      <a:pt x="1512367" y="199228"/>
                    </a:cubicBezTo>
                    <a:cubicBezTo>
                      <a:pt x="1513335" y="199442"/>
                      <a:pt x="1512582" y="199442"/>
                      <a:pt x="1513443" y="198906"/>
                    </a:cubicBezTo>
                    <a:cubicBezTo>
                      <a:pt x="1513443" y="198798"/>
                      <a:pt x="1513550" y="198691"/>
                      <a:pt x="1513550" y="198584"/>
                    </a:cubicBezTo>
                    <a:cubicBezTo>
                      <a:pt x="1513335" y="197725"/>
                      <a:pt x="1514088" y="198047"/>
                      <a:pt x="1513335" y="197510"/>
                    </a:cubicBezTo>
                    <a:cubicBezTo>
                      <a:pt x="1512152" y="196651"/>
                      <a:pt x="1514303" y="197081"/>
                      <a:pt x="1512905" y="196437"/>
                    </a:cubicBezTo>
                    <a:cubicBezTo>
                      <a:pt x="1512152" y="196007"/>
                      <a:pt x="1513550" y="196222"/>
                      <a:pt x="1512690" y="195900"/>
                    </a:cubicBezTo>
                    <a:cubicBezTo>
                      <a:pt x="1510647" y="195148"/>
                      <a:pt x="1514088" y="195470"/>
                      <a:pt x="1511830" y="194826"/>
                    </a:cubicBezTo>
                    <a:cubicBezTo>
                      <a:pt x="1512045" y="190962"/>
                      <a:pt x="1509033" y="187527"/>
                      <a:pt x="1505162" y="187312"/>
                    </a:cubicBezTo>
                    <a:cubicBezTo>
                      <a:pt x="1501506" y="187097"/>
                      <a:pt x="1498494" y="189566"/>
                      <a:pt x="1497742" y="192894"/>
                    </a:cubicBezTo>
                    <a:lnTo>
                      <a:pt x="1497957" y="193109"/>
                    </a:lnTo>
                    <a:cubicBezTo>
                      <a:pt x="1497849" y="193323"/>
                      <a:pt x="1497742" y="193431"/>
                      <a:pt x="1497742" y="193646"/>
                    </a:cubicBezTo>
                    <a:close/>
                    <a:moveTo>
                      <a:pt x="1463221" y="1132411"/>
                    </a:moveTo>
                    <a:cubicBezTo>
                      <a:pt x="1449133" y="1141321"/>
                      <a:pt x="1434722" y="1149909"/>
                      <a:pt x="1420097" y="1158068"/>
                    </a:cubicBezTo>
                    <a:cubicBezTo>
                      <a:pt x="1405471" y="1166226"/>
                      <a:pt x="1390738" y="1173956"/>
                      <a:pt x="1375897" y="1181577"/>
                    </a:cubicBezTo>
                    <a:cubicBezTo>
                      <a:pt x="1372133" y="1183510"/>
                      <a:pt x="1344818" y="1191453"/>
                      <a:pt x="1335354" y="1192741"/>
                    </a:cubicBezTo>
                    <a:cubicBezTo>
                      <a:pt x="1333956" y="1207878"/>
                      <a:pt x="1332343" y="1223014"/>
                      <a:pt x="1331053" y="1238257"/>
                    </a:cubicBezTo>
                    <a:lnTo>
                      <a:pt x="1323847" y="1344962"/>
                    </a:lnTo>
                    <a:lnTo>
                      <a:pt x="1320191" y="1380710"/>
                    </a:lnTo>
                    <a:cubicBezTo>
                      <a:pt x="1319976" y="1382964"/>
                      <a:pt x="1319008" y="1385970"/>
                      <a:pt x="1317717" y="1389083"/>
                    </a:cubicBezTo>
                    <a:cubicBezTo>
                      <a:pt x="1317072" y="1390478"/>
                      <a:pt x="1315889" y="1392410"/>
                      <a:pt x="1315029" y="1393913"/>
                    </a:cubicBezTo>
                    <a:cubicBezTo>
                      <a:pt x="1315996" y="1394880"/>
                      <a:pt x="1316642" y="1396168"/>
                      <a:pt x="1316749" y="1397671"/>
                    </a:cubicBezTo>
                    <a:cubicBezTo>
                      <a:pt x="1317287" y="1401428"/>
                      <a:pt x="1314599" y="1404863"/>
                      <a:pt x="1310942" y="1405292"/>
                    </a:cubicBezTo>
                    <a:cubicBezTo>
                      <a:pt x="1307931" y="1405722"/>
                      <a:pt x="1305780" y="1404863"/>
                      <a:pt x="1304382" y="1403897"/>
                    </a:cubicBezTo>
                    <a:cubicBezTo>
                      <a:pt x="1302124" y="1402179"/>
                      <a:pt x="1300403" y="1399281"/>
                      <a:pt x="1301048" y="1394987"/>
                    </a:cubicBezTo>
                    <a:cubicBezTo>
                      <a:pt x="1301586" y="1391015"/>
                      <a:pt x="1305995" y="1383500"/>
                      <a:pt x="1306426" y="1379207"/>
                    </a:cubicBezTo>
                    <a:lnTo>
                      <a:pt x="1309652" y="1343996"/>
                    </a:lnTo>
                    <a:lnTo>
                      <a:pt x="1315674" y="1237077"/>
                    </a:lnTo>
                    <a:cubicBezTo>
                      <a:pt x="1316104" y="1231172"/>
                      <a:pt x="1316749" y="1225268"/>
                      <a:pt x="1317180" y="1219257"/>
                    </a:cubicBezTo>
                    <a:cubicBezTo>
                      <a:pt x="1316534" y="1220545"/>
                      <a:pt x="1315674" y="1221511"/>
                      <a:pt x="1314491" y="1222155"/>
                    </a:cubicBezTo>
                    <a:cubicBezTo>
                      <a:pt x="1313093" y="1222907"/>
                      <a:pt x="1311157" y="1223336"/>
                      <a:pt x="1308684" y="1222370"/>
                    </a:cubicBezTo>
                    <a:cubicBezTo>
                      <a:pt x="1308254" y="1222155"/>
                      <a:pt x="1307071" y="1221618"/>
                      <a:pt x="1305780" y="1220223"/>
                    </a:cubicBezTo>
                    <a:cubicBezTo>
                      <a:pt x="1304167" y="1218505"/>
                      <a:pt x="1299113" y="1211528"/>
                      <a:pt x="1296639" y="1209059"/>
                    </a:cubicBezTo>
                    <a:cubicBezTo>
                      <a:pt x="1291692" y="1204013"/>
                      <a:pt x="1286745" y="1199075"/>
                      <a:pt x="1281691" y="1194137"/>
                    </a:cubicBezTo>
                    <a:cubicBezTo>
                      <a:pt x="1278357" y="1190917"/>
                      <a:pt x="1275024" y="1187803"/>
                      <a:pt x="1271475" y="1184690"/>
                    </a:cubicBezTo>
                    <a:cubicBezTo>
                      <a:pt x="1254375" y="1169661"/>
                      <a:pt x="1237169" y="1154740"/>
                      <a:pt x="1220500" y="1139282"/>
                    </a:cubicBezTo>
                    <a:cubicBezTo>
                      <a:pt x="1209208" y="1128976"/>
                      <a:pt x="1198239" y="1118349"/>
                      <a:pt x="1187485" y="1107399"/>
                    </a:cubicBezTo>
                    <a:cubicBezTo>
                      <a:pt x="1165761" y="1085178"/>
                      <a:pt x="1143608" y="1060380"/>
                      <a:pt x="1122960" y="1033436"/>
                    </a:cubicBezTo>
                    <a:cubicBezTo>
                      <a:pt x="1109840" y="1016260"/>
                      <a:pt x="1097258" y="998118"/>
                      <a:pt x="1085643" y="979547"/>
                    </a:cubicBezTo>
                    <a:cubicBezTo>
                      <a:pt x="1055747" y="931669"/>
                      <a:pt x="1032195" y="880142"/>
                      <a:pt x="1020795" y="829258"/>
                    </a:cubicBezTo>
                    <a:cubicBezTo>
                      <a:pt x="1019828" y="825394"/>
                      <a:pt x="1022194" y="821529"/>
                      <a:pt x="1026065" y="820670"/>
                    </a:cubicBezTo>
                    <a:cubicBezTo>
                      <a:pt x="1029829" y="819704"/>
                      <a:pt x="1033700" y="822066"/>
                      <a:pt x="1034668" y="825930"/>
                    </a:cubicBezTo>
                    <a:cubicBezTo>
                      <a:pt x="1044670" y="865327"/>
                      <a:pt x="1062522" y="904724"/>
                      <a:pt x="1084568" y="942404"/>
                    </a:cubicBezTo>
                    <a:cubicBezTo>
                      <a:pt x="1100699" y="969993"/>
                      <a:pt x="1119088" y="996615"/>
                      <a:pt x="1138338" y="1021735"/>
                    </a:cubicBezTo>
                    <a:cubicBezTo>
                      <a:pt x="1158556" y="1048035"/>
                      <a:pt x="1179527" y="1072833"/>
                      <a:pt x="1200497" y="1094947"/>
                    </a:cubicBezTo>
                    <a:cubicBezTo>
                      <a:pt x="1210821" y="1105789"/>
                      <a:pt x="1221468" y="1116416"/>
                      <a:pt x="1232222" y="1126829"/>
                    </a:cubicBezTo>
                    <a:cubicBezTo>
                      <a:pt x="1248568" y="1142610"/>
                      <a:pt x="1265129" y="1157961"/>
                      <a:pt x="1281799" y="1173419"/>
                    </a:cubicBezTo>
                    <a:cubicBezTo>
                      <a:pt x="1285347" y="1176746"/>
                      <a:pt x="1288789" y="1180182"/>
                      <a:pt x="1292122" y="1183617"/>
                    </a:cubicBezTo>
                    <a:cubicBezTo>
                      <a:pt x="1297177" y="1188770"/>
                      <a:pt x="1301909" y="1194030"/>
                      <a:pt x="1306856" y="1199290"/>
                    </a:cubicBezTo>
                    <a:cubicBezTo>
                      <a:pt x="1308361" y="1200900"/>
                      <a:pt x="1310727" y="1205516"/>
                      <a:pt x="1312770" y="1208522"/>
                    </a:cubicBezTo>
                    <a:cubicBezTo>
                      <a:pt x="1313953" y="1208844"/>
                      <a:pt x="1315029" y="1209488"/>
                      <a:pt x="1315889" y="1210347"/>
                    </a:cubicBezTo>
                    <a:cubicBezTo>
                      <a:pt x="1315244" y="1210025"/>
                      <a:pt x="1314061" y="1209810"/>
                      <a:pt x="1313846" y="1209703"/>
                    </a:cubicBezTo>
                    <a:cubicBezTo>
                      <a:pt x="1313738" y="1209703"/>
                      <a:pt x="1313631" y="1209595"/>
                      <a:pt x="1313523" y="1209595"/>
                    </a:cubicBezTo>
                    <a:cubicBezTo>
                      <a:pt x="1314491" y="1210884"/>
                      <a:pt x="1315352" y="1211635"/>
                      <a:pt x="1315996" y="1211098"/>
                    </a:cubicBezTo>
                    <a:cubicBezTo>
                      <a:pt x="1316104" y="1210991"/>
                      <a:pt x="1316212" y="1210776"/>
                      <a:pt x="1316212" y="1210669"/>
                    </a:cubicBezTo>
                    <a:cubicBezTo>
                      <a:pt x="1316534" y="1211098"/>
                      <a:pt x="1316857" y="1211635"/>
                      <a:pt x="1317180" y="1212172"/>
                    </a:cubicBezTo>
                    <a:cubicBezTo>
                      <a:pt x="1318470" y="1214748"/>
                      <a:pt x="1317717" y="1215499"/>
                      <a:pt x="1317395" y="1216680"/>
                    </a:cubicBezTo>
                    <a:cubicBezTo>
                      <a:pt x="1320083" y="1181470"/>
                      <a:pt x="1322987" y="1146367"/>
                      <a:pt x="1326321" y="1111156"/>
                    </a:cubicBezTo>
                    <a:cubicBezTo>
                      <a:pt x="1328149" y="1092478"/>
                      <a:pt x="1330192" y="1073799"/>
                      <a:pt x="1332020" y="1055228"/>
                    </a:cubicBezTo>
                    <a:cubicBezTo>
                      <a:pt x="1325030" y="1048143"/>
                      <a:pt x="1306856" y="1036549"/>
                      <a:pt x="1303737" y="1033328"/>
                    </a:cubicBezTo>
                    <a:cubicBezTo>
                      <a:pt x="1289434" y="1019480"/>
                      <a:pt x="1275776" y="1004881"/>
                      <a:pt x="1262871" y="989530"/>
                    </a:cubicBezTo>
                    <a:cubicBezTo>
                      <a:pt x="1249966" y="974179"/>
                      <a:pt x="1237814" y="958184"/>
                      <a:pt x="1226630" y="941867"/>
                    </a:cubicBezTo>
                    <a:cubicBezTo>
                      <a:pt x="1213510" y="922652"/>
                      <a:pt x="1201573" y="902792"/>
                      <a:pt x="1190819" y="882181"/>
                    </a:cubicBezTo>
                    <a:cubicBezTo>
                      <a:pt x="1180064" y="861785"/>
                      <a:pt x="1170493" y="840637"/>
                      <a:pt x="1161675" y="819167"/>
                    </a:cubicBezTo>
                    <a:cubicBezTo>
                      <a:pt x="1151243" y="793618"/>
                      <a:pt x="1142102" y="767425"/>
                      <a:pt x="1133714" y="741125"/>
                    </a:cubicBezTo>
                    <a:cubicBezTo>
                      <a:pt x="1121024" y="701513"/>
                      <a:pt x="1110163" y="661472"/>
                      <a:pt x="1099408" y="622290"/>
                    </a:cubicBezTo>
                    <a:cubicBezTo>
                      <a:pt x="1098333" y="618425"/>
                      <a:pt x="1100591" y="614560"/>
                      <a:pt x="1104355" y="613380"/>
                    </a:cubicBezTo>
                    <a:cubicBezTo>
                      <a:pt x="1108119" y="612306"/>
                      <a:pt x="1112098" y="614560"/>
                      <a:pt x="1113174" y="618318"/>
                    </a:cubicBezTo>
                    <a:cubicBezTo>
                      <a:pt x="1124896" y="656963"/>
                      <a:pt x="1137048" y="696468"/>
                      <a:pt x="1150491" y="735543"/>
                    </a:cubicBezTo>
                    <a:cubicBezTo>
                      <a:pt x="1159417" y="761306"/>
                      <a:pt x="1168988" y="786855"/>
                      <a:pt x="1179419" y="811868"/>
                    </a:cubicBezTo>
                    <a:cubicBezTo>
                      <a:pt x="1188130" y="832801"/>
                      <a:pt x="1197486" y="853412"/>
                      <a:pt x="1207702" y="873379"/>
                    </a:cubicBezTo>
                    <a:cubicBezTo>
                      <a:pt x="1218026" y="893560"/>
                      <a:pt x="1229103" y="913098"/>
                      <a:pt x="1241471" y="931884"/>
                    </a:cubicBezTo>
                    <a:cubicBezTo>
                      <a:pt x="1252010" y="948093"/>
                      <a:pt x="1263516" y="963874"/>
                      <a:pt x="1275668" y="979117"/>
                    </a:cubicBezTo>
                    <a:cubicBezTo>
                      <a:pt x="1287821" y="994253"/>
                      <a:pt x="1300726" y="1008960"/>
                      <a:pt x="1314276" y="1022916"/>
                    </a:cubicBezTo>
                    <a:cubicBezTo>
                      <a:pt x="1316427" y="1025170"/>
                      <a:pt x="1325891" y="1032040"/>
                      <a:pt x="1333741" y="1038374"/>
                    </a:cubicBezTo>
                    <a:cubicBezTo>
                      <a:pt x="1337720" y="999836"/>
                      <a:pt x="1341592" y="961405"/>
                      <a:pt x="1345571" y="922866"/>
                    </a:cubicBezTo>
                    <a:cubicBezTo>
                      <a:pt x="1351593" y="864791"/>
                      <a:pt x="1356540" y="806608"/>
                      <a:pt x="1361594" y="748532"/>
                    </a:cubicBezTo>
                    <a:cubicBezTo>
                      <a:pt x="1359873" y="747136"/>
                      <a:pt x="1358260" y="745741"/>
                      <a:pt x="1356647" y="744345"/>
                    </a:cubicBezTo>
                    <a:cubicBezTo>
                      <a:pt x="1353851" y="741984"/>
                      <a:pt x="1351378" y="739407"/>
                      <a:pt x="1349657" y="736509"/>
                    </a:cubicBezTo>
                    <a:cubicBezTo>
                      <a:pt x="1339548" y="719333"/>
                      <a:pt x="1329224" y="702372"/>
                      <a:pt x="1319116" y="685196"/>
                    </a:cubicBezTo>
                    <a:cubicBezTo>
                      <a:pt x="1312448" y="673602"/>
                      <a:pt x="1305888" y="662009"/>
                      <a:pt x="1299543" y="650200"/>
                    </a:cubicBezTo>
                    <a:cubicBezTo>
                      <a:pt x="1285670" y="623900"/>
                      <a:pt x="1272873" y="597385"/>
                      <a:pt x="1261473" y="570440"/>
                    </a:cubicBezTo>
                    <a:cubicBezTo>
                      <a:pt x="1253838" y="552298"/>
                      <a:pt x="1246955" y="533941"/>
                      <a:pt x="1240610" y="515477"/>
                    </a:cubicBezTo>
                    <a:cubicBezTo>
                      <a:pt x="1224801" y="469317"/>
                      <a:pt x="1212864" y="421977"/>
                      <a:pt x="1203831" y="373133"/>
                    </a:cubicBezTo>
                    <a:cubicBezTo>
                      <a:pt x="1203078" y="369268"/>
                      <a:pt x="1205552" y="365511"/>
                      <a:pt x="1209423" y="364760"/>
                    </a:cubicBezTo>
                    <a:cubicBezTo>
                      <a:pt x="1213295" y="364008"/>
                      <a:pt x="1217059" y="366477"/>
                      <a:pt x="1217811" y="370342"/>
                    </a:cubicBezTo>
                    <a:cubicBezTo>
                      <a:pt x="1228135" y="418112"/>
                      <a:pt x="1241793" y="464165"/>
                      <a:pt x="1258247" y="509251"/>
                    </a:cubicBezTo>
                    <a:cubicBezTo>
                      <a:pt x="1264914" y="527286"/>
                      <a:pt x="1271905" y="545213"/>
                      <a:pt x="1279325" y="563033"/>
                    </a:cubicBezTo>
                    <a:cubicBezTo>
                      <a:pt x="1290402" y="589548"/>
                      <a:pt x="1302231" y="615956"/>
                      <a:pt x="1315352" y="642042"/>
                    </a:cubicBezTo>
                    <a:cubicBezTo>
                      <a:pt x="1321266" y="653850"/>
                      <a:pt x="1327396" y="665444"/>
                      <a:pt x="1333741" y="677038"/>
                    </a:cubicBezTo>
                    <a:cubicBezTo>
                      <a:pt x="1343205" y="694535"/>
                      <a:pt x="1352883" y="711819"/>
                      <a:pt x="1362455" y="729316"/>
                    </a:cubicBezTo>
                    <a:cubicBezTo>
                      <a:pt x="1362670" y="729638"/>
                      <a:pt x="1363100" y="729853"/>
                      <a:pt x="1363315" y="730175"/>
                    </a:cubicBezTo>
                    <a:cubicBezTo>
                      <a:pt x="1365143" y="708813"/>
                      <a:pt x="1367401" y="687450"/>
                      <a:pt x="1369230" y="666195"/>
                    </a:cubicBezTo>
                    <a:cubicBezTo>
                      <a:pt x="1373531" y="616385"/>
                      <a:pt x="1378586" y="566790"/>
                      <a:pt x="1382995" y="517088"/>
                    </a:cubicBezTo>
                    <a:cubicBezTo>
                      <a:pt x="1382135" y="515799"/>
                      <a:pt x="1380091" y="515370"/>
                      <a:pt x="1380199" y="513653"/>
                    </a:cubicBezTo>
                    <a:cubicBezTo>
                      <a:pt x="1380951" y="506353"/>
                      <a:pt x="1378801" y="497443"/>
                      <a:pt x="1375682" y="487889"/>
                    </a:cubicBezTo>
                    <a:cubicBezTo>
                      <a:pt x="1368477" y="465560"/>
                      <a:pt x="1355357" y="440548"/>
                      <a:pt x="1350087" y="424875"/>
                    </a:cubicBezTo>
                    <a:cubicBezTo>
                      <a:pt x="1343850" y="406089"/>
                      <a:pt x="1337828" y="387195"/>
                      <a:pt x="1332558" y="368087"/>
                    </a:cubicBezTo>
                    <a:cubicBezTo>
                      <a:pt x="1329009" y="355420"/>
                      <a:pt x="1325783" y="342538"/>
                      <a:pt x="1322879" y="329657"/>
                    </a:cubicBezTo>
                    <a:cubicBezTo>
                      <a:pt x="1315459" y="297344"/>
                      <a:pt x="1309867" y="264710"/>
                      <a:pt x="1305780" y="231969"/>
                    </a:cubicBezTo>
                    <a:cubicBezTo>
                      <a:pt x="1305135" y="227997"/>
                      <a:pt x="1307931" y="224455"/>
                      <a:pt x="1311803" y="223811"/>
                    </a:cubicBezTo>
                    <a:cubicBezTo>
                      <a:pt x="1315674" y="223274"/>
                      <a:pt x="1319330" y="225957"/>
                      <a:pt x="1319868" y="229822"/>
                    </a:cubicBezTo>
                    <a:cubicBezTo>
                      <a:pt x="1324277" y="255478"/>
                      <a:pt x="1329977" y="280920"/>
                      <a:pt x="1336107" y="306254"/>
                    </a:cubicBezTo>
                    <a:cubicBezTo>
                      <a:pt x="1340839" y="325255"/>
                      <a:pt x="1346001" y="344149"/>
                      <a:pt x="1351162" y="362935"/>
                    </a:cubicBezTo>
                    <a:cubicBezTo>
                      <a:pt x="1356432" y="381828"/>
                      <a:pt x="1361594" y="400721"/>
                      <a:pt x="1367294" y="419508"/>
                    </a:cubicBezTo>
                    <a:cubicBezTo>
                      <a:pt x="1371273" y="433141"/>
                      <a:pt x="1380307" y="453967"/>
                      <a:pt x="1386866" y="473933"/>
                    </a:cubicBezTo>
                    <a:cubicBezTo>
                      <a:pt x="1392674" y="409524"/>
                      <a:pt x="1397836" y="345007"/>
                      <a:pt x="1404611" y="280598"/>
                    </a:cubicBezTo>
                    <a:cubicBezTo>
                      <a:pt x="1414289" y="189029"/>
                      <a:pt x="1425796" y="97461"/>
                      <a:pt x="1439884" y="6107"/>
                    </a:cubicBezTo>
                    <a:cubicBezTo>
                      <a:pt x="1440422" y="2135"/>
                      <a:pt x="1444078" y="-549"/>
                      <a:pt x="1447950" y="95"/>
                    </a:cubicBezTo>
                    <a:cubicBezTo>
                      <a:pt x="1451929" y="632"/>
                      <a:pt x="1454617" y="4282"/>
                      <a:pt x="1453972" y="8147"/>
                    </a:cubicBezTo>
                    <a:cubicBezTo>
                      <a:pt x="1440852" y="99501"/>
                      <a:pt x="1430636" y="190962"/>
                      <a:pt x="1421710" y="282316"/>
                    </a:cubicBezTo>
                    <a:cubicBezTo>
                      <a:pt x="1409020" y="410705"/>
                      <a:pt x="1399449" y="539202"/>
                      <a:pt x="1388372" y="667806"/>
                    </a:cubicBezTo>
                    <a:cubicBezTo>
                      <a:pt x="1386866" y="685303"/>
                      <a:pt x="1384823" y="702909"/>
                      <a:pt x="1383318" y="720406"/>
                    </a:cubicBezTo>
                    <a:lnTo>
                      <a:pt x="1397190" y="701728"/>
                    </a:lnTo>
                    <a:cubicBezTo>
                      <a:pt x="1405364" y="690241"/>
                      <a:pt x="1413537" y="678648"/>
                      <a:pt x="1421495" y="666947"/>
                    </a:cubicBezTo>
                    <a:cubicBezTo>
                      <a:pt x="1429453" y="655246"/>
                      <a:pt x="1437303" y="643545"/>
                      <a:pt x="1445046" y="631629"/>
                    </a:cubicBezTo>
                    <a:cubicBezTo>
                      <a:pt x="1459887" y="608978"/>
                      <a:pt x="1474728" y="585898"/>
                      <a:pt x="1489676" y="562711"/>
                    </a:cubicBezTo>
                    <a:cubicBezTo>
                      <a:pt x="1504409" y="539846"/>
                      <a:pt x="1519142" y="516873"/>
                      <a:pt x="1533338" y="493471"/>
                    </a:cubicBezTo>
                    <a:cubicBezTo>
                      <a:pt x="1552265" y="462232"/>
                      <a:pt x="1570332" y="430672"/>
                      <a:pt x="1586248" y="398360"/>
                    </a:cubicBezTo>
                    <a:cubicBezTo>
                      <a:pt x="1587969" y="394817"/>
                      <a:pt x="1592163" y="393314"/>
                      <a:pt x="1595712" y="394925"/>
                    </a:cubicBezTo>
                    <a:cubicBezTo>
                      <a:pt x="1599368" y="396642"/>
                      <a:pt x="1600874" y="400936"/>
                      <a:pt x="1599153" y="404479"/>
                    </a:cubicBezTo>
                    <a:cubicBezTo>
                      <a:pt x="1580441" y="445915"/>
                      <a:pt x="1558610" y="486708"/>
                      <a:pt x="1534951" y="526427"/>
                    </a:cubicBezTo>
                    <a:cubicBezTo>
                      <a:pt x="1525487" y="542207"/>
                      <a:pt x="1515809" y="557773"/>
                      <a:pt x="1505915" y="573231"/>
                    </a:cubicBezTo>
                    <a:cubicBezTo>
                      <a:pt x="1490967" y="596419"/>
                      <a:pt x="1475373" y="619069"/>
                      <a:pt x="1459994" y="641612"/>
                    </a:cubicBezTo>
                    <a:cubicBezTo>
                      <a:pt x="1451929" y="653421"/>
                      <a:pt x="1443648" y="665122"/>
                      <a:pt x="1435260" y="676608"/>
                    </a:cubicBezTo>
                    <a:cubicBezTo>
                      <a:pt x="1426764" y="688202"/>
                      <a:pt x="1418268" y="699581"/>
                      <a:pt x="1409450" y="710960"/>
                    </a:cubicBezTo>
                    <a:lnTo>
                      <a:pt x="1390200" y="734899"/>
                    </a:lnTo>
                    <a:cubicBezTo>
                      <a:pt x="1388802" y="736509"/>
                      <a:pt x="1384608" y="739622"/>
                      <a:pt x="1381920" y="742091"/>
                    </a:cubicBezTo>
                    <a:cubicBezTo>
                      <a:pt x="1381812" y="742950"/>
                      <a:pt x="1381489" y="743809"/>
                      <a:pt x="1380951" y="744560"/>
                    </a:cubicBezTo>
                    <a:cubicBezTo>
                      <a:pt x="1380951" y="744560"/>
                      <a:pt x="1380951" y="744560"/>
                      <a:pt x="1380951" y="744560"/>
                    </a:cubicBezTo>
                    <a:cubicBezTo>
                      <a:pt x="1380629" y="747673"/>
                      <a:pt x="1380307" y="750786"/>
                      <a:pt x="1380091" y="753899"/>
                    </a:cubicBezTo>
                    <a:cubicBezTo>
                      <a:pt x="1380091" y="754221"/>
                      <a:pt x="1380414" y="754543"/>
                      <a:pt x="1380307" y="754865"/>
                    </a:cubicBezTo>
                    <a:cubicBezTo>
                      <a:pt x="1380307" y="755080"/>
                      <a:pt x="1379984" y="754973"/>
                      <a:pt x="1379876" y="755188"/>
                    </a:cubicBezTo>
                    <a:cubicBezTo>
                      <a:pt x="1374607" y="811760"/>
                      <a:pt x="1369660" y="868226"/>
                      <a:pt x="1363530" y="924799"/>
                    </a:cubicBezTo>
                    <a:cubicBezTo>
                      <a:pt x="1359336" y="961941"/>
                      <a:pt x="1355357" y="999084"/>
                      <a:pt x="1351270" y="1036227"/>
                    </a:cubicBezTo>
                    <a:cubicBezTo>
                      <a:pt x="1352991" y="1034724"/>
                      <a:pt x="1355034" y="1033114"/>
                      <a:pt x="1355895" y="1031933"/>
                    </a:cubicBezTo>
                    <a:lnTo>
                      <a:pt x="1380091" y="1002734"/>
                    </a:lnTo>
                    <a:lnTo>
                      <a:pt x="1451714" y="915352"/>
                    </a:lnTo>
                    <a:cubicBezTo>
                      <a:pt x="1473007" y="888944"/>
                      <a:pt x="1498602" y="859745"/>
                      <a:pt x="1525057" y="829044"/>
                    </a:cubicBezTo>
                    <a:cubicBezTo>
                      <a:pt x="1549254" y="801133"/>
                      <a:pt x="1573988" y="772041"/>
                      <a:pt x="1596142" y="742198"/>
                    </a:cubicBezTo>
                    <a:cubicBezTo>
                      <a:pt x="1627329" y="699903"/>
                      <a:pt x="1653569" y="656319"/>
                      <a:pt x="1665076" y="612521"/>
                    </a:cubicBezTo>
                    <a:cubicBezTo>
                      <a:pt x="1665936" y="608656"/>
                      <a:pt x="1669808" y="606402"/>
                      <a:pt x="1673679" y="607368"/>
                    </a:cubicBezTo>
                    <a:cubicBezTo>
                      <a:pt x="1677443" y="608227"/>
                      <a:pt x="1679809" y="612091"/>
                      <a:pt x="1678841" y="615956"/>
                    </a:cubicBezTo>
                    <a:cubicBezTo>
                      <a:pt x="1668087" y="661794"/>
                      <a:pt x="1642385" y="708169"/>
                      <a:pt x="1610768" y="752719"/>
                    </a:cubicBezTo>
                    <a:cubicBezTo>
                      <a:pt x="1588829" y="783528"/>
                      <a:pt x="1564202" y="813478"/>
                      <a:pt x="1539683" y="841711"/>
                    </a:cubicBezTo>
                    <a:cubicBezTo>
                      <a:pt x="1513335" y="872198"/>
                      <a:pt x="1487095" y="900538"/>
                      <a:pt x="1465479" y="926624"/>
                    </a:cubicBezTo>
                    <a:cubicBezTo>
                      <a:pt x="1455801" y="938217"/>
                      <a:pt x="1446122" y="949811"/>
                      <a:pt x="1436228" y="961297"/>
                    </a:cubicBezTo>
                    <a:cubicBezTo>
                      <a:pt x="1421495" y="978366"/>
                      <a:pt x="1406654" y="995434"/>
                      <a:pt x="1391813" y="1012503"/>
                    </a:cubicBezTo>
                    <a:lnTo>
                      <a:pt x="1366971" y="1040950"/>
                    </a:lnTo>
                    <a:cubicBezTo>
                      <a:pt x="1365358" y="1042883"/>
                      <a:pt x="1359766" y="1045674"/>
                      <a:pt x="1356755" y="1048035"/>
                    </a:cubicBezTo>
                    <a:cubicBezTo>
                      <a:pt x="1357077" y="1049216"/>
                      <a:pt x="1357185" y="1050397"/>
                      <a:pt x="1356970" y="1051685"/>
                    </a:cubicBezTo>
                    <a:cubicBezTo>
                      <a:pt x="1356325" y="1055335"/>
                      <a:pt x="1352668" y="1057804"/>
                      <a:pt x="1349012" y="1057053"/>
                    </a:cubicBezTo>
                    <a:cubicBezTo>
                      <a:pt x="1349012" y="1057053"/>
                      <a:pt x="1349012" y="1057053"/>
                      <a:pt x="1348904" y="1057053"/>
                    </a:cubicBezTo>
                    <a:cubicBezTo>
                      <a:pt x="1346861" y="1075624"/>
                      <a:pt x="1344710" y="1094303"/>
                      <a:pt x="1342774" y="1112874"/>
                    </a:cubicBezTo>
                    <a:cubicBezTo>
                      <a:pt x="1340516" y="1134773"/>
                      <a:pt x="1338580" y="1156672"/>
                      <a:pt x="1336537" y="1178464"/>
                    </a:cubicBezTo>
                    <a:cubicBezTo>
                      <a:pt x="1346538" y="1176103"/>
                      <a:pt x="1365681" y="1169769"/>
                      <a:pt x="1368692" y="1168266"/>
                    </a:cubicBezTo>
                    <a:cubicBezTo>
                      <a:pt x="1383102" y="1160322"/>
                      <a:pt x="1397405" y="1152164"/>
                      <a:pt x="1411601" y="1143683"/>
                    </a:cubicBezTo>
                    <a:cubicBezTo>
                      <a:pt x="1425796" y="1135203"/>
                      <a:pt x="1439669" y="1126507"/>
                      <a:pt x="1453327" y="1117383"/>
                    </a:cubicBezTo>
                    <a:cubicBezTo>
                      <a:pt x="1478384" y="1100958"/>
                      <a:pt x="1503334" y="1082816"/>
                      <a:pt x="1527853" y="1063601"/>
                    </a:cubicBezTo>
                    <a:cubicBezTo>
                      <a:pt x="1551835" y="1044815"/>
                      <a:pt x="1575279" y="1024955"/>
                      <a:pt x="1597002" y="1003593"/>
                    </a:cubicBezTo>
                    <a:cubicBezTo>
                      <a:pt x="1626254" y="974716"/>
                      <a:pt x="1652601" y="943477"/>
                      <a:pt x="1673142" y="909233"/>
                    </a:cubicBezTo>
                    <a:cubicBezTo>
                      <a:pt x="1675185" y="905905"/>
                      <a:pt x="1679486" y="904724"/>
                      <a:pt x="1682928" y="906657"/>
                    </a:cubicBezTo>
                    <a:cubicBezTo>
                      <a:pt x="1686369" y="908696"/>
                      <a:pt x="1687445" y="912990"/>
                      <a:pt x="1685509" y="916426"/>
                    </a:cubicBezTo>
                    <a:cubicBezTo>
                      <a:pt x="1660236" y="961190"/>
                      <a:pt x="1626146" y="1001983"/>
                      <a:pt x="1587431" y="1038159"/>
                    </a:cubicBezTo>
                    <a:cubicBezTo>
                      <a:pt x="1572160" y="1052437"/>
                      <a:pt x="1556244" y="1066070"/>
                      <a:pt x="1539790" y="1078844"/>
                    </a:cubicBezTo>
                    <a:cubicBezTo>
                      <a:pt x="1514948" y="1098275"/>
                      <a:pt x="1488923" y="1115987"/>
                      <a:pt x="1463221" y="1132411"/>
                    </a:cubicBezTo>
                    <a:close/>
                    <a:moveTo>
                      <a:pt x="1355249" y="1051578"/>
                    </a:moveTo>
                    <a:cubicBezTo>
                      <a:pt x="1356002" y="1052222"/>
                      <a:pt x="1355787" y="1049860"/>
                      <a:pt x="1355787" y="1049216"/>
                    </a:cubicBezTo>
                    <a:lnTo>
                      <a:pt x="1355787" y="1049001"/>
                    </a:lnTo>
                    <a:cubicBezTo>
                      <a:pt x="1354711" y="1049968"/>
                      <a:pt x="1354282" y="1050934"/>
                      <a:pt x="1355249" y="1051578"/>
                    </a:cubicBezTo>
                    <a:close/>
                    <a:moveTo>
                      <a:pt x="2305377" y="1362031"/>
                    </a:moveTo>
                    <a:cubicBezTo>
                      <a:pt x="2279890" y="1366003"/>
                      <a:pt x="2254295" y="1369760"/>
                      <a:pt x="2228701" y="1373625"/>
                    </a:cubicBezTo>
                    <a:cubicBezTo>
                      <a:pt x="2229346" y="1374161"/>
                      <a:pt x="2229561" y="1374805"/>
                      <a:pt x="2230421" y="1375449"/>
                    </a:cubicBezTo>
                    <a:cubicBezTo>
                      <a:pt x="2236013" y="1379636"/>
                      <a:pt x="2244186" y="1383286"/>
                      <a:pt x="2253435" y="1386828"/>
                    </a:cubicBezTo>
                    <a:cubicBezTo>
                      <a:pt x="2271072" y="1393591"/>
                      <a:pt x="2292580" y="1399173"/>
                      <a:pt x="2309357" y="1403145"/>
                    </a:cubicBezTo>
                    <a:cubicBezTo>
                      <a:pt x="2338715" y="1410338"/>
                      <a:pt x="2370763" y="1418818"/>
                      <a:pt x="2403563" y="1427299"/>
                    </a:cubicBezTo>
                    <a:cubicBezTo>
                      <a:pt x="2424211" y="1432559"/>
                      <a:pt x="2445181" y="1437926"/>
                      <a:pt x="2466152" y="1442328"/>
                    </a:cubicBezTo>
                    <a:cubicBezTo>
                      <a:pt x="2502178" y="1450057"/>
                      <a:pt x="2537990" y="1455639"/>
                      <a:pt x="2571435" y="1455317"/>
                    </a:cubicBezTo>
                    <a:cubicBezTo>
                      <a:pt x="2575306" y="1455209"/>
                      <a:pt x="2578640" y="1458215"/>
                      <a:pt x="2578748" y="1462187"/>
                    </a:cubicBezTo>
                    <a:cubicBezTo>
                      <a:pt x="2578855" y="1466159"/>
                      <a:pt x="2575736" y="1469380"/>
                      <a:pt x="2571757" y="1469487"/>
                    </a:cubicBezTo>
                    <a:cubicBezTo>
                      <a:pt x="2537237" y="1471204"/>
                      <a:pt x="2500027" y="1467233"/>
                      <a:pt x="2462496" y="1460255"/>
                    </a:cubicBezTo>
                    <a:cubicBezTo>
                      <a:pt x="2441202" y="1456283"/>
                      <a:pt x="2419801" y="1451345"/>
                      <a:pt x="2398723" y="1445978"/>
                    </a:cubicBezTo>
                    <a:cubicBezTo>
                      <a:pt x="2365923" y="1437497"/>
                      <a:pt x="2334199" y="1427728"/>
                      <a:pt x="2305055" y="1419999"/>
                    </a:cubicBezTo>
                    <a:cubicBezTo>
                      <a:pt x="2284622" y="1414310"/>
                      <a:pt x="2257521" y="1406151"/>
                      <a:pt x="2238379" y="1396705"/>
                    </a:cubicBezTo>
                    <a:cubicBezTo>
                      <a:pt x="2225367" y="1390371"/>
                      <a:pt x="2216656" y="1383071"/>
                      <a:pt x="2213322" y="1375986"/>
                    </a:cubicBezTo>
                    <a:cubicBezTo>
                      <a:pt x="2177618" y="1381461"/>
                      <a:pt x="2141914" y="1387043"/>
                      <a:pt x="2106211" y="1392196"/>
                    </a:cubicBezTo>
                    <a:cubicBezTo>
                      <a:pt x="2077927" y="1396275"/>
                      <a:pt x="2049537" y="1400140"/>
                      <a:pt x="2021253" y="1404111"/>
                    </a:cubicBezTo>
                    <a:cubicBezTo>
                      <a:pt x="2024049" y="1405614"/>
                      <a:pt x="2026200" y="1406795"/>
                      <a:pt x="2026630" y="1407010"/>
                    </a:cubicBezTo>
                    <a:lnTo>
                      <a:pt x="2098145" y="1446729"/>
                    </a:lnTo>
                    <a:cubicBezTo>
                      <a:pt x="2138473" y="1468736"/>
                      <a:pt x="2178156" y="1488488"/>
                      <a:pt x="2218699" y="1505878"/>
                    </a:cubicBezTo>
                    <a:cubicBezTo>
                      <a:pt x="2259135" y="1523269"/>
                      <a:pt x="2300431" y="1538405"/>
                      <a:pt x="2345060" y="1549355"/>
                    </a:cubicBezTo>
                    <a:cubicBezTo>
                      <a:pt x="2360331" y="1553112"/>
                      <a:pt x="2378613" y="1560519"/>
                      <a:pt x="2396680" y="1564813"/>
                    </a:cubicBezTo>
                    <a:cubicBezTo>
                      <a:pt x="2408080" y="1567497"/>
                      <a:pt x="2419264" y="1569107"/>
                      <a:pt x="2429373" y="1567282"/>
                    </a:cubicBezTo>
                    <a:cubicBezTo>
                      <a:pt x="2433244" y="1566530"/>
                      <a:pt x="2437008" y="1568999"/>
                      <a:pt x="2437761" y="1572864"/>
                    </a:cubicBezTo>
                    <a:cubicBezTo>
                      <a:pt x="2438513" y="1576728"/>
                      <a:pt x="2435933" y="1580486"/>
                      <a:pt x="2432061" y="1581237"/>
                    </a:cubicBezTo>
                    <a:cubicBezTo>
                      <a:pt x="2422920" y="1583169"/>
                      <a:pt x="2412919" y="1582955"/>
                      <a:pt x="2402703" y="1581452"/>
                    </a:cubicBezTo>
                    <a:cubicBezTo>
                      <a:pt x="2381517" y="1578446"/>
                      <a:pt x="2359148" y="1569858"/>
                      <a:pt x="2341189" y="1565886"/>
                    </a:cubicBezTo>
                    <a:cubicBezTo>
                      <a:pt x="2295269" y="1555366"/>
                      <a:pt x="2252467" y="1541411"/>
                      <a:pt x="2211064" y="1523698"/>
                    </a:cubicBezTo>
                    <a:cubicBezTo>
                      <a:pt x="2169875" y="1505986"/>
                      <a:pt x="2130193" y="1484731"/>
                      <a:pt x="2089757" y="1461758"/>
                    </a:cubicBezTo>
                    <a:lnTo>
                      <a:pt x="2019102" y="1419999"/>
                    </a:lnTo>
                    <a:cubicBezTo>
                      <a:pt x="2018027" y="1419462"/>
                      <a:pt x="2007273" y="1413129"/>
                      <a:pt x="1997594" y="1407439"/>
                    </a:cubicBezTo>
                    <a:cubicBezTo>
                      <a:pt x="1934144" y="1416349"/>
                      <a:pt x="1870588" y="1425366"/>
                      <a:pt x="1807031" y="1434276"/>
                    </a:cubicBezTo>
                    <a:cubicBezTo>
                      <a:pt x="1802299" y="1434921"/>
                      <a:pt x="1797674" y="1435672"/>
                      <a:pt x="1792943" y="1436316"/>
                    </a:cubicBezTo>
                    <a:lnTo>
                      <a:pt x="1822194" y="1457034"/>
                    </a:lnTo>
                    <a:cubicBezTo>
                      <a:pt x="1834776" y="1465515"/>
                      <a:pt x="1847681" y="1473351"/>
                      <a:pt x="1860909" y="1480866"/>
                    </a:cubicBezTo>
                    <a:cubicBezTo>
                      <a:pt x="1880589" y="1492138"/>
                      <a:pt x="1900914" y="1502658"/>
                      <a:pt x="1921347" y="1512749"/>
                    </a:cubicBezTo>
                    <a:cubicBezTo>
                      <a:pt x="1950706" y="1527563"/>
                      <a:pt x="1980172" y="1541840"/>
                      <a:pt x="2009638" y="1555903"/>
                    </a:cubicBezTo>
                    <a:cubicBezTo>
                      <a:pt x="2039213" y="1569965"/>
                      <a:pt x="2068786" y="1583492"/>
                      <a:pt x="2099006" y="1595944"/>
                    </a:cubicBezTo>
                    <a:cubicBezTo>
                      <a:pt x="2139011" y="1612261"/>
                      <a:pt x="2179769" y="1626646"/>
                      <a:pt x="2222355" y="1637595"/>
                    </a:cubicBezTo>
                    <a:cubicBezTo>
                      <a:pt x="2226227" y="1638454"/>
                      <a:pt x="2228593" y="1642319"/>
                      <a:pt x="2227625" y="1646183"/>
                    </a:cubicBezTo>
                    <a:cubicBezTo>
                      <a:pt x="2226765" y="1649940"/>
                      <a:pt x="2222893" y="1652302"/>
                      <a:pt x="2219022" y="1651443"/>
                    </a:cubicBezTo>
                    <a:cubicBezTo>
                      <a:pt x="2175467" y="1641567"/>
                      <a:pt x="2133419" y="1628256"/>
                      <a:pt x="2092445" y="1612476"/>
                    </a:cubicBezTo>
                    <a:cubicBezTo>
                      <a:pt x="2061581" y="1600667"/>
                      <a:pt x="2031254" y="1587463"/>
                      <a:pt x="2001358" y="1573293"/>
                    </a:cubicBezTo>
                    <a:cubicBezTo>
                      <a:pt x="1971676" y="1559231"/>
                      <a:pt x="1942425" y="1544094"/>
                      <a:pt x="1913066" y="1528958"/>
                    </a:cubicBezTo>
                    <a:cubicBezTo>
                      <a:pt x="1895967" y="1520048"/>
                      <a:pt x="1878976" y="1510924"/>
                      <a:pt x="1862307" y="1501155"/>
                    </a:cubicBezTo>
                    <a:cubicBezTo>
                      <a:pt x="1845638" y="1491279"/>
                      <a:pt x="1829292" y="1480866"/>
                      <a:pt x="1813483" y="1469702"/>
                    </a:cubicBezTo>
                    <a:lnTo>
                      <a:pt x="1781866" y="1445763"/>
                    </a:lnTo>
                    <a:cubicBezTo>
                      <a:pt x="1779607" y="1444153"/>
                      <a:pt x="1774230" y="1442972"/>
                      <a:pt x="1771112" y="1441791"/>
                    </a:cubicBezTo>
                    <a:cubicBezTo>
                      <a:pt x="1769606" y="1441254"/>
                      <a:pt x="1769283" y="1440503"/>
                      <a:pt x="1768208" y="1439859"/>
                    </a:cubicBezTo>
                    <a:cubicBezTo>
                      <a:pt x="1738419" y="1444045"/>
                      <a:pt x="1708523" y="1448232"/>
                      <a:pt x="1678841" y="1452633"/>
                    </a:cubicBezTo>
                    <a:cubicBezTo>
                      <a:pt x="1637008" y="1458752"/>
                      <a:pt x="1595067" y="1465193"/>
                      <a:pt x="1553340" y="1471849"/>
                    </a:cubicBezTo>
                    <a:cubicBezTo>
                      <a:pt x="1558933" y="1476035"/>
                      <a:pt x="1564525" y="1480222"/>
                      <a:pt x="1570332" y="1484194"/>
                    </a:cubicBezTo>
                    <a:cubicBezTo>
                      <a:pt x="1576354" y="1488488"/>
                      <a:pt x="1582592" y="1492567"/>
                      <a:pt x="1588829" y="1496539"/>
                    </a:cubicBezTo>
                    <a:cubicBezTo>
                      <a:pt x="1606466" y="1507703"/>
                      <a:pt x="1624103" y="1518867"/>
                      <a:pt x="1641847" y="1530032"/>
                    </a:cubicBezTo>
                    <a:cubicBezTo>
                      <a:pt x="1659484" y="1541089"/>
                      <a:pt x="1677228" y="1552038"/>
                      <a:pt x="1695188" y="1562773"/>
                    </a:cubicBezTo>
                    <a:cubicBezTo>
                      <a:pt x="1726482" y="1581774"/>
                      <a:pt x="1759820" y="1601204"/>
                      <a:pt x="1794126" y="1620205"/>
                    </a:cubicBezTo>
                    <a:cubicBezTo>
                      <a:pt x="1827141" y="1638347"/>
                      <a:pt x="1861231" y="1655952"/>
                      <a:pt x="1895967" y="1671196"/>
                    </a:cubicBezTo>
                    <a:cubicBezTo>
                      <a:pt x="1943070" y="1692021"/>
                      <a:pt x="1991249" y="1708768"/>
                      <a:pt x="2039642" y="1717248"/>
                    </a:cubicBezTo>
                    <a:cubicBezTo>
                      <a:pt x="2043514" y="1717892"/>
                      <a:pt x="2046095" y="1721542"/>
                      <a:pt x="2045450" y="1725407"/>
                    </a:cubicBezTo>
                    <a:cubicBezTo>
                      <a:pt x="2044804" y="1729379"/>
                      <a:pt x="2041148" y="1731955"/>
                      <a:pt x="2037277" y="1731311"/>
                    </a:cubicBezTo>
                    <a:cubicBezTo>
                      <a:pt x="1987593" y="1723796"/>
                      <a:pt x="1937586" y="1708124"/>
                      <a:pt x="1888869" y="1687727"/>
                    </a:cubicBezTo>
                    <a:cubicBezTo>
                      <a:pt x="1853273" y="1672806"/>
                      <a:pt x="1818322" y="1655523"/>
                      <a:pt x="1784769" y="1637058"/>
                    </a:cubicBezTo>
                    <a:cubicBezTo>
                      <a:pt x="1750141" y="1618058"/>
                      <a:pt x="1717018" y="1597662"/>
                      <a:pt x="1685724" y="1578124"/>
                    </a:cubicBezTo>
                    <a:cubicBezTo>
                      <a:pt x="1671421" y="1569214"/>
                      <a:pt x="1657333" y="1560197"/>
                      <a:pt x="1643245" y="1551072"/>
                    </a:cubicBezTo>
                    <a:cubicBezTo>
                      <a:pt x="1622167" y="1537332"/>
                      <a:pt x="1601304" y="1523376"/>
                      <a:pt x="1580333" y="1509421"/>
                    </a:cubicBezTo>
                    <a:cubicBezTo>
                      <a:pt x="1573988" y="1505127"/>
                      <a:pt x="1567751" y="1500833"/>
                      <a:pt x="1561621" y="1496324"/>
                    </a:cubicBezTo>
                    <a:cubicBezTo>
                      <a:pt x="1555599" y="1491816"/>
                      <a:pt x="1549576" y="1487199"/>
                      <a:pt x="1543554" y="1482476"/>
                    </a:cubicBezTo>
                    <a:cubicBezTo>
                      <a:pt x="1543554" y="1482476"/>
                      <a:pt x="1543339" y="1482261"/>
                      <a:pt x="1543339" y="1482261"/>
                    </a:cubicBezTo>
                    <a:cubicBezTo>
                      <a:pt x="1540973" y="1484194"/>
                      <a:pt x="1537854" y="1485589"/>
                      <a:pt x="1535059" y="1483764"/>
                    </a:cubicBezTo>
                    <a:cubicBezTo>
                      <a:pt x="1532693" y="1482154"/>
                      <a:pt x="1533230" y="1479148"/>
                      <a:pt x="1533660" y="1476465"/>
                    </a:cubicBezTo>
                    <a:cubicBezTo>
                      <a:pt x="1518605" y="1480329"/>
                      <a:pt x="1497742" y="1485911"/>
                      <a:pt x="1482686" y="1488380"/>
                    </a:cubicBezTo>
                    <a:cubicBezTo>
                      <a:pt x="1476233" y="1489454"/>
                      <a:pt x="1470749" y="1489991"/>
                      <a:pt x="1467092" y="1489669"/>
                    </a:cubicBezTo>
                    <a:cubicBezTo>
                      <a:pt x="1464081" y="1489454"/>
                      <a:pt x="1461930" y="1488595"/>
                      <a:pt x="1460532" y="1487736"/>
                    </a:cubicBezTo>
                    <a:cubicBezTo>
                      <a:pt x="1457306" y="1485589"/>
                      <a:pt x="1456446" y="1481403"/>
                      <a:pt x="1458489" y="1478289"/>
                    </a:cubicBezTo>
                    <a:cubicBezTo>
                      <a:pt x="1460425" y="1475284"/>
                      <a:pt x="1464296" y="1474318"/>
                      <a:pt x="1467307" y="1475928"/>
                    </a:cubicBezTo>
                    <a:cubicBezTo>
                      <a:pt x="1466877" y="1477216"/>
                      <a:pt x="1470856" y="1476035"/>
                      <a:pt x="1473867" y="1475713"/>
                    </a:cubicBezTo>
                    <a:cubicBezTo>
                      <a:pt x="1480105" y="1474962"/>
                      <a:pt x="1488385" y="1473244"/>
                      <a:pt x="1497096" y="1471097"/>
                    </a:cubicBezTo>
                    <a:cubicBezTo>
                      <a:pt x="1506237" y="1468950"/>
                      <a:pt x="1515594" y="1466481"/>
                      <a:pt x="1524089" y="1464119"/>
                    </a:cubicBezTo>
                    <a:cubicBezTo>
                      <a:pt x="1523982" y="1462724"/>
                      <a:pt x="1524412" y="1461651"/>
                      <a:pt x="1524520" y="1461436"/>
                    </a:cubicBezTo>
                    <a:cubicBezTo>
                      <a:pt x="1525272" y="1459181"/>
                      <a:pt x="1527638" y="1455639"/>
                      <a:pt x="1533123" y="1457356"/>
                    </a:cubicBezTo>
                    <a:cubicBezTo>
                      <a:pt x="1533553" y="1457464"/>
                      <a:pt x="1534413" y="1457786"/>
                      <a:pt x="1535488" y="1458537"/>
                    </a:cubicBezTo>
                    <a:cubicBezTo>
                      <a:pt x="1535919" y="1458859"/>
                      <a:pt x="1537102" y="1459718"/>
                      <a:pt x="1537962" y="1460362"/>
                    </a:cubicBezTo>
                    <a:cubicBezTo>
                      <a:pt x="1540113" y="1459826"/>
                      <a:pt x="1541726" y="1459396"/>
                      <a:pt x="1543339" y="1458967"/>
                    </a:cubicBezTo>
                    <a:cubicBezTo>
                      <a:pt x="1563234" y="1429016"/>
                      <a:pt x="1582914" y="1399388"/>
                      <a:pt x="1603455" y="1371048"/>
                    </a:cubicBezTo>
                    <a:cubicBezTo>
                      <a:pt x="1619801" y="1348505"/>
                      <a:pt x="1636578" y="1326391"/>
                      <a:pt x="1654322" y="1304921"/>
                    </a:cubicBezTo>
                    <a:cubicBezTo>
                      <a:pt x="1668947" y="1287101"/>
                      <a:pt x="1684218" y="1269711"/>
                      <a:pt x="1700242" y="1252642"/>
                    </a:cubicBezTo>
                    <a:cubicBezTo>
                      <a:pt x="1715943" y="1236003"/>
                      <a:pt x="1732504" y="1219793"/>
                      <a:pt x="1749818" y="1203691"/>
                    </a:cubicBezTo>
                    <a:cubicBezTo>
                      <a:pt x="1761218" y="1193278"/>
                      <a:pt x="1772617" y="1182973"/>
                      <a:pt x="1784124" y="1172667"/>
                    </a:cubicBezTo>
                    <a:cubicBezTo>
                      <a:pt x="1801331" y="1157424"/>
                      <a:pt x="1818860" y="1142288"/>
                      <a:pt x="1836389" y="1127366"/>
                    </a:cubicBezTo>
                    <a:lnTo>
                      <a:pt x="1865103" y="1103642"/>
                    </a:lnTo>
                    <a:cubicBezTo>
                      <a:pt x="1867254" y="1102032"/>
                      <a:pt x="1871018" y="1098060"/>
                      <a:pt x="1873706" y="1095698"/>
                    </a:cubicBezTo>
                    <a:cubicBezTo>
                      <a:pt x="1875535" y="1093981"/>
                      <a:pt x="1877255" y="1092907"/>
                      <a:pt x="1878223" y="1092585"/>
                    </a:cubicBezTo>
                    <a:cubicBezTo>
                      <a:pt x="1881449" y="1091404"/>
                      <a:pt x="1883815" y="1092263"/>
                      <a:pt x="1885321" y="1093444"/>
                    </a:cubicBezTo>
                    <a:cubicBezTo>
                      <a:pt x="1886611" y="1094410"/>
                      <a:pt x="1889300" y="1096879"/>
                      <a:pt x="1887794" y="1101924"/>
                    </a:cubicBezTo>
                    <a:cubicBezTo>
                      <a:pt x="1887041" y="1104715"/>
                      <a:pt x="1884676" y="1106540"/>
                      <a:pt x="1881879" y="1106862"/>
                    </a:cubicBezTo>
                    <a:cubicBezTo>
                      <a:pt x="1879299" y="1109439"/>
                      <a:pt x="1875965" y="1113089"/>
                      <a:pt x="1874029" y="1114699"/>
                    </a:cubicBezTo>
                    <a:lnTo>
                      <a:pt x="1846498" y="1138745"/>
                    </a:lnTo>
                    <a:cubicBezTo>
                      <a:pt x="1832195" y="1151627"/>
                      <a:pt x="1818107" y="1164509"/>
                      <a:pt x="1804019" y="1177498"/>
                    </a:cubicBezTo>
                    <a:cubicBezTo>
                      <a:pt x="1789932" y="1190487"/>
                      <a:pt x="1776059" y="1203584"/>
                      <a:pt x="1762186" y="1216788"/>
                    </a:cubicBezTo>
                    <a:cubicBezTo>
                      <a:pt x="1736806" y="1241049"/>
                      <a:pt x="1713577" y="1265954"/>
                      <a:pt x="1691316" y="1291180"/>
                    </a:cubicBezTo>
                    <a:cubicBezTo>
                      <a:pt x="1676153" y="1308464"/>
                      <a:pt x="1661527" y="1325854"/>
                      <a:pt x="1647224" y="1343674"/>
                    </a:cubicBezTo>
                    <a:cubicBezTo>
                      <a:pt x="1618510" y="1379314"/>
                      <a:pt x="1591733" y="1416886"/>
                      <a:pt x="1564848" y="1455102"/>
                    </a:cubicBezTo>
                    <a:cubicBezTo>
                      <a:pt x="1601949" y="1448769"/>
                      <a:pt x="1639158" y="1442650"/>
                      <a:pt x="1676368" y="1436746"/>
                    </a:cubicBezTo>
                    <a:cubicBezTo>
                      <a:pt x="1714545" y="1430841"/>
                      <a:pt x="1752722" y="1424937"/>
                      <a:pt x="1790899" y="1419248"/>
                    </a:cubicBezTo>
                    <a:cubicBezTo>
                      <a:pt x="1790254" y="1417101"/>
                      <a:pt x="1788641" y="1415061"/>
                      <a:pt x="1790146" y="1413129"/>
                    </a:cubicBezTo>
                    <a:cubicBezTo>
                      <a:pt x="1823162" y="1369653"/>
                      <a:pt x="1858650" y="1328216"/>
                      <a:pt x="1896505" y="1288926"/>
                    </a:cubicBezTo>
                    <a:cubicBezTo>
                      <a:pt x="1911561" y="1273146"/>
                      <a:pt x="1927047" y="1257795"/>
                      <a:pt x="1942855" y="1242766"/>
                    </a:cubicBezTo>
                    <a:cubicBezTo>
                      <a:pt x="1966514" y="1220330"/>
                      <a:pt x="1991141" y="1198753"/>
                      <a:pt x="2015984" y="1177498"/>
                    </a:cubicBezTo>
                    <a:cubicBezTo>
                      <a:pt x="2029103" y="1166441"/>
                      <a:pt x="2042439" y="1155599"/>
                      <a:pt x="2056096" y="1145079"/>
                    </a:cubicBezTo>
                    <a:cubicBezTo>
                      <a:pt x="2069647" y="1134558"/>
                      <a:pt x="2083519" y="1124360"/>
                      <a:pt x="2097715" y="1114592"/>
                    </a:cubicBezTo>
                    <a:cubicBezTo>
                      <a:pt x="2102984" y="1110834"/>
                      <a:pt x="2108361" y="1107077"/>
                      <a:pt x="2113846" y="1103535"/>
                    </a:cubicBezTo>
                    <a:cubicBezTo>
                      <a:pt x="2119331" y="1099885"/>
                      <a:pt x="2124815" y="1096235"/>
                      <a:pt x="2130408" y="1092800"/>
                    </a:cubicBezTo>
                    <a:cubicBezTo>
                      <a:pt x="2131591" y="1092048"/>
                      <a:pt x="2139011" y="1089687"/>
                      <a:pt x="2142452" y="1087432"/>
                    </a:cubicBezTo>
                    <a:cubicBezTo>
                      <a:pt x="2142560" y="1086896"/>
                      <a:pt x="2142667" y="1086251"/>
                      <a:pt x="2142883" y="1085822"/>
                    </a:cubicBezTo>
                    <a:cubicBezTo>
                      <a:pt x="2142775" y="1086359"/>
                      <a:pt x="2142667" y="1086896"/>
                      <a:pt x="2142667" y="1087110"/>
                    </a:cubicBezTo>
                    <a:cubicBezTo>
                      <a:pt x="2142560" y="1087218"/>
                      <a:pt x="2142667" y="1087218"/>
                      <a:pt x="2142560" y="1087325"/>
                    </a:cubicBezTo>
                    <a:lnTo>
                      <a:pt x="2142667" y="1087110"/>
                    </a:lnTo>
                    <a:cubicBezTo>
                      <a:pt x="2142667" y="1087110"/>
                      <a:pt x="2142667" y="1087110"/>
                      <a:pt x="2142667" y="1087110"/>
                    </a:cubicBezTo>
                    <a:cubicBezTo>
                      <a:pt x="2143743" y="1086251"/>
                      <a:pt x="2144388" y="1085393"/>
                      <a:pt x="2143850" y="1084641"/>
                    </a:cubicBezTo>
                    <a:cubicBezTo>
                      <a:pt x="2143743" y="1084534"/>
                      <a:pt x="2143635" y="1084534"/>
                      <a:pt x="2143527" y="1084534"/>
                    </a:cubicBezTo>
                    <a:cubicBezTo>
                      <a:pt x="2143743" y="1084212"/>
                      <a:pt x="2143850" y="1083997"/>
                      <a:pt x="2144065" y="1083782"/>
                    </a:cubicBezTo>
                    <a:cubicBezTo>
                      <a:pt x="2146539" y="1080991"/>
                      <a:pt x="2150948" y="1080669"/>
                      <a:pt x="2153744" y="1083138"/>
                    </a:cubicBezTo>
                    <a:cubicBezTo>
                      <a:pt x="2155895" y="1084963"/>
                      <a:pt x="2158261" y="1090009"/>
                      <a:pt x="2152991" y="1094839"/>
                    </a:cubicBezTo>
                    <a:cubicBezTo>
                      <a:pt x="2149873" y="1097845"/>
                      <a:pt x="2139979" y="1103535"/>
                      <a:pt x="2138150" y="1104715"/>
                    </a:cubicBezTo>
                    <a:lnTo>
                      <a:pt x="2106641" y="1127044"/>
                    </a:lnTo>
                    <a:cubicBezTo>
                      <a:pt x="2093091" y="1137135"/>
                      <a:pt x="2079756" y="1147548"/>
                      <a:pt x="2066528" y="1158283"/>
                    </a:cubicBezTo>
                    <a:cubicBezTo>
                      <a:pt x="2053408" y="1168910"/>
                      <a:pt x="2040503" y="1179860"/>
                      <a:pt x="2027813" y="1191131"/>
                    </a:cubicBezTo>
                    <a:cubicBezTo>
                      <a:pt x="2003401" y="1212494"/>
                      <a:pt x="1979635" y="1234500"/>
                      <a:pt x="1956191" y="1256721"/>
                    </a:cubicBezTo>
                    <a:cubicBezTo>
                      <a:pt x="1940490" y="1271643"/>
                      <a:pt x="1925004" y="1286672"/>
                      <a:pt x="1909840" y="1301915"/>
                    </a:cubicBezTo>
                    <a:cubicBezTo>
                      <a:pt x="1873168" y="1338629"/>
                      <a:pt x="1838433" y="1376845"/>
                      <a:pt x="1805740" y="1416993"/>
                    </a:cubicBezTo>
                    <a:cubicBezTo>
                      <a:pt x="1863598" y="1408620"/>
                      <a:pt x="1921455" y="1399925"/>
                      <a:pt x="1979312" y="1391337"/>
                    </a:cubicBezTo>
                    <a:cubicBezTo>
                      <a:pt x="1979527" y="1390156"/>
                      <a:pt x="1979849" y="1388868"/>
                      <a:pt x="1979957" y="1388761"/>
                    </a:cubicBezTo>
                    <a:cubicBezTo>
                      <a:pt x="1982000" y="1385540"/>
                      <a:pt x="1986195" y="1384681"/>
                      <a:pt x="1989421" y="1386721"/>
                    </a:cubicBezTo>
                    <a:lnTo>
                      <a:pt x="1989636" y="1386828"/>
                    </a:lnTo>
                    <a:cubicBezTo>
                      <a:pt x="1991034" y="1384681"/>
                      <a:pt x="1991572" y="1385862"/>
                      <a:pt x="1991679" y="1388116"/>
                    </a:cubicBezTo>
                    <a:lnTo>
                      <a:pt x="1990604" y="1387687"/>
                    </a:lnTo>
                    <a:cubicBezTo>
                      <a:pt x="1991034" y="1388116"/>
                      <a:pt x="1991464" y="1388761"/>
                      <a:pt x="1991787" y="1389405"/>
                    </a:cubicBezTo>
                    <a:lnTo>
                      <a:pt x="1991679" y="1388116"/>
                    </a:lnTo>
                    <a:cubicBezTo>
                      <a:pt x="1992109" y="1388331"/>
                      <a:pt x="1992432" y="1388438"/>
                      <a:pt x="1992755" y="1388653"/>
                    </a:cubicBezTo>
                    <a:cubicBezTo>
                      <a:pt x="1992970" y="1388761"/>
                      <a:pt x="1993400" y="1389083"/>
                      <a:pt x="1993722" y="1389190"/>
                    </a:cubicBezTo>
                    <a:cubicBezTo>
                      <a:pt x="2050181" y="1380817"/>
                      <a:pt x="2106641" y="1372658"/>
                      <a:pt x="2162993" y="1364178"/>
                    </a:cubicBezTo>
                    <a:cubicBezTo>
                      <a:pt x="2179447" y="1361709"/>
                      <a:pt x="2195793" y="1359132"/>
                      <a:pt x="2212247" y="1356663"/>
                    </a:cubicBezTo>
                    <a:cubicBezTo>
                      <a:pt x="2212677" y="1355805"/>
                      <a:pt x="2211709" y="1354624"/>
                      <a:pt x="2212569" y="1353980"/>
                    </a:cubicBezTo>
                    <a:cubicBezTo>
                      <a:pt x="2246015" y="1327464"/>
                      <a:pt x="2281826" y="1302559"/>
                      <a:pt x="2318820" y="1279479"/>
                    </a:cubicBezTo>
                    <a:cubicBezTo>
                      <a:pt x="2333553" y="1270247"/>
                      <a:pt x="2348394" y="1261445"/>
                      <a:pt x="2363450" y="1252964"/>
                    </a:cubicBezTo>
                    <a:cubicBezTo>
                      <a:pt x="2386141" y="1240082"/>
                      <a:pt x="2409262" y="1228059"/>
                      <a:pt x="2431954" y="1216358"/>
                    </a:cubicBezTo>
                    <a:cubicBezTo>
                      <a:pt x="2444106" y="1210132"/>
                      <a:pt x="2456258" y="1204121"/>
                      <a:pt x="2468518" y="1198324"/>
                    </a:cubicBezTo>
                    <a:cubicBezTo>
                      <a:pt x="2480885" y="1192419"/>
                      <a:pt x="2493252" y="1186837"/>
                      <a:pt x="2505835" y="1181577"/>
                    </a:cubicBezTo>
                    <a:lnTo>
                      <a:pt x="2533043" y="1170306"/>
                    </a:lnTo>
                    <a:cubicBezTo>
                      <a:pt x="2534871" y="1169554"/>
                      <a:pt x="2539710" y="1168803"/>
                      <a:pt x="2542936" y="1167944"/>
                    </a:cubicBezTo>
                    <a:cubicBezTo>
                      <a:pt x="2543582" y="1167085"/>
                      <a:pt x="2544442" y="1166334"/>
                      <a:pt x="2545410" y="1165904"/>
                    </a:cubicBezTo>
                    <a:cubicBezTo>
                      <a:pt x="2544980" y="1166334"/>
                      <a:pt x="2544549" y="1167193"/>
                      <a:pt x="2544334" y="1167300"/>
                    </a:cubicBezTo>
                    <a:cubicBezTo>
                      <a:pt x="2544227" y="1167407"/>
                      <a:pt x="2544227" y="1167515"/>
                      <a:pt x="2544119" y="1167622"/>
                    </a:cubicBezTo>
                    <a:cubicBezTo>
                      <a:pt x="2545625" y="1167193"/>
                      <a:pt x="2546485" y="1166656"/>
                      <a:pt x="2546270" y="1165904"/>
                    </a:cubicBezTo>
                    <a:cubicBezTo>
                      <a:pt x="2546163" y="1165797"/>
                      <a:pt x="2546055" y="1165690"/>
                      <a:pt x="2545947" y="1165690"/>
                    </a:cubicBezTo>
                    <a:cubicBezTo>
                      <a:pt x="2546485" y="1165475"/>
                      <a:pt x="2546916" y="1165368"/>
                      <a:pt x="2547453" y="1165260"/>
                    </a:cubicBezTo>
                    <a:cubicBezTo>
                      <a:pt x="2551540" y="1164616"/>
                      <a:pt x="2553475" y="1166441"/>
                      <a:pt x="2553798" y="1166763"/>
                    </a:cubicBezTo>
                    <a:cubicBezTo>
                      <a:pt x="2555304" y="1167837"/>
                      <a:pt x="2555841" y="1169340"/>
                      <a:pt x="2556164" y="1170842"/>
                    </a:cubicBezTo>
                    <a:cubicBezTo>
                      <a:pt x="2556486" y="1172345"/>
                      <a:pt x="2556379" y="1174492"/>
                      <a:pt x="2554443" y="1176639"/>
                    </a:cubicBezTo>
                    <a:cubicBezTo>
                      <a:pt x="2554121" y="1177069"/>
                      <a:pt x="2553260" y="1177820"/>
                      <a:pt x="2551540" y="1178571"/>
                    </a:cubicBezTo>
                    <a:cubicBezTo>
                      <a:pt x="2549496" y="1179538"/>
                      <a:pt x="2541646" y="1182007"/>
                      <a:pt x="2538635" y="1183402"/>
                    </a:cubicBezTo>
                    <a:lnTo>
                      <a:pt x="2512072" y="1195640"/>
                    </a:lnTo>
                    <a:cubicBezTo>
                      <a:pt x="2502393" y="1200149"/>
                      <a:pt x="2492715" y="1204872"/>
                      <a:pt x="2483143" y="1209703"/>
                    </a:cubicBezTo>
                    <a:cubicBezTo>
                      <a:pt x="2468733" y="1217002"/>
                      <a:pt x="2454537" y="1224517"/>
                      <a:pt x="2440342" y="1232246"/>
                    </a:cubicBezTo>
                    <a:cubicBezTo>
                      <a:pt x="2417973" y="1244269"/>
                      <a:pt x="2395497" y="1256936"/>
                      <a:pt x="2373021" y="1269711"/>
                    </a:cubicBezTo>
                    <a:cubicBezTo>
                      <a:pt x="2350760" y="1282378"/>
                      <a:pt x="2328391" y="1295152"/>
                      <a:pt x="2306560" y="1308571"/>
                    </a:cubicBezTo>
                    <a:cubicBezTo>
                      <a:pt x="2283869" y="1322526"/>
                      <a:pt x="2262253" y="1337340"/>
                      <a:pt x="2240745" y="1352369"/>
                    </a:cubicBezTo>
                    <a:cubicBezTo>
                      <a:pt x="2294408" y="1344318"/>
                      <a:pt x="2348179" y="1336267"/>
                      <a:pt x="2401734" y="1327787"/>
                    </a:cubicBezTo>
                    <a:cubicBezTo>
                      <a:pt x="2534226" y="1306961"/>
                      <a:pt x="2666502" y="1284847"/>
                      <a:pt x="2798347" y="1259835"/>
                    </a:cubicBezTo>
                    <a:cubicBezTo>
                      <a:pt x="2802218" y="1259083"/>
                      <a:pt x="2805983" y="1261552"/>
                      <a:pt x="2806736" y="1265417"/>
                    </a:cubicBezTo>
                    <a:cubicBezTo>
                      <a:pt x="2807488" y="1269281"/>
                      <a:pt x="2805015" y="1273039"/>
                      <a:pt x="2801143" y="1273790"/>
                    </a:cubicBezTo>
                    <a:cubicBezTo>
                      <a:pt x="2636390" y="1306746"/>
                      <a:pt x="2471099" y="1335730"/>
                      <a:pt x="2305377" y="1362031"/>
                    </a:cubicBezTo>
                    <a:close/>
                    <a:moveTo>
                      <a:pt x="1883385" y="1105574"/>
                    </a:moveTo>
                    <a:cubicBezTo>
                      <a:pt x="1883923" y="1105467"/>
                      <a:pt x="1884353" y="1105360"/>
                      <a:pt x="1884138" y="1104930"/>
                    </a:cubicBezTo>
                    <a:cubicBezTo>
                      <a:pt x="1884030" y="1104930"/>
                      <a:pt x="1883923" y="1105145"/>
                      <a:pt x="1883815" y="1105145"/>
                    </a:cubicBezTo>
                    <a:lnTo>
                      <a:pt x="1883385" y="1105574"/>
                    </a:lnTo>
                    <a:close/>
                    <a:moveTo>
                      <a:pt x="2092015" y="1299446"/>
                    </a:moveTo>
                    <a:cubicBezTo>
                      <a:pt x="2064485" y="1324244"/>
                      <a:pt x="2037277" y="1349578"/>
                      <a:pt x="2009853" y="1374805"/>
                    </a:cubicBezTo>
                    <a:cubicBezTo>
                      <a:pt x="2006950" y="1377489"/>
                      <a:pt x="2006735" y="1381998"/>
                      <a:pt x="2009316" y="1384896"/>
                    </a:cubicBezTo>
                    <a:cubicBezTo>
                      <a:pt x="2011897" y="1387795"/>
                      <a:pt x="2016414" y="1388009"/>
                      <a:pt x="2019425" y="1385433"/>
                    </a:cubicBezTo>
                    <a:cubicBezTo>
                      <a:pt x="2047493" y="1361065"/>
                      <a:pt x="2075561" y="1336804"/>
                      <a:pt x="2103737" y="1312650"/>
                    </a:cubicBezTo>
                    <a:cubicBezTo>
                      <a:pt x="2122449" y="1296655"/>
                      <a:pt x="2141377" y="1280768"/>
                      <a:pt x="2160304" y="1264880"/>
                    </a:cubicBezTo>
                    <a:cubicBezTo>
                      <a:pt x="2176113" y="1251784"/>
                      <a:pt x="2191921" y="1238687"/>
                      <a:pt x="2208053" y="1225805"/>
                    </a:cubicBezTo>
                    <a:cubicBezTo>
                      <a:pt x="2223969" y="1212923"/>
                      <a:pt x="2239992" y="1200149"/>
                      <a:pt x="2256339" y="1187589"/>
                    </a:cubicBezTo>
                    <a:cubicBezTo>
                      <a:pt x="2269566" y="1177498"/>
                      <a:pt x="2283116" y="1167944"/>
                      <a:pt x="2296989" y="1158819"/>
                    </a:cubicBezTo>
                    <a:cubicBezTo>
                      <a:pt x="2310862" y="1149695"/>
                      <a:pt x="2325058" y="1140999"/>
                      <a:pt x="2339576" y="1132841"/>
                    </a:cubicBezTo>
                    <a:lnTo>
                      <a:pt x="2369687" y="1117061"/>
                    </a:lnTo>
                    <a:cubicBezTo>
                      <a:pt x="2370547" y="1116631"/>
                      <a:pt x="2382269" y="1110942"/>
                      <a:pt x="2384420" y="1109331"/>
                    </a:cubicBezTo>
                    <a:cubicBezTo>
                      <a:pt x="2387109" y="1107399"/>
                      <a:pt x="2387539" y="1105038"/>
                      <a:pt x="2387539" y="1104179"/>
                    </a:cubicBezTo>
                    <a:cubicBezTo>
                      <a:pt x="2387862" y="1101602"/>
                      <a:pt x="2387109" y="1099563"/>
                      <a:pt x="2384958" y="1097952"/>
                    </a:cubicBezTo>
                    <a:cubicBezTo>
                      <a:pt x="2384420" y="1097523"/>
                      <a:pt x="2382162" y="1095698"/>
                      <a:pt x="2377753" y="1096986"/>
                    </a:cubicBezTo>
                    <a:cubicBezTo>
                      <a:pt x="2377107" y="1097094"/>
                      <a:pt x="2376570" y="1097416"/>
                      <a:pt x="2376032" y="1097738"/>
                    </a:cubicBezTo>
                    <a:cubicBezTo>
                      <a:pt x="2376140" y="1097845"/>
                      <a:pt x="2376355" y="1097952"/>
                      <a:pt x="2376462" y="1098167"/>
                    </a:cubicBezTo>
                    <a:cubicBezTo>
                      <a:pt x="2376892" y="1098704"/>
                      <a:pt x="2375925" y="1099455"/>
                      <a:pt x="2374419" y="1100207"/>
                    </a:cubicBezTo>
                    <a:cubicBezTo>
                      <a:pt x="2374527" y="1099670"/>
                      <a:pt x="2374742" y="1099026"/>
                      <a:pt x="2374957" y="1098597"/>
                    </a:cubicBezTo>
                    <a:cubicBezTo>
                      <a:pt x="2374204" y="1099133"/>
                      <a:pt x="2373774" y="1099885"/>
                      <a:pt x="2373344" y="1100744"/>
                    </a:cubicBezTo>
                    <a:cubicBezTo>
                      <a:pt x="2369580" y="1102461"/>
                      <a:pt x="2363880" y="1104071"/>
                      <a:pt x="2363450" y="1104286"/>
                    </a:cubicBezTo>
                    <a:lnTo>
                      <a:pt x="2332155" y="1119315"/>
                    </a:lnTo>
                    <a:cubicBezTo>
                      <a:pt x="2317099" y="1127259"/>
                      <a:pt x="2302366" y="1135739"/>
                      <a:pt x="2287956" y="1144649"/>
                    </a:cubicBezTo>
                    <a:cubicBezTo>
                      <a:pt x="2273437" y="1153667"/>
                      <a:pt x="2259350" y="1163221"/>
                      <a:pt x="2245584" y="1173204"/>
                    </a:cubicBezTo>
                    <a:cubicBezTo>
                      <a:pt x="2228808" y="1185549"/>
                      <a:pt x="2212247" y="1198002"/>
                      <a:pt x="2196008" y="1210884"/>
                    </a:cubicBezTo>
                    <a:cubicBezTo>
                      <a:pt x="2179769" y="1223765"/>
                      <a:pt x="2163746" y="1236862"/>
                      <a:pt x="2148045" y="1250281"/>
                    </a:cubicBezTo>
                    <a:cubicBezTo>
                      <a:pt x="2129117" y="1266383"/>
                      <a:pt x="2110512" y="1282807"/>
                      <a:pt x="2092015" y="1299446"/>
                    </a:cubicBezTo>
                    <a:close/>
                    <a:moveTo>
                      <a:pt x="1399664" y="1821377"/>
                    </a:moveTo>
                    <a:cubicBezTo>
                      <a:pt x="1403535" y="1822128"/>
                      <a:pt x="1406009" y="1825885"/>
                      <a:pt x="1405256" y="1829750"/>
                    </a:cubicBezTo>
                    <a:cubicBezTo>
                      <a:pt x="1399019" y="1866248"/>
                      <a:pt x="1392244" y="1903069"/>
                      <a:pt x="1382780" y="1939138"/>
                    </a:cubicBezTo>
                    <a:cubicBezTo>
                      <a:pt x="1379661" y="1951269"/>
                      <a:pt x="1376112" y="1963184"/>
                      <a:pt x="1372241" y="1975100"/>
                    </a:cubicBezTo>
                    <a:cubicBezTo>
                      <a:pt x="1368369" y="1986909"/>
                      <a:pt x="1364068" y="1998717"/>
                      <a:pt x="1359551" y="2010311"/>
                    </a:cubicBezTo>
                    <a:cubicBezTo>
                      <a:pt x="1356432" y="2018147"/>
                      <a:pt x="1353313" y="2025984"/>
                      <a:pt x="1349980" y="2033820"/>
                    </a:cubicBezTo>
                    <a:cubicBezTo>
                      <a:pt x="1345140" y="2045414"/>
                      <a:pt x="1339979" y="2057007"/>
                      <a:pt x="1334817" y="2068494"/>
                    </a:cubicBezTo>
                    <a:cubicBezTo>
                      <a:pt x="1332988" y="2072680"/>
                      <a:pt x="1326106" y="2082127"/>
                      <a:pt x="1323202" y="2088353"/>
                    </a:cubicBezTo>
                    <a:cubicBezTo>
                      <a:pt x="1324493" y="2090608"/>
                      <a:pt x="1324385" y="2093399"/>
                      <a:pt x="1322772" y="2095653"/>
                    </a:cubicBezTo>
                    <a:cubicBezTo>
                      <a:pt x="1320406" y="2099088"/>
                      <a:pt x="1317932" y="2099625"/>
                      <a:pt x="1317287" y="2099840"/>
                    </a:cubicBezTo>
                    <a:cubicBezTo>
                      <a:pt x="1313631" y="2100591"/>
                      <a:pt x="1311157" y="2099088"/>
                      <a:pt x="1309544" y="2095760"/>
                    </a:cubicBezTo>
                    <a:cubicBezTo>
                      <a:pt x="1309221" y="2095009"/>
                      <a:pt x="1308576" y="2092969"/>
                      <a:pt x="1309437" y="2089749"/>
                    </a:cubicBezTo>
                    <a:cubicBezTo>
                      <a:pt x="1310834" y="2085240"/>
                      <a:pt x="1318040" y="2069245"/>
                      <a:pt x="1320621" y="2062590"/>
                    </a:cubicBezTo>
                    <a:lnTo>
                      <a:pt x="1342559" y="2004084"/>
                    </a:lnTo>
                    <a:cubicBezTo>
                      <a:pt x="1347614" y="1989700"/>
                      <a:pt x="1352131" y="1975100"/>
                      <a:pt x="1356647" y="1960501"/>
                    </a:cubicBezTo>
                    <a:cubicBezTo>
                      <a:pt x="1361057" y="1945901"/>
                      <a:pt x="1365250" y="1931194"/>
                      <a:pt x="1369230" y="1916488"/>
                    </a:cubicBezTo>
                    <a:cubicBezTo>
                      <a:pt x="1377403" y="1886752"/>
                      <a:pt x="1384715" y="1856909"/>
                      <a:pt x="1391276" y="1826959"/>
                    </a:cubicBezTo>
                    <a:cubicBezTo>
                      <a:pt x="1392028" y="1823094"/>
                      <a:pt x="1395792" y="1820625"/>
                      <a:pt x="1399664" y="1821377"/>
                    </a:cubicBezTo>
                    <a:close/>
                    <a:moveTo>
                      <a:pt x="1312663" y="2086636"/>
                    </a:moveTo>
                    <a:cubicBezTo>
                      <a:pt x="1312340" y="2086850"/>
                      <a:pt x="1312018" y="2087280"/>
                      <a:pt x="1311695" y="2087602"/>
                    </a:cubicBezTo>
                    <a:cubicBezTo>
                      <a:pt x="1311588" y="2087817"/>
                      <a:pt x="1311480" y="2088139"/>
                      <a:pt x="1311372" y="2088031"/>
                    </a:cubicBezTo>
                    <a:cubicBezTo>
                      <a:pt x="1310405" y="2087280"/>
                      <a:pt x="1311480" y="2086850"/>
                      <a:pt x="1312663" y="2086636"/>
                    </a:cubicBezTo>
                    <a:close/>
                    <a:moveTo>
                      <a:pt x="985952" y="1622352"/>
                    </a:moveTo>
                    <a:cubicBezTo>
                      <a:pt x="1010687" y="1614945"/>
                      <a:pt x="1035744" y="1608074"/>
                      <a:pt x="1060909" y="1602707"/>
                    </a:cubicBezTo>
                    <a:cubicBezTo>
                      <a:pt x="1086503" y="1597232"/>
                      <a:pt x="1112098" y="1592938"/>
                      <a:pt x="1137263" y="1590362"/>
                    </a:cubicBezTo>
                    <a:cubicBezTo>
                      <a:pt x="1141027" y="1590147"/>
                      <a:pt x="1143823" y="1586819"/>
                      <a:pt x="1143608" y="1583062"/>
                    </a:cubicBezTo>
                    <a:cubicBezTo>
                      <a:pt x="1143285" y="1579305"/>
                      <a:pt x="1140059" y="1576514"/>
                      <a:pt x="1136295" y="1576836"/>
                    </a:cubicBezTo>
                    <a:cubicBezTo>
                      <a:pt x="1110377" y="1578231"/>
                      <a:pt x="1084030" y="1581237"/>
                      <a:pt x="1057575" y="1585853"/>
                    </a:cubicBezTo>
                    <a:cubicBezTo>
                      <a:pt x="1031765" y="1590469"/>
                      <a:pt x="1005847" y="1596481"/>
                      <a:pt x="980467" y="1603888"/>
                    </a:cubicBezTo>
                    <a:cubicBezTo>
                      <a:pt x="960142" y="1609899"/>
                      <a:pt x="940139" y="1616984"/>
                      <a:pt x="920567" y="1624606"/>
                    </a:cubicBezTo>
                    <a:cubicBezTo>
                      <a:pt x="890348" y="1636415"/>
                      <a:pt x="861527" y="1650155"/>
                      <a:pt x="834534" y="1664433"/>
                    </a:cubicBezTo>
                    <a:cubicBezTo>
                      <a:pt x="831092" y="1666150"/>
                      <a:pt x="829587" y="1670444"/>
                      <a:pt x="831415" y="1673986"/>
                    </a:cubicBezTo>
                    <a:cubicBezTo>
                      <a:pt x="833136" y="1677529"/>
                      <a:pt x="837438" y="1678925"/>
                      <a:pt x="840986" y="1677100"/>
                    </a:cubicBezTo>
                    <a:cubicBezTo>
                      <a:pt x="867979" y="1664218"/>
                      <a:pt x="897015" y="1652517"/>
                      <a:pt x="927020" y="1641675"/>
                    </a:cubicBezTo>
                    <a:cubicBezTo>
                      <a:pt x="946377" y="1634804"/>
                      <a:pt x="966057" y="1628363"/>
                      <a:pt x="985952" y="1622352"/>
                    </a:cubicBezTo>
                    <a:close/>
                    <a:moveTo>
                      <a:pt x="1246633" y="1675275"/>
                    </a:moveTo>
                    <a:cubicBezTo>
                      <a:pt x="1232329" y="1692236"/>
                      <a:pt x="1217059" y="1712739"/>
                      <a:pt x="1214047" y="1716067"/>
                    </a:cubicBezTo>
                    <a:cubicBezTo>
                      <a:pt x="1183721" y="1749882"/>
                      <a:pt x="1154362" y="1784341"/>
                      <a:pt x="1125649" y="1819337"/>
                    </a:cubicBezTo>
                    <a:cubicBezTo>
                      <a:pt x="1096935" y="1854440"/>
                      <a:pt x="1068759" y="1889973"/>
                      <a:pt x="1040906" y="1925827"/>
                    </a:cubicBezTo>
                    <a:cubicBezTo>
                      <a:pt x="964874" y="2023729"/>
                      <a:pt x="888305" y="2122812"/>
                      <a:pt x="810444" y="2221144"/>
                    </a:cubicBezTo>
                    <a:cubicBezTo>
                      <a:pt x="758825" y="2286305"/>
                      <a:pt x="706559" y="2351251"/>
                      <a:pt x="653649" y="2415553"/>
                    </a:cubicBezTo>
                    <a:cubicBezTo>
                      <a:pt x="565250" y="2523331"/>
                      <a:pt x="475023" y="2629392"/>
                      <a:pt x="383075" y="2732125"/>
                    </a:cubicBezTo>
                    <a:cubicBezTo>
                      <a:pt x="380494" y="2735130"/>
                      <a:pt x="375977" y="2735345"/>
                      <a:pt x="373074" y="2732769"/>
                    </a:cubicBezTo>
                    <a:cubicBezTo>
                      <a:pt x="370063" y="2730192"/>
                      <a:pt x="369847" y="2725684"/>
                      <a:pt x="372429" y="2722678"/>
                    </a:cubicBezTo>
                    <a:cubicBezTo>
                      <a:pt x="463193" y="2619193"/>
                      <a:pt x="551915" y="2512274"/>
                      <a:pt x="639454" y="2404066"/>
                    </a:cubicBezTo>
                    <a:cubicBezTo>
                      <a:pt x="677308" y="2357262"/>
                      <a:pt x="714733" y="2310136"/>
                      <a:pt x="752265" y="2263010"/>
                    </a:cubicBezTo>
                    <a:cubicBezTo>
                      <a:pt x="752157" y="2262903"/>
                      <a:pt x="752157" y="2262795"/>
                      <a:pt x="752049" y="2262688"/>
                    </a:cubicBezTo>
                    <a:cubicBezTo>
                      <a:pt x="743554" y="2264191"/>
                      <a:pt x="728283" y="2269773"/>
                      <a:pt x="722153" y="2271490"/>
                    </a:cubicBezTo>
                    <a:cubicBezTo>
                      <a:pt x="710861" y="2274604"/>
                      <a:pt x="699569" y="2277932"/>
                      <a:pt x="688385" y="2281367"/>
                    </a:cubicBezTo>
                    <a:cubicBezTo>
                      <a:pt x="677201" y="2284802"/>
                      <a:pt x="666016" y="2288452"/>
                      <a:pt x="655047" y="2292316"/>
                    </a:cubicBezTo>
                    <a:cubicBezTo>
                      <a:pt x="633216" y="2299938"/>
                      <a:pt x="611600" y="2308311"/>
                      <a:pt x="589985" y="2316792"/>
                    </a:cubicBezTo>
                    <a:cubicBezTo>
                      <a:pt x="575682" y="2322589"/>
                      <a:pt x="561379" y="2328278"/>
                      <a:pt x="547076" y="2334290"/>
                    </a:cubicBezTo>
                    <a:cubicBezTo>
                      <a:pt x="511372" y="2349211"/>
                      <a:pt x="476098" y="2365206"/>
                      <a:pt x="441578" y="2382275"/>
                    </a:cubicBezTo>
                    <a:cubicBezTo>
                      <a:pt x="438029" y="2384100"/>
                      <a:pt x="433727" y="2382811"/>
                      <a:pt x="431899" y="2379269"/>
                    </a:cubicBezTo>
                    <a:cubicBezTo>
                      <a:pt x="430071" y="2375834"/>
                      <a:pt x="431469" y="2371540"/>
                      <a:pt x="434910" y="2369715"/>
                    </a:cubicBezTo>
                    <a:cubicBezTo>
                      <a:pt x="469108" y="2351036"/>
                      <a:pt x="503952" y="2333216"/>
                      <a:pt x="539655" y="2317221"/>
                    </a:cubicBezTo>
                    <a:cubicBezTo>
                      <a:pt x="553958" y="2310780"/>
                      <a:pt x="568369" y="2304661"/>
                      <a:pt x="582887" y="2298864"/>
                    </a:cubicBezTo>
                    <a:cubicBezTo>
                      <a:pt x="604825" y="2290277"/>
                      <a:pt x="626979" y="2282547"/>
                      <a:pt x="649240" y="2275248"/>
                    </a:cubicBezTo>
                    <a:cubicBezTo>
                      <a:pt x="660639" y="2271705"/>
                      <a:pt x="672146" y="2268270"/>
                      <a:pt x="683653" y="2265157"/>
                    </a:cubicBezTo>
                    <a:cubicBezTo>
                      <a:pt x="695160" y="2262044"/>
                      <a:pt x="706667" y="2259145"/>
                      <a:pt x="718282" y="2256462"/>
                    </a:cubicBezTo>
                    <a:cubicBezTo>
                      <a:pt x="728391" y="2254100"/>
                      <a:pt x="753448" y="2249269"/>
                      <a:pt x="759577" y="2250128"/>
                    </a:cubicBezTo>
                    <a:cubicBezTo>
                      <a:pt x="760760" y="2250235"/>
                      <a:pt x="760653" y="2250987"/>
                      <a:pt x="761513" y="2251416"/>
                    </a:cubicBezTo>
                    <a:cubicBezTo>
                      <a:pt x="772698" y="2237246"/>
                      <a:pt x="784097" y="2223291"/>
                      <a:pt x="795281" y="2209121"/>
                    </a:cubicBezTo>
                    <a:cubicBezTo>
                      <a:pt x="873249" y="2110897"/>
                      <a:pt x="950678" y="2012672"/>
                      <a:pt x="1027356" y="1915200"/>
                    </a:cubicBezTo>
                    <a:cubicBezTo>
                      <a:pt x="1055532" y="1879452"/>
                      <a:pt x="1084137" y="1844027"/>
                      <a:pt x="1113281" y="1809139"/>
                    </a:cubicBezTo>
                    <a:cubicBezTo>
                      <a:pt x="1142532" y="1774250"/>
                      <a:pt x="1172429" y="1740006"/>
                      <a:pt x="1203186" y="1706299"/>
                    </a:cubicBezTo>
                    <a:cubicBezTo>
                      <a:pt x="1207057" y="1702005"/>
                      <a:pt x="1231362" y="1670015"/>
                      <a:pt x="1247708" y="1653053"/>
                    </a:cubicBezTo>
                    <a:cubicBezTo>
                      <a:pt x="1252332" y="1648330"/>
                      <a:pt x="1256419" y="1644680"/>
                      <a:pt x="1259430" y="1642855"/>
                    </a:cubicBezTo>
                    <a:cubicBezTo>
                      <a:pt x="1262549" y="1640923"/>
                      <a:pt x="1265237" y="1640494"/>
                      <a:pt x="1267065" y="1640708"/>
                    </a:cubicBezTo>
                    <a:cubicBezTo>
                      <a:pt x="1270829" y="1641138"/>
                      <a:pt x="1273518" y="1644466"/>
                      <a:pt x="1273088" y="1648223"/>
                    </a:cubicBezTo>
                    <a:cubicBezTo>
                      <a:pt x="1272657" y="1651336"/>
                      <a:pt x="1270291" y="1653805"/>
                      <a:pt x="1267280" y="1654234"/>
                    </a:cubicBezTo>
                    <a:lnTo>
                      <a:pt x="1267173" y="1654127"/>
                    </a:lnTo>
                    <a:cubicBezTo>
                      <a:pt x="1267065" y="1653805"/>
                      <a:pt x="1266850" y="1653912"/>
                      <a:pt x="1266420" y="1654234"/>
                    </a:cubicBezTo>
                    <a:cubicBezTo>
                      <a:pt x="1266098" y="1654234"/>
                      <a:pt x="1265775" y="1654234"/>
                      <a:pt x="1265452" y="1654234"/>
                    </a:cubicBezTo>
                    <a:cubicBezTo>
                      <a:pt x="1265667" y="1654234"/>
                      <a:pt x="1265990" y="1654342"/>
                      <a:pt x="1266313" y="1654342"/>
                    </a:cubicBezTo>
                    <a:cubicBezTo>
                      <a:pt x="1265775" y="1654771"/>
                      <a:pt x="1265237" y="1655523"/>
                      <a:pt x="1264700" y="1655952"/>
                    </a:cubicBezTo>
                    <a:cubicBezTo>
                      <a:pt x="1259967" y="1659924"/>
                      <a:pt x="1253408" y="1667224"/>
                      <a:pt x="1246633" y="1675275"/>
                    </a:cubicBezTo>
                    <a:close/>
                    <a:moveTo>
                      <a:pt x="753663" y="2254422"/>
                    </a:moveTo>
                    <a:cubicBezTo>
                      <a:pt x="753878" y="2254207"/>
                      <a:pt x="754200" y="2253993"/>
                      <a:pt x="754523" y="2253778"/>
                    </a:cubicBezTo>
                    <a:cubicBezTo>
                      <a:pt x="754738" y="2253671"/>
                      <a:pt x="755061" y="2253563"/>
                      <a:pt x="754953" y="2253456"/>
                    </a:cubicBezTo>
                    <a:cubicBezTo>
                      <a:pt x="754308" y="2252597"/>
                      <a:pt x="753878" y="2253349"/>
                      <a:pt x="753663" y="2254422"/>
                    </a:cubicBezTo>
                    <a:close/>
                    <a:moveTo>
                      <a:pt x="1266313" y="1654342"/>
                    </a:moveTo>
                    <a:cubicBezTo>
                      <a:pt x="1266743" y="1654449"/>
                      <a:pt x="1267280" y="1654556"/>
                      <a:pt x="1267280" y="1654234"/>
                    </a:cubicBezTo>
                    <a:cubicBezTo>
                      <a:pt x="1266958" y="1654234"/>
                      <a:pt x="1266743" y="1654234"/>
                      <a:pt x="1266420" y="1654234"/>
                    </a:cubicBezTo>
                    <a:lnTo>
                      <a:pt x="1266313" y="1654342"/>
                    </a:lnTo>
                    <a:close/>
                    <a:moveTo>
                      <a:pt x="869377" y="2149971"/>
                    </a:moveTo>
                    <a:cubicBezTo>
                      <a:pt x="859591" y="2191730"/>
                      <a:pt x="847546" y="2232952"/>
                      <a:pt x="834426" y="2273852"/>
                    </a:cubicBezTo>
                    <a:cubicBezTo>
                      <a:pt x="826468" y="2298435"/>
                      <a:pt x="818080" y="2322803"/>
                      <a:pt x="809477" y="2347064"/>
                    </a:cubicBezTo>
                    <a:cubicBezTo>
                      <a:pt x="796572" y="2383670"/>
                      <a:pt x="783344" y="2420061"/>
                      <a:pt x="769149" y="2456023"/>
                    </a:cubicBezTo>
                    <a:cubicBezTo>
                      <a:pt x="766783" y="2462357"/>
                      <a:pt x="757104" y="2494454"/>
                      <a:pt x="746350" y="2521399"/>
                    </a:cubicBezTo>
                    <a:cubicBezTo>
                      <a:pt x="741941" y="2532348"/>
                      <a:pt x="737424" y="2542547"/>
                      <a:pt x="733122" y="2549417"/>
                    </a:cubicBezTo>
                    <a:cubicBezTo>
                      <a:pt x="731724" y="2551671"/>
                      <a:pt x="730326" y="2553603"/>
                      <a:pt x="729036" y="2554892"/>
                    </a:cubicBezTo>
                    <a:cubicBezTo>
                      <a:pt x="728606" y="2555321"/>
                      <a:pt x="728068" y="2556394"/>
                      <a:pt x="727853" y="2555965"/>
                    </a:cubicBezTo>
                    <a:cubicBezTo>
                      <a:pt x="724304" y="2556717"/>
                      <a:pt x="721938" y="2560152"/>
                      <a:pt x="722476" y="2563694"/>
                    </a:cubicBezTo>
                    <a:cubicBezTo>
                      <a:pt x="723121" y="2567451"/>
                      <a:pt x="726670" y="2570028"/>
                      <a:pt x="730326" y="2569384"/>
                    </a:cubicBezTo>
                    <a:cubicBezTo>
                      <a:pt x="732692" y="2569062"/>
                      <a:pt x="735273" y="2567881"/>
                      <a:pt x="737854" y="2565627"/>
                    </a:cubicBezTo>
                    <a:cubicBezTo>
                      <a:pt x="741618" y="2562406"/>
                      <a:pt x="745812" y="2556394"/>
                      <a:pt x="750114" y="2548665"/>
                    </a:cubicBezTo>
                    <a:cubicBezTo>
                      <a:pt x="765062" y="2521291"/>
                      <a:pt x="781839" y="2470515"/>
                      <a:pt x="785280" y="2462464"/>
                    </a:cubicBezTo>
                    <a:cubicBezTo>
                      <a:pt x="797647" y="2432514"/>
                      <a:pt x="809907" y="2402349"/>
                      <a:pt x="821091" y="2371862"/>
                    </a:cubicBezTo>
                    <a:cubicBezTo>
                      <a:pt x="828512" y="2351465"/>
                      <a:pt x="835609" y="2330962"/>
                      <a:pt x="842277" y="2310351"/>
                    </a:cubicBezTo>
                    <a:cubicBezTo>
                      <a:pt x="858838" y="2258609"/>
                      <a:pt x="872604" y="2206115"/>
                      <a:pt x="883358" y="2152977"/>
                    </a:cubicBezTo>
                    <a:cubicBezTo>
                      <a:pt x="884110" y="2149113"/>
                      <a:pt x="881745" y="2145356"/>
                      <a:pt x="877873" y="2144497"/>
                    </a:cubicBezTo>
                    <a:cubicBezTo>
                      <a:pt x="874002" y="2143745"/>
                      <a:pt x="870238" y="2146107"/>
                      <a:pt x="869377" y="2149971"/>
                    </a:cubicBezTo>
                    <a:close/>
                    <a:moveTo>
                      <a:pt x="1044777" y="1955241"/>
                    </a:moveTo>
                    <a:cubicBezTo>
                      <a:pt x="1040798" y="1955563"/>
                      <a:pt x="1037895" y="1958998"/>
                      <a:pt x="1038217" y="1962970"/>
                    </a:cubicBezTo>
                    <a:cubicBezTo>
                      <a:pt x="1040906" y="1999146"/>
                      <a:pt x="1040045" y="2035538"/>
                      <a:pt x="1037034" y="2071822"/>
                    </a:cubicBezTo>
                    <a:cubicBezTo>
                      <a:pt x="1034776" y="2098981"/>
                      <a:pt x="1031227" y="2126033"/>
                      <a:pt x="1026818" y="2152977"/>
                    </a:cubicBezTo>
                    <a:cubicBezTo>
                      <a:pt x="1022516" y="2180029"/>
                      <a:pt x="1017462" y="2206974"/>
                      <a:pt x="1011655" y="2233489"/>
                    </a:cubicBezTo>
                    <a:cubicBezTo>
                      <a:pt x="1008428" y="2247981"/>
                      <a:pt x="1005094" y="2262366"/>
                      <a:pt x="1001331" y="2276643"/>
                    </a:cubicBezTo>
                    <a:cubicBezTo>
                      <a:pt x="997459" y="2290921"/>
                      <a:pt x="993265" y="2304983"/>
                      <a:pt x="988318" y="2318939"/>
                    </a:cubicBezTo>
                    <a:cubicBezTo>
                      <a:pt x="984877" y="2328922"/>
                      <a:pt x="970466" y="2346313"/>
                      <a:pt x="966057" y="2355974"/>
                    </a:cubicBezTo>
                    <a:cubicBezTo>
                      <a:pt x="963261" y="2362200"/>
                      <a:pt x="964121" y="2367138"/>
                      <a:pt x="966165" y="2369607"/>
                    </a:cubicBezTo>
                    <a:cubicBezTo>
                      <a:pt x="967885" y="2371647"/>
                      <a:pt x="971112" y="2373687"/>
                      <a:pt x="976704" y="2372720"/>
                    </a:cubicBezTo>
                    <a:cubicBezTo>
                      <a:pt x="980467" y="2372076"/>
                      <a:pt x="983049" y="2368641"/>
                      <a:pt x="982403" y="2364884"/>
                    </a:cubicBezTo>
                    <a:cubicBezTo>
                      <a:pt x="982188" y="2363059"/>
                      <a:pt x="981220" y="2361556"/>
                      <a:pt x="979822" y="2360483"/>
                    </a:cubicBezTo>
                    <a:cubicBezTo>
                      <a:pt x="980790" y="2358765"/>
                      <a:pt x="981973" y="2356618"/>
                      <a:pt x="983156" y="2354901"/>
                    </a:cubicBezTo>
                    <a:cubicBezTo>
                      <a:pt x="990039" y="2344917"/>
                      <a:pt x="999825" y="2332357"/>
                      <a:pt x="1003051" y="2324306"/>
                    </a:cubicBezTo>
                    <a:cubicBezTo>
                      <a:pt x="1008536" y="2310136"/>
                      <a:pt x="1013375" y="2295859"/>
                      <a:pt x="1017677" y="2281259"/>
                    </a:cubicBezTo>
                    <a:cubicBezTo>
                      <a:pt x="1021979" y="2266874"/>
                      <a:pt x="1025743" y="2252275"/>
                      <a:pt x="1029291" y="2237568"/>
                    </a:cubicBezTo>
                    <a:cubicBezTo>
                      <a:pt x="1034668" y="2215132"/>
                      <a:pt x="1039615" y="2192589"/>
                      <a:pt x="1043594" y="2169724"/>
                    </a:cubicBezTo>
                    <a:cubicBezTo>
                      <a:pt x="1047573" y="2146858"/>
                      <a:pt x="1050692" y="2123886"/>
                      <a:pt x="1052843" y="2100806"/>
                    </a:cubicBezTo>
                    <a:cubicBezTo>
                      <a:pt x="1057145" y="2054431"/>
                      <a:pt x="1057360" y="2007734"/>
                      <a:pt x="1052520" y="1961682"/>
                    </a:cubicBezTo>
                    <a:cubicBezTo>
                      <a:pt x="1052090" y="1957817"/>
                      <a:pt x="1048649" y="1954919"/>
                      <a:pt x="1044777" y="1955241"/>
                    </a:cubicBezTo>
                    <a:close/>
                    <a:moveTo>
                      <a:pt x="1263086" y="1724011"/>
                    </a:moveTo>
                    <a:cubicBezTo>
                      <a:pt x="1259215" y="1724655"/>
                      <a:pt x="1256634" y="1728412"/>
                      <a:pt x="1257279" y="1732277"/>
                    </a:cubicBezTo>
                    <a:cubicBezTo>
                      <a:pt x="1264054" y="1775646"/>
                      <a:pt x="1266205" y="1818908"/>
                      <a:pt x="1265667" y="1862277"/>
                    </a:cubicBezTo>
                    <a:cubicBezTo>
                      <a:pt x="1265345" y="1879560"/>
                      <a:pt x="1264700" y="1896950"/>
                      <a:pt x="1263731" y="1914341"/>
                    </a:cubicBezTo>
                    <a:cubicBezTo>
                      <a:pt x="1262226" y="1940426"/>
                      <a:pt x="1260183" y="1966512"/>
                      <a:pt x="1257279" y="1992598"/>
                    </a:cubicBezTo>
                    <a:cubicBezTo>
                      <a:pt x="1255774" y="2006553"/>
                      <a:pt x="1253945" y="2020401"/>
                      <a:pt x="1252010" y="2034249"/>
                    </a:cubicBezTo>
                    <a:cubicBezTo>
                      <a:pt x="1250181" y="2048097"/>
                      <a:pt x="1248138" y="2062053"/>
                      <a:pt x="1246095" y="2075901"/>
                    </a:cubicBezTo>
                    <a:cubicBezTo>
                      <a:pt x="1244697" y="2085240"/>
                      <a:pt x="1234588" y="2101235"/>
                      <a:pt x="1233082" y="2109823"/>
                    </a:cubicBezTo>
                    <a:cubicBezTo>
                      <a:pt x="1232114" y="2115298"/>
                      <a:pt x="1233727" y="2119270"/>
                      <a:pt x="1236631" y="2121631"/>
                    </a:cubicBezTo>
                    <a:cubicBezTo>
                      <a:pt x="1238352" y="2123027"/>
                      <a:pt x="1240933" y="2124208"/>
                      <a:pt x="1244804" y="2123886"/>
                    </a:cubicBezTo>
                    <a:cubicBezTo>
                      <a:pt x="1248568" y="2123778"/>
                      <a:pt x="1251472" y="2120558"/>
                      <a:pt x="1251257" y="2116801"/>
                    </a:cubicBezTo>
                    <a:cubicBezTo>
                      <a:pt x="1251149" y="2114117"/>
                      <a:pt x="1249536" y="2111970"/>
                      <a:pt x="1247278" y="2110897"/>
                    </a:cubicBezTo>
                    <a:cubicBezTo>
                      <a:pt x="1248461" y="2107139"/>
                      <a:pt x="1251149" y="2102309"/>
                      <a:pt x="1253623" y="2097371"/>
                    </a:cubicBezTo>
                    <a:cubicBezTo>
                      <a:pt x="1257064" y="2090608"/>
                      <a:pt x="1260290" y="2083630"/>
                      <a:pt x="1261258" y="2078477"/>
                    </a:cubicBezTo>
                    <a:cubicBezTo>
                      <a:pt x="1264377" y="2061731"/>
                      <a:pt x="1267388" y="2045092"/>
                      <a:pt x="1270077" y="2028345"/>
                    </a:cubicBezTo>
                    <a:cubicBezTo>
                      <a:pt x="1271905" y="2017181"/>
                      <a:pt x="1273625" y="2006017"/>
                      <a:pt x="1275131" y="1994745"/>
                    </a:cubicBezTo>
                    <a:cubicBezTo>
                      <a:pt x="1278572" y="1968337"/>
                      <a:pt x="1281476" y="1941929"/>
                      <a:pt x="1282981" y="1915521"/>
                    </a:cubicBezTo>
                    <a:cubicBezTo>
                      <a:pt x="1284057" y="1897702"/>
                      <a:pt x="1284487" y="1879989"/>
                      <a:pt x="1284272" y="1862277"/>
                    </a:cubicBezTo>
                    <a:cubicBezTo>
                      <a:pt x="1283842" y="1818049"/>
                      <a:pt x="1279755" y="1773928"/>
                      <a:pt x="1271367" y="1729808"/>
                    </a:cubicBezTo>
                    <a:cubicBezTo>
                      <a:pt x="1270722" y="1725943"/>
                      <a:pt x="1266958" y="1723367"/>
                      <a:pt x="1263086" y="17240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7834416" y="13973709"/>
                <a:ext cx="3380740" cy="3234687"/>
              </a:xfrm>
              <a:custGeom>
                <a:avLst/>
                <a:gdLst/>
                <a:ahLst/>
                <a:cxnLst/>
                <a:rect l="l" t="t" r="r" b="b"/>
                <a:pathLst>
                  <a:path w="3380740" h="3234687" extrusionOk="0">
                    <a:moveTo>
                      <a:pt x="3019748" y="1904096"/>
                    </a:moveTo>
                    <a:cubicBezTo>
                      <a:pt x="2926295" y="1828737"/>
                      <a:pt x="2895108" y="1715269"/>
                      <a:pt x="2829615" y="1662346"/>
                    </a:cubicBezTo>
                    <a:cubicBezTo>
                      <a:pt x="2516992" y="1409969"/>
                      <a:pt x="2291478" y="1317327"/>
                      <a:pt x="2132424" y="1305948"/>
                    </a:cubicBezTo>
                    <a:cubicBezTo>
                      <a:pt x="2285886" y="1211266"/>
                      <a:pt x="2440853" y="1021259"/>
                      <a:pt x="2536457" y="678816"/>
                    </a:cubicBezTo>
                    <a:cubicBezTo>
                      <a:pt x="2562160" y="586818"/>
                      <a:pt x="2539576" y="466694"/>
                      <a:pt x="2565924" y="383069"/>
                    </a:cubicBezTo>
                    <a:cubicBezTo>
                      <a:pt x="2636471" y="159569"/>
                      <a:pt x="2768532" y="30750"/>
                      <a:pt x="2749282" y="17332"/>
                    </a:cubicBezTo>
                    <a:cubicBezTo>
                      <a:pt x="2729924" y="3913"/>
                      <a:pt x="2611414" y="193491"/>
                      <a:pt x="2450209" y="302558"/>
                    </a:cubicBezTo>
                    <a:cubicBezTo>
                      <a:pt x="2350734" y="369866"/>
                      <a:pt x="2232008" y="367397"/>
                      <a:pt x="2162213" y="414630"/>
                    </a:cubicBezTo>
                    <a:cubicBezTo>
                      <a:pt x="1893037" y="596801"/>
                      <a:pt x="1742479" y="753960"/>
                      <a:pt x="1664512" y="885892"/>
                    </a:cubicBezTo>
                    <a:cubicBezTo>
                      <a:pt x="1600955" y="729162"/>
                      <a:pt x="1460828" y="554720"/>
                      <a:pt x="1194448" y="390477"/>
                    </a:cubicBezTo>
                    <a:cubicBezTo>
                      <a:pt x="1112717" y="340130"/>
                      <a:pt x="989904" y="327463"/>
                      <a:pt x="916454" y="278619"/>
                    </a:cubicBezTo>
                    <a:cubicBezTo>
                      <a:pt x="720083" y="148405"/>
                      <a:pt x="632760" y="-13585"/>
                      <a:pt x="614370" y="908"/>
                    </a:cubicBezTo>
                    <a:cubicBezTo>
                      <a:pt x="595873" y="15400"/>
                      <a:pt x="745786" y="181790"/>
                      <a:pt x="805686" y="365786"/>
                    </a:cubicBezTo>
                    <a:cubicBezTo>
                      <a:pt x="842680" y="479361"/>
                      <a:pt x="806654" y="591434"/>
                      <a:pt x="832572" y="671087"/>
                    </a:cubicBezTo>
                    <a:cubicBezTo>
                      <a:pt x="947748" y="1024586"/>
                      <a:pt x="1075400" y="1220069"/>
                      <a:pt x="1195094" y="1322480"/>
                    </a:cubicBezTo>
                    <a:cubicBezTo>
                      <a:pt x="1018726" y="1328062"/>
                      <a:pt x="795362" y="1408466"/>
                      <a:pt x="541995" y="1631430"/>
                    </a:cubicBezTo>
                    <a:cubicBezTo>
                      <a:pt x="469942" y="1694766"/>
                      <a:pt x="422946" y="1807697"/>
                      <a:pt x="354873" y="1863733"/>
                    </a:cubicBezTo>
                    <a:cubicBezTo>
                      <a:pt x="173020" y="2013270"/>
                      <a:pt x="-8510" y="2050305"/>
                      <a:pt x="309" y="2071990"/>
                    </a:cubicBezTo>
                    <a:cubicBezTo>
                      <a:pt x="9127" y="2093567"/>
                      <a:pt x="212703" y="1998348"/>
                      <a:pt x="407783" y="1993625"/>
                    </a:cubicBezTo>
                    <a:cubicBezTo>
                      <a:pt x="528337" y="1990726"/>
                      <a:pt x="626522" y="2056639"/>
                      <a:pt x="711050" y="2054599"/>
                    </a:cubicBezTo>
                    <a:cubicBezTo>
                      <a:pt x="1017220" y="2047192"/>
                      <a:pt x="1223162" y="2001783"/>
                      <a:pt x="1361460" y="1939306"/>
                    </a:cubicBezTo>
                    <a:cubicBezTo>
                      <a:pt x="1322423" y="2094318"/>
                      <a:pt x="1325326" y="2300643"/>
                      <a:pt x="1409423" y="2564936"/>
                    </a:cubicBezTo>
                    <a:cubicBezTo>
                      <a:pt x="1438352" y="2655860"/>
                      <a:pt x="1523203" y="2744638"/>
                      <a:pt x="1546969" y="2829014"/>
                    </a:cubicBezTo>
                    <a:cubicBezTo>
                      <a:pt x="1610418" y="3054554"/>
                      <a:pt x="1570306" y="3233719"/>
                      <a:pt x="1593857" y="3234685"/>
                    </a:cubicBezTo>
                    <a:cubicBezTo>
                      <a:pt x="1617409" y="3235544"/>
                      <a:pt x="1612892" y="3012581"/>
                      <a:pt x="1688279" y="2834274"/>
                    </a:cubicBezTo>
                    <a:cubicBezTo>
                      <a:pt x="1734844" y="2724134"/>
                      <a:pt x="1835825" y="2662408"/>
                      <a:pt x="1868518" y="2585117"/>
                    </a:cubicBezTo>
                    <a:cubicBezTo>
                      <a:pt x="1989609" y="2298818"/>
                      <a:pt x="2031013" y="2091205"/>
                      <a:pt x="2028002" y="1939843"/>
                    </a:cubicBezTo>
                    <a:cubicBezTo>
                      <a:pt x="2167590" y="2031948"/>
                      <a:pt x="2376866" y="2098075"/>
                      <a:pt x="2679810" y="2092708"/>
                    </a:cubicBezTo>
                    <a:cubicBezTo>
                      <a:pt x="2776167" y="2090990"/>
                      <a:pt x="2886075" y="2035491"/>
                      <a:pt x="2974581" y="2036886"/>
                    </a:cubicBezTo>
                    <a:cubicBezTo>
                      <a:pt x="3210849" y="2040536"/>
                      <a:pt x="3373022" y="2129421"/>
                      <a:pt x="3380550" y="2107307"/>
                    </a:cubicBezTo>
                    <a:cubicBezTo>
                      <a:pt x="3388078" y="2085193"/>
                      <a:pt x="3171059" y="2026259"/>
                      <a:pt x="3019748" y="1904096"/>
                    </a:cubicBezTo>
                    <a:close/>
                    <a:moveTo>
                      <a:pt x="1615365" y="1594394"/>
                    </a:moveTo>
                    <a:cubicBezTo>
                      <a:pt x="1612354" y="1566162"/>
                      <a:pt x="1605687" y="1540183"/>
                      <a:pt x="1596761" y="1518606"/>
                    </a:cubicBezTo>
                    <a:cubicBezTo>
                      <a:pt x="1581275" y="1481356"/>
                      <a:pt x="1549658" y="1443140"/>
                      <a:pt x="1505458" y="1410076"/>
                    </a:cubicBezTo>
                    <a:cubicBezTo>
                      <a:pt x="1544710" y="1398805"/>
                      <a:pt x="1577833" y="1380233"/>
                      <a:pt x="1602675" y="1360481"/>
                    </a:cubicBezTo>
                    <a:cubicBezTo>
                      <a:pt x="1623431" y="1343949"/>
                      <a:pt x="1642573" y="1320440"/>
                      <a:pt x="1659027" y="1292100"/>
                    </a:cubicBezTo>
                    <a:cubicBezTo>
                      <a:pt x="1676234" y="1312389"/>
                      <a:pt x="1694838" y="1329028"/>
                      <a:pt x="1713013" y="1341480"/>
                    </a:cubicBezTo>
                    <a:cubicBezTo>
                      <a:pt x="1752373" y="1368425"/>
                      <a:pt x="1810445" y="1385386"/>
                      <a:pt x="1878519" y="1384957"/>
                    </a:cubicBezTo>
                    <a:cubicBezTo>
                      <a:pt x="1840880" y="1420274"/>
                      <a:pt x="1816898" y="1461818"/>
                      <a:pt x="1804746" y="1498424"/>
                    </a:cubicBezTo>
                    <a:cubicBezTo>
                      <a:pt x="1797433" y="1520324"/>
                      <a:pt x="1793884" y="1545980"/>
                      <a:pt x="1794314" y="1573783"/>
                    </a:cubicBezTo>
                    <a:cubicBezTo>
                      <a:pt x="1774204" y="1568845"/>
                      <a:pt x="1754524" y="1565840"/>
                      <a:pt x="1736780" y="1565303"/>
                    </a:cubicBezTo>
                    <a:cubicBezTo>
                      <a:pt x="1700538" y="1564229"/>
                      <a:pt x="1658382" y="1573676"/>
                      <a:pt x="1615365" y="1594394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8091042" y="14218816"/>
                <a:ext cx="2801552" cy="2668891"/>
              </a:xfrm>
              <a:custGeom>
                <a:avLst/>
                <a:gdLst/>
                <a:ahLst/>
                <a:cxnLst/>
                <a:rect l="l" t="t" r="r" b="b"/>
                <a:pathLst>
                  <a:path w="2801552" h="2668891" extrusionOk="0">
                    <a:moveTo>
                      <a:pt x="1182372" y="1649006"/>
                    </a:moveTo>
                    <a:cubicBezTo>
                      <a:pt x="1189147" y="1644282"/>
                      <a:pt x="1195922" y="1639344"/>
                      <a:pt x="1202590" y="1634406"/>
                    </a:cubicBezTo>
                    <a:cubicBezTo>
                      <a:pt x="1212483" y="1626999"/>
                      <a:pt x="1222162" y="1619377"/>
                      <a:pt x="1231626" y="1611433"/>
                    </a:cubicBezTo>
                    <a:cubicBezTo>
                      <a:pt x="1241089" y="1603597"/>
                      <a:pt x="1250338" y="1595331"/>
                      <a:pt x="1259264" y="1586958"/>
                    </a:cubicBezTo>
                    <a:cubicBezTo>
                      <a:pt x="1286149" y="1561624"/>
                      <a:pt x="1310991" y="1534357"/>
                      <a:pt x="1335403" y="1507090"/>
                    </a:cubicBezTo>
                    <a:cubicBezTo>
                      <a:pt x="1338092" y="1504192"/>
                      <a:pt x="1337984" y="1499683"/>
                      <a:pt x="1335080" y="1497000"/>
                    </a:cubicBezTo>
                    <a:cubicBezTo>
                      <a:pt x="1332177" y="1494316"/>
                      <a:pt x="1327660" y="1494530"/>
                      <a:pt x="1324972" y="1497322"/>
                    </a:cubicBezTo>
                    <a:cubicBezTo>
                      <a:pt x="1303894" y="1518899"/>
                      <a:pt x="1282063" y="1540046"/>
                      <a:pt x="1259694" y="1560657"/>
                    </a:cubicBezTo>
                    <a:cubicBezTo>
                      <a:pt x="1248617" y="1570963"/>
                      <a:pt x="1237433" y="1581054"/>
                      <a:pt x="1226033" y="1590930"/>
                    </a:cubicBezTo>
                    <a:cubicBezTo>
                      <a:pt x="1214742" y="1600913"/>
                      <a:pt x="1203342" y="1610682"/>
                      <a:pt x="1191513" y="1620021"/>
                    </a:cubicBezTo>
                    <a:lnTo>
                      <a:pt x="1142582" y="1657701"/>
                    </a:lnTo>
                    <a:cubicBezTo>
                      <a:pt x="1136882" y="1661887"/>
                      <a:pt x="1122471" y="1671549"/>
                      <a:pt x="1119030" y="1674662"/>
                    </a:cubicBezTo>
                    <a:cubicBezTo>
                      <a:pt x="1116557" y="1676809"/>
                      <a:pt x="1116019" y="1678849"/>
                      <a:pt x="1115911" y="1679707"/>
                    </a:cubicBezTo>
                    <a:cubicBezTo>
                      <a:pt x="1115373" y="1683357"/>
                      <a:pt x="1116664" y="1686041"/>
                      <a:pt x="1120321" y="1687222"/>
                    </a:cubicBezTo>
                    <a:cubicBezTo>
                      <a:pt x="1120966" y="1687544"/>
                      <a:pt x="1123332" y="1688295"/>
                      <a:pt x="1127096" y="1686685"/>
                    </a:cubicBezTo>
                    <a:cubicBezTo>
                      <a:pt x="1127848" y="1686363"/>
                      <a:pt x="1127741" y="1685504"/>
                      <a:pt x="1128278" y="1684967"/>
                    </a:cubicBezTo>
                    <a:cubicBezTo>
                      <a:pt x="1128171" y="1684967"/>
                      <a:pt x="1128063" y="1685397"/>
                      <a:pt x="1127956" y="1685182"/>
                    </a:cubicBezTo>
                    <a:cubicBezTo>
                      <a:pt x="1127311" y="1684323"/>
                      <a:pt x="1127956" y="1683250"/>
                      <a:pt x="1129461" y="1682069"/>
                    </a:cubicBezTo>
                    <a:cubicBezTo>
                      <a:pt x="1129461" y="1682391"/>
                      <a:pt x="1129354" y="1683035"/>
                      <a:pt x="1129246" y="1683679"/>
                    </a:cubicBezTo>
                    <a:cubicBezTo>
                      <a:pt x="1129999" y="1682606"/>
                      <a:pt x="1131397" y="1681962"/>
                      <a:pt x="1131397" y="1680674"/>
                    </a:cubicBezTo>
                    <a:cubicBezTo>
                      <a:pt x="1137097" y="1677024"/>
                      <a:pt x="1147743" y="1672730"/>
                      <a:pt x="1151508" y="1670153"/>
                    </a:cubicBezTo>
                    <a:cubicBezTo>
                      <a:pt x="1161831" y="1663283"/>
                      <a:pt x="1172155" y="1656198"/>
                      <a:pt x="1182372" y="1649006"/>
                    </a:cubicBezTo>
                    <a:close/>
                    <a:moveTo>
                      <a:pt x="1122041" y="1674018"/>
                    </a:moveTo>
                    <a:cubicBezTo>
                      <a:pt x="1121826" y="1674125"/>
                      <a:pt x="1121503" y="1674340"/>
                      <a:pt x="1121396" y="1674232"/>
                    </a:cubicBezTo>
                    <a:cubicBezTo>
                      <a:pt x="1121073" y="1673052"/>
                      <a:pt x="1122256" y="1673159"/>
                      <a:pt x="1123332" y="1673589"/>
                    </a:cubicBezTo>
                    <a:cubicBezTo>
                      <a:pt x="1122901" y="1673696"/>
                      <a:pt x="1122471" y="1673803"/>
                      <a:pt x="1122041" y="1674018"/>
                    </a:cubicBezTo>
                    <a:close/>
                    <a:moveTo>
                      <a:pt x="1237110" y="1169478"/>
                    </a:moveTo>
                    <a:cubicBezTo>
                      <a:pt x="1214742" y="1158636"/>
                      <a:pt x="1191083" y="1149082"/>
                      <a:pt x="1166778" y="1140494"/>
                    </a:cubicBezTo>
                    <a:cubicBezTo>
                      <a:pt x="1143012" y="1132121"/>
                      <a:pt x="1118600" y="1124928"/>
                      <a:pt x="1093973" y="1118380"/>
                    </a:cubicBezTo>
                    <a:cubicBezTo>
                      <a:pt x="1074185" y="1113227"/>
                      <a:pt x="1054397" y="1108397"/>
                      <a:pt x="1034717" y="1104317"/>
                    </a:cubicBezTo>
                    <a:cubicBezTo>
                      <a:pt x="1004068" y="1097876"/>
                      <a:pt x="973634" y="1092724"/>
                      <a:pt x="944383" y="1089611"/>
                    </a:cubicBezTo>
                    <a:cubicBezTo>
                      <a:pt x="940404" y="1089288"/>
                      <a:pt x="937500" y="1085746"/>
                      <a:pt x="937930" y="1081881"/>
                    </a:cubicBezTo>
                    <a:cubicBezTo>
                      <a:pt x="938253" y="1077909"/>
                      <a:pt x="941694" y="1075011"/>
                      <a:pt x="945566" y="1075333"/>
                    </a:cubicBezTo>
                    <a:cubicBezTo>
                      <a:pt x="975570" y="1077265"/>
                      <a:pt x="1006757" y="1080701"/>
                      <a:pt x="1038159" y="1086283"/>
                    </a:cubicBezTo>
                    <a:cubicBezTo>
                      <a:pt x="1058484" y="1089933"/>
                      <a:pt x="1078809" y="1094441"/>
                      <a:pt x="1098920" y="1099809"/>
                    </a:cubicBezTo>
                    <a:cubicBezTo>
                      <a:pt x="1124084" y="1106679"/>
                      <a:pt x="1148819" y="1114945"/>
                      <a:pt x="1172801" y="1124499"/>
                    </a:cubicBezTo>
                    <a:cubicBezTo>
                      <a:pt x="1197428" y="1134160"/>
                      <a:pt x="1220979" y="1145217"/>
                      <a:pt x="1243348" y="1157348"/>
                    </a:cubicBezTo>
                    <a:cubicBezTo>
                      <a:pt x="1246682" y="1159172"/>
                      <a:pt x="1248080" y="1163252"/>
                      <a:pt x="1246359" y="1166580"/>
                    </a:cubicBezTo>
                    <a:cubicBezTo>
                      <a:pt x="1244531" y="1169907"/>
                      <a:pt x="1240444" y="1171303"/>
                      <a:pt x="1237110" y="1169478"/>
                    </a:cubicBezTo>
                    <a:close/>
                    <a:moveTo>
                      <a:pt x="1311422" y="1289279"/>
                    </a:moveTo>
                    <a:cubicBezTo>
                      <a:pt x="1311637" y="1289387"/>
                      <a:pt x="1311959" y="1289494"/>
                      <a:pt x="1312174" y="1289601"/>
                    </a:cubicBezTo>
                    <a:cubicBezTo>
                      <a:pt x="1312067" y="1289923"/>
                      <a:pt x="1311637" y="1289601"/>
                      <a:pt x="1311206" y="1289279"/>
                    </a:cubicBezTo>
                    <a:lnTo>
                      <a:pt x="1311422" y="1289279"/>
                    </a:lnTo>
                    <a:close/>
                    <a:moveTo>
                      <a:pt x="1235390" y="1313862"/>
                    </a:moveTo>
                    <a:cubicBezTo>
                      <a:pt x="1239692" y="1312681"/>
                      <a:pt x="1263135" y="1303450"/>
                      <a:pt x="1283891" y="1296579"/>
                    </a:cubicBezTo>
                    <a:cubicBezTo>
                      <a:pt x="1293785" y="1293359"/>
                      <a:pt x="1303141" y="1290568"/>
                      <a:pt x="1309055" y="1289709"/>
                    </a:cubicBezTo>
                    <a:cubicBezTo>
                      <a:pt x="1309808" y="1289709"/>
                      <a:pt x="1310561" y="1289387"/>
                      <a:pt x="1311206" y="1289279"/>
                    </a:cubicBezTo>
                    <a:cubicBezTo>
                      <a:pt x="1310991" y="1289065"/>
                      <a:pt x="1310776" y="1288850"/>
                      <a:pt x="1310669" y="1288743"/>
                    </a:cubicBezTo>
                    <a:cubicBezTo>
                      <a:pt x="1310884" y="1288957"/>
                      <a:pt x="1311099" y="1289065"/>
                      <a:pt x="1311422" y="1289279"/>
                    </a:cubicBezTo>
                    <a:cubicBezTo>
                      <a:pt x="1311852" y="1289172"/>
                      <a:pt x="1312282" y="1289172"/>
                      <a:pt x="1312174" y="1289494"/>
                    </a:cubicBezTo>
                    <a:lnTo>
                      <a:pt x="1312174" y="1289601"/>
                    </a:lnTo>
                    <a:cubicBezTo>
                      <a:pt x="1314970" y="1290782"/>
                      <a:pt x="1318304" y="1290031"/>
                      <a:pt x="1320240" y="1287562"/>
                    </a:cubicBezTo>
                    <a:cubicBezTo>
                      <a:pt x="1322606" y="1284556"/>
                      <a:pt x="1322068" y="1280370"/>
                      <a:pt x="1319057" y="1278008"/>
                    </a:cubicBezTo>
                    <a:cubicBezTo>
                      <a:pt x="1317659" y="1276827"/>
                      <a:pt x="1315186" y="1275861"/>
                      <a:pt x="1311529" y="1275861"/>
                    </a:cubicBezTo>
                    <a:cubicBezTo>
                      <a:pt x="1308088" y="1275861"/>
                      <a:pt x="1302711" y="1276827"/>
                      <a:pt x="1296365" y="1278437"/>
                    </a:cubicBezTo>
                    <a:cubicBezTo>
                      <a:pt x="1273889" y="1284127"/>
                      <a:pt x="1236788" y="1298297"/>
                      <a:pt x="1231303" y="1299907"/>
                    </a:cubicBezTo>
                    <a:cubicBezTo>
                      <a:pt x="1187964" y="1312145"/>
                      <a:pt x="1145055" y="1325456"/>
                      <a:pt x="1102361" y="1339519"/>
                    </a:cubicBezTo>
                    <a:cubicBezTo>
                      <a:pt x="1059667" y="1353689"/>
                      <a:pt x="1017296" y="1368503"/>
                      <a:pt x="974924" y="1383854"/>
                    </a:cubicBezTo>
                    <a:cubicBezTo>
                      <a:pt x="859963" y="1425720"/>
                      <a:pt x="743818" y="1467908"/>
                      <a:pt x="627243" y="1509774"/>
                    </a:cubicBezTo>
                    <a:cubicBezTo>
                      <a:pt x="610467" y="1515786"/>
                      <a:pt x="593690" y="1521690"/>
                      <a:pt x="576914" y="1527701"/>
                    </a:cubicBezTo>
                    <a:cubicBezTo>
                      <a:pt x="576376" y="1526950"/>
                      <a:pt x="576914" y="1526413"/>
                      <a:pt x="576053" y="1525769"/>
                    </a:cubicBezTo>
                    <a:cubicBezTo>
                      <a:pt x="571429" y="1521905"/>
                      <a:pt x="547877" y="1512995"/>
                      <a:pt x="538199" y="1509774"/>
                    </a:cubicBezTo>
                    <a:cubicBezTo>
                      <a:pt x="527122" y="1506017"/>
                      <a:pt x="515938" y="1502474"/>
                      <a:pt x="504753" y="1499147"/>
                    </a:cubicBezTo>
                    <a:cubicBezTo>
                      <a:pt x="493461" y="1495819"/>
                      <a:pt x="482170" y="1492813"/>
                      <a:pt x="470770" y="1489915"/>
                    </a:cubicBezTo>
                    <a:cubicBezTo>
                      <a:pt x="448294" y="1484547"/>
                      <a:pt x="425711" y="1479502"/>
                      <a:pt x="402912" y="1475530"/>
                    </a:cubicBezTo>
                    <a:cubicBezTo>
                      <a:pt x="387749" y="1472846"/>
                      <a:pt x="372477" y="1470592"/>
                      <a:pt x="357207" y="1468552"/>
                    </a:cubicBezTo>
                    <a:cubicBezTo>
                      <a:pt x="319030" y="1463614"/>
                      <a:pt x="280637" y="1460608"/>
                      <a:pt x="242352" y="1458569"/>
                    </a:cubicBezTo>
                    <a:cubicBezTo>
                      <a:pt x="238481" y="1458354"/>
                      <a:pt x="235040" y="1461252"/>
                      <a:pt x="234717" y="1465224"/>
                    </a:cubicBezTo>
                    <a:cubicBezTo>
                      <a:pt x="234502" y="1469089"/>
                      <a:pt x="237406" y="1472524"/>
                      <a:pt x="241385" y="1472846"/>
                    </a:cubicBezTo>
                    <a:cubicBezTo>
                      <a:pt x="279132" y="1476281"/>
                      <a:pt x="316879" y="1481112"/>
                      <a:pt x="354626" y="1487016"/>
                    </a:cubicBezTo>
                    <a:cubicBezTo>
                      <a:pt x="369574" y="1489378"/>
                      <a:pt x="384630" y="1491954"/>
                      <a:pt x="399578" y="1494530"/>
                    </a:cubicBezTo>
                    <a:cubicBezTo>
                      <a:pt x="422054" y="1498502"/>
                      <a:pt x="444423" y="1502582"/>
                      <a:pt x="466684" y="1507520"/>
                    </a:cubicBezTo>
                    <a:cubicBezTo>
                      <a:pt x="477868" y="1509881"/>
                      <a:pt x="489052" y="1512565"/>
                      <a:pt x="500237" y="1515463"/>
                    </a:cubicBezTo>
                    <a:cubicBezTo>
                      <a:pt x="511421" y="1518362"/>
                      <a:pt x="522498" y="1521368"/>
                      <a:pt x="533575" y="1524588"/>
                    </a:cubicBezTo>
                    <a:cubicBezTo>
                      <a:pt x="539597" y="1526306"/>
                      <a:pt x="555190" y="1529419"/>
                      <a:pt x="563041" y="1532639"/>
                    </a:cubicBezTo>
                    <a:cubicBezTo>
                      <a:pt x="507120" y="1552714"/>
                      <a:pt x="451198" y="1572895"/>
                      <a:pt x="395061" y="1592433"/>
                    </a:cubicBezTo>
                    <a:cubicBezTo>
                      <a:pt x="265259" y="1637734"/>
                      <a:pt x="135134" y="1681317"/>
                      <a:pt x="5116" y="1721144"/>
                    </a:cubicBezTo>
                    <a:cubicBezTo>
                      <a:pt x="1352" y="1722217"/>
                      <a:pt x="-799" y="1726189"/>
                      <a:pt x="277" y="1729947"/>
                    </a:cubicBezTo>
                    <a:cubicBezTo>
                      <a:pt x="1460" y="1733704"/>
                      <a:pt x="5439" y="1735851"/>
                      <a:pt x="9203" y="1734777"/>
                    </a:cubicBezTo>
                    <a:cubicBezTo>
                      <a:pt x="139758" y="1696239"/>
                      <a:pt x="270636" y="1654158"/>
                      <a:pt x="400976" y="1609609"/>
                    </a:cubicBezTo>
                    <a:cubicBezTo>
                      <a:pt x="478836" y="1583093"/>
                      <a:pt x="556481" y="1555827"/>
                      <a:pt x="633803" y="1527916"/>
                    </a:cubicBezTo>
                    <a:cubicBezTo>
                      <a:pt x="750378" y="1485943"/>
                      <a:pt x="866092" y="1442574"/>
                      <a:pt x="980947" y="1400064"/>
                    </a:cubicBezTo>
                    <a:cubicBezTo>
                      <a:pt x="1022995" y="1384391"/>
                      <a:pt x="1065044" y="1369147"/>
                      <a:pt x="1107415" y="1354655"/>
                    </a:cubicBezTo>
                    <a:cubicBezTo>
                      <a:pt x="1149787" y="1340270"/>
                      <a:pt x="1192373" y="1326529"/>
                      <a:pt x="1235390" y="1313862"/>
                    </a:cubicBezTo>
                    <a:close/>
                    <a:moveTo>
                      <a:pt x="570461" y="1526091"/>
                    </a:moveTo>
                    <a:cubicBezTo>
                      <a:pt x="570461" y="1526306"/>
                      <a:pt x="570031" y="1526198"/>
                      <a:pt x="569816" y="1526198"/>
                    </a:cubicBezTo>
                    <a:cubicBezTo>
                      <a:pt x="569493" y="1526198"/>
                      <a:pt x="569063" y="1526198"/>
                      <a:pt x="568741" y="1526306"/>
                    </a:cubicBezTo>
                    <a:cubicBezTo>
                      <a:pt x="569493" y="1525554"/>
                      <a:pt x="570246" y="1525125"/>
                      <a:pt x="570461" y="1526091"/>
                    </a:cubicBezTo>
                    <a:close/>
                    <a:moveTo>
                      <a:pt x="730268" y="1508486"/>
                    </a:moveTo>
                    <a:cubicBezTo>
                      <a:pt x="693489" y="1547346"/>
                      <a:pt x="654451" y="1584167"/>
                      <a:pt x="613585" y="1618841"/>
                    </a:cubicBezTo>
                    <a:cubicBezTo>
                      <a:pt x="597239" y="1632689"/>
                      <a:pt x="580570" y="1646107"/>
                      <a:pt x="563686" y="1659311"/>
                    </a:cubicBezTo>
                    <a:cubicBezTo>
                      <a:pt x="538306" y="1678956"/>
                      <a:pt x="512282" y="1697849"/>
                      <a:pt x="486256" y="1716421"/>
                    </a:cubicBezTo>
                    <a:cubicBezTo>
                      <a:pt x="479159" y="1721466"/>
                      <a:pt x="438508" y="1755173"/>
                      <a:pt x="411730" y="1770202"/>
                    </a:cubicBezTo>
                    <a:cubicBezTo>
                      <a:pt x="404095" y="1774496"/>
                      <a:pt x="397427" y="1777395"/>
                      <a:pt x="392588" y="1778146"/>
                    </a:cubicBezTo>
                    <a:cubicBezTo>
                      <a:pt x="389254" y="1778683"/>
                      <a:pt x="386350" y="1778361"/>
                      <a:pt x="384307" y="1777395"/>
                    </a:cubicBezTo>
                    <a:cubicBezTo>
                      <a:pt x="380758" y="1775999"/>
                      <a:pt x="379145" y="1772027"/>
                      <a:pt x="380543" y="1768485"/>
                    </a:cubicBezTo>
                    <a:cubicBezTo>
                      <a:pt x="381941" y="1765157"/>
                      <a:pt x="385705" y="1763547"/>
                      <a:pt x="389147" y="1764728"/>
                    </a:cubicBezTo>
                    <a:cubicBezTo>
                      <a:pt x="389147" y="1765157"/>
                      <a:pt x="390114" y="1764513"/>
                      <a:pt x="390760" y="1764406"/>
                    </a:cubicBezTo>
                    <a:cubicBezTo>
                      <a:pt x="392588" y="1763976"/>
                      <a:pt x="394631" y="1763117"/>
                      <a:pt x="396997" y="1761937"/>
                    </a:cubicBezTo>
                    <a:cubicBezTo>
                      <a:pt x="404202" y="1758394"/>
                      <a:pt x="413236" y="1752275"/>
                      <a:pt x="422700" y="1745297"/>
                    </a:cubicBezTo>
                    <a:cubicBezTo>
                      <a:pt x="445821" y="1728336"/>
                      <a:pt x="470663" y="1706545"/>
                      <a:pt x="476040" y="1702465"/>
                    </a:cubicBezTo>
                    <a:cubicBezTo>
                      <a:pt x="506689" y="1679707"/>
                      <a:pt x="536801" y="1656198"/>
                      <a:pt x="566697" y="1632259"/>
                    </a:cubicBezTo>
                    <a:cubicBezTo>
                      <a:pt x="586592" y="1616371"/>
                      <a:pt x="606488" y="1600376"/>
                      <a:pt x="625953" y="1584059"/>
                    </a:cubicBezTo>
                    <a:cubicBezTo>
                      <a:pt x="658323" y="1556686"/>
                      <a:pt x="690047" y="1528453"/>
                      <a:pt x="720051" y="1498610"/>
                    </a:cubicBezTo>
                    <a:cubicBezTo>
                      <a:pt x="722848" y="1495819"/>
                      <a:pt x="727364" y="1495711"/>
                      <a:pt x="730160" y="1498502"/>
                    </a:cubicBezTo>
                    <a:cubicBezTo>
                      <a:pt x="732956" y="1501186"/>
                      <a:pt x="733064" y="1505695"/>
                      <a:pt x="730268" y="1508486"/>
                    </a:cubicBezTo>
                    <a:close/>
                    <a:moveTo>
                      <a:pt x="959116" y="1429370"/>
                    </a:moveTo>
                    <a:cubicBezTo>
                      <a:pt x="942339" y="1460930"/>
                      <a:pt x="922552" y="1490773"/>
                      <a:pt x="900936" y="1519543"/>
                    </a:cubicBezTo>
                    <a:cubicBezTo>
                      <a:pt x="884805" y="1541120"/>
                      <a:pt x="867598" y="1561838"/>
                      <a:pt x="849961" y="1582020"/>
                    </a:cubicBezTo>
                    <a:cubicBezTo>
                      <a:pt x="832110" y="1602416"/>
                      <a:pt x="813827" y="1622276"/>
                      <a:pt x="795008" y="1641384"/>
                    </a:cubicBezTo>
                    <a:cubicBezTo>
                      <a:pt x="784791" y="1651904"/>
                      <a:pt x="774467" y="1662209"/>
                      <a:pt x="763713" y="1672193"/>
                    </a:cubicBezTo>
                    <a:cubicBezTo>
                      <a:pt x="753174" y="1682069"/>
                      <a:pt x="742205" y="1691623"/>
                      <a:pt x="730805" y="1700748"/>
                    </a:cubicBezTo>
                    <a:cubicBezTo>
                      <a:pt x="722632" y="1707296"/>
                      <a:pt x="701662" y="1714381"/>
                      <a:pt x="692951" y="1720178"/>
                    </a:cubicBezTo>
                    <a:cubicBezTo>
                      <a:pt x="687144" y="1723935"/>
                      <a:pt x="685315" y="1728551"/>
                      <a:pt x="685746" y="1731664"/>
                    </a:cubicBezTo>
                    <a:cubicBezTo>
                      <a:pt x="686068" y="1734348"/>
                      <a:pt x="687681" y="1737783"/>
                      <a:pt x="693059" y="1739930"/>
                    </a:cubicBezTo>
                    <a:cubicBezTo>
                      <a:pt x="696500" y="1741433"/>
                      <a:pt x="700586" y="1739715"/>
                      <a:pt x="701985" y="1736280"/>
                    </a:cubicBezTo>
                    <a:cubicBezTo>
                      <a:pt x="702737" y="1734670"/>
                      <a:pt x="702737" y="1732845"/>
                      <a:pt x="702092" y="1731235"/>
                    </a:cubicBezTo>
                    <a:cubicBezTo>
                      <a:pt x="703813" y="1730376"/>
                      <a:pt x="705963" y="1729195"/>
                      <a:pt x="707899" y="1728336"/>
                    </a:cubicBezTo>
                    <a:cubicBezTo>
                      <a:pt x="718761" y="1723613"/>
                      <a:pt x="733494" y="1718245"/>
                      <a:pt x="740377" y="1713093"/>
                    </a:cubicBezTo>
                    <a:cubicBezTo>
                      <a:pt x="752421" y="1704075"/>
                      <a:pt x="764036" y="1694629"/>
                      <a:pt x="775220" y="1684753"/>
                    </a:cubicBezTo>
                    <a:cubicBezTo>
                      <a:pt x="786405" y="1674877"/>
                      <a:pt x="797159" y="1664679"/>
                      <a:pt x="807912" y="1654266"/>
                    </a:cubicBezTo>
                    <a:cubicBezTo>
                      <a:pt x="824044" y="1638271"/>
                      <a:pt x="840067" y="1621954"/>
                      <a:pt x="855338" y="1604992"/>
                    </a:cubicBezTo>
                    <a:cubicBezTo>
                      <a:pt x="870609" y="1588031"/>
                      <a:pt x="885342" y="1570426"/>
                      <a:pt x="899215" y="1552177"/>
                    </a:cubicBezTo>
                    <a:cubicBezTo>
                      <a:pt x="927069" y="1515678"/>
                      <a:pt x="951696" y="1476818"/>
                      <a:pt x="971806" y="1435811"/>
                    </a:cubicBezTo>
                    <a:cubicBezTo>
                      <a:pt x="973526" y="1432268"/>
                      <a:pt x="972128" y="1427974"/>
                      <a:pt x="968687" y="1426257"/>
                    </a:cubicBezTo>
                    <a:cubicBezTo>
                      <a:pt x="965138" y="1424432"/>
                      <a:pt x="960836" y="1425827"/>
                      <a:pt x="959116" y="1429370"/>
                    </a:cubicBezTo>
                    <a:close/>
                    <a:moveTo>
                      <a:pt x="698328" y="1727370"/>
                    </a:moveTo>
                    <a:cubicBezTo>
                      <a:pt x="698221" y="1727263"/>
                      <a:pt x="697790" y="1727263"/>
                      <a:pt x="697898" y="1727048"/>
                    </a:cubicBezTo>
                    <a:cubicBezTo>
                      <a:pt x="698113" y="1726726"/>
                      <a:pt x="698436" y="1727048"/>
                      <a:pt x="698651" y="1727478"/>
                    </a:cubicBezTo>
                    <a:lnTo>
                      <a:pt x="698328" y="1727370"/>
                    </a:lnTo>
                    <a:close/>
                    <a:moveTo>
                      <a:pt x="1118492" y="1603490"/>
                    </a:moveTo>
                    <a:cubicBezTo>
                      <a:pt x="1107415" y="1616049"/>
                      <a:pt x="1096231" y="1628287"/>
                      <a:pt x="1084832" y="1640632"/>
                    </a:cubicBezTo>
                    <a:cubicBezTo>
                      <a:pt x="1081391" y="1644497"/>
                      <a:pt x="1075045" y="1648576"/>
                      <a:pt x="1068485" y="1652548"/>
                    </a:cubicBezTo>
                    <a:cubicBezTo>
                      <a:pt x="1063861" y="1655339"/>
                      <a:pt x="1059237" y="1658023"/>
                      <a:pt x="1056226" y="1660492"/>
                    </a:cubicBezTo>
                    <a:cubicBezTo>
                      <a:pt x="1057516" y="1662532"/>
                      <a:pt x="1057731" y="1665215"/>
                      <a:pt x="1056441" y="1667470"/>
                    </a:cubicBezTo>
                    <a:cubicBezTo>
                      <a:pt x="1054613" y="1670690"/>
                      <a:pt x="1050526" y="1671871"/>
                      <a:pt x="1047192" y="1670153"/>
                    </a:cubicBezTo>
                    <a:cubicBezTo>
                      <a:pt x="1043751" y="1668328"/>
                      <a:pt x="1042245" y="1665967"/>
                      <a:pt x="1041385" y="1663820"/>
                    </a:cubicBezTo>
                    <a:cubicBezTo>
                      <a:pt x="1040202" y="1660384"/>
                      <a:pt x="1041063" y="1656198"/>
                      <a:pt x="1044826" y="1652011"/>
                    </a:cubicBezTo>
                    <a:cubicBezTo>
                      <a:pt x="1050526" y="1645678"/>
                      <a:pt x="1067303" y="1637519"/>
                      <a:pt x="1073325" y="1630542"/>
                    </a:cubicBezTo>
                    <a:cubicBezTo>
                      <a:pt x="1082358" y="1619914"/>
                      <a:pt x="1091284" y="1609394"/>
                      <a:pt x="1100103" y="1598766"/>
                    </a:cubicBezTo>
                    <a:cubicBezTo>
                      <a:pt x="1109029" y="1588139"/>
                      <a:pt x="1117739" y="1577511"/>
                      <a:pt x="1126343" y="1566669"/>
                    </a:cubicBezTo>
                    <a:cubicBezTo>
                      <a:pt x="1142474" y="1546380"/>
                      <a:pt x="1157852" y="1525662"/>
                      <a:pt x="1172693" y="1504729"/>
                    </a:cubicBezTo>
                    <a:cubicBezTo>
                      <a:pt x="1182587" y="1490666"/>
                      <a:pt x="1192266" y="1476603"/>
                      <a:pt x="1201622" y="1462218"/>
                    </a:cubicBezTo>
                    <a:cubicBezTo>
                      <a:pt x="1224851" y="1426364"/>
                      <a:pt x="1245714" y="1389114"/>
                      <a:pt x="1262813" y="1349395"/>
                    </a:cubicBezTo>
                    <a:cubicBezTo>
                      <a:pt x="1264318" y="1345745"/>
                      <a:pt x="1268512" y="1344027"/>
                      <a:pt x="1272169" y="1345530"/>
                    </a:cubicBezTo>
                    <a:cubicBezTo>
                      <a:pt x="1275825" y="1347033"/>
                      <a:pt x="1277546" y="1351220"/>
                      <a:pt x="1276040" y="1354762"/>
                    </a:cubicBezTo>
                    <a:cubicBezTo>
                      <a:pt x="1259909" y="1395984"/>
                      <a:pt x="1240229" y="1434952"/>
                      <a:pt x="1217430" y="1472095"/>
                    </a:cubicBezTo>
                    <a:cubicBezTo>
                      <a:pt x="1208289" y="1487016"/>
                      <a:pt x="1198611" y="1501615"/>
                      <a:pt x="1188502" y="1515893"/>
                    </a:cubicBezTo>
                    <a:cubicBezTo>
                      <a:pt x="1173338" y="1537148"/>
                      <a:pt x="1157100" y="1557652"/>
                      <a:pt x="1140323" y="1577941"/>
                    </a:cubicBezTo>
                    <a:cubicBezTo>
                      <a:pt x="1133118" y="1586528"/>
                      <a:pt x="1125912" y="1595009"/>
                      <a:pt x="1118492" y="1603490"/>
                    </a:cubicBezTo>
                    <a:close/>
                    <a:moveTo>
                      <a:pt x="1203235" y="1290460"/>
                    </a:moveTo>
                    <a:cubicBezTo>
                      <a:pt x="1206676" y="1291534"/>
                      <a:pt x="1209042" y="1293144"/>
                      <a:pt x="1209903" y="1294218"/>
                    </a:cubicBezTo>
                    <a:cubicBezTo>
                      <a:pt x="1211516" y="1296364"/>
                      <a:pt x="1211945" y="1298511"/>
                      <a:pt x="1211408" y="1300658"/>
                    </a:cubicBezTo>
                    <a:cubicBezTo>
                      <a:pt x="1211085" y="1302161"/>
                      <a:pt x="1210225" y="1304416"/>
                      <a:pt x="1206999" y="1306133"/>
                    </a:cubicBezTo>
                    <a:cubicBezTo>
                      <a:pt x="1203772" y="1307851"/>
                      <a:pt x="1199793" y="1306670"/>
                      <a:pt x="1197858" y="1303557"/>
                    </a:cubicBezTo>
                    <a:cubicBezTo>
                      <a:pt x="1194201" y="1302805"/>
                      <a:pt x="1187534" y="1301410"/>
                      <a:pt x="1185060" y="1300551"/>
                    </a:cubicBezTo>
                    <a:lnTo>
                      <a:pt x="1148604" y="1288850"/>
                    </a:lnTo>
                    <a:lnTo>
                      <a:pt x="1055150" y="1257826"/>
                    </a:lnTo>
                    <a:cubicBezTo>
                      <a:pt x="1030953" y="1250205"/>
                      <a:pt x="1006649" y="1243227"/>
                      <a:pt x="982345" y="1236571"/>
                    </a:cubicBezTo>
                    <a:cubicBezTo>
                      <a:pt x="957933" y="1229808"/>
                      <a:pt x="933413" y="1223475"/>
                      <a:pt x="908894" y="1217678"/>
                    </a:cubicBezTo>
                    <a:cubicBezTo>
                      <a:pt x="859748" y="1205977"/>
                      <a:pt x="810171" y="1195993"/>
                      <a:pt x="759842" y="1188479"/>
                    </a:cubicBezTo>
                    <a:cubicBezTo>
                      <a:pt x="755970" y="1187942"/>
                      <a:pt x="753282" y="1184400"/>
                      <a:pt x="753712" y="1180428"/>
                    </a:cubicBezTo>
                    <a:cubicBezTo>
                      <a:pt x="754250" y="1176563"/>
                      <a:pt x="757906" y="1173879"/>
                      <a:pt x="761778" y="1174416"/>
                    </a:cubicBezTo>
                    <a:cubicBezTo>
                      <a:pt x="812752" y="1180535"/>
                      <a:pt x="863189" y="1188586"/>
                      <a:pt x="912981" y="1199536"/>
                    </a:cubicBezTo>
                    <a:cubicBezTo>
                      <a:pt x="938038" y="1205010"/>
                      <a:pt x="962880" y="1211129"/>
                      <a:pt x="987507" y="1218000"/>
                    </a:cubicBezTo>
                    <a:cubicBezTo>
                      <a:pt x="1012026" y="1224870"/>
                      <a:pt x="1036438" y="1232492"/>
                      <a:pt x="1060742" y="1240650"/>
                    </a:cubicBezTo>
                    <a:cubicBezTo>
                      <a:pt x="1070206" y="1243871"/>
                      <a:pt x="1079562" y="1247091"/>
                      <a:pt x="1088811" y="1250527"/>
                    </a:cubicBezTo>
                    <a:cubicBezTo>
                      <a:pt x="1110427" y="1258256"/>
                      <a:pt x="1131935" y="1266521"/>
                      <a:pt x="1153658" y="1274143"/>
                    </a:cubicBezTo>
                    <a:lnTo>
                      <a:pt x="1189900" y="1287133"/>
                    </a:lnTo>
                    <a:cubicBezTo>
                      <a:pt x="1192911" y="1288313"/>
                      <a:pt x="1199363" y="1289279"/>
                      <a:pt x="1203235" y="1290460"/>
                    </a:cubicBezTo>
                    <a:close/>
                    <a:moveTo>
                      <a:pt x="911045" y="1391476"/>
                    </a:moveTo>
                    <a:cubicBezTo>
                      <a:pt x="911153" y="1391905"/>
                      <a:pt x="911367" y="1392227"/>
                      <a:pt x="911582" y="1392549"/>
                    </a:cubicBezTo>
                    <a:cubicBezTo>
                      <a:pt x="911260" y="1392764"/>
                      <a:pt x="911045" y="1392120"/>
                      <a:pt x="910937" y="1391476"/>
                    </a:cubicBezTo>
                    <a:lnTo>
                      <a:pt x="911045" y="1391476"/>
                    </a:lnTo>
                    <a:close/>
                    <a:moveTo>
                      <a:pt x="415387" y="1309032"/>
                    </a:moveTo>
                    <a:cubicBezTo>
                      <a:pt x="411408" y="1308924"/>
                      <a:pt x="408396" y="1305596"/>
                      <a:pt x="408504" y="1301625"/>
                    </a:cubicBezTo>
                    <a:cubicBezTo>
                      <a:pt x="408612" y="1297760"/>
                      <a:pt x="411945" y="1294647"/>
                      <a:pt x="415924" y="1294754"/>
                    </a:cubicBezTo>
                    <a:cubicBezTo>
                      <a:pt x="480019" y="1296472"/>
                      <a:pt x="543468" y="1300444"/>
                      <a:pt x="606488" y="1308388"/>
                    </a:cubicBezTo>
                    <a:cubicBezTo>
                      <a:pt x="631868" y="1311608"/>
                      <a:pt x="657032" y="1315473"/>
                      <a:pt x="682197" y="1320089"/>
                    </a:cubicBezTo>
                    <a:cubicBezTo>
                      <a:pt x="719729" y="1327066"/>
                      <a:pt x="757045" y="1335654"/>
                      <a:pt x="794255" y="1345530"/>
                    </a:cubicBezTo>
                    <a:cubicBezTo>
                      <a:pt x="801890" y="1347570"/>
                      <a:pt x="862221" y="1360237"/>
                      <a:pt x="896312" y="1371294"/>
                    </a:cubicBezTo>
                    <a:cubicBezTo>
                      <a:pt x="908033" y="1375051"/>
                      <a:pt x="916744" y="1378808"/>
                      <a:pt x="920293" y="1381814"/>
                    </a:cubicBezTo>
                    <a:cubicBezTo>
                      <a:pt x="922767" y="1383854"/>
                      <a:pt x="923842" y="1386001"/>
                      <a:pt x="924165" y="1387826"/>
                    </a:cubicBezTo>
                    <a:cubicBezTo>
                      <a:pt x="924918" y="1391583"/>
                      <a:pt x="922552" y="1395125"/>
                      <a:pt x="918788" y="1395877"/>
                    </a:cubicBezTo>
                    <a:cubicBezTo>
                      <a:pt x="915884" y="1396521"/>
                      <a:pt x="912981" y="1395018"/>
                      <a:pt x="911582" y="1392549"/>
                    </a:cubicBezTo>
                    <a:lnTo>
                      <a:pt x="911690" y="1392549"/>
                    </a:lnTo>
                    <a:cubicBezTo>
                      <a:pt x="912013" y="1392120"/>
                      <a:pt x="911690" y="1391798"/>
                      <a:pt x="911045" y="1391476"/>
                    </a:cubicBezTo>
                    <a:cubicBezTo>
                      <a:pt x="910937" y="1391154"/>
                      <a:pt x="910830" y="1390831"/>
                      <a:pt x="910830" y="1390509"/>
                    </a:cubicBezTo>
                    <a:cubicBezTo>
                      <a:pt x="910830" y="1390724"/>
                      <a:pt x="910937" y="1391046"/>
                      <a:pt x="910937" y="1391476"/>
                    </a:cubicBezTo>
                    <a:cubicBezTo>
                      <a:pt x="909862" y="1390939"/>
                      <a:pt x="907819" y="1390402"/>
                      <a:pt x="906313" y="1389758"/>
                    </a:cubicBezTo>
                    <a:cubicBezTo>
                      <a:pt x="897602" y="1386216"/>
                      <a:pt x="882977" y="1382351"/>
                      <a:pt x="867061" y="1378594"/>
                    </a:cubicBezTo>
                    <a:cubicBezTo>
                      <a:pt x="834153" y="1370757"/>
                      <a:pt x="795868" y="1363672"/>
                      <a:pt x="789953" y="1362169"/>
                    </a:cubicBezTo>
                    <a:cubicBezTo>
                      <a:pt x="752959" y="1353045"/>
                      <a:pt x="715965" y="1345530"/>
                      <a:pt x="678755" y="1338982"/>
                    </a:cubicBezTo>
                    <a:cubicBezTo>
                      <a:pt x="653913" y="1334581"/>
                      <a:pt x="628964" y="1330716"/>
                      <a:pt x="604014" y="1327174"/>
                    </a:cubicBezTo>
                    <a:cubicBezTo>
                      <a:pt x="541640" y="1318371"/>
                      <a:pt x="478836" y="1312252"/>
                      <a:pt x="415387" y="1309032"/>
                    </a:cubicBezTo>
                    <a:close/>
                    <a:moveTo>
                      <a:pt x="1761052" y="1664142"/>
                    </a:moveTo>
                    <a:cubicBezTo>
                      <a:pt x="1761482" y="1667470"/>
                      <a:pt x="1761912" y="1675735"/>
                      <a:pt x="1762020" y="1678097"/>
                    </a:cubicBezTo>
                    <a:cubicBezTo>
                      <a:pt x="1762020" y="1679600"/>
                      <a:pt x="1761805" y="1680566"/>
                      <a:pt x="1761697" y="1680781"/>
                    </a:cubicBezTo>
                    <a:cubicBezTo>
                      <a:pt x="1760945" y="1683357"/>
                      <a:pt x="1759439" y="1684431"/>
                      <a:pt x="1758578" y="1684860"/>
                    </a:cubicBezTo>
                    <a:cubicBezTo>
                      <a:pt x="1756535" y="1685934"/>
                      <a:pt x="1754492" y="1686256"/>
                      <a:pt x="1752341" y="1685182"/>
                    </a:cubicBezTo>
                    <a:cubicBezTo>
                      <a:pt x="1751481" y="1684753"/>
                      <a:pt x="1750083" y="1684109"/>
                      <a:pt x="1749115" y="1682176"/>
                    </a:cubicBezTo>
                    <a:cubicBezTo>
                      <a:pt x="1748900" y="1681962"/>
                      <a:pt x="1748577" y="1681317"/>
                      <a:pt x="1748362" y="1680137"/>
                    </a:cubicBezTo>
                    <a:cubicBezTo>
                      <a:pt x="1748362" y="1679922"/>
                      <a:pt x="1748255" y="1679493"/>
                      <a:pt x="1748255" y="1678849"/>
                    </a:cubicBezTo>
                    <a:cubicBezTo>
                      <a:pt x="1748255" y="1678634"/>
                      <a:pt x="1748362" y="1678419"/>
                      <a:pt x="1748362" y="1678204"/>
                    </a:cubicBezTo>
                    <a:cubicBezTo>
                      <a:pt x="1748792" y="1677882"/>
                      <a:pt x="1749115" y="1677131"/>
                      <a:pt x="1748900" y="1675628"/>
                    </a:cubicBezTo>
                    <a:cubicBezTo>
                      <a:pt x="1748685" y="1676165"/>
                      <a:pt x="1748577" y="1676916"/>
                      <a:pt x="1748470" y="1677668"/>
                    </a:cubicBezTo>
                    <a:cubicBezTo>
                      <a:pt x="1748577" y="1676809"/>
                      <a:pt x="1748577" y="1675950"/>
                      <a:pt x="1748792" y="1675199"/>
                    </a:cubicBezTo>
                    <a:cubicBezTo>
                      <a:pt x="1748470" y="1672193"/>
                      <a:pt x="1747287" y="1668221"/>
                      <a:pt x="1746964" y="1666396"/>
                    </a:cubicBezTo>
                    <a:cubicBezTo>
                      <a:pt x="1746211" y="1662532"/>
                      <a:pt x="1745459" y="1658774"/>
                      <a:pt x="1744598" y="1654910"/>
                    </a:cubicBezTo>
                    <a:cubicBezTo>
                      <a:pt x="1743308" y="1649113"/>
                      <a:pt x="1741802" y="1643316"/>
                      <a:pt x="1740297" y="1637627"/>
                    </a:cubicBezTo>
                    <a:cubicBezTo>
                      <a:pt x="1736748" y="1623886"/>
                      <a:pt x="1732338" y="1610467"/>
                      <a:pt x="1727392" y="1597263"/>
                    </a:cubicBezTo>
                    <a:cubicBezTo>
                      <a:pt x="1722445" y="1583952"/>
                      <a:pt x="1717068" y="1570856"/>
                      <a:pt x="1711153" y="1557866"/>
                    </a:cubicBezTo>
                    <a:cubicBezTo>
                      <a:pt x="1702227" y="1537685"/>
                      <a:pt x="1692548" y="1519650"/>
                      <a:pt x="1682332" y="1502904"/>
                    </a:cubicBezTo>
                    <a:cubicBezTo>
                      <a:pt x="1671363" y="1484654"/>
                      <a:pt x="1659533" y="1468015"/>
                      <a:pt x="1646736" y="1452128"/>
                    </a:cubicBezTo>
                    <a:cubicBezTo>
                      <a:pt x="1621893" y="1421319"/>
                      <a:pt x="1593180" y="1393408"/>
                      <a:pt x="1558874" y="1362921"/>
                    </a:cubicBezTo>
                    <a:cubicBezTo>
                      <a:pt x="1555863" y="1360344"/>
                      <a:pt x="1555541" y="1355836"/>
                      <a:pt x="1558121" y="1352830"/>
                    </a:cubicBezTo>
                    <a:cubicBezTo>
                      <a:pt x="1560702" y="1349824"/>
                      <a:pt x="1565219" y="1349502"/>
                      <a:pt x="1568123" y="1352079"/>
                    </a:cubicBezTo>
                    <a:cubicBezTo>
                      <a:pt x="1604364" y="1382029"/>
                      <a:pt x="1634906" y="1409403"/>
                      <a:pt x="1661146" y="1440319"/>
                    </a:cubicBezTo>
                    <a:cubicBezTo>
                      <a:pt x="1674911" y="1456636"/>
                      <a:pt x="1687386" y="1473812"/>
                      <a:pt x="1698893" y="1492920"/>
                    </a:cubicBezTo>
                    <a:cubicBezTo>
                      <a:pt x="1709432" y="1510418"/>
                      <a:pt x="1718896" y="1529526"/>
                      <a:pt x="1727822" y="1550674"/>
                    </a:cubicBezTo>
                    <a:cubicBezTo>
                      <a:pt x="1733521" y="1564200"/>
                      <a:pt x="1738791" y="1577833"/>
                      <a:pt x="1743415" y="1591574"/>
                    </a:cubicBezTo>
                    <a:cubicBezTo>
                      <a:pt x="1748039" y="1605529"/>
                      <a:pt x="1752019" y="1619592"/>
                      <a:pt x="1755245" y="1633977"/>
                    </a:cubicBezTo>
                    <a:cubicBezTo>
                      <a:pt x="1756643" y="1639988"/>
                      <a:pt x="1757826" y="1645892"/>
                      <a:pt x="1759009" y="1652011"/>
                    </a:cubicBezTo>
                    <a:cubicBezTo>
                      <a:pt x="1759761" y="1655983"/>
                      <a:pt x="1760407" y="1660062"/>
                      <a:pt x="1761052" y="1664142"/>
                    </a:cubicBezTo>
                    <a:close/>
                    <a:moveTo>
                      <a:pt x="1748362" y="1677668"/>
                    </a:moveTo>
                    <a:cubicBezTo>
                      <a:pt x="1748362" y="1677882"/>
                      <a:pt x="1748255" y="1677990"/>
                      <a:pt x="1748255" y="1678204"/>
                    </a:cubicBezTo>
                    <a:cubicBezTo>
                      <a:pt x="1748147" y="1678204"/>
                      <a:pt x="1748255" y="1678634"/>
                      <a:pt x="1748147" y="1678634"/>
                    </a:cubicBezTo>
                    <a:cubicBezTo>
                      <a:pt x="1748039" y="1678634"/>
                      <a:pt x="1748147" y="1678419"/>
                      <a:pt x="1748147" y="1678419"/>
                    </a:cubicBezTo>
                    <a:cubicBezTo>
                      <a:pt x="1748255" y="1678097"/>
                      <a:pt x="1748362" y="1677990"/>
                      <a:pt x="1748362" y="1677668"/>
                    </a:cubicBezTo>
                    <a:close/>
                    <a:moveTo>
                      <a:pt x="1863754" y="1049462"/>
                    </a:moveTo>
                    <a:lnTo>
                      <a:pt x="1863001" y="1050643"/>
                    </a:lnTo>
                    <a:cubicBezTo>
                      <a:pt x="1863754" y="1049784"/>
                      <a:pt x="1864830" y="1049247"/>
                      <a:pt x="1866012" y="1048925"/>
                    </a:cubicBezTo>
                    <a:cubicBezTo>
                      <a:pt x="1865690" y="1048925"/>
                      <a:pt x="1865367" y="1048818"/>
                      <a:pt x="1865152" y="1048818"/>
                    </a:cubicBezTo>
                    <a:cubicBezTo>
                      <a:pt x="1865690" y="1048496"/>
                      <a:pt x="1866443" y="1047637"/>
                      <a:pt x="1866550" y="1048818"/>
                    </a:cubicBezTo>
                    <a:cubicBezTo>
                      <a:pt x="1867410" y="1048711"/>
                      <a:pt x="1868163" y="1048711"/>
                      <a:pt x="1869023" y="1048925"/>
                    </a:cubicBezTo>
                    <a:cubicBezTo>
                      <a:pt x="1872680" y="1049569"/>
                      <a:pt x="1875153" y="1053219"/>
                      <a:pt x="1874400" y="1056869"/>
                    </a:cubicBezTo>
                    <a:cubicBezTo>
                      <a:pt x="1874185" y="1057835"/>
                      <a:pt x="1873325" y="1061485"/>
                      <a:pt x="1868486" y="1062344"/>
                    </a:cubicBezTo>
                    <a:cubicBezTo>
                      <a:pt x="1867948" y="1062451"/>
                      <a:pt x="1866873" y="1062559"/>
                      <a:pt x="1865475" y="1062666"/>
                    </a:cubicBezTo>
                    <a:cubicBezTo>
                      <a:pt x="1859882" y="1062988"/>
                      <a:pt x="1846009" y="1063203"/>
                      <a:pt x="1844612" y="1063310"/>
                    </a:cubicBezTo>
                    <a:cubicBezTo>
                      <a:pt x="1838052" y="1064061"/>
                      <a:pt x="1831599" y="1065135"/>
                      <a:pt x="1825254" y="1066531"/>
                    </a:cubicBezTo>
                    <a:cubicBezTo>
                      <a:pt x="1815468" y="1068570"/>
                      <a:pt x="1805789" y="1071146"/>
                      <a:pt x="1796111" y="1073830"/>
                    </a:cubicBezTo>
                    <a:cubicBezTo>
                      <a:pt x="1780087" y="1078339"/>
                      <a:pt x="1763310" y="1083170"/>
                      <a:pt x="1746319" y="1088322"/>
                    </a:cubicBezTo>
                    <a:cubicBezTo>
                      <a:pt x="1730080" y="1093368"/>
                      <a:pt x="1713626" y="1098628"/>
                      <a:pt x="1697818" y="1104961"/>
                    </a:cubicBezTo>
                    <a:cubicBezTo>
                      <a:pt x="1676525" y="1113442"/>
                      <a:pt x="1656199" y="1123533"/>
                      <a:pt x="1638777" y="1136951"/>
                    </a:cubicBezTo>
                    <a:cubicBezTo>
                      <a:pt x="1635766" y="1139420"/>
                      <a:pt x="1631250" y="1138991"/>
                      <a:pt x="1628776" y="1135985"/>
                    </a:cubicBezTo>
                    <a:cubicBezTo>
                      <a:pt x="1626303" y="1132872"/>
                      <a:pt x="1626733" y="1128364"/>
                      <a:pt x="1629744" y="1125894"/>
                    </a:cubicBezTo>
                    <a:cubicBezTo>
                      <a:pt x="1647488" y="1110544"/>
                      <a:pt x="1668351" y="1098198"/>
                      <a:pt x="1690828" y="1088215"/>
                    </a:cubicBezTo>
                    <a:cubicBezTo>
                      <a:pt x="1706959" y="1081023"/>
                      <a:pt x="1723843" y="1075011"/>
                      <a:pt x="1740726" y="1069966"/>
                    </a:cubicBezTo>
                    <a:cubicBezTo>
                      <a:pt x="1757933" y="1064706"/>
                      <a:pt x="1775248" y="1060734"/>
                      <a:pt x="1791701" y="1056762"/>
                    </a:cubicBezTo>
                    <a:cubicBezTo>
                      <a:pt x="1800090" y="1054722"/>
                      <a:pt x="1808585" y="1052897"/>
                      <a:pt x="1817189" y="1051394"/>
                    </a:cubicBezTo>
                    <a:cubicBezTo>
                      <a:pt x="1825792" y="1049891"/>
                      <a:pt x="1834503" y="1048818"/>
                      <a:pt x="1843321" y="1048281"/>
                    </a:cubicBezTo>
                    <a:cubicBezTo>
                      <a:pt x="1844719" y="1048174"/>
                      <a:pt x="1857947" y="1048818"/>
                      <a:pt x="1864184" y="1048818"/>
                    </a:cubicBezTo>
                    <a:lnTo>
                      <a:pt x="1863754" y="1049462"/>
                    </a:lnTo>
                    <a:close/>
                    <a:moveTo>
                      <a:pt x="1408639" y="918926"/>
                    </a:moveTo>
                    <a:cubicBezTo>
                      <a:pt x="1410682" y="894236"/>
                      <a:pt x="1411973" y="868150"/>
                      <a:pt x="1412833" y="841957"/>
                    </a:cubicBezTo>
                    <a:cubicBezTo>
                      <a:pt x="1413801" y="809537"/>
                      <a:pt x="1413908" y="776689"/>
                      <a:pt x="1412510" y="745665"/>
                    </a:cubicBezTo>
                    <a:cubicBezTo>
                      <a:pt x="1410897" y="710776"/>
                      <a:pt x="1407671" y="678035"/>
                      <a:pt x="1402079" y="650232"/>
                    </a:cubicBezTo>
                    <a:cubicBezTo>
                      <a:pt x="1401326" y="646582"/>
                      <a:pt x="1403692" y="642932"/>
                      <a:pt x="1407348" y="642180"/>
                    </a:cubicBezTo>
                    <a:cubicBezTo>
                      <a:pt x="1411005" y="641322"/>
                      <a:pt x="1414661" y="643683"/>
                      <a:pt x="1415521" y="647333"/>
                    </a:cubicBezTo>
                    <a:cubicBezTo>
                      <a:pt x="1422297" y="675566"/>
                      <a:pt x="1427028" y="708951"/>
                      <a:pt x="1429717" y="744591"/>
                    </a:cubicBezTo>
                    <a:cubicBezTo>
                      <a:pt x="1432083" y="776152"/>
                      <a:pt x="1432943" y="809537"/>
                      <a:pt x="1432083" y="842493"/>
                    </a:cubicBezTo>
                    <a:cubicBezTo>
                      <a:pt x="1431437" y="869116"/>
                      <a:pt x="1429502" y="895524"/>
                      <a:pt x="1426921" y="920643"/>
                    </a:cubicBezTo>
                    <a:cubicBezTo>
                      <a:pt x="1422189" y="965515"/>
                      <a:pt x="1414554" y="1006093"/>
                      <a:pt x="1405628" y="1036580"/>
                    </a:cubicBezTo>
                    <a:cubicBezTo>
                      <a:pt x="1404552" y="1040337"/>
                      <a:pt x="1400681" y="1042592"/>
                      <a:pt x="1396917" y="1041518"/>
                    </a:cubicBezTo>
                    <a:cubicBezTo>
                      <a:pt x="1393045" y="1040552"/>
                      <a:pt x="1390787" y="1036580"/>
                      <a:pt x="1391862" y="1032823"/>
                    </a:cubicBezTo>
                    <a:cubicBezTo>
                      <a:pt x="1399605" y="1002765"/>
                      <a:pt x="1405090" y="962832"/>
                      <a:pt x="1408639" y="918926"/>
                    </a:cubicBezTo>
                    <a:close/>
                    <a:moveTo>
                      <a:pt x="1461549" y="1632581"/>
                    </a:moveTo>
                    <a:cubicBezTo>
                      <a:pt x="1455312" y="1735958"/>
                      <a:pt x="1448429" y="1839335"/>
                      <a:pt x="1440471" y="1942605"/>
                    </a:cubicBezTo>
                    <a:cubicBezTo>
                      <a:pt x="1432406" y="2045767"/>
                      <a:pt x="1423049" y="2148929"/>
                      <a:pt x="1413586" y="2252092"/>
                    </a:cubicBezTo>
                    <a:cubicBezTo>
                      <a:pt x="1411758" y="2271629"/>
                      <a:pt x="1409607" y="2291166"/>
                      <a:pt x="1407348" y="2310597"/>
                    </a:cubicBezTo>
                    <a:cubicBezTo>
                      <a:pt x="1398100" y="2388210"/>
                      <a:pt x="1386163" y="2465394"/>
                      <a:pt x="1378742" y="2543222"/>
                    </a:cubicBezTo>
                    <a:cubicBezTo>
                      <a:pt x="1376807" y="2564262"/>
                      <a:pt x="1368311" y="2597755"/>
                      <a:pt x="1365838" y="2626632"/>
                    </a:cubicBezTo>
                    <a:cubicBezTo>
                      <a:pt x="1364869" y="2639299"/>
                      <a:pt x="1364977" y="2651000"/>
                      <a:pt x="1367666" y="2660125"/>
                    </a:cubicBezTo>
                    <a:cubicBezTo>
                      <a:pt x="1368741" y="2663775"/>
                      <a:pt x="1366698" y="2667532"/>
                      <a:pt x="1363041" y="2668605"/>
                    </a:cubicBezTo>
                    <a:cubicBezTo>
                      <a:pt x="1359385" y="2669679"/>
                      <a:pt x="1355621" y="2667639"/>
                      <a:pt x="1354545" y="2664097"/>
                    </a:cubicBezTo>
                    <a:cubicBezTo>
                      <a:pt x="1351319" y="2653576"/>
                      <a:pt x="1350781" y="2640158"/>
                      <a:pt x="1351857" y="2625558"/>
                    </a:cubicBezTo>
                    <a:cubicBezTo>
                      <a:pt x="1353900" y="2596574"/>
                      <a:pt x="1362073" y="2563081"/>
                      <a:pt x="1363794" y="2541934"/>
                    </a:cubicBezTo>
                    <a:cubicBezTo>
                      <a:pt x="1365407" y="2522396"/>
                      <a:pt x="1367343" y="2502859"/>
                      <a:pt x="1369494" y="2483321"/>
                    </a:cubicBezTo>
                    <a:cubicBezTo>
                      <a:pt x="1377882" y="2405708"/>
                      <a:pt x="1389066" y="2328309"/>
                      <a:pt x="1395734" y="2250481"/>
                    </a:cubicBezTo>
                    <a:cubicBezTo>
                      <a:pt x="1401111" y="2188541"/>
                      <a:pt x="1406166" y="2126708"/>
                      <a:pt x="1411220" y="2064875"/>
                    </a:cubicBezTo>
                    <a:cubicBezTo>
                      <a:pt x="1416274" y="2002935"/>
                      <a:pt x="1421221" y="1941102"/>
                      <a:pt x="1426061" y="1879162"/>
                    </a:cubicBezTo>
                    <a:cubicBezTo>
                      <a:pt x="1432513" y="1796610"/>
                      <a:pt x="1438750" y="1714059"/>
                      <a:pt x="1444343" y="1631508"/>
                    </a:cubicBezTo>
                    <a:cubicBezTo>
                      <a:pt x="1448644" y="1569567"/>
                      <a:pt x="1447891" y="1506661"/>
                      <a:pt x="1450580" y="1444291"/>
                    </a:cubicBezTo>
                    <a:cubicBezTo>
                      <a:pt x="1451763" y="1417239"/>
                      <a:pt x="1453699" y="1390295"/>
                      <a:pt x="1456817" y="1363565"/>
                    </a:cubicBezTo>
                    <a:cubicBezTo>
                      <a:pt x="1457248" y="1359700"/>
                      <a:pt x="1460797" y="1356909"/>
                      <a:pt x="1464668" y="1357339"/>
                    </a:cubicBezTo>
                    <a:cubicBezTo>
                      <a:pt x="1468539" y="1357768"/>
                      <a:pt x="1471443" y="1361311"/>
                      <a:pt x="1471013" y="1365175"/>
                    </a:cubicBezTo>
                    <a:cubicBezTo>
                      <a:pt x="1468217" y="1391583"/>
                      <a:pt x="1466711" y="1418205"/>
                      <a:pt x="1465851" y="1444828"/>
                    </a:cubicBezTo>
                    <a:cubicBezTo>
                      <a:pt x="1463808" y="1507412"/>
                      <a:pt x="1465206" y="1570426"/>
                      <a:pt x="1461549" y="1632581"/>
                    </a:cubicBezTo>
                    <a:close/>
                    <a:moveTo>
                      <a:pt x="1557261" y="2314891"/>
                    </a:moveTo>
                    <a:cubicBezTo>
                      <a:pt x="1556938" y="2315213"/>
                      <a:pt x="1556723" y="2315535"/>
                      <a:pt x="1556508" y="2315964"/>
                    </a:cubicBezTo>
                    <a:cubicBezTo>
                      <a:pt x="1555863" y="2315749"/>
                      <a:pt x="1556293" y="2315105"/>
                      <a:pt x="1557154" y="2314461"/>
                    </a:cubicBezTo>
                    <a:cubicBezTo>
                      <a:pt x="1557154" y="2314569"/>
                      <a:pt x="1557261" y="2314676"/>
                      <a:pt x="1557261" y="2314891"/>
                    </a:cubicBezTo>
                    <a:close/>
                    <a:moveTo>
                      <a:pt x="1551669" y="2228475"/>
                    </a:moveTo>
                    <a:cubicBezTo>
                      <a:pt x="1552744" y="2232983"/>
                      <a:pt x="1568123" y="2287517"/>
                      <a:pt x="1570381" y="2309309"/>
                    </a:cubicBezTo>
                    <a:cubicBezTo>
                      <a:pt x="1571026" y="2315213"/>
                      <a:pt x="1570381" y="2319507"/>
                      <a:pt x="1569521" y="2321332"/>
                    </a:cubicBezTo>
                    <a:cubicBezTo>
                      <a:pt x="1568338" y="2323479"/>
                      <a:pt x="1566832" y="2324659"/>
                      <a:pt x="1565219" y="2325304"/>
                    </a:cubicBezTo>
                    <a:cubicBezTo>
                      <a:pt x="1561670" y="2326699"/>
                      <a:pt x="1557691" y="2324981"/>
                      <a:pt x="1556293" y="2321439"/>
                    </a:cubicBezTo>
                    <a:cubicBezTo>
                      <a:pt x="1555648" y="2319614"/>
                      <a:pt x="1555756" y="2317574"/>
                      <a:pt x="1556508" y="2315964"/>
                    </a:cubicBezTo>
                    <a:cubicBezTo>
                      <a:pt x="1556616" y="2315964"/>
                      <a:pt x="1556723" y="2316071"/>
                      <a:pt x="1556831" y="2316071"/>
                    </a:cubicBezTo>
                    <a:cubicBezTo>
                      <a:pt x="1557261" y="2316179"/>
                      <a:pt x="1557369" y="2315642"/>
                      <a:pt x="1557261" y="2314891"/>
                    </a:cubicBezTo>
                    <a:cubicBezTo>
                      <a:pt x="1557691" y="2314247"/>
                      <a:pt x="1558336" y="2313710"/>
                      <a:pt x="1558982" y="2313173"/>
                    </a:cubicBezTo>
                    <a:cubicBezTo>
                      <a:pt x="1558336" y="2313603"/>
                      <a:pt x="1557691" y="2314032"/>
                      <a:pt x="1557154" y="2314461"/>
                    </a:cubicBezTo>
                    <a:cubicBezTo>
                      <a:pt x="1556938" y="2313388"/>
                      <a:pt x="1556616" y="2312100"/>
                      <a:pt x="1556401" y="2311026"/>
                    </a:cubicBezTo>
                    <a:cubicBezTo>
                      <a:pt x="1553390" y="2289878"/>
                      <a:pt x="1536398" y="2237385"/>
                      <a:pt x="1535107" y="2232983"/>
                    </a:cubicBezTo>
                    <a:cubicBezTo>
                      <a:pt x="1525859" y="2200242"/>
                      <a:pt x="1515642" y="2167608"/>
                      <a:pt x="1505103" y="2135081"/>
                    </a:cubicBezTo>
                    <a:cubicBezTo>
                      <a:pt x="1498221" y="2113397"/>
                      <a:pt x="1491123" y="2091712"/>
                      <a:pt x="1483810" y="2070243"/>
                    </a:cubicBezTo>
                    <a:cubicBezTo>
                      <a:pt x="1471551" y="2034281"/>
                      <a:pt x="1458646" y="1998641"/>
                      <a:pt x="1444450" y="1963538"/>
                    </a:cubicBezTo>
                    <a:cubicBezTo>
                      <a:pt x="1442945" y="1959888"/>
                      <a:pt x="1444558" y="1955701"/>
                      <a:pt x="1448214" y="1954198"/>
                    </a:cubicBezTo>
                    <a:cubicBezTo>
                      <a:pt x="1451871" y="1952695"/>
                      <a:pt x="1456064" y="1954306"/>
                      <a:pt x="1457570" y="1957956"/>
                    </a:cubicBezTo>
                    <a:cubicBezTo>
                      <a:pt x="1477035" y="2001539"/>
                      <a:pt x="1494994" y="2045982"/>
                      <a:pt x="1510803" y="2091068"/>
                    </a:cubicBezTo>
                    <a:cubicBezTo>
                      <a:pt x="1517148" y="2109210"/>
                      <a:pt x="1523063" y="2127352"/>
                      <a:pt x="1528655" y="2145602"/>
                    </a:cubicBezTo>
                    <a:cubicBezTo>
                      <a:pt x="1537043" y="2173083"/>
                      <a:pt x="1544464" y="2200779"/>
                      <a:pt x="1551669" y="2228475"/>
                    </a:cubicBezTo>
                    <a:close/>
                    <a:moveTo>
                      <a:pt x="1640176" y="1927254"/>
                    </a:moveTo>
                    <a:cubicBezTo>
                      <a:pt x="1660931" y="1976420"/>
                      <a:pt x="1680289" y="2026230"/>
                      <a:pt x="1706313" y="2072389"/>
                    </a:cubicBezTo>
                    <a:cubicBezTo>
                      <a:pt x="1708249" y="2075717"/>
                      <a:pt x="1707174" y="2079904"/>
                      <a:pt x="1703840" y="2081729"/>
                    </a:cubicBezTo>
                    <a:cubicBezTo>
                      <a:pt x="1700614" y="2083661"/>
                      <a:pt x="1696420" y="2082588"/>
                      <a:pt x="1694484" y="2079367"/>
                    </a:cubicBezTo>
                    <a:cubicBezTo>
                      <a:pt x="1662221" y="2025800"/>
                      <a:pt x="1638455" y="1967295"/>
                      <a:pt x="1612322" y="1910293"/>
                    </a:cubicBezTo>
                    <a:cubicBezTo>
                      <a:pt x="1605439" y="1895264"/>
                      <a:pt x="1598449" y="1880235"/>
                      <a:pt x="1591137" y="1865528"/>
                    </a:cubicBezTo>
                    <a:cubicBezTo>
                      <a:pt x="1580060" y="1843522"/>
                      <a:pt x="1568338" y="1821945"/>
                      <a:pt x="1554895" y="1801334"/>
                    </a:cubicBezTo>
                    <a:cubicBezTo>
                      <a:pt x="1531666" y="1765801"/>
                      <a:pt x="1503705" y="1733060"/>
                      <a:pt x="1466603" y="1705686"/>
                    </a:cubicBezTo>
                    <a:cubicBezTo>
                      <a:pt x="1463377" y="1703431"/>
                      <a:pt x="1462625" y="1699030"/>
                      <a:pt x="1464883" y="1695810"/>
                    </a:cubicBezTo>
                    <a:cubicBezTo>
                      <a:pt x="1467249" y="1692589"/>
                      <a:pt x="1471658" y="1691838"/>
                      <a:pt x="1474885" y="1694092"/>
                    </a:cubicBezTo>
                    <a:cubicBezTo>
                      <a:pt x="1528010" y="1731020"/>
                      <a:pt x="1564896" y="1777931"/>
                      <a:pt x="1594040" y="1829781"/>
                    </a:cubicBezTo>
                    <a:cubicBezTo>
                      <a:pt x="1611462" y="1861019"/>
                      <a:pt x="1626088" y="1893976"/>
                      <a:pt x="1640176" y="1927254"/>
                    </a:cubicBezTo>
                    <a:close/>
                    <a:moveTo>
                      <a:pt x="1735027" y="1768055"/>
                    </a:moveTo>
                    <a:cubicBezTo>
                      <a:pt x="1738038" y="1770202"/>
                      <a:pt x="1738791" y="1774496"/>
                      <a:pt x="1736533" y="1777502"/>
                    </a:cubicBezTo>
                    <a:cubicBezTo>
                      <a:pt x="1734382" y="1780615"/>
                      <a:pt x="1730080" y="1781259"/>
                      <a:pt x="1727069" y="1779112"/>
                    </a:cubicBezTo>
                    <a:cubicBezTo>
                      <a:pt x="1718143" y="1772993"/>
                      <a:pt x="1709540" y="1762259"/>
                      <a:pt x="1701367" y="1749377"/>
                    </a:cubicBezTo>
                    <a:cubicBezTo>
                      <a:pt x="1685881" y="1724794"/>
                      <a:pt x="1672115" y="1692267"/>
                      <a:pt x="1659855" y="1675628"/>
                    </a:cubicBezTo>
                    <a:cubicBezTo>
                      <a:pt x="1645875" y="1656091"/>
                      <a:pt x="1630927" y="1637519"/>
                      <a:pt x="1615549" y="1619485"/>
                    </a:cubicBezTo>
                    <a:cubicBezTo>
                      <a:pt x="1605224" y="1607354"/>
                      <a:pt x="1594685" y="1595438"/>
                      <a:pt x="1583932" y="1583737"/>
                    </a:cubicBezTo>
                    <a:cubicBezTo>
                      <a:pt x="1557046" y="1554431"/>
                      <a:pt x="1528763" y="1526413"/>
                      <a:pt x="1499189" y="1498932"/>
                    </a:cubicBezTo>
                    <a:cubicBezTo>
                      <a:pt x="1496285" y="1496355"/>
                      <a:pt x="1495963" y="1491847"/>
                      <a:pt x="1498651" y="1488841"/>
                    </a:cubicBezTo>
                    <a:cubicBezTo>
                      <a:pt x="1501232" y="1485943"/>
                      <a:pt x="1505749" y="1485728"/>
                      <a:pt x="1508652" y="1488304"/>
                    </a:cubicBezTo>
                    <a:cubicBezTo>
                      <a:pt x="1530914" y="1507412"/>
                      <a:pt x="1552637" y="1526735"/>
                      <a:pt x="1573392" y="1546917"/>
                    </a:cubicBezTo>
                    <a:cubicBezTo>
                      <a:pt x="1587480" y="1560443"/>
                      <a:pt x="1601030" y="1574398"/>
                      <a:pt x="1614150" y="1588783"/>
                    </a:cubicBezTo>
                    <a:cubicBezTo>
                      <a:pt x="1625120" y="1600699"/>
                      <a:pt x="1635659" y="1613151"/>
                      <a:pt x="1645767" y="1625926"/>
                    </a:cubicBezTo>
                    <a:cubicBezTo>
                      <a:pt x="1655877" y="1638593"/>
                      <a:pt x="1665448" y="1651689"/>
                      <a:pt x="1674696" y="1665215"/>
                    </a:cubicBezTo>
                    <a:cubicBezTo>
                      <a:pt x="1686526" y="1682606"/>
                      <a:pt x="1699538" y="1715991"/>
                      <a:pt x="1714379" y="1741540"/>
                    </a:cubicBezTo>
                    <a:cubicBezTo>
                      <a:pt x="1720939" y="1752812"/>
                      <a:pt x="1727607" y="1762473"/>
                      <a:pt x="1735027" y="1768055"/>
                    </a:cubicBezTo>
                    <a:close/>
                    <a:moveTo>
                      <a:pt x="1273352" y="1823984"/>
                    </a:moveTo>
                    <a:cubicBezTo>
                      <a:pt x="1292494" y="1804339"/>
                      <a:pt x="1311852" y="1784909"/>
                      <a:pt x="1331639" y="1765908"/>
                    </a:cubicBezTo>
                    <a:cubicBezTo>
                      <a:pt x="1342501" y="1755281"/>
                      <a:pt x="1353793" y="1744975"/>
                      <a:pt x="1365084" y="1734777"/>
                    </a:cubicBezTo>
                    <a:cubicBezTo>
                      <a:pt x="1376484" y="1724579"/>
                      <a:pt x="1388098" y="1714381"/>
                      <a:pt x="1399605" y="1704398"/>
                    </a:cubicBezTo>
                    <a:cubicBezTo>
                      <a:pt x="1403477" y="1700962"/>
                      <a:pt x="1410790" y="1697957"/>
                      <a:pt x="1417242" y="1694736"/>
                    </a:cubicBezTo>
                    <a:cubicBezTo>
                      <a:pt x="1423157" y="1691838"/>
                      <a:pt x="1428642" y="1688832"/>
                      <a:pt x="1431653" y="1685934"/>
                    </a:cubicBezTo>
                    <a:cubicBezTo>
                      <a:pt x="1434557" y="1683250"/>
                      <a:pt x="1435954" y="1680351"/>
                      <a:pt x="1436170" y="1677668"/>
                    </a:cubicBezTo>
                    <a:cubicBezTo>
                      <a:pt x="1436492" y="1674555"/>
                      <a:pt x="1435632" y="1671119"/>
                      <a:pt x="1432083" y="1667899"/>
                    </a:cubicBezTo>
                    <a:cubicBezTo>
                      <a:pt x="1429287" y="1665430"/>
                      <a:pt x="1424985" y="1665537"/>
                      <a:pt x="1422404" y="1668328"/>
                    </a:cubicBezTo>
                    <a:cubicBezTo>
                      <a:pt x="1420361" y="1670475"/>
                      <a:pt x="1420038" y="1673803"/>
                      <a:pt x="1421436" y="1676272"/>
                    </a:cubicBezTo>
                    <a:cubicBezTo>
                      <a:pt x="1418318" y="1678634"/>
                      <a:pt x="1413048" y="1680781"/>
                      <a:pt x="1407779" y="1683035"/>
                    </a:cubicBezTo>
                    <a:cubicBezTo>
                      <a:pt x="1400788" y="1686041"/>
                      <a:pt x="1393906" y="1689261"/>
                      <a:pt x="1389711" y="1692697"/>
                    </a:cubicBezTo>
                    <a:cubicBezTo>
                      <a:pt x="1375408" y="1704290"/>
                      <a:pt x="1360998" y="1716099"/>
                      <a:pt x="1347018" y="1728122"/>
                    </a:cubicBezTo>
                    <a:cubicBezTo>
                      <a:pt x="1337554" y="1736173"/>
                      <a:pt x="1328305" y="1744439"/>
                      <a:pt x="1319164" y="1752812"/>
                    </a:cubicBezTo>
                    <a:cubicBezTo>
                      <a:pt x="1298947" y="1771705"/>
                      <a:pt x="1278836" y="1790706"/>
                      <a:pt x="1259479" y="1810566"/>
                    </a:cubicBezTo>
                    <a:cubicBezTo>
                      <a:pt x="1246574" y="1823769"/>
                      <a:pt x="1233992" y="1837296"/>
                      <a:pt x="1221732" y="1851036"/>
                    </a:cubicBezTo>
                    <a:cubicBezTo>
                      <a:pt x="1190975" y="1885602"/>
                      <a:pt x="1162262" y="1921994"/>
                      <a:pt x="1136237" y="1960103"/>
                    </a:cubicBezTo>
                    <a:cubicBezTo>
                      <a:pt x="1133978" y="1963323"/>
                      <a:pt x="1134731" y="1967724"/>
                      <a:pt x="1137957" y="1970086"/>
                    </a:cubicBezTo>
                    <a:cubicBezTo>
                      <a:pt x="1141184" y="1972340"/>
                      <a:pt x="1145593" y="1971589"/>
                      <a:pt x="1147851" y="1968368"/>
                    </a:cubicBezTo>
                    <a:cubicBezTo>
                      <a:pt x="1169359" y="1938955"/>
                      <a:pt x="1192803" y="1910937"/>
                      <a:pt x="1217108" y="1883777"/>
                    </a:cubicBezTo>
                    <a:cubicBezTo>
                      <a:pt x="1235282" y="1863381"/>
                      <a:pt x="1254209" y="1843522"/>
                      <a:pt x="1273352" y="1823984"/>
                    </a:cubicBezTo>
                    <a:close/>
                    <a:moveTo>
                      <a:pt x="1422942" y="1678097"/>
                    </a:moveTo>
                    <a:cubicBezTo>
                      <a:pt x="1422942" y="1678097"/>
                      <a:pt x="1422834" y="1677990"/>
                      <a:pt x="1422727" y="1677990"/>
                    </a:cubicBezTo>
                    <a:cubicBezTo>
                      <a:pt x="1422619" y="1677882"/>
                      <a:pt x="1422512" y="1677775"/>
                      <a:pt x="1422404" y="1677668"/>
                    </a:cubicBezTo>
                    <a:cubicBezTo>
                      <a:pt x="1422512" y="1678097"/>
                      <a:pt x="1422619" y="1678312"/>
                      <a:pt x="1422942" y="1678097"/>
                    </a:cubicBezTo>
                    <a:close/>
                    <a:moveTo>
                      <a:pt x="1286687" y="2109532"/>
                    </a:moveTo>
                    <a:cubicBezTo>
                      <a:pt x="1271954" y="2127996"/>
                      <a:pt x="1257651" y="2146568"/>
                      <a:pt x="1243993" y="2165783"/>
                    </a:cubicBezTo>
                    <a:cubicBezTo>
                      <a:pt x="1225926" y="2191117"/>
                      <a:pt x="1208934" y="2217310"/>
                      <a:pt x="1193664" y="2245221"/>
                    </a:cubicBezTo>
                    <a:cubicBezTo>
                      <a:pt x="1191836" y="2248656"/>
                      <a:pt x="1187534" y="2250052"/>
                      <a:pt x="1183985" y="2248227"/>
                    </a:cubicBezTo>
                    <a:cubicBezTo>
                      <a:pt x="1180543" y="2246402"/>
                      <a:pt x="1179146" y="2242001"/>
                      <a:pt x="1180974" y="2238566"/>
                    </a:cubicBezTo>
                    <a:cubicBezTo>
                      <a:pt x="1199256" y="2202282"/>
                      <a:pt x="1219796" y="2168252"/>
                      <a:pt x="1242810" y="2135833"/>
                    </a:cubicBezTo>
                    <a:cubicBezTo>
                      <a:pt x="1254317" y="2119516"/>
                      <a:pt x="1266469" y="2103736"/>
                      <a:pt x="1279159" y="2088170"/>
                    </a:cubicBezTo>
                    <a:cubicBezTo>
                      <a:pt x="1291634" y="2072819"/>
                      <a:pt x="1304861" y="2058005"/>
                      <a:pt x="1318304" y="2043083"/>
                    </a:cubicBezTo>
                    <a:lnTo>
                      <a:pt x="1373473" y="1982324"/>
                    </a:lnTo>
                    <a:cubicBezTo>
                      <a:pt x="1378635" y="1976742"/>
                      <a:pt x="1391970" y="1969120"/>
                      <a:pt x="1398960" y="1963430"/>
                    </a:cubicBezTo>
                    <a:cubicBezTo>
                      <a:pt x="1398530" y="1962250"/>
                      <a:pt x="1398315" y="1960961"/>
                      <a:pt x="1398637" y="1959566"/>
                    </a:cubicBezTo>
                    <a:cubicBezTo>
                      <a:pt x="1399283" y="1955916"/>
                      <a:pt x="1402832" y="1953447"/>
                      <a:pt x="1406596" y="1954091"/>
                    </a:cubicBezTo>
                    <a:cubicBezTo>
                      <a:pt x="1410359" y="1954735"/>
                      <a:pt x="1412403" y="1956560"/>
                      <a:pt x="1413478" y="1958063"/>
                    </a:cubicBezTo>
                    <a:cubicBezTo>
                      <a:pt x="1414876" y="1959888"/>
                      <a:pt x="1415414" y="1962035"/>
                      <a:pt x="1414984" y="1964504"/>
                    </a:cubicBezTo>
                    <a:cubicBezTo>
                      <a:pt x="1414661" y="1966865"/>
                      <a:pt x="1412188" y="1970623"/>
                      <a:pt x="1407779" y="1974380"/>
                    </a:cubicBezTo>
                    <a:cubicBezTo>
                      <a:pt x="1401326" y="1979962"/>
                      <a:pt x="1389604" y="1987262"/>
                      <a:pt x="1385087" y="1992522"/>
                    </a:cubicBezTo>
                    <a:lnTo>
                      <a:pt x="1331962" y="2055106"/>
                    </a:lnTo>
                    <a:cubicBezTo>
                      <a:pt x="1316261" y="2073034"/>
                      <a:pt x="1301313" y="2091283"/>
                      <a:pt x="1286687" y="2109532"/>
                    </a:cubicBezTo>
                    <a:close/>
                    <a:moveTo>
                      <a:pt x="1363579" y="2274742"/>
                    </a:moveTo>
                    <a:lnTo>
                      <a:pt x="1345835" y="2299540"/>
                    </a:lnTo>
                    <a:cubicBezTo>
                      <a:pt x="1339920" y="2307698"/>
                      <a:pt x="1334113" y="2316071"/>
                      <a:pt x="1328090" y="2324230"/>
                    </a:cubicBezTo>
                    <a:cubicBezTo>
                      <a:pt x="1322391" y="2331852"/>
                      <a:pt x="1316584" y="2339366"/>
                      <a:pt x="1310884" y="2346881"/>
                    </a:cubicBezTo>
                    <a:cubicBezTo>
                      <a:pt x="1302280" y="2358260"/>
                      <a:pt x="1293570" y="2369424"/>
                      <a:pt x="1285289" y="2380910"/>
                    </a:cubicBezTo>
                    <a:cubicBezTo>
                      <a:pt x="1283138" y="2384238"/>
                      <a:pt x="1278729" y="2385204"/>
                      <a:pt x="1275395" y="2383057"/>
                    </a:cubicBezTo>
                    <a:cubicBezTo>
                      <a:pt x="1272061" y="2380910"/>
                      <a:pt x="1271094" y="2376509"/>
                      <a:pt x="1273244" y="2373181"/>
                    </a:cubicBezTo>
                    <a:cubicBezTo>
                      <a:pt x="1281955" y="2358367"/>
                      <a:pt x="1290988" y="2343768"/>
                      <a:pt x="1300667" y="2329490"/>
                    </a:cubicBezTo>
                    <a:cubicBezTo>
                      <a:pt x="1304431" y="2323908"/>
                      <a:pt x="1308410" y="2318219"/>
                      <a:pt x="1312497" y="2312744"/>
                    </a:cubicBezTo>
                    <a:cubicBezTo>
                      <a:pt x="1318734" y="2304585"/>
                      <a:pt x="1325294" y="2296641"/>
                      <a:pt x="1331639" y="2288698"/>
                    </a:cubicBezTo>
                    <a:lnTo>
                      <a:pt x="1351427" y="2265403"/>
                    </a:lnTo>
                    <a:cubicBezTo>
                      <a:pt x="1351750" y="2265081"/>
                      <a:pt x="1357557" y="2258533"/>
                      <a:pt x="1359923" y="2255205"/>
                    </a:cubicBezTo>
                    <a:lnTo>
                      <a:pt x="1359923" y="2255956"/>
                    </a:lnTo>
                    <a:cubicBezTo>
                      <a:pt x="1359923" y="2255634"/>
                      <a:pt x="1360030" y="2255205"/>
                      <a:pt x="1360245" y="2254775"/>
                    </a:cubicBezTo>
                    <a:lnTo>
                      <a:pt x="1359923" y="2255205"/>
                    </a:lnTo>
                    <a:cubicBezTo>
                      <a:pt x="1359923" y="2254775"/>
                      <a:pt x="1359923" y="2254346"/>
                      <a:pt x="1360353" y="2254453"/>
                    </a:cubicBezTo>
                    <a:lnTo>
                      <a:pt x="1360353" y="2254346"/>
                    </a:lnTo>
                    <a:cubicBezTo>
                      <a:pt x="1361751" y="2250911"/>
                      <a:pt x="1365622" y="2249193"/>
                      <a:pt x="1369171" y="2250481"/>
                    </a:cubicBezTo>
                    <a:cubicBezTo>
                      <a:pt x="1371645" y="2251340"/>
                      <a:pt x="1373688" y="2253487"/>
                      <a:pt x="1373580" y="2257566"/>
                    </a:cubicBezTo>
                    <a:cubicBezTo>
                      <a:pt x="1373580" y="2258318"/>
                      <a:pt x="1373150" y="2259928"/>
                      <a:pt x="1372075" y="2261860"/>
                    </a:cubicBezTo>
                    <a:cubicBezTo>
                      <a:pt x="1370031" y="2265510"/>
                      <a:pt x="1363902" y="2274313"/>
                      <a:pt x="1363579" y="2274742"/>
                    </a:cubicBezTo>
                    <a:close/>
                    <a:moveTo>
                      <a:pt x="1313787" y="1026275"/>
                    </a:moveTo>
                    <a:lnTo>
                      <a:pt x="1313572" y="1025953"/>
                    </a:lnTo>
                    <a:cubicBezTo>
                      <a:pt x="1314325" y="1025953"/>
                      <a:pt x="1314970" y="1026060"/>
                      <a:pt x="1314755" y="1026489"/>
                    </a:cubicBezTo>
                    <a:cubicBezTo>
                      <a:pt x="1314433" y="1026382"/>
                      <a:pt x="1314110" y="1026382"/>
                      <a:pt x="1313787" y="1026275"/>
                    </a:cubicBezTo>
                    <a:close/>
                    <a:moveTo>
                      <a:pt x="944813" y="524311"/>
                    </a:moveTo>
                    <a:lnTo>
                      <a:pt x="945135" y="524848"/>
                    </a:lnTo>
                    <a:cubicBezTo>
                      <a:pt x="944813" y="525170"/>
                      <a:pt x="944598" y="524633"/>
                      <a:pt x="944383" y="523989"/>
                    </a:cubicBezTo>
                    <a:lnTo>
                      <a:pt x="944813" y="524311"/>
                    </a:lnTo>
                    <a:close/>
                    <a:moveTo>
                      <a:pt x="829098" y="444229"/>
                    </a:moveTo>
                    <a:cubicBezTo>
                      <a:pt x="809203" y="433709"/>
                      <a:pt x="788233" y="422544"/>
                      <a:pt x="767369" y="411380"/>
                    </a:cubicBezTo>
                    <a:cubicBezTo>
                      <a:pt x="746399" y="400323"/>
                      <a:pt x="725428" y="389266"/>
                      <a:pt x="705748" y="378424"/>
                    </a:cubicBezTo>
                    <a:cubicBezTo>
                      <a:pt x="669830" y="358672"/>
                      <a:pt x="637890" y="339993"/>
                      <a:pt x="616919" y="324428"/>
                    </a:cubicBezTo>
                    <a:cubicBezTo>
                      <a:pt x="613801" y="321959"/>
                      <a:pt x="609391" y="322495"/>
                      <a:pt x="606918" y="325608"/>
                    </a:cubicBezTo>
                    <a:cubicBezTo>
                      <a:pt x="604552" y="328722"/>
                      <a:pt x="605090" y="333230"/>
                      <a:pt x="608208" y="335592"/>
                    </a:cubicBezTo>
                    <a:cubicBezTo>
                      <a:pt x="627028" y="350836"/>
                      <a:pt x="654881" y="369085"/>
                      <a:pt x="686713" y="388085"/>
                    </a:cubicBezTo>
                    <a:cubicBezTo>
                      <a:pt x="703920" y="398284"/>
                      <a:pt x="722310" y="408804"/>
                      <a:pt x="741022" y="419109"/>
                    </a:cubicBezTo>
                    <a:cubicBezTo>
                      <a:pt x="765864" y="432635"/>
                      <a:pt x="791459" y="445839"/>
                      <a:pt x="815763" y="458184"/>
                    </a:cubicBezTo>
                    <a:cubicBezTo>
                      <a:pt x="862651" y="481908"/>
                      <a:pt x="904915" y="502197"/>
                      <a:pt x="928252" y="514650"/>
                    </a:cubicBezTo>
                    <a:cubicBezTo>
                      <a:pt x="936102" y="518836"/>
                      <a:pt x="941694" y="521950"/>
                      <a:pt x="944383" y="523989"/>
                    </a:cubicBezTo>
                    <a:cubicBezTo>
                      <a:pt x="944275" y="523560"/>
                      <a:pt x="944275" y="523023"/>
                      <a:pt x="944275" y="522594"/>
                    </a:cubicBezTo>
                    <a:cubicBezTo>
                      <a:pt x="944383" y="523238"/>
                      <a:pt x="944598" y="523775"/>
                      <a:pt x="944813" y="524311"/>
                    </a:cubicBezTo>
                    <a:lnTo>
                      <a:pt x="945135" y="524633"/>
                    </a:lnTo>
                    <a:cubicBezTo>
                      <a:pt x="945243" y="524633"/>
                      <a:pt x="945458" y="524741"/>
                      <a:pt x="945350" y="524741"/>
                    </a:cubicBezTo>
                    <a:cubicBezTo>
                      <a:pt x="945243" y="524848"/>
                      <a:pt x="945243" y="524848"/>
                      <a:pt x="945135" y="524848"/>
                    </a:cubicBezTo>
                    <a:cubicBezTo>
                      <a:pt x="945888" y="526029"/>
                      <a:pt x="946856" y="526888"/>
                      <a:pt x="948039" y="527424"/>
                    </a:cubicBezTo>
                    <a:cubicBezTo>
                      <a:pt x="948469" y="527639"/>
                      <a:pt x="948792" y="526888"/>
                      <a:pt x="949222" y="526995"/>
                    </a:cubicBezTo>
                    <a:cubicBezTo>
                      <a:pt x="949545" y="527424"/>
                      <a:pt x="949760" y="527746"/>
                      <a:pt x="950082" y="528176"/>
                    </a:cubicBezTo>
                    <a:cubicBezTo>
                      <a:pt x="993314" y="592263"/>
                      <a:pt x="1036330" y="655814"/>
                      <a:pt x="1079347" y="719150"/>
                    </a:cubicBezTo>
                    <a:cubicBezTo>
                      <a:pt x="1050096" y="710884"/>
                      <a:pt x="994067" y="694245"/>
                      <a:pt x="929649" y="670735"/>
                    </a:cubicBezTo>
                    <a:cubicBezTo>
                      <a:pt x="893838" y="657746"/>
                      <a:pt x="855769" y="642717"/>
                      <a:pt x="818559" y="625971"/>
                    </a:cubicBezTo>
                    <a:cubicBezTo>
                      <a:pt x="787695" y="612230"/>
                      <a:pt x="757476" y="597416"/>
                      <a:pt x="729945" y="581314"/>
                    </a:cubicBezTo>
                    <a:cubicBezTo>
                      <a:pt x="699296" y="563386"/>
                      <a:pt x="671873" y="544063"/>
                      <a:pt x="650580" y="523345"/>
                    </a:cubicBezTo>
                    <a:cubicBezTo>
                      <a:pt x="647891" y="520554"/>
                      <a:pt x="643374" y="520447"/>
                      <a:pt x="640578" y="523238"/>
                    </a:cubicBezTo>
                    <a:cubicBezTo>
                      <a:pt x="637674" y="526029"/>
                      <a:pt x="637674" y="530538"/>
                      <a:pt x="640471" y="533329"/>
                    </a:cubicBezTo>
                    <a:cubicBezTo>
                      <a:pt x="665850" y="559629"/>
                      <a:pt x="700049" y="584212"/>
                      <a:pt x="738549" y="606433"/>
                    </a:cubicBezTo>
                    <a:cubicBezTo>
                      <a:pt x="761347" y="619637"/>
                      <a:pt x="785759" y="632090"/>
                      <a:pt x="810709" y="643361"/>
                    </a:cubicBezTo>
                    <a:cubicBezTo>
                      <a:pt x="848240" y="660537"/>
                      <a:pt x="887063" y="675351"/>
                      <a:pt x="923412" y="688018"/>
                    </a:cubicBezTo>
                    <a:cubicBezTo>
                      <a:pt x="1003530" y="715714"/>
                      <a:pt x="1071389" y="732246"/>
                      <a:pt x="1091392" y="736862"/>
                    </a:cubicBezTo>
                    <a:cubicBezTo>
                      <a:pt x="1103867" y="755111"/>
                      <a:pt x="1116234" y="773897"/>
                      <a:pt x="1128709" y="792039"/>
                    </a:cubicBezTo>
                    <a:cubicBezTo>
                      <a:pt x="1142366" y="811792"/>
                      <a:pt x="1156347" y="831329"/>
                      <a:pt x="1170435" y="850759"/>
                    </a:cubicBezTo>
                    <a:cubicBezTo>
                      <a:pt x="1176779" y="859455"/>
                      <a:pt x="1183017" y="868257"/>
                      <a:pt x="1189362" y="876845"/>
                    </a:cubicBezTo>
                    <a:cubicBezTo>
                      <a:pt x="1166671" y="876952"/>
                      <a:pt x="1108706" y="864500"/>
                      <a:pt x="1105265" y="864178"/>
                    </a:cubicBezTo>
                    <a:cubicBezTo>
                      <a:pt x="1066012" y="860313"/>
                      <a:pt x="1026867" y="854624"/>
                      <a:pt x="988152" y="847324"/>
                    </a:cubicBezTo>
                    <a:cubicBezTo>
                      <a:pt x="962342" y="842386"/>
                      <a:pt x="936640" y="836804"/>
                      <a:pt x="911367" y="830041"/>
                    </a:cubicBezTo>
                    <a:cubicBezTo>
                      <a:pt x="869319" y="818662"/>
                      <a:pt x="828131" y="804277"/>
                      <a:pt x="788663" y="784954"/>
                    </a:cubicBezTo>
                    <a:cubicBezTo>
                      <a:pt x="785114" y="783237"/>
                      <a:pt x="780812" y="784632"/>
                      <a:pt x="779092" y="788068"/>
                    </a:cubicBezTo>
                    <a:cubicBezTo>
                      <a:pt x="777263" y="791610"/>
                      <a:pt x="778661" y="795904"/>
                      <a:pt x="782210" y="797622"/>
                    </a:cubicBezTo>
                    <a:cubicBezTo>
                      <a:pt x="832002" y="823922"/>
                      <a:pt x="884590" y="843030"/>
                      <a:pt x="938791" y="856449"/>
                    </a:cubicBezTo>
                    <a:cubicBezTo>
                      <a:pt x="960406" y="861709"/>
                      <a:pt x="982345" y="866110"/>
                      <a:pt x="1004391" y="869653"/>
                    </a:cubicBezTo>
                    <a:cubicBezTo>
                      <a:pt x="1037299" y="874913"/>
                      <a:pt x="1070529" y="878348"/>
                      <a:pt x="1103759" y="880924"/>
                    </a:cubicBezTo>
                    <a:cubicBezTo>
                      <a:pt x="1107200" y="881246"/>
                      <a:pt x="1167854" y="892089"/>
                      <a:pt x="1190545" y="891015"/>
                    </a:cubicBezTo>
                    <a:cubicBezTo>
                      <a:pt x="1194309" y="890800"/>
                      <a:pt x="1196137" y="889942"/>
                      <a:pt x="1198288" y="889190"/>
                    </a:cubicBezTo>
                    <a:cubicBezTo>
                      <a:pt x="1218721" y="917101"/>
                      <a:pt x="1239046" y="945012"/>
                      <a:pt x="1259156" y="973137"/>
                    </a:cubicBezTo>
                    <a:cubicBezTo>
                      <a:pt x="1258188" y="973352"/>
                      <a:pt x="1257866" y="973137"/>
                      <a:pt x="1256898" y="973459"/>
                    </a:cubicBezTo>
                    <a:cubicBezTo>
                      <a:pt x="1248295" y="976143"/>
                      <a:pt x="1235282" y="981940"/>
                      <a:pt x="1228292" y="983120"/>
                    </a:cubicBezTo>
                    <a:cubicBezTo>
                      <a:pt x="1214312" y="985589"/>
                      <a:pt x="1200331" y="987736"/>
                      <a:pt x="1186243" y="989561"/>
                    </a:cubicBezTo>
                    <a:cubicBezTo>
                      <a:pt x="1172263" y="991386"/>
                      <a:pt x="1158283" y="992889"/>
                      <a:pt x="1144195" y="993855"/>
                    </a:cubicBezTo>
                    <a:cubicBezTo>
                      <a:pt x="1125267" y="995143"/>
                      <a:pt x="1106340" y="995251"/>
                      <a:pt x="1087413" y="994607"/>
                    </a:cubicBezTo>
                    <a:cubicBezTo>
                      <a:pt x="1068485" y="993963"/>
                      <a:pt x="1049558" y="992567"/>
                      <a:pt x="1030738" y="990313"/>
                    </a:cubicBezTo>
                    <a:cubicBezTo>
                      <a:pt x="992884" y="985697"/>
                      <a:pt x="955459" y="977968"/>
                      <a:pt x="918895" y="967125"/>
                    </a:cubicBezTo>
                    <a:cubicBezTo>
                      <a:pt x="915131" y="965945"/>
                      <a:pt x="911153" y="968092"/>
                      <a:pt x="909969" y="971741"/>
                    </a:cubicBezTo>
                    <a:cubicBezTo>
                      <a:pt x="908787" y="975499"/>
                      <a:pt x="910830" y="979578"/>
                      <a:pt x="914594" y="980759"/>
                    </a:cubicBezTo>
                    <a:cubicBezTo>
                      <a:pt x="951588" y="993211"/>
                      <a:pt x="989658" y="1002980"/>
                      <a:pt x="1028265" y="1008669"/>
                    </a:cubicBezTo>
                    <a:cubicBezTo>
                      <a:pt x="1047622" y="1011460"/>
                      <a:pt x="1067195" y="1013285"/>
                      <a:pt x="1086875" y="1013930"/>
                    </a:cubicBezTo>
                    <a:cubicBezTo>
                      <a:pt x="1106447" y="1014466"/>
                      <a:pt x="1126020" y="1013822"/>
                      <a:pt x="1145700" y="1011997"/>
                    </a:cubicBezTo>
                    <a:cubicBezTo>
                      <a:pt x="1160111" y="1010709"/>
                      <a:pt x="1174521" y="1008777"/>
                      <a:pt x="1188824" y="1006415"/>
                    </a:cubicBezTo>
                    <a:cubicBezTo>
                      <a:pt x="1203020" y="1004053"/>
                      <a:pt x="1217108" y="1001262"/>
                      <a:pt x="1231195" y="998364"/>
                    </a:cubicBezTo>
                    <a:cubicBezTo>
                      <a:pt x="1237756" y="996968"/>
                      <a:pt x="1249155" y="991708"/>
                      <a:pt x="1258081" y="988166"/>
                    </a:cubicBezTo>
                    <a:cubicBezTo>
                      <a:pt x="1259264" y="987629"/>
                      <a:pt x="1260770" y="987092"/>
                      <a:pt x="1262060" y="986663"/>
                    </a:cubicBezTo>
                    <a:cubicBezTo>
                      <a:pt x="1262490" y="987092"/>
                      <a:pt x="1262920" y="987522"/>
                      <a:pt x="1263458" y="987844"/>
                    </a:cubicBezTo>
                    <a:cubicBezTo>
                      <a:pt x="1265394" y="988917"/>
                      <a:pt x="1267007" y="987200"/>
                      <a:pt x="1268943" y="986555"/>
                    </a:cubicBezTo>
                    <a:cubicBezTo>
                      <a:pt x="1270986" y="989561"/>
                      <a:pt x="1287117" y="1015218"/>
                      <a:pt x="1298086" y="1028958"/>
                    </a:cubicBezTo>
                    <a:cubicBezTo>
                      <a:pt x="1302388" y="1034218"/>
                      <a:pt x="1306260" y="1037868"/>
                      <a:pt x="1308625" y="1038942"/>
                    </a:cubicBezTo>
                    <a:cubicBezTo>
                      <a:pt x="1310991" y="1040123"/>
                      <a:pt x="1313035" y="1040123"/>
                      <a:pt x="1314648" y="1039586"/>
                    </a:cubicBezTo>
                    <a:cubicBezTo>
                      <a:pt x="1318304" y="1038620"/>
                      <a:pt x="1320455" y="1034863"/>
                      <a:pt x="1319487" y="1031320"/>
                    </a:cubicBezTo>
                    <a:cubicBezTo>
                      <a:pt x="1318842" y="1028958"/>
                      <a:pt x="1317014" y="1027241"/>
                      <a:pt x="1314863" y="1026489"/>
                    </a:cubicBezTo>
                    <a:cubicBezTo>
                      <a:pt x="1314863" y="1026597"/>
                      <a:pt x="1314863" y="1026704"/>
                      <a:pt x="1314755" y="1026704"/>
                    </a:cubicBezTo>
                    <a:cubicBezTo>
                      <a:pt x="1314540" y="1027026"/>
                      <a:pt x="1314217" y="1026811"/>
                      <a:pt x="1313895" y="1026275"/>
                    </a:cubicBezTo>
                    <a:cubicBezTo>
                      <a:pt x="1313035" y="1026167"/>
                      <a:pt x="1312067" y="1026167"/>
                      <a:pt x="1311099" y="1026489"/>
                    </a:cubicBezTo>
                    <a:cubicBezTo>
                      <a:pt x="1311529" y="1026382"/>
                      <a:pt x="1312712" y="1026060"/>
                      <a:pt x="1313680" y="1025953"/>
                    </a:cubicBezTo>
                    <a:cubicBezTo>
                      <a:pt x="1313357" y="1025631"/>
                      <a:pt x="1313035" y="1025094"/>
                      <a:pt x="1312712" y="1024772"/>
                    </a:cubicBezTo>
                    <a:cubicBezTo>
                      <a:pt x="1307980" y="1019619"/>
                      <a:pt x="1301098" y="1009743"/>
                      <a:pt x="1294860" y="1000296"/>
                    </a:cubicBezTo>
                    <a:cubicBezTo>
                      <a:pt x="1296258" y="999330"/>
                      <a:pt x="1298301" y="999652"/>
                      <a:pt x="1298732" y="997935"/>
                    </a:cubicBezTo>
                    <a:cubicBezTo>
                      <a:pt x="1302926" y="980437"/>
                      <a:pt x="1314110" y="940074"/>
                      <a:pt x="1322068" y="907332"/>
                    </a:cubicBezTo>
                    <a:cubicBezTo>
                      <a:pt x="1326154" y="890800"/>
                      <a:pt x="1329381" y="876201"/>
                      <a:pt x="1330671" y="867291"/>
                    </a:cubicBezTo>
                    <a:cubicBezTo>
                      <a:pt x="1333898" y="844748"/>
                      <a:pt x="1336156" y="815119"/>
                      <a:pt x="1337446" y="782163"/>
                    </a:cubicBezTo>
                    <a:cubicBezTo>
                      <a:pt x="1338199" y="764021"/>
                      <a:pt x="1338522" y="745021"/>
                      <a:pt x="1338629" y="725483"/>
                    </a:cubicBezTo>
                    <a:cubicBezTo>
                      <a:pt x="1338629" y="697358"/>
                      <a:pt x="1338092" y="668481"/>
                      <a:pt x="1337016" y="640677"/>
                    </a:cubicBezTo>
                    <a:cubicBezTo>
                      <a:pt x="1335188" y="591297"/>
                      <a:pt x="1331854" y="545459"/>
                      <a:pt x="1328198" y="513469"/>
                    </a:cubicBezTo>
                    <a:cubicBezTo>
                      <a:pt x="1327768" y="509497"/>
                      <a:pt x="1324326" y="506706"/>
                      <a:pt x="1320455" y="507135"/>
                    </a:cubicBezTo>
                    <a:cubicBezTo>
                      <a:pt x="1316476" y="507457"/>
                      <a:pt x="1313572" y="511000"/>
                      <a:pt x="1314002" y="514865"/>
                    </a:cubicBezTo>
                    <a:cubicBezTo>
                      <a:pt x="1317766" y="557160"/>
                      <a:pt x="1319379" y="623716"/>
                      <a:pt x="1319487" y="690273"/>
                    </a:cubicBezTo>
                    <a:cubicBezTo>
                      <a:pt x="1319487" y="720330"/>
                      <a:pt x="1319272" y="750281"/>
                      <a:pt x="1318519" y="777977"/>
                    </a:cubicBezTo>
                    <a:cubicBezTo>
                      <a:pt x="1317551" y="811684"/>
                      <a:pt x="1316153" y="842064"/>
                      <a:pt x="1313357" y="865037"/>
                    </a:cubicBezTo>
                    <a:cubicBezTo>
                      <a:pt x="1312282" y="873625"/>
                      <a:pt x="1309486" y="887687"/>
                      <a:pt x="1306044" y="903682"/>
                    </a:cubicBezTo>
                    <a:cubicBezTo>
                      <a:pt x="1299699" y="933310"/>
                      <a:pt x="1291311" y="968306"/>
                      <a:pt x="1286902" y="987951"/>
                    </a:cubicBezTo>
                    <a:cubicBezTo>
                      <a:pt x="1283783" y="982906"/>
                      <a:pt x="1281202" y="978827"/>
                      <a:pt x="1280664" y="978075"/>
                    </a:cubicBezTo>
                    <a:cubicBezTo>
                      <a:pt x="1259049" y="946622"/>
                      <a:pt x="1236680" y="915491"/>
                      <a:pt x="1214527" y="884359"/>
                    </a:cubicBezTo>
                    <a:cubicBezTo>
                      <a:pt x="1215279" y="883286"/>
                      <a:pt x="1217108" y="883393"/>
                      <a:pt x="1217215" y="881998"/>
                    </a:cubicBezTo>
                    <a:cubicBezTo>
                      <a:pt x="1217215" y="881998"/>
                      <a:pt x="1223022" y="802667"/>
                      <a:pt x="1226571" y="706482"/>
                    </a:cubicBezTo>
                    <a:cubicBezTo>
                      <a:pt x="1228077" y="668696"/>
                      <a:pt x="1229152" y="628332"/>
                      <a:pt x="1229367" y="589257"/>
                    </a:cubicBezTo>
                    <a:cubicBezTo>
                      <a:pt x="1229475" y="562098"/>
                      <a:pt x="1229152" y="535583"/>
                      <a:pt x="1228399" y="510893"/>
                    </a:cubicBezTo>
                    <a:cubicBezTo>
                      <a:pt x="1226894" y="460868"/>
                      <a:pt x="1223775" y="418143"/>
                      <a:pt x="1218506" y="393024"/>
                    </a:cubicBezTo>
                    <a:cubicBezTo>
                      <a:pt x="1217753" y="389159"/>
                      <a:pt x="1213989" y="386690"/>
                      <a:pt x="1210117" y="387441"/>
                    </a:cubicBezTo>
                    <a:cubicBezTo>
                      <a:pt x="1206246" y="388193"/>
                      <a:pt x="1203772" y="391950"/>
                      <a:pt x="1204526" y="395815"/>
                    </a:cubicBezTo>
                    <a:cubicBezTo>
                      <a:pt x="1209795" y="425228"/>
                      <a:pt x="1210978" y="479117"/>
                      <a:pt x="1210763" y="540414"/>
                    </a:cubicBezTo>
                    <a:cubicBezTo>
                      <a:pt x="1210548" y="566714"/>
                      <a:pt x="1210225" y="594410"/>
                      <a:pt x="1209687" y="622106"/>
                    </a:cubicBezTo>
                    <a:cubicBezTo>
                      <a:pt x="1209365" y="640463"/>
                      <a:pt x="1209150" y="658712"/>
                      <a:pt x="1208827" y="676639"/>
                    </a:cubicBezTo>
                    <a:cubicBezTo>
                      <a:pt x="1207321" y="763592"/>
                      <a:pt x="1204848" y="841312"/>
                      <a:pt x="1203988" y="869438"/>
                    </a:cubicBezTo>
                    <a:cubicBezTo>
                      <a:pt x="1192696" y="853550"/>
                      <a:pt x="1181404" y="837663"/>
                      <a:pt x="1170220" y="821668"/>
                    </a:cubicBezTo>
                    <a:cubicBezTo>
                      <a:pt x="1161078" y="808571"/>
                      <a:pt x="1152045" y="795475"/>
                      <a:pt x="1143119" y="782378"/>
                    </a:cubicBezTo>
                    <a:cubicBezTo>
                      <a:pt x="1115266" y="741478"/>
                      <a:pt x="1087520" y="699397"/>
                      <a:pt x="1059882" y="657746"/>
                    </a:cubicBezTo>
                    <a:cubicBezTo>
                      <a:pt x="1060528" y="657746"/>
                      <a:pt x="1061388" y="657961"/>
                      <a:pt x="1061926" y="657853"/>
                    </a:cubicBezTo>
                    <a:cubicBezTo>
                      <a:pt x="1063001" y="657639"/>
                      <a:pt x="1066227" y="657102"/>
                      <a:pt x="1067410" y="652701"/>
                    </a:cubicBezTo>
                    <a:cubicBezTo>
                      <a:pt x="1067518" y="652056"/>
                      <a:pt x="1067840" y="650768"/>
                      <a:pt x="1067948" y="648621"/>
                    </a:cubicBezTo>
                    <a:cubicBezTo>
                      <a:pt x="1068163" y="647118"/>
                      <a:pt x="1067840" y="645723"/>
                      <a:pt x="1067087" y="644435"/>
                    </a:cubicBezTo>
                    <a:cubicBezTo>
                      <a:pt x="1066872" y="633270"/>
                      <a:pt x="1067410" y="609976"/>
                      <a:pt x="1067410" y="599778"/>
                    </a:cubicBezTo>
                    <a:cubicBezTo>
                      <a:pt x="1067410" y="582924"/>
                      <a:pt x="1066980" y="566070"/>
                      <a:pt x="1066334" y="549216"/>
                    </a:cubicBezTo>
                    <a:cubicBezTo>
                      <a:pt x="1065582" y="532470"/>
                      <a:pt x="1064614" y="515616"/>
                      <a:pt x="1063539" y="498870"/>
                    </a:cubicBezTo>
                    <a:cubicBezTo>
                      <a:pt x="1061818" y="475575"/>
                      <a:pt x="1059667" y="451743"/>
                      <a:pt x="1056548" y="427912"/>
                    </a:cubicBezTo>
                    <a:cubicBezTo>
                      <a:pt x="1053430" y="404403"/>
                      <a:pt x="1049451" y="380893"/>
                      <a:pt x="1044719" y="357491"/>
                    </a:cubicBezTo>
                    <a:cubicBezTo>
                      <a:pt x="1035148" y="310258"/>
                      <a:pt x="1022350" y="263775"/>
                      <a:pt x="1006541" y="219870"/>
                    </a:cubicBezTo>
                    <a:cubicBezTo>
                      <a:pt x="1005144" y="216113"/>
                      <a:pt x="1001164" y="214073"/>
                      <a:pt x="997401" y="215361"/>
                    </a:cubicBezTo>
                    <a:cubicBezTo>
                      <a:pt x="993637" y="216649"/>
                      <a:pt x="991701" y="220729"/>
                      <a:pt x="992991" y="224378"/>
                    </a:cubicBezTo>
                    <a:cubicBezTo>
                      <a:pt x="1007187" y="268177"/>
                      <a:pt x="1017941" y="314337"/>
                      <a:pt x="1026437" y="360926"/>
                    </a:cubicBezTo>
                    <a:cubicBezTo>
                      <a:pt x="1030631" y="384114"/>
                      <a:pt x="1034180" y="407301"/>
                      <a:pt x="1037299" y="430381"/>
                    </a:cubicBezTo>
                    <a:cubicBezTo>
                      <a:pt x="1040417" y="453890"/>
                      <a:pt x="1043213" y="477292"/>
                      <a:pt x="1045149" y="500372"/>
                    </a:cubicBezTo>
                    <a:cubicBezTo>
                      <a:pt x="1046977" y="520232"/>
                      <a:pt x="1048590" y="540199"/>
                      <a:pt x="1049881" y="560166"/>
                    </a:cubicBezTo>
                    <a:cubicBezTo>
                      <a:pt x="1050633" y="573477"/>
                      <a:pt x="1051386" y="586681"/>
                      <a:pt x="1051817" y="599992"/>
                    </a:cubicBezTo>
                    <a:cubicBezTo>
                      <a:pt x="1052139" y="611156"/>
                      <a:pt x="1052462" y="637564"/>
                      <a:pt x="1053107" y="647655"/>
                    </a:cubicBezTo>
                    <a:cubicBezTo>
                      <a:pt x="1053430" y="647333"/>
                      <a:pt x="1053860" y="647011"/>
                      <a:pt x="1054397" y="646689"/>
                    </a:cubicBezTo>
                    <a:cubicBezTo>
                      <a:pt x="1054290" y="646904"/>
                      <a:pt x="1054290" y="647011"/>
                      <a:pt x="1054290" y="647226"/>
                    </a:cubicBezTo>
                    <a:cubicBezTo>
                      <a:pt x="1054182" y="648085"/>
                      <a:pt x="1054290" y="648943"/>
                      <a:pt x="1053967" y="649051"/>
                    </a:cubicBezTo>
                    <a:cubicBezTo>
                      <a:pt x="1024824" y="605038"/>
                      <a:pt x="995680" y="561454"/>
                      <a:pt x="966106" y="517334"/>
                    </a:cubicBezTo>
                    <a:cubicBezTo>
                      <a:pt x="958148" y="505633"/>
                      <a:pt x="949867" y="494146"/>
                      <a:pt x="941909" y="482338"/>
                    </a:cubicBezTo>
                    <a:cubicBezTo>
                      <a:pt x="942985" y="480942"/>
                      <a:pt x="945135" y="480406"/>
                      <a:pt x="944920" y="478581"/>
                    </a:cubicBezTo>
                    <a:cubicBezTo>
                      <a:pt x="941909" y="444766"/>
                      <a:pt x="928359" y="392057"/>
                      <a:pt x="911367" y="338168"/>
                    </a:cubicBezTo>
                    <a:cubicBezTo>
                      <a:pt x="907066" y="324535"/>
                      <a:pt x="902442" y="310794"/>
                      <a:pt x="897817" y="297268"/>
                    </a:cubicBezTo>
                    <a:cubicBezTo>
                      <a:pt x="892978" y="283528"/>
                      <a:pt x="888031" y="269894"/>
                      <a:pt x="883084" y="256905"/>
                    </a:cubicBezTo>
                    <a:cubicBezTo>
                      <a:pt x="857919" y="190349"/>
                      <a:pt x="834690" y="137319"/>
                      <a:pt x="834690" y="137319"/>
                    </a:cubicBezTo>
                    <a:cubicBezTo>
                      <a:pt x="833185" y="133669"/>
                      <a:pt x="829098" y="131844"/>
                      <a:pt x="825442" y="133347"/>
                    </a:cubicBezTo>
                    <a:cubicBezTo>
                      <a:pt x="821785" y="134850"/>
                      <a:pt x="820065" y="139036"/>
                      <a:pt x="821463" y="142686"/>
                    </a:cubicBezTo>
                    <a:cubicBezTo>
                      <a:pt x="821463" y="142686"/>
                      <a:pt x="834906" y="178004"/>
                      <a:pt x="852435" y="227062"/>
                    </a:cubicBezTo>
                    <a:cubicBezTo>
                      <a:pt x="858780" y="244453"/>
                      <a:pt x="865447" y="263561"/>
                      <a:pt x="872438" y="283528"/>
                    </a:cubicBezTo>
                    <a:cubicBezTo>
                      <a:pt x="876847" y="295873"/>
                      <a:pt x="881256" y="308433"/>
                      <a:pt x="885665" y="321100"/>
                    </a:cubicBezTo>
                    <a:cubicBezTo>
                      <a:pt x="892225" y="340208"/>
                      <a:pt x="898785" y="359316"/>
                      <a:pt x="904807" y="377780"/>
                    </a:cubicBezTo>
                    <a:cubicBezTo>
                      <a:pt x="915131" y="409555"/>
                      <a:pt x="922659" y="437788"/>
                      <a:pt x="927499" y="461620"/>
                    </a:cubicBezTo>
                    <a:cubicBezTo>
                      <a:pt x="900183" y="421793"/>
                      <a:pt x="873083" y="381752"/>
                      <a:pt x="844907" y="342570"/>
                    </a:cubicBezTo>
                    <a:cubicBezTo>
                      <a:pt x="775650" y="245956"/>
                      <a:pt x="703167" y="151918"/>
                      <a:pt x="625630" y="63677"/>
                    </a:cubicBezTo>
                    <a:cubicBezTo>
                      <a:pt x="623157" y="60671"/>
                      <a:pt x="618640" y="60349"/>
                      <a:pt x="615629" y="62926"/>
                    </a:cubicBezTo>
                    <a:cubicBezTo>
                      <a:pt x="612618" y="65502"/>
                      <a:pt x="612295" y="70011"/>
                      <a:pt x="614876" y="73017"/>
                    </a:cubicBezTo>
                    <a:cubicBezTo>
                      <a:pt x="691015" y="161794"/>
                      <a:pt x="761778" y="256368"/>
                      <a:pt x="829959" y="353090"/>
                    </a:cubicBezTo>
                    <a:cubicBezTo>
                      <a:pt x="863942" y="401289"/>
                      <a:pt x="897065" y="450241"/>
                      <a:pt x="930080" y="498977"/>
                    </a:cubicBezTo>
                    <a:cubicBezTo>
                      <a:pt x="927283" y="497367"/>
                      <a:pt x="925025" y="495971"/>
                      <a:pt x="921799" y="494254"/>
                    </a:cubicBezTo>
                    <a:cubicBezTo>
                      <a:pt x="898785" y="481372"/>
                      <a:pt x="865662" y="463767"/>
                      <a:pt x="829098" y="444229"/>
                    </a:cubicBezTo>
                    <a:close/>
                    <a:moveTo>
                      <a:pt x="1260555" y="979578"/>
                    </a:moveTo>
                    <a:cubicBezTo>
                      <a:pt x="1260662" y="979148"/>
                      <a:pt x="1260877" y="978827"/>
                      <a:pt x="1261092" y="978397"/>
                    </a:cubicBezTo>
                    <a:cubicBezTo>
                      <a:pt x="1261199" y="978290"/>
                      <a:pt x="1261307" y="978182"/>
                      <a:pt x="1261199" y="978182"/>
                    </a:cubicBezTo>
                    <a:cubicBezTo>
                      <a:pt x="1260339" y="977753"/>
                      <a:pt x="1260339" y="978504"/>
                      <a:pt x="1260555" y="979578"/>
                    </a:cubicBezTo>
                    <a:close/>
                    <a:moveTo>
                      <a:pt x="1479078" y="1104317"/>
                    </a:moveTo>
                    <a:cubicBezTo>
                      <a:pt x="1476175" y="1103136"/>
                      <a:pt x="1474885" y="1101204"/>
                      <a:pt x="1474239" y="1099594"/>
                    </a:cubicBezTo>
                    <a:cubicBezTo>
                      <a:pt x="1473164" y="1097018"/>
                      <a:pt x="1473379" y="1093690"/>
                      <a:pt x="1476175" y="1090362"/>
                    </a:cubicBezTo>
                    <a:cubicBezTo>
                      <a:pt x="1478756" y="1087356"/>
                      <a:pt x="1486284" y="1083277"/>
                      <a:pt x="1488865" y="1079949"/>
                    </a:cubicBezTo>
                    <a:lnTo>
                      <a:pt x="1510051" y="1052146"/>
                    </a:lnTo>
                    <a:lnTo>
                      <a:pt x="1571134" y="966052"/>
                    </a:lnTo>
                    <a:cubicBezTo>
                      <a:pt x="1574575" y="961436"/>
                      <a:pt x="1578124" y="956820"/>
                      <a:pt x="1581565" y="952204"/>
                    </a:cubicBezTo>
                    <a:cubicBezTo>
                      <a:pt x="1580060" y="952955"/>
                      <a:pt x="1578554" y="953385"/>
                      <a:pt x="1576941" y="953063"/>
                    </a:cubicBezTo>
                    <a:cubicBezTo>
                      <a:pt x="1575758" y="952848"/>
                      <a:pt x="1574360" y="952097"/>
                      <a:pt x="1573070" y="950486"/>
                    </a:cubicBezTo>
                    <a:cubicBezTo>
                      <a:pt x="1572747" y="950057"/>
                      <a:pt x="1571994" y="948984"/>
                      <a:pt x="1571672" y="947051"/>
                    </a:cubicBezTo>
                    <a:cubicBezTo>
                      <a:pt x="1571242" y="944797"/>
                      <a:pt x="1570596" y="936424"/>
                      <a:pt x="1569844" y="933096"/>
                    </a:cubicBezTo>
                    <a:cubicBezTo>
                      <a:pt x="1568338" y="926333"/>
                      <a:pt x="1566832" y="919570"/>
                      <a:pt x="1565219" y="912914"/>
                    </a:cubicBezTo>
                    <a:cubicBezTo>
                      <a:pt x="1564144" y="908513"/>
                      <a:pt x="1562961" y="904112"/>
                      <a:pt x="1561670" y="899818"/>
                    </a:cubicBezTo>
                    <a:cubicBezTo>
                      <a:pt x="1555325" y="878455"/>
                      <a:pt x="1548765" y="857093"/>
                      <a:pt x="1542851" y="835623"/>
                    </a:cubicBezTo>
                    <a:cubicBezTo>
                      <a:pt x="1538979" y="821238"/>
                      <a:pt x="1535322" y="806746"/>
                      <a:pt x="1531989" y="792039"/>
                    </a:cubicBezTo>
                    <a:cubicBezTo>
                      <a:pt x="1525536" y="762304"/>
                      <a:pt x="1520052" y="730099"/>
                      <a:pt x="1517041" y="697036"/>
                    </a:cubicBezTo>
                    <a:cubicBezTo>
                      <a:pt x="1514997" y="675888"/>
                      <a:pt x="1514029" y="654311"/>
                      <a:pt x="1514029" y="632841"/>
                    </a:cubicBezTo>
                    <a:cubicBezTo>
                      <a:pt x="1514244" y="577449"/>
                      <a:pt x="1521557" y="522379"/>
                      <a:pt x="1538764" y="474072"/>
                    </a:cubicBezTo>
                    <a:cubicBezTo>
                      <a:pt x="1540055" y="470315"/>
                      <a:pt x="1544033" y="468275"/>
                      <a:pt x="1547797" y="469563"/>
                    </a:cubicBezTo>
                    <a:cubicBezTo>
                      <a:pt x="1551561" y="470852"/>
                      <a:pt x="1553497" y="474931"/>
                      <a:pt x="1552314" y="478581"/>
                    </a:cubicBezTo>
                    <a:cubicBezTo>
                      <a:pt x="1539947" y="516582"/>
                      <a:pt x="1534355" y="558556"/>
                      <a:pt x="1532957" y="601388"/>
                    </a:cubicBezTo>
                    <a:cubicBezTo>
                      <a:pt x="1531881" y="632626"/>
                      <a:pt x="1533387" y="664294"/>
                      <a:pt x="1536291" y="695211"/>
                    </a:cubicBezTo>
                    <a:cubicBezTo>
                      <a:pt x="1539302" y="727630"/>
                      <a:pt x="1543818" y="759083"/>
                      <a:pt x="1549733" y="788389"/>
                    </a:cubicBezTo>
                    <a:cubicBezTo>
                      <a:pt x="1552637" y="802774"/>
                      <a:pt x="1555971" y="817052"/>
                      <a:pt x="1559519" y="831329"/>
                    </a:cubicBezTo>
                    <a:cubicBezTo>
                      <a:pt x="1564789" y="852799"/>
                      <a:pt x="1570596" y="874269"/>
                      <a:pt x="1576403" y="895631"/>
                    </a:cubicBezTo>
                    <a:cubicBezTo>
                      <a:pt x="1577586" y="900247"/>
                      <a:pt x="1578662" y="904863"/>
                      <a:pt x="1579737" y="909586"/>
                    </a:cubicBezTo>
                    <a:cubicBezTo>
                      <a:pt x="1581135" y="916349"/>
                      <a:pt x="1582426" y="923220"/>
                      <a:pt x="1583716" y="930090"/>
                    </a:cubicBezTo>
                    <a:cubicBezTo>
                      <a:pt x="1584146" y="932237"/>
                      <a:pt x="1583716" y="937390"/>
                      <a:pt x="1583824" y="940932"/>
                    </a:cubicBezTo>
                    <a:cubicBezTo>
                      <a:pt x="1584576" y="941791"/>
                      <a:pt x="1585222" y="942757"/>
                      <a:pt x="1585437" y="943938"/>
                    </a:cubicBezTo>
                    <a:cubicBezTo>
                      <a:pt x="1585114" y="943294"/>
                      <a:pt x="1584146" y="942542"/>
                      <a:pt x="1584039" y="942328"/>
                    </a:cubicBezTo>
                    <a:lnTo>
                      <a:pt x="1583932" y="942220"/>
                    </a:lnTo>
                    <a:cubicBezTo>
                      <a:pt x="1584146" y="943831"/>
                      <a:pt x="1584469" y="944797"/>
                      <a:pt x="1585222" y="944689"/>
                    </a:cubicBezTo>
                    <a:cubicBezTo>
                      <a:pt x="1585437" y="944689"/>
                      <a:pt x="1585545" y="944582"/>
                      <a:pt x="1585545" y="944475"/>
                    </a:cubicBezTo>
                    <a:cubicBezTo>
                      <a:pt x="1585652" y="945012"/>
                      <a:pt x="1585652" y="945656"/>
                      <a:pt x="1585652" y="946192"/>
                    </a:cubicBezTo>
                    <a:cubicBezTo>
                      <a:pt x="1585545" y="947373"/>
                      <a:pt x="1585114" y="947159"/>
                      <a:pt x="1584792" y="947910"/>
                    </a:cubicBezTo>
                    <a:cubicBezTo>
                      <a:pt x="1605010" y="920643"/>
                      <a:pt x="1625335" y="893377"/>
                      <a:pt x="1645983" y="866432"/>
                    </a:cubicBezTo>
                    <a:cubicBezTo>
                      <a:pt x="1657275" y="851833"/>
                      <a:pt x="1668674" y="837233"/>
                      <a:pt x="1680073" y="822634"/>
                    </a:cubicBezTo>
                    <a:cubicBezTo>
                      <a:pt x="1677922" y="813187"/>
                      <a:pt x="1668996" y="794186"/>
                      <a:pt x="1667921" y="790000"/>
                    </a:cubicBezTo>
                    <a:cubicBezTo>
                      <a:pt x="1663297" y="771106"/>
                      <a:pt x="1659533" y="751784"/>
                      <a:pt x="1656844" y="732461"/>
                    </a:cubicBezTo>
                    <a:cubicBezTo>
                      <a:pt x="1654048" y="712923"/>
                      <a:pt x="1652328" y="693386"/>
                      <a:pt x="1651467" y="673956"/>
                    </a:cubicBezTo>
                    <a:cubicBezTo>
                      <a:pt x="1650607" y="651198"/>
                      <a:pt x="1651037" y="628332"/>
                      <a:pt x="1652865" y="605574"/>
                    </a:cubicBezTo>
                    <a:cubicBezTo>
                      <a:pt x="1654693" y="583031"/>
                      <a:pt x="1657705" y="560488"/>
                      <a:pt x="1661684" y="538052"/>
                    </a:cubicBezTo>
                    <a:cubicBezTo>
                      <a:pt x="1666308" y="511322"/>
                      <a:pt x="1672438" y="484807"/>
                      <a:pt x="1679213" y="458506"/>
                    </a:cubicBezTo>
                    <a:cubicBezTo>
                      <a:pt x="1689322" y="419002"/>
                      <a:pt x="1701259" y="379927"/>
                      <a:pt x="1712873" y="341711"/>
                    </a:cubicBezTo>
                    <a:cubicBezTo>
                      <a:pt x="1714056" y="337954"/>
                      <a:pt x="1717928" y="335807"/>
                      <a:pt x="1721799" y="336880"/>
                    </a:cubicBezTo>
                    <a:cubicBezTo>
                      <a:pt x="1725563" y="337954"/>
                      <a:pt x="1727714" y="341926"/>
                      <a:pt x="1726639" y="345683"/>
                    </a:cubicBezTo>
                    <a:cubicBezTo>
                      <a:pt x="1716207" y="384006"/>
                      <a:pt x="1705668" y="423189"/>
                      <a:pt x="1696420" y="462693"/>
                    </a:cubicBezTo>
                    <a:cubicBezTo>
                      <a:pt x="1690397" y="488779"/>
                      <a:pt x="1684913" y="514972"/>
                      <a:pt x="1680504" y="541272"/>
                    </a:cubicBezTo>
                    <a:cubicBezTo>
                      <a:pt x="1676847" y="563172"/>
                      <a:pt x="1673836" y="585178"/>
                      <a:pt x="1671900" y="607185"/>
                    </a:cubicBezTo>
                    <a:cubicBezTo>
                      <a:pt x="1669965" y="629299"/>
                      <a:pt x="1668889" y="651305"/>
                      <a:pt x="1669427" y="673419"/>
                    </a:cubicBezTo>
                    <a:cubicBezTo>
                      <a:pt x="1669749" y="692312"/>
                      <a:pt x="1671040" y="711313"/>
                      <a:pt x="1673191" y="730314"/>
                    </a:cubicBezTo>
                    <a:cubicBezTo>
                      <a:pt x="1675342" y="749315"/>
                      <a:pt x="1678460" y="768208"/>
                      <a:pt x="1682439" y="786672"/>
                    </a:cubicBezTo>
                    <a:cubicBezTo>
                      <a:pt x="1683084" y="789678"/>
                      <a:pt x="1687171" y="799983"/>
                      <a:pt x="1690505" y="809323"/>
                    </a:cubicBezTo>
                    <a:cubicBezTo>
                      <a:pt x="1713949" y="779265"/>
                      <a:pt x="1737285" y="749207"/>
                      <a:pt x="1760837" y="719150"/>
                    </a:cubicBezTo>
                    <a:cubicBezTo>
                      <a:pt x="1796433" y="673848"/>
                      <a:pt x="1830954" y="627796"/>
                      <a:pt x="1865582" y="581850"/>
                    </a:cubicBezTo>
                    <a:cubicBezTo>
                      <a:pt x="1864830" y="579918"/>
                      <a:pt x="1864292" y="577986"/>
                      <a:pt x="1863646" y="575946"/>
                    </a:cubicBezTo>
                    <a:cubicBezTo>
                      <a:pt x="1862571" y="572618"/>
                      <a:pt x="1861926" y="569183"/>
                      <a:pt x="1861926" y="565855"/>
                    </a:cubicBezTo>
                    <a:cubicBezTo>
                      <a:pt x="1862571" y="546318"/>
                      <a:pt x="1862786" y="526780"/>
                      <a:pt x="1863431" y="507243"/>
                    </a:cubicBezTo>
                    <a:cubicBezTo>
                      <a:pt x="1863861" y="494146"/>
                      <a:pt x="1864507" y="481050"/>
                      <a:pt x="1865367" y="467953"/>
                    </a:cubicBezTo>
                    <a:cubicBezTo>
                      <a:pt x="1867625" y="438862"/>
                      <a:pt x="1870744" y="410092"/>
                      <a:pt x="1875369" y="381859"/>
                    </a:cubicBezTo>
                    <a:cubicBezTo>
                      <a:pt x="1878595" y="362751"/>
                      <a:pt x="1882359" y="343858"/>
                      <a:pt x="1886768" y="325072"/>
                    </a:cubicBezTo>
                    <a:cubicBezTo>
                      <a:pt x="1897845" y="278482"/>
                      <a:pt x="1912578" y="232859"/>
                      <a:pt x="1930752" y="187450"/>
                    </a:cubicBezTo>
                    <a:cubicBezTo>
                      <a:pt x="1932150" y="183801"/>
                      <a:pt x="1936237" y="181976"/>
                      <a:pt x="1940001" y="183371"/>
                    </a:cubicBezTo>
                    <a:cubicBezTo>
                      <a:pt x="1943657" y="184767"/>
                      <a:pt x="1945486" y="188846"/>
                      <a:pt x="1944087" y="192496"/>
                    </a:cubicBezTo>
                    <a:cubicBezTo>
                      <a:pt x="1927634" y="237797"/>
                      <a:pt x="1914944" y="283206"/>
                      <a:pt x="1905050" y="329151"/>
                    </a:cubicBezTo>
                    <a:cubicBezTo>
                      <a:pt x="1901178" y="347722"/>
                      <a:pt x="1897630" y="366294"/>
                      <a:pt x="1894403" y="384972"/>
                    </a:cubicBezTo>
                    <a:cubicBezTo>
                      <a:pt x="1889779" y="412776"/>
                      <a:pt x="1885800" y="440901"/>
                      <a:pt x="1883111" y="469456"/>
                    </a:cubicBezTo>
                    <a:cubicBezTo>
                      <a:pt x="1881821" y="482338"/>
                      <a:pt x="1880853" y="495220"/>
                      <a:pt x="1880100" y="508102"/>
                    </a:cubicBezTo>
                    <a:cubicBezTo>
                      <a:pt x="1878810" y="527532"/>
                      <a:pt x="1877842" y="547069"/>
                      <a:pt x="1876659" y="566499"/>
                    </a:cubicBezTo>
                    <a:cubicBezTo>
                      <a:pt x="1876659" y="566714"/>
                      <a:pt x="1876874" y="567036"/>
                      <a:pt x="1876874" y="567251"/>
                    </a:cubicBezTo>
                    <a:cubicBezTo>
                      <a:pt x="1889564" y="550504"/>
                      <a:pt x="1902576" y="533865"/>
                      <a:pt x="1915159" y="517012"/>
                    </a:cubicBezTo>
                    <a:cubicBezTo>
                      <a:pt x="1944840" y="477722"/>
                      <a:pt x="1975059" y="438862"/>
                      <a:pt x="2004741" y="399572"/>
                    </a:cubicBezTo>
                    <a:cubicBezTo>
                      <a:pt x="2004741" y="398069"/>
                      <a:pt x="2003235" y="396673"/>
                      <a:pt x="2004310" y="395493"/>
                    </a:cubicBezTo>
                    <a:cubicBezTo>
                      <a:pt x="2008720" y="389696"/>
                      <a:pt x="2011623" y="381215"/>
                      <a:pt x="2013989" y="371769"/>
                    </a:cubicBezTo>
                    <a:cubicBezTo>
                      <a:pt x="2019689" y="349333"/>
                      <a:pt x="2021840" y="321744"/>
                      <a:pt x="2025604" y="305856"/>
                    </a:cubicBezTo>
                    <a:cubicBezTo>
                      <a:pt x="2030335" y="286963"/>
                      <a:pt x="2035175" y="268069"/>
                      <a:pt x="2040767" y="249391"/>
                    </a:cubicBezTo>
                    <a:cubicBezTo>
                      <a:pt x="2044531" y="236938"/>
                      <a:pt x="2048510" y="224593"/>
                      <a:pt x="2052812" y="212355"/>
                    </a:cubicBezTo>
                    <a:cubicBezTo>
                      <a:pt x="2063673" y="181654"/>
                      <a:pt x="2076040" y="151489"/>
                      <a:pt x="2089806" y="122075"/>
                    </a:cubicBezTo>
                    <a:cubicBezTo>
                      <a:pt x="2091419" y="118425"/>
                      <a:pt x="2095613" y="116815"/>
                      <a:pt x="2099270" y="118425"/>
                    </a:cubicBezTo>
                    <a:cubicBezTo>
                      <a:pt x="2102818" y="119928"/>
                      <a:pt x="2104539" y="124115"/>
                      <a:pt x="2102926" y="127765"/>
                    </a:cubicBezTo>
                    <a:cubicBezTo>
                      <a:pt x="2093140" y="151489"/>
                      <a:pt x="2084537" y="175642"/>
                      <a:pt x="2076471" y="199903"/>
                    </a:cubicBezTo>
                    <a:cubicBezTo>
                      <a:pt x="2070449" y="218152"/>
                      <a:pt x="2064857" y="236616"/>
                      <a:pt x="2059264" y="254973"/>
                    </a:cubicBezTo>
                    <a:cubicBezTo>
                      <a:pt x="2053780" y="273437"/>
                      <a:pt x="2048187" y="291901"/>
                      <a:pt x="2043133" y="310472"/>
                    </a:cubicBezTo>
                    <a:cubicBezTo>
                      <a:pt x="2039261" y="323784"/>
                      <a:pt x="2036035" y="345361"/>
                      <a:pt x="2031088" y="365220"/>
                    </a:cubicBezTo>
                    <a:cubicBezTo>
                      <a:pt x="2069588" y="314552"/>
                      <a:pt x="2107551" y="263561"/>
                      <a:pt x="2146910" y="213429"/>
                    </a:cubicBezTo>
                    <a:cubicBezTo>
                      <a:pt x="2203047" y="142042"/>
                      <a:pt x="2260582" y="71514"/>
                      <a:pt x="2320267" y="2488"/>
                    </a:cubicBezTo>
                    <a:cubicBezTo>
                      <a:pt x="2322848" y="-517"/>
                      <a:pt x="2327365" y="-839"/>
                      <a:pt x="2330376" y="1737"/>
                    </a:cubicBezTo>
                    <a:cubicBezTo>
                      <a:pt x="2333387" y="4313"/>
                      <a:pt x="2333710" y="8822"/>
                      <a:pt x="2331129" y="11720"/>
                    </a:cubicBezTo>
                    <a:cubicBezTo>
                      <a:pt x="2272304" y="81282"/>
                      <a:pt x="2215845" y="152240"/>
                      <a:pt x="2160461" y="223949"/>
                    </a:cubicBezTo>
                    <a:cubicBezTo>
                      <a:pt x="2082708" y="324642"/>
                      <a:pt x="2007214" y="426946"/>
                      <a:pt x="1930645" y="528713"/>
                    </a:cubicBezTo>
                    <a:cubicBezTo>
                      <a:pt x="1920321" y="542346"/>
                      <a:pt x="1909674" y="555764"/>
                      <a:pt x="1899350" y="569398"/>
                    </a:cubicBezTo>
                    <a:lnTo>
                      <a:pt x="1919890" y="561239"/>
                    </a:lnTo>
                    <a:cubicBezTo>
                      <a:pt x="1932903" y="555872"/>
                      <a:pt x="1945701" y="550290"/>
                      <a:pt x="1958498" y="544708"/>
                    </a:cubicBezTo>
                    <a:cubicBezTo>
                      <a:pt x="1971295" y="539018"/>
                      <a:pt x="1983985" y="533221"/>
                      <a:pt x="1996675" y="527317"/>
                    </a:cubicBezTo>
                    <a:cubicBezTo>
                      <a:pt x="2020980" y="516045"/>
                      <a:pt x="2045391" y="504344"/>
                      <a:pt x="2070018" y="492751"/>
                    </a:cubicBezTo>
                    <a:cubicBezTo>
                      <a:pt x="2094323" y="481157"/>
                      <a:pt x="2118735" y="469563"/>
                      <a:pt x="2142717" y="457326"/>
                    </a:cubicBezTo>
                    <a:cubicBezTo>
                      <a:pt x="2174979" y="441008"/>
                      <a:pt x="2206596" y="423940"/>
                      <a:pt x="2236815" y="405261"/>
                    </a:cubicBezTo>
                    <a:cubicBezTo>
                      <a:pt x="2240149" y="403114"/>
                      <a:pt x="2244558" y="404080"/>
                      <a:pt x="2246709" y="407301"/>
                    </a:cubicBezTo>
                    <a:cubicBezTo>
                      <a:pt x="2248860" y="410629"/>
                      <a:pt x="2247892" y="415030"/>
                      <a:pt x="2244558" y="417177"/>
                    </a:cubicBezTo>
                    <a:cubicBezTo>
                      <a:pt x="2207134" y="442189"/>
                      <a:pt x="2167558" y="465055"/>
                      <a:pt x="2127015" y="485988"/>
                    </a:cubicBezTo>
                    <a:cubicBezTo>
                      <a:pt x="2110884" y="494361"/>
                      <a:pt x="2094645" y="502412"/>
                      <a:pt x="2078299" y="510141"/>
                    </a:cubicBezTo>
                    <a:cubicBezTo>
                      <a:pt x="2053564" y="521842"/>
                      <a:pt x="2028722" y="532792"/>
                      <a:pt x="2004095" y="543634"/>
                    </a:cubicBezTo>
                    <a:cubicBezTo>
                      <a:pt x="1991191" y="549324"/>
                      <a:pt x="1978178" y="554798"/>
                      <a:pt x="1965058" y="560166"/>
                    </a:cubicBezTo>
                    <a:cubicBezTo>
                      <a:pt x="1951938" y="565426"/>
                      <a:pt x="1938818" y="570579"/>
                      <a:pt x="1925590" y="575517"/>
                    </a:cubicBezTo>
                    <a:lnTo>
                      <a:pt x="1896984" y="585607"/>
                    </a:lnTo>
                    <a:cubicBezTo>
                      <a:pt x="1894941" y="586252"/>
                      <a:pt x="1889779" y="586574"/>
                      <a:pt x="1886337" y="587325"/>
                    </a:cubicBezTo>
                    <a:cubicBezTo>
                      <a:pt x="1885800" y="587862"/>
                      <a:pt x="1885047" y="588291"/>
                      <a:pt x="1884402" y="588721"/>
                    </a:cubicBezTo>
                    <a:cubicBezTo>
                      <a:pt x="1882359" y="591297"/>
                      <a:pt x="1880315" y="593981"/>
                      <a:pt x="1878380" y="596557"/>
                    </a:cubicBezTo>
                    <a:cubicBezTo>
                      <a:pt x="1878272" y="596772"/>
                      <a:pt x="1878380" y="596986"/>
                      <a:pt x="1878165" y="597094"/>
                    </a:cubicBezTo>
                    <a:cubicBezTo>
                      <a:pt x="1878057" y="597201"/>
                      <a:pt x="1877949" y="597094"/>
                      <a:pt x="1877842" y="597094"/>
                    </a:cubicBezTo>
                    <a:cubicBezTo>
                      <a:pt x="1843751" y="641644"/>
                      <a:pt x="1809983" y="686301"/>
                      <a:pt x="1775140" y="730421"/>
                    </a:cubicBezTo>
                    <a:cubicBezTo>
                      <a:pt x="1752234" y="759191"/>
                      <a:pt x="1729543" y="787960"/>
                      <a:pt x="1706636" y="816730"/>
                    </a:cubicBezTo>
                    <a:cubicBezTo>
                      <a:pt x="1708679" y="816408"/>
                      <a:pt x="1711045" y="816086"/>
                      <a:pt x="1712443" y="815656"/>
                    </a:cubicBezTo>
                    <a:lnTo>
                      <a:pt x="1748039" y="803633"/>
                    </a:lnTo>
                    <a:lnTo>
                      <a:pt x="1853430" y="767564"/>
                    </a:lnTo>
                    <a:cubicBezTo>
                      <a:pt x="1885155" y="756400"/>
                      <a:pt x="1921826" y="745128"/>
                      <a:pt x="1960003" y="733212"/>
                    </a:cubicBezTo>
                    <a:cubicBezTo>
                      <a:pt x="1994740" y="722370"/>
                      <a:pt x="2030658" y="710776"/>
                      <a:pt x="2064857" y="697250"/>
                    </a:cubicBezTo>
                    <a:cubicBezTo>
                      <a:pt x="2113035" y="678035"/>
                      <a:pt x="2157772" y="655062"/>
                      <a:pt x="2190357" y="624468"/>
                    </a:cubicBezTo>
                    <a:cubicBezTo>
                      <a:pt x="2193153" y="621784"/>
                      <a:pt x="2197670" y="621784"/>
                      <a:pt x="2200359" y="624682"/>
                    </a:cubicBezTo>
                    <a:cubicBezTo>
                      <a:pt x="2203155" y="627474"/>
                      <a:pt x="2203047" y="631982"/>
                      <a:pt x="2200251" y="634666"/>
                    </a:cubicBezTo>
                    <a:cubicBezTo>
                      <a:pt x="2167128" y="667407"/>
                      <a:pt x="2121531" y="692956"/>
                      <a:pt x="2071739" y="713889"/>
                    </a:cubicBezTo>
                    <a:cubicBezTo>
                      <a:pt x="2037326" y="728274"/>
                      <a:pt x="2001084" y="740619"/>
                      <a:pt x="1965811" y="751676"/>
                    </a:cubicBezTo>
                    <a:cubicBezTo>
                      <a:pt x="1927741" y="763485"/>
                      <a:pt x="1890962" y="773683"/>
                      <a:pt x="1859345" y="784418"/>
                    </a:cubicBezTo>
                    <a:cubicBezTo>
                      <a:pt x="1845149" y="789141"/>
                      <a:pt x="1830954" y="793650"/>
                      <a:pt x="1816758" y="798158"/>
                    </a:cubicBezTo>
                    <a:cubicBezTo>
                      <a:pt x="1795465" y="804921"/>
                      <a:pt x="1774064" y="811470"/>
                      <a:pt x="1752771" y="818125"/>
                    </a:cubicBezTo>
                    <a:lnTo>
                      <a:pt x="1717068" y="829075"/>
                    </a:lnTo>
                    <a:cubicBezTo>
                      <a:pt x="1714809" y="829826"/>
                      <a:pt x="1708679" y="829289"/>
                      <a:pt x="1704808" y="829719"/>
                    </a:cubicBezTo>
                    <a:cubicBezTo>
                      <a:pt x="1704593" y="830900"/>
                      <a:pt x="1704055" y="831973"/>
                      <a:pt x="1703195" y="832832"/>
                    </a:cubicBezTo>
                    <a:cubicBezTo>
                      <a:pt x="1700721" y="835623"/>
                      <a:pt x="1696420" y="835730"/>
                      <a:pt x="1693623" y="833261"/>
                    </a:cubicBezTo>
                    <a:cubicBezTo>
                      <a:pt x="1682117" y="847753"/>
                      <a:pt x="1670610" y="862138"/>
                      <a:pt x="1659210" y="876630"/>
                    </a:cubicBezTo>
                    <a:cubicBezTo>
                      <a:pt x="1645875" y="893699"/>
                      <a:pt x="1632970" y="910875"/>
                      <a:pt x="1619742" y="928050"/>
                    </a:cubicBezTo>
                    <a:cubicBezTo>
                      <a:pt x="1629421" y="931271"/>
                      <a:pt x="1648456" y="935887"/>
                      <a:pt x="1651682" y="935887"/>
                    </a:cubicBezTo>
                    <a:cubicBezTo>
                      <a:pt x="1667921" y="936746"/>
                      <a:pt x="1684160" y="937282"/>
                      <a:pt x="1700398" y="937497"/>
                    </a:cubicBezTo>
                    <a:cubicBezTo>
                      <a:pt x="1716637" y="937712"/>
                      <a:pt x="1732876" y="937604"/>
                      <a:pt x="1749008" y="937068"/>
                    </a:cubicBezTo>
                    <a:cubicBezTo>
                      <a:pt x="1778474" y="936102"/>
                      <a:pt x="1808908" y="933847"/>
                      <a:pt x="1839450" y="930412"/>
                    </a:cubicBezTo>
                    <a:cubicBezTo>
                      <a:pt x="1869346" y="927084"/>
                      <a:pt x="1899243" y="922468"/>
                      <a:pt x="1928601" y="915813"/>
                    </a:cubicBezTo>
                    <a:cubicBezTo>
                      <a:pt x="1968069" y="906795"/>
                      <a:pt x="2006461" y="894236"/>
                      <a:pt x="2041627" y="876308"/>
                    </a:cubicBezTo>
                    <a:cubicBezTo>
                      <a:pt x="2045069" y="874483"/>
                      <a:pt x="2049371" y="875771"/>
                      <a:pt x="2051199" y="879314"/>
                    </a:cubicBezTo>
                    <a:cubicBezTo>
                      <a:pt x="2053134" y="882749"/>
                      <a:pt x="2051736" y="887043"/>
                      <a:pt x="2048295" y="888976"/>
                    </a:cubicBezTo>
                    <a:cubicBezTo>
                      <a:pt x="2003773" y="913344"/>
                      <a:pt x="1953981" y="929768"/>
                      <a:pt x="1902684" y="940181"/>
                    </a:cubicBezTo>
                    <a:cubicBezTo>
                      <a:pt x="1882466" y="944260"/>
                      <a:pt x="1862033" y="947373"/>
                      <a:pt x="1841601" y="949627"/>
                    </a:cubicBezTo>
                    <a:cubicBezTo>
                      <a:pt x="1810521" y="953063"/>
                      <a:pt x="1779441" y="954458"/>
                      <a:pt x="1749437" y="954888"/>
                    </a:cubicBezTo>
                    <a:cubicBezTo>
                      <a:pt x="1732984" y="955102"/>
                      <a:pt x="1716422" y="954780"/>
                      <a:pt x="1699969" y="954029"/>
                    </a:cubicBezTo>
                    <a:cubicBezTo>
                      <a:pt x="1683515" y="953385"/>
                      <a:pt x="1667061" y="952311"/>
                      <a:pt x="1650715" y="951023"/>
                    </a:cubicBezTo>
                    <a:cubicBezTo>
                      <a:pt x="1646628" y="950701"/>
                      <a:pt x="1619420" y="943294"/>
                      <a:pt x="1610924" y="939537"/>
                    </a:cubicBezTo>
                    <a:cubicBezTo>
                      <a:pt x="1601783" y="951452"/>
                      <a:pt x="1592535" y="963154"/>
                      <a:pt x="1583609" y="975177"/>
                    </a:cubicBezTo>
                    <a:lnTo>
                      <a:pt x="1521665" y="1060519"/>
                    </a:lnTo>
                    <a:lnTo>
                      <a:pt x="1499941" y="1088644"/>
                    </a:lnTo>
                    <a:cubicBezTo>
                      <a:pt x="1498543" y="1090362"/>
                      <a:pt x="1496070" y="1092294"/>
                      <a:pt x="1493489" y="1094226"/>
                    </a:cubicBezTo>
                    <a:cubicBezTo>
                      <a:pt x="1492199" y="1095085"/>
                      <a:pt x="1490155" y="1096051"/>
                      <a:pt x="1488650" y="1096910"/>
                    </a:cubicBezTo>
                    <a:cubicBezTo>
                      <a:pt x="1488865" y="1098198"/>
                      <a:pt x="1488757" y="1099594"/>
                      <a:pt x="1488219" y="1100882"/>
                    </a:cubicBezTo>
                    <a:cubicBezTo>
                      <a:pt x="1486499" y="1104317"/>
                      <a:pt x="1482520" y="1105928"/>
                      <a:pt x="1479078" y="1104317"/>
                    </a:cubicBezTo>
                    <a:close/>
                    <a:moveTo>
                      <a:pt x="2190572" y="263775"/>
                    </a:moveTo>
                    <a:cubicBezTo>
                      <a:pt x="2207564" y="249928"/>
                      <a:pt x="2224340" y="235865"/>
                      <a:pt x="2240579" y="220836"/>
                    </a:cubicBezTo>
                    <a:cubicBezTo>
                      <a:pt x="2243375" y="218152"/>
                      <a:pt x="2247892" y="218152"/>
                      <a:pt x="2250688" y="220943"/>
                    </a:cubicBezTo>
                    <a:cubicBezTo>
                      <a:pt x="2253377" y="223734"/>
                      <a:pt x="2253377" y="228243"/>
                      <a:pt x="2250580" y="231034"/>
                    </a:cubicBezTo>
                    <a:cubicBezTo>
                      <a:pt x="2230900" y="251108"/>
                      <a:pt x="2210790" y="270324"/>
                      <a:pt x="2189605" y="288358"/>
                    </a:cubicBezTo>
                    <a:cubicBezTo>
                      <a:pt x="2179065" y="297483"/>
                      <a:pt x="2168311" y="306286"/>
                      <a:pt x="2157234" y="314766"/>
                    </a:cubicBezTo>
                    <a:cubicBezTo>
                      <a:pt x="2146265" y="323247"/>
                      <a:pt x="2134973" y="331405"/>
                      <a:pt x="2123574" y="339564"/>
                    </a:cubicBezTo>
                    <a:cubicBezTo>
                      <a:pt x="2112927" y="347078"/>
                      <a:pt x="2101958" y="354271"/>
                      <a:pt x="2091204" y="361785"/>
                    </a:cubicBezTo>
                    <a:cubicBezTo>
                      <a:pt x="2086687" y="364898"/>
                      <a:pt x="2082171" y="368011"/>
                      <a:pt x="2077869" y="371339"/>
                    </a:cubicBezTo>
                    <a:cubicBezTo>
                      <a:pt x="2072707" y="375204"/>
                      <a:pt x="2060877" y="384006"/>
                      <a:pt x="2055393" y="388408"/>
                    </a:cubicBezTo>
                    <a:cubicBezTo>
                      <a:pt x="2054962" y="389159"/>
                      <a:pt x="2054317" y="389803"/>
                      <a:pt x="2053564" y="390340"/>
                    </a:cubicBezTo>
                    <a:cubicBezTo>
                      <a:pt x="2046359" y="395600"/>
                      <a:pt x="2041520" y="388300"/>
                      <a:pt x="2041305" y="387871"/>
                    </a:cubicBezTo>
                    <a:cubicBezTo>
                      <a:pt x="2041197" y="387441"/>
                      <a:pt x="2040337" y="383362"/>
                      <a:pt x="2044208" y="379712"/>
                    </a:cubicBezTo>
                    <a:cubicBezTo>
                      <a:pt x="2048080" y="376062"/>
                      <a:pt x="2062275" y="364039"/>
                      <a:pt x="2068083" y="359209"/>
                    </a:cubicBezTo>
                    <a:cubicBezTo>
                      <a:pt x="2073890" y="354271"/>
                      <a:pt x="2079805" y="349547"/>
                      <a:pt x="2085935" y="344931"/>
                    </a:cubicBezTo>
                    <a:cubicBezTo>
                      <a:pt x="2094861" y="338168"/>
                      <a:pt x="2103894" y="331727"/>
                      <a:pt x="2112713" y="324857"/>
                    </a:cubicBezTo>
                    <a:cubicBezTo>
                      <a:pt x="2126047" y="314874"/>
                      <a:pt x="2138953" y="304675"/>
                      <a:pt x="2151857" y="294477"/>
                    </a:cubicBezTo>
                    <a:cubicBezTo>
                      <a:pt x="2164870" y="284387"/>
                      <a:pt x="2177882" y="274188"/>
                      <a:pt x="2190572" y="263775"/>
                    </a:cubicBezTo>
                    <a:close/>
                    <a:moveTo>
                      <a:pt x="2270476" y="188202"/>
                    </a:moveTo>
                    <a:cubicBezTo>
                      <a:pt x="2270261" y="188309"/>
                      <a:pt x="2270045" y="188524"/>
                      <a:pt x="2269830" y="188846"/>
                    </a:cubicBezTo>
                    <a:cubicBezTo>
                      <a:pt x="2269400" y="188417"/>
                      <a:pt x="2268647" y="187773"/>
                      <a:pt x="2269400" y="188202"/>
                    </a:cubicBezTo>
                    <a:cubicBezTo>
                      <a:pt x="2270368" y="188739"/>
                      <a:pt x="2268325" y="186914"/>
                      <a:pt x="2269293" y="187450"/>
                    </a:cubicBezTo>
                    <a:cubicBezTo>
                      <a:pt x="2269830" y="187880"/>
                      <a:pt x="2268540" y="186699"/>
                      <a:pt x="2269185" y="187021"/>
                    </a:cubicBezTo>
                    <a:cubicBezTo>
                      <a:pt x="2270045" y="187343"/>
                      <a:pt x="2268755" y="186377"/>
                      <a:pt x="2269400" y="185840"/>
                    </a:cubicBezTo>
                    <a:cubicBezTo>
                      <a:pt x="2269938" y="185411"/>
                      <a:pt x="2269293" y="186592"/>
                      <a:pt x="2269938" y="186377"/>
                    </a:cubicBezTo>
                    <a:cubicBezTo>
                      <a:pt x="2270261" y="186270"/>
                      <a:pt x="2270476" y="186162"/>
                      <a:pt x="2270691" y="186162"/>
                    </a:cubicBezTo>
                    <a:cubicBezTo>
                      <a:pt x="2272196" y="185518"/>
                      <a:pt x="2269615" y="185626"/>
                      <a:pt x="2270476" y="188202"/>
                    </a:cubicBezTo>
                    <a:close/>
                    <a:moveTo>
                      <a:pt x="2269723" y="188953"/>
                    </a:moveTo>
                    <a:lnTo>
                      <a:pt x="2269830" y="188846"/>
                    </a:lnTo>
                    <a:lnTo>
                      <a:pt x="2269938" y="188846"/>
                    </a:lnTo>
                    <a:cubicBezTo>
                      <a:pt x="2270153" y="188739"/>
                      <a:pt x="2270261" y="188524"/>
                      <a:pt x="2270476" y="188417"/>
                    </a:cubicBezTo>
                    <a:lnTo>
                      <a:pt x="2270476" y="188202"/>
                    </a:lnTo>
                    <a:cubicBezTo>
                      <a:pt x="2272841" y="185733"/>
                      <a:pt x="2276820" y="185303"/>
                      <a:pt x="2279724" y="187343"/>
                    </a:cubicBezTo>
                    <a:cubicBezTo>
                      <a:pt x="2282843" y="189597"/>
                      <a:pt x="2283595" y="193999"/>
                      <a:pt x="2281337" y="197219"/>
                    </a:cubicBezTo>
                    <a:cubicBezTo>
                      <a:pt x="2282951" y="198937"/>
                      <a:pt x="2280154" y="196790"/>
                      <a:pt x="2281445" y="198615"/>
                    </a:cubicBezTo>
                    <a:cubicBezTo>
                      <a:pt x="2282090" y="199366"/>
                      <a:pt x="2281015" y="198400"/>
                      <a:pt x="2281445" y="199152"/>
                    </a:cubicBezTo>
                    <a:cubicBezTo>
                      <a:pt x="2282305" y="200440"/>
                      <a:pt x="2280692" y="198937"/>
                      <a:pt x="2281230" y="200332"/>
                    </a:cubicBezTo>
                    <a:cubicBezTo>
                      <a:pt x="2281552" y="201191"/>
                      <a:pt x="2281122" y="200547"/>
                      <a:pt x="2280800" y="201298"/>
                    </a:cubicBezTo>
                    <a:cubicBezTo>
                      <a:pt x="2280800" y="201406"/>
                      <a:pt x="2280692" y="201513"/>
                      <a:pt x="2280584" y="201513"/>
                    </a:cubicBezTo>
                    <a:cubicBezTo>
                      <a:pt x="2279617" y="201513"/>
                      <a:pt x="2280262" y="201943"/>
                      <a:pt x="2279509" y="201298"/>
                    </a:cubicBezTo>
                    <a:cubicBezTo>
                      <a:pt x="2277251" y="199366"/>
                      <a:pt x="2280477" y="201943"/>
                      <a:pt x="2278111" y="199688"/>
                    </a:cubicBezTo>
                    <a:cubicBezTo>
                      <a:pt x="2274992" y="201835"/>
                      <a:pt x="2270798" y="200976"/>
                      <a:pt x="2268647" y="197863"/>
                    </a:cubicBezTo>
                    <a:cubicBezTo>
                      <a:pt x="2266712" y="195072"/>
                      <a:pt x="2267250" y="191208"/>
                      <a:pt x="2269723" y="188953"/>
                    </a:cubicBezTo>
                    <a:lnTo>
                      <a:pt x="2269723" y="188953"/>
                    </a:lnTo>
                    <a:close/>
                    <a:moveTo>
                      <a:pt x="2791944" y="1760970"/>
                    </a:moveTo>
                    <a:cubicBezTo>
                      <a:pt x="2795600" y="1762366"/>
                      <a:pt x="2799687" y="1760434"/>
                      <a:pt x="2801085" y="1756784"/>
                    </a:cubicBezTo>
                    <a:cubicBezTo>
                      <a:pt x="2802483" y="1753134"/>
                      <a:pt x="2800655" y="1748947"/>
                      <a:pt x="2796891" y="1747659"/>
                    </a:cubicBezTo>
                    <a:cubicBezTo>
                      <a:pt x="2673756" y="1700640"/>
                      <a:pt x="2551696" y="1651152"/>
                      <a:pt x="2430282" y="1600376"/>
                    </a:cubicBezTo>
                    <a:cubicBezTo>
                      <a:pt x="2381351" y="1579980"/>
                      <a:pt x="2332527" y="1559155"/>
                      <a:pt x="2283595" y="1538329"/>
                    </a:cubicBezTo>
                    <a:cubicBezTo>
                      <a:pt x="2309191" y="1536826"/>
                      <a:pt x="2334893" y="1535645"/>
                      <a:pt x="2360918" y="1535753"/>
                    </a:cubicBezTo>
                    <a:cubicBezTo>
                      <a:pt x="2386190" y="1535753"/>
                      <a:pt x="2411462" y="1536611"/>
                      <a:pt x="2436734" y="1537470"/>
                    </a:cubicBezTo>
                    <a:cubicBezTo>
                      <a:pt x="2462222" y="1538329"/>
                      <a:pt x="2487602" y="1539295"/>
                      <a:pt x="2512551" y="1540798"/>
                    </a:cubicBezTo>
                    <a:cubicBezTo>
                      <a:pt x="2528467" y="1541657"/>
                      <a:pt x="2544276" y="1542623"/>
                      <a:pt x="2560192" y="1544018"/>
                    </a:cubicBezTo>
                    <a:cubicBezTo>
                      <a:pt x="2570624" y="1544877"/>
                      <a:pt x="2581163" y="1545843"/>
                      <a:pt x="2591702" y="1547131"/>
                    </a:cubicBezTo>
                    <a:lnTo>
                      <a:pt x="2620200" y="1550459"/>
                    </a:lnTo>
                    <a:cubicBezTo>
                      <a:pt x="2623426" y="1550889"/>
                      <a:pt x="2631384" y="1552821"/>
                      <a:pt x="2633535" y="1553143"/>
                    </a:cubicBezTo>
                    <a:cubicBezTo>
                      <a:pt x="2635256" y="1553358"/>
                      <a:pt x="2636439" y="1553143"/>
                      <a:pt x="2636869" y="1553036"/>
                    </a:cubicBezTo>
                    <a:cubicBezTo>
                      <a:pt x="2639343" y="1552284"/>
                      <a:pt x="2640633" y="1550781"/>
                      <a:pt x="2641278" y="1549600"/>
                    </a:cubicBezTo>
                    <a:cubicBezTo>
                      <a:pt x="2642031" y="1548098"/>
                      <a:pt x="2642354" y="1546487"/>
                      <a:pt x="2641816" y="1544555"/>
                    </a:cubicBezTo>
                    <a:cubicBezTo>
                      <a:pt x="2641601" y="1544126"/>
                      <a:pt x="2641063" y="1541335"/>
                      <a:pt x="2637084" y="1539724"/>
                    </a:cubicBezTo>
                    <a:cubicBezTo>
                      <a:pt x="2636546" y="1539510"/>
                      <a:pt x="2636116" y="1539295"/>
                      <a:pt x="2635579" y="1539188"/>
                    </a:cubicBezTo>
                    <a:cubicBezTo>
                      <a:pt x="2635686" y="1539295"/>
                      <a:pt x="2635686" y="1539402"/>
                      <a:pt x="2635686" y="1539617"/>
                    </a:cubicBezTo>
                    <a:cubicBezTo>
                      <a:pt x="2635471" y="1540368"/>
                      <a:pt x="2634396" y="1540261"/>
                      <a:pt x="2632890" y="1539939"/>
                    </a:cubicBezTo>
                    <a:cubicBezTo>
                      <a:pt x="2633105" y="1539832"/>
                      <a:pt x="2633213" y="1539832"/>
                      <a:pt x="2633428" y="1539832"/>
                    </a:cubicBezTo>
                    <a:cubicBezTo>
                      <a:pt x="2633643" y="1539724"/>
                      <a:pt x="2634396" y="1539295"/>
                      <a:pt x="2635041" y="1539188"/>
                    </a:cubicBezTo>
                    <a:cubicBezTo>
                      <a:pt x="2633966" y="1539080"/>
                      <a:pt x="2632783" y="1539188"/>
                      <a:pt x="2631815" y="1539617"/>
                    </a:cubicBezTo>
                    <a:cubicBezTo>
                      <a:pt x="2628588" y="1538651"/>
                      <a:pt x="2624287" y="1536719"/>
                      <a:pt x="2622351" y="1536396"/>
                    </a:cubicBezTo>
                    <a:lnTo>
                      <a:pt x="2593745" y="1531781"/>
                    </a:lnTo>
                    <a:cubicBezTo>
                      <a:pt x="2580410" y="1529848"/>
                      <a:pt x="2567182" y="1528131"/>
                      <a:pt x="2553847" y="1526628"/>
                    </a:cubicBezTo>
                    <a:cubicBezTo>
                      <a:pt x="2540512" y="1525125"/>
                      <a:pt x="2527177" y="1523944"/>
                      <a:pt x="2513842" y="1522871"/>
                    </a:cubicBezTo>
                    <a:cubicBezTo>
                      <a:pt x="2488677" y="1520938"/>
                      <a:pt x="2463082" y="1519113"/>
                      <a:pt x="2437380" y="1518147"/>
                    </a:cubicBezTo>
                    <a:cubicBezTo>
                      <a:pt x="2420388" y="1517503"/>
                      <a:pt x="2403289" y="1517288"/>
                      <a:pt x="2386298" y="1517396"/>
                    </a:cubicBezTo>
                    <a:cubicBezTo>
                      <a:pt x="2343281" y="1517610"/>
                      <a:pt x="2300265" y="1520080"/>
                      <a:pt x="2258539" y="1525018"/>
                    </a:cubicBezTo>
                    <a:cubicBezTo>
                      <a:pt x="2257463" y="1525125"/>
                      <a:pt x="2257678" y="1526628"/>
                      <a:pt x="2256818" y="1527057"/>
                    </a:cubicBezTo>
                    <a:cubicBezTo>
                      <a:pt x="2241870" y="1520724"/>
                      <a:pt x="2226814" y="1514390"/>
                      <a:pt x="2211865" y="1508056"/>
                    </a:cubicBezTo>
                    <a:cubicBezTo>
                      <a:pt x="2168204" y="1489378"/>
                      <a:pt x="2124650" y="1470699"/>
                      <a:pt x="2081095" y="1452020"/>
                    </a:cubicBezTo>
                    <a:cubicBezTo>
                      <a:pt x="2117337" y="1446116"/>
                      <a:pt x="2153363" y="1440319"/>
                      <a:pt x="2189389" y="1434737"/>
                    </a:cubicBezTo>
                    <a:cubicBezTo>
                      <a:pt x="2213479" y="1430980"/>
                      <a:pt x="2237568" y="1427437"/>
                      <a:pt x="2261765" y="1424002"/>
                    </a:cubicBezTo>
                    <a:cubicBezTo>
                      <a:pt x="2281767" y="1421104"/>
                      <a:pt x="2301878" y="1418313"/>
                      <a:pt x="2321988" y="1415844"/>
                    </a:cubicBezTo>
                    <a:cubicBezTo>
                      <a:pt x="2342098" y="1413267"/>
                      <a:pt x="2362209" y="1410798"/>
                      <a:pt x="2382426" y="1408866"/>
                    </a:cubicBezTo>
                    <a:cubicBezTo>
                      <a:pt x="2398665" y="1407149"/>
                      <a:pt x="2415011" y="1406075"/>
                      <a:pt x="2431357" y="1405646"/>
                    </a:cubicBezTo>
                    <a:cubicBezTo>
                      <a:pt x="2447811" y="1405109"/>
                      <a:pt x="2464158" y="1405216"/>
                      <a:pt x="2480504" y="1405860"/>
                    </a:cubicBezTo>
                    <a:lnTo>
                      <a:pt x="2513949" y="1408115"/>
                    </a:lnTo>
                    <a:cubicBezTo>
                      <a:pt x="2514810" y="1408222"/>
                      <a:pt x="2527714" y="1409510"/>
                      <a:pt x="2530296" y="1409295"/>
                    </a:cubicBezTo>
                    <a:cubicBezTo>
                      <a:pt x="2537716" y="1408651"/>
                      <a:pt x="2537501" y="1401996"/>
                      <a:pt x="2536856" y="1400278"/>
                    </a:cubicBezTo>
                    <a:cubicBezTo>
                      <a:pt x="2536640" y="1399634"/>
                      <a:pt x="2535780" y="1396521"/>
                      <a:pt x="2531156" y="1395233"/>
                    </a:cubicBezTo>
                    <a:cubicBezTo>
                      <a:pt x="2530511" y="1395125"/>
                      <a:pt x="2529865" y="1395018"/>
                      <a:pt x="2529220" y="1395018"/>
                    </a:cubicBezTo>
                    <a:cubicBezTo>
                      <a:pt x="2529327" y="1395125"/>
                      <a:pt x="2529435" y="1395340"/>
                      <a:pt x="2529435" y="1395555"/>
                    </a:cubicBezTo>
                    <a:cubicBezTo>
                      <a:pt x="2529435" y="1396306"/>
                      <a:pt x="2528252" y="1396414"/>
                      <a:pt x="2526639" y="1396306"/>
                    </a:cubicBezTo>
                    <a:cubicBezTo>
                      <a:pt x="2527069" y="1395877"/>
                      <a:pt x="2527499" y="1395447"/>
                      <a:pt x="2528037" y="1395125"/>
                    </a:cubicBezTo>
                    <a:cubicBezTo>
                      <a:pt x="2527069" y="1395233"/>
                      <a:pt x="2526209" y="1395662"/>
                      <a:pt x="2525456" y="1396199"/>
                    </a:cubicBezTo>
                    <a:cubicBezTo>
                      <a:pt x="2521477" y="1395662"/>
                      <a:pt x="2515777" y="1394052"/>
                      <a:pt x="2515347" y="1394052"/>
                    </a:cubicBezTo>
                    <a:lnTo>
                      <a:pt x="2481364" y="1390509"/>
                    </a:lnTo>
                    <a:cubicBezTo>
                      <a:pt x="2464588" y="1389329"/>
                      <a:pt x="2447919" y="1388792"/>
                      <a:pt x="2431142" y="1388792"/>
                    </a:cubicBezTo>
                    <a:cubicBezTo>
                      <a:pt x="2414258" y="1388899"/>
                      <a:pt x="2397482" y="1389651"/>
                      <a:pt x="2380813" y="1390939"/>
                    </a:cubicBezTo>
                    <a:cubicBezTo>
                      <a:pt x="2360273" y="1392549"/>
                      <a:pt x="2339947" y="1394481"/>
                      <a:pt x="2319730" y="1396843"/>
                    </a:cubicBezTo>
                    <a:cubicBezTo>
                      <a:pt x="2299404" y="1399205"/>
                      <a:pt x="2279079" y="1401996"/>
                      <a:pt x="2258968" y="1405002"/>
                    </a:cubicBezTo>
                    <a:cubicBezTo>
                      <a:pt x="2234664" y="1408759"/>
                      <a:pt x="2210575" y="1412945"/>
                      <a:pt x="2186486" y="1417347"/>
                    </a:cubicBezTo>
                    <a:cubicBezTo>
                      <a:pt x="2150459" y="1423895"/>
                      <a:pt x="2114541" y="1430980"/>
                      <a:pt x="2078407" y="1438065"/>
                    </a:cubicBezTo>
                    <a:cubicBezTo>
                      <a:pt x="2074535" y="1438709"/>
                      <a:pt x="2071954" y="1442359"/>
                      <a:pt x="2072599" y="1446331"/>
                    </a:cubicBezTo>
                    <a:cubicBezTo>
                      <a:pt x="2073352" y="1449981"/>
                      <a:pt x="2076793" y="1452020"/>
                      <a:pt x="2080342" y="1451698"/>
                    </a:cubicBezTo>
                    <a:cubicBezTo>
                      <a:pt x="2072814" y="1448478"/>
                      <a:pt x="2065179" y="1445150"/>
                      <a:pt x="2057651" y="1441930"/>
                    </a:cubicBezTo>
                    <a:cubicBezTo>
                      <a:pt x="2057544" y="1441607"/>
                      <a:pt x="2057221" y="1441178"/>
                      <a:pt x="2057113" y="1440963"/>
                    </a:cubicBezTo>
                    <a:cubicBezTo>
                      <a:pt x="2056898" y="1440641"/>
                      <a:pt x="2056683" y="1440427"/>
                      <a:pt x="2056468" y="1440105"/>
                    </a:cubicBezTo>
                    <a:lnTo>
                      <a:pt x="2055931" y="1441178"/>
                    </a:lnTo>
                    <a:cubicBezTo>
                      <a:pt x="2055931" y="1440427"/>
                      <a:pt x="2055931" y="1439783"/>
                      <a:pt x="2055715" y="1439031"/>
                    </a:cubicBezTo>
                    <a:lnTo>
                      <a:pt x="2056468" y="1440105"/>
                    </a:lnTo>
                    <a:cubicBezTo>
                      <a:pt x="2057544" y="1438065"/>
                      <a:pt x="2057651" y="1436777"/>
                      <a:pt x="2055393" y="1437958"/>
                    </a:cubicBezTo>
                    <a:lnTo>
                      <a:pt x="2055285" y="1437636"/>
                    </a:lnTo>
                    <a:cubicBezTo>
                      <a:pt x="2053672" y="1434308"/>
                      <a:pt x="2049585" y="1432805"/>
                      <a:pt x="2046144" y="1434415"/>
                    </a:cubicBezTo>
                    <a:cubicBezTo>
                      <a:pt x="2046037" y="1434415"/>
                      <a:pt x="2045069" y="1435381"/>
                      <a:pt x="2044316" y="1436240"/>
                    </a:cubicBezTo>
                    <a:cubicBezTo>
                      <a:pt x="1991728" y="1413697"/>
                      <a:pt x="1939140" y="1391261"/>
                      <a:pt x="1886553" y="1368610"/>
                    </a:cubicBezTo>
                    <a:cubicBezTo>
                      <a:pt x="1934731" y="1351971"/>
                      <a:pt x="1983770" y="1337908"/>
                      <a:pt x="2033239" y="1326208"/>
                    </a:cubicBezTo>
                    <a:cubicBezTo>
                      <a:pt x="2053995" y="1321269"/>
                      <a:pt x="2074858" y="1316761"/>
                      <a:pt x="2095613" y="1312359"/>
                    </a:cubicBezTo>
                    <a:cubicBezTo>
                      <a:pt x="2126908" y="1305811"/>
                      <a:pt x="2158310" y="1299692"/>
                      <a:pt x="2189927" y="1294325"/>
                    </a:cubicBezTo>
                    <a:cubicBezTo>
                      <a:pt x="2206381" y="1291534"/>
                      <a:pt x="2222835" y="1289065"/>
                      <a:pt x="2239504" y="1286810"/>
                    </a:cubicBezTo>
                    <a:cubicBezTo>
                      <a:pt x="2256065" y="1284663"/>
                      <a:pt x="2272627" y="1282838"/>
                      <a:pt x="2289295" y="1281443"/>
                    </a:cubicBezTo>
                    <a:lnTo>
                      <a:pt x="2327150" y="1278974"/>
                    </a:lnTo>
                    <a:cubicBezTo>
                      <a:pt x="2329408" y="1278867"/>
                      <a:pt x="2340593" y="1279189"/>
                      <a:pt x="2344787" y="1278330"/>
                    </a:cubicBezTo>
                    <a:cubicBezTo>
                      <a:pt x="2351777" y="1276934"/>
                      <a:pt x="2352422" y="1271460"/>
                      <a:pt x="2351562" y="1268883"/>
                    </a:cubicBezTo>
                    <a:cubicBezTo>
                      <a:pt x="2350486" y="1265233"/>
                      <a:pt x="2346722" y="1263194"/>
                      <a:pt x="2343066" y="1264267"/>
                    </a:cubicBezTo>
                    <a:cubicBezTo>
                      <a:pt x="2342851" y="1264375"/>
                      <a:pt x="2342528" y="1264482"/>
                      <a:pt x="2342206" y="1264589"/>
                    </a:cubicBezTo>
                    <a:cubicBezTo>
                      <a:pt x="2342313" y="1264589"/>
                      <a:pt x="2342313" y="1264697"/>
                      <a:pt x="2342313" y="1264911"/>
                    </a:cubicBezTo>
                    <a:cubicBezTo>
                      <a:pt x="2342528" y="1265877"/>
                      <a:pt x="2341560" y="1266307"/>
                      <a:pt x="2339947" y="1266414"/>
                    </a:cubicBezTo>
                    <a:lnTo>
                      <a:pt x="2340055" y="1266307"/>
                    </a:lnTo>
                    <a:cubicBezTo>
                      <a:pt x="2340270" y="1266200"/>
                      <a:pt x="2340593" y="1265770"/>
                      <a:pt x="2341023" y="1265341"/>
                    </a:cubicBezTo>
                    <a:cubicBezTo>
                      <a:pt x="2340485" y="1265663"/>
                      <a:pt x="2340162" y="1265985"/>
                      <a:pt x="2339732" y="1266414"/>
                    </a:cubicBezTo>
                    <a:cubicBezTo>
                      <a:pt x="2335753" y="1266629"/>
                      <a:pt x="2328333" y="1264697"/>
                      <a:pt x="2326935" y="1264697"/>
                    </a:cubicBezTo>
                    <a:cubicBezTo>
                      <a:pt x="2320482" y="1264804"/>
                      <a:pt x="2313922" y="1264911"/>
                      <a:pt x="2307470" y="1265126"/>
                    </a:cubicBezTo>
                    <a:cubicBezTo>
                      <a:pt x="2301017" y="1265341"/>
                      <a:pt x="2294565" y="1265663"/>
                      <a:pt x="2288220" y="1266092"/>
                    </a:cubicBezTo>
                    <a:cubicBezTo>
                      <a:pt x="2271228" y="1267058"/>
                      <a:pt x="2254344" y="1268346"/>
                      <a:pt x="2237461" y="1270171"/>
                    </a:cubicBezTo>
                    <a:cubicBezTo>
                      <a:pt x="2220576" y="1271889"/>
                      <a:pt x="2203800" y="1274143"/>
                      <a:pt x="2187023" y="1276612"/>
                    </a:cubicBezTo>
                    <a:cubicBezTo>
                      <a:pt x="2155084" y="1281550"/>
                      <a:pt x="2123252" y="1286918"/>
                      <a:pt x="2091742" y="1293466"/>
                    </a:cubicBezTo>
                    <a:cubicBezTo>
                      <a:pt x="2070663" y="1297867"/>
                      <a:pt x="2049693" y="1302698"/>
                      <a:pt x="2028830" y="1308066"/>
                    </a:cubicBezTo>
                    <a:cubicBezTo>
                      <a:pt x="1976672" y="1321484"/>
                      <a:pt x="1925268" y="1337801"/>
                      <a:pt x="1875046" y="1357231"/>
                    </a:cubicBezTo>
                    <a:cubicBezTo>
                      <a:pt x="1872787" y="1357983"/>
                      <a:pt x="1873110" y="1360559"/>
                      <a:pt x="1872572" y="1362706"/>
                    </a:cubicBezTo>
                    <a:cubicBezTo>
                      <a:pt x="1837621" y="1347784"/>
                      <a:pt x="1802778" y="1332970"/>
                      <a:pt x="1767612" y="1318371"/>
                    </a:cubicBezTo>
                    <a:cubicBezTo>
                      <a:pt x="1733629" y="1304201"/>
                      <a:pt x="1699431" y="1290246"/>
                      <a:pt x="1665232" y="1276505"/>
                    </a:cubicBezTo>
                    <a:cubicBezTo>
                      <a:pt x="1707711" y="1258578"/>
                      <a:pt x="1749652" y="1240972"/>
                      <a:pt x="1792239" y="1226051"/>
                    </a:cubicBezTo>
                    <a:cubicBezTo>
                      <a:pt x="1813532" y="1218537"/>
                      <a:pt x="1834825" y="1211559"/>
                      <a:pt x="1856656" y="1204903"/>
                    </a:cubicBezTo>
                    <a:cubicBezTo>
                      <a:pt x="1888381" y="1195242"/>
                      <a:pt x="1920751" y="1186439"/>
                      <a:pt x="1954734" y="1179247"/>
                    </a:cubicBezTo>
                    <a:cubicBezTo>
                      <a:pt x="1973231" y="1175275"/>
                      <a:pt x="1991728" y="1171518"/>
                      <a:pt x="2010225" y="1167868"/>
                    </a:cubicBezTo>
                    <a:cubicBezTo>
                      <a:pt x="2028722" y="1164325"/>
                      <a:pt x="2047327" y="1160783"/>
                      <a:pt x="2065932" y="1157455"/>
                    </a:cubicBezTo>
                    <a:lnTo>
                      <a:pt x="2101528" y="1151444"/>
                    </a:lnTo>
                    <a:cubicBezTo>
                      <a:pt x="2104002" y="1151121"/>
                      <a:pt x="2108733" y="1149726"/>
                      <a:pt x="2112282" y="1148974"/>
                    </a:cubicBezTo>
                    <a:cubicBezTo>
                      <a:pt x="2114648" y="1150155"/>
                      <a:pt x="2117659" y="1149833"/>
                      <a:pt x="2119810" y="1147901"/>
                    </a:cubicBezTo>
                    <a:cubicBezTo>
                      <a:pt x="2123789" y="1144359"/>
                      <a:pt x="2122714" y="1140923"/>
                      <a:pt x="2122176" y="1139313"/>
                    </a:cubicBezTo>
                    <a:cubicBezTo>
                      <a:pt x="2121423" y="1137596"/>
                      <a:pt x="2119918" y="1135556"/>
                      <a:pt x="2116584" y="1134912"/>
                    </a:cubicBezTo>
                    <a:cubicBezTo>
                      <a:pt x="2115508" y="1134697"/>
                      <a:pt x="2113573" y="1134697"/>
                      <a:pt x="2111099" y="1135126"/>
                    </a:cubicBezTo>
                    <a:cubicBezTo>
                      <a:pt x="2107658" y="1135771"/>
                      <a:pt x="2102388" y="1137166"/>
                      <a:pt x="2099807" y="1137488"/>
                    </a:cubicBezTo>
                    <a:lnTo>
                      <a:pt x="2063351" y="1142426"/>
                    </a:lnTo>
                    <a:cubicBezTo>
                      <a:pt x="2040874" y="1145861"/>
                      <a:pt x="2018398" y="1149511"/>
                      <a:pt x="1995922" y="1153376"/>
                    </a:cubicBezTo>
                    <a:cubicBezTo>
                      <a:pt x="1980974" y="1155952"/>
                      <a:pt x="1966026" y="1158743"/>
                      <a:pt x="1951185" y="1161642"/>
                    </a:cubicBezTo>
                    <a:cubicBezTo>
                      <a:pt x="1928171" y="1166150"/>
                      <a:pt x="1905910" y="1171196"/>
                      <a:pt x="1884079" y="1176992"/>
                    </a:cubicBezTo>
                    <a:cubicBezTo>
                      <a:pt x="1861711" y="1183004"/>
                      <a:pt x="1839772" y="1189660"/>
                      <a:pt x="1818264" y="1196959"/>
                    </a:cubicBezTo>
                    <a:cubicBezTo>
                      <a:pt x="1792131" y="1205762"/>
                      <a:pt x="1766644" y="1215531"/>
                      <a:pt x="1741157" y="1225944"/>
                    </a:cubicBezTo>
                    <a:cubicBezTo>
                      <a:pt x="1709109" y="1239040"/>
                      <a:pt x="1677170" y="1253640"/>
                      <a:pt x="1644907" y="1268561"/>
                    </a:cubicBezTo>
                    <a:cubicBezTo>
                      <a:pt x="1643402" y="1268024"/>
                      <a:pt x="1641789" y="1267595"/>
                      <a:pt x="1639745" y="1266951"/>
                    </a:cubicBezTo>
                    <a:cubicBezTo>
                      <a:pt x="1639423" y="1266200"/>
                      <a:pt x="1638885" y="1264697"/>
                      <a:pt x="1638670" y="1264267"/>
                    </a:cubicBezTo>
                    <a:cubicBezTo>
                      <a:pt x="1638132" y="1262979"/>
                      <a:pt x="1637594" y="1262228"/>
                      <a:pt x="1637272" y="1261905"/>
                    </a:cubicBezTo>
                    <a:cubicBezTo>
                      <a:pt x="1635659" y="1259973"/>
                      <a:pt x="1633938" y="1259651"/>
                      <a:pt x="1632863" y="1259544"/>
                    </a:cubicBezTo>
                    <a:cubicBezTo>
                      <a:pt x="1630819" y="1259222"/>
                      <a:pt x="1629099" y="1259758"/>
                      <a:pt x="1627593" y="1261047"/>
                    </a:cubicBezTo>
                    <a:cubicBezTo>
                      <a:pt x="1627378" y="1261154"/>
                      <a:pt x="1626733" y="1261905"/>
                      <a:pt x="1626195" y="1262872"/>
                    </a:cubicBezTo>
                    <a:cubicBezTo>
                      <a:pt x="1617914" y="1260403"/>
                      <a:pt x="1608773" y="1257719"/>
                      <a:pt x="1599955" y="1254820"/>
                    </a:cubicBezTo>
                    <a:cubicBezTo>
                      <a:pt x="1591567" y="1252137"/>
                      <a:pt x="1583716" y="1249346"/>
                      <a:pt x="1578124" y="1246769"/>
                    </a:cubicBezTo>
                    <a:cubicBezTo>
                      <a:pt x="1575543" y="1245481"/>
                      <a:pt x="1571564" y="1244515"/>
                      <a:pt x="1572639" y="1243549"/>
                    </a:cubicBezTo>
                    <a:cubicBezTo>
                      <a:pt x="1570811" y="1240650"/>
                      <a:pt x="1567155" y="1239470"/>
                      <a:pt x="1563929" y="1240972"/>
                    </a:cubicBezTo>
                    <a:cubicBezTo>
                      <a:pt x="1560595" y="1242583"/>
                      <a:pt x="1559089" y="1246555"/>
                      <a:pt x="1560595" y="1249990"/>
                    </a:cubicBezTo>
                    <a:cubicBezTo>
                      <a:pt x="1561347" y="1251600"/>
                      <a:pt x="1562746" y="1253425"/>
                      <a:pt x="1565219" y="1255143"/>
                    </a:cubicBezTo>
                    <a:cubicBezTo>
                      <a:pt x="1568123" y="1257290"/>
                      <a:pt x="1572962" y="1259651"/>
                      <a:pt x="1578984" y="1262120"/>
                    </a:cubicBezTo>
                    <a:cubicBezTo>
                      <a:pt x="1592857" y="1267702"/>
                      <a:pt x="1612967" y="1273821"/>
                      <a:pt x="1627593" y="1278330"/>
                    </a:cubicBezTo>
                    <a:cubicBezTo>
                      <a:pt x="1625873" y="1280370"/>
                      <a:pt x="1623829" y="1282516"/>
                      <a:pt x="1624904" y="1285200"/>
                    </a:cubicBezTo>
                    <a:cubicBezTo>
                      <a:pt x="1626195" y="1288099"/>
                      <a:pt x="1629637" y="1288528"/>
                      <a:pt x="1632755" y="1288099"/>
                    </a:cubicBezTo>
                    <a:cubicBezTo>
                      <a:pt x="1632755" y="1288099"/>
                      <a:pt x="1632755" y="1288206"/>
                      <a:pt x="1632755" y="1288313"/>
                    </a:cubicBezTo>
                    <a:cubicBezTo>
                      <a:pt x="1635228" y="1295398"/>
                      <a:pt x="1637810" y="1302269"/>
                      <a:pt x="1640605" y="1309246"/>
                    </a:cubicBezTo>
                    <a:cubicBezTo>
                      <a:pt x="1643294" y="1316117"/>
                      <a:pt x="1646198" y="1322987"/>
                      <a:pt x="1649316" y="1329750"/>
                    </a:cubicBezTo>
                    <a:cubicBezTo>
                      <a:pt x="1659426" y="1352186"/>
                      <a:pt x="1669534" y="1374622"/>
                      <a:pt x="1679966" y="1396843"/>
                    </a:cubicBezTo>
                    <a:cubicBezTo>
                      <a:pt x="1686848" y="1411764"/>
                      <a:pt x="1693946" y="1426579"/>
                      <a:pt x="1701151" y="1441393"/>
                    </a:cubicBezTo>
                    <a:cubicBezTo>
                      <a:pt x="1717175" y="1473705"/>
                      <a:pt x="1734059" y="1507842"/>
                      <a:pt x="1752986" y="1541442"/>
                    </a:cubicBezTo>
                    <a:cubicBezTo>
                      <a:pt x="1771376" y="1574183"/>
                      <a:pt x="1791486" y="1606603"/>
                      <a:pt x="1813317" y="1637304"/>
                    </a:cubicBezTo>
                    <a:cubicBezTo>
                      <a:pt x="1843321" y="1679385"/>
                      <a:pt x="1876874" y="1718138"/>
                      <a:pt x="1914406" y="1750021"/>
                    </a:cubicBezTo>
                    <a:cubicBezTo>
                      <a:pt x="1917417" y="1752597"/>
                      <a:pt x="1921934" y="1752275"/>
                      <a:pt x="1924515" y="1749377"/>
                    </a:cubicBezTo>
                    <a:cubicBezTo>
                      <a:pt x="1927096" y="1746371"/>
                      <a:pt x="1926773" y="1741862"/>
                      <a:pt x="1923762" y="1739286"/>
                    </a:cubicBezTo>
                    <a:cubicBezTo>
                      <a:pt x="1887951" y="1707296"/>
                      <a:pt x="1856549" y="1668543"/>
                      <a:pt x="1828050" y="1626999"/>
                    </a:cubicBezTo>
                    <a:cubicBezTo>
                      <a:pt x="1807080" y="1596404"/>
                      <a:pt x="1787937" y="1564200"/>
                      <a:pt x="1769871" y="1531995"/>
                    </a:cubicBezTo>
                    <a:cubicBezTo>
                      <a:pt x="1751158" y="1498610"/>
                      <a:pt x="1733521" y="1465224"/>
                      <a:pt x="1717390" y="1433234"/>
                    </a:cubicBezTo>
                    <a:cubicBezTo>
                      <a:pt x="1708034" y="1415092"/>
                      <a:pt x="1699001" y="1396843"/>
                      <a:pt x="1689967" y="1378486"/>
                    </a:cubicBezTo>
                    <a:cubicBezTo>
                      <a:pt x="1681041" y="1360130"/>
                      <a:pt x="1672115" y="1341773"/>
                      <a:pt x="1663297" y="1323309"/>
                    </a:cubicBezTo>
                    <a:cubicBezTo>
                      <a:pt x="1660178" y="1316761"/>
                      <a:pt x="1657167" y="1310213"/>
                      <a:pt x="1654263" y="1303557"/>
                    </a:cubicBezTo>
                    <a:cubicBezTo>
                      <a:pt x="1651682" y="1297331"/>
                      <a:pt x="1649101" y="1291104"/>
                      <a:pt x="1646628" y="1284663"/>
                    </a:cubicBezTo>
                    <a:cubicBezTo>
                      <a:pt x="1685020" y="1300551"/>
                      <a:pt x="1723197" y="1316761"/>
                      <a:pt x="1761375" y="1333078"/>
                    </a:cubicBezTo>
                    <a:cubicBezTo>
                      <a:pt x="1788583" y="1344779"/>
                      <a:pt x="1815683" y="1356587"/>
                      <a:pt x="1842676" y="1368396"/>
                    </a:cubicBezTo>
                    <a:cubicBezTo>
                      <a:pt x="1843106" y="1369469"/>
                      <a:pt x="1842998" y="1370113"/>
                      <a:pt x="1843966" y="1371401"/>
                    </a:cubicBezTo>
                    <a:cubicBezTo>
                      <a:pt x="1846009" y="1374085"/>
                      <a:pt x="1849881" y="1377842"/>
                      <a:pt x="1850849" y="1380311"/>
                    </a:cubicBezTo>
                    <a:lnTo>
                      <a:pt x="1864722" y="1416488"/>
                    </a:lnTo>
                    <a:cubicBezTo>
                      <a:pt x="1872035" y="1433986"/>
                      <a:pt x="1880208" y="1451054"/>
                      <a:pt x="1889026" y="1467908"/>
                    </a:cubicBezTo>
                    <a:cubicBezTo>
                      <a:pt x="1897737" y="1484547"/>
                      <a:pt x="1907201" y="1500971"/>
                      <a:pt x="1916772" y="1517181"/>
                    </a:cubicBezTo>
                    <a:cubicBezTo>
                      <a:pt x="1933333" y="1544985"/>
                      <a:pt x="1949787" y="1572681"/>
                      <a:pt x="1967209" y="1599625"/>
                    </a:cubicBezTo>
                    <a:cubicBezTo>
                      <a:pt x="1984738" y="1626892"/>
                      <a:pt x="2003128" y="1653407"/>
                      <a:pt x="2022700" y="1679171"/>
                    </a:cubicBezTo>
                    <a:cubicBezTo>
                      <a:pt x="2048618" y="1713415"/>
                      <a:pt x="2076793" y="1746156"/>
                      <a:pt x="2107980" y="1776751"/>
                    </a:cubicBezTo>
                    <a:cubicBezTo>
                      <a:pt x="2110777" y="1779542"/>
                      <a:pt x="2115293" y="1779542"/>
                      <a:pt x="2118090" y="1776858"/>
                    </a:cubicBezTo>
                    <a:cubicBezTo>
                      <a:pt x="2120886" y="1774067"/>
                      <a:pt x="2120886" y="1769558"/>
                      <a:pt x="2118197" y="1766767"/>
                    </a:cubicBezTo>
                    <a:cubicBezTo>
                      <a:pt x="2088300" y="1735743"/>
                      <a:pt x="2061845" y="1702787"/>
                      <a:pt x="2037111" y="1668543"/>
                    </a:cubicBezTo>
                    <a:cubicBezTo>
                      <a:pt x="2018398" y="1642672"/>
                      <a:pt x="2000762" y="1616157"/>
                      <a:pt x="1983447" y="1589212"/>
                    </a:cubicBezTo>
                    <a:cubicBezTo>
                      <a:pt x="1966133" y="1562375"/>
                      <a:pt x="1949142" y="1535216"/>
                      <a:pt x="1932258" y="1507842"/>
                    </a:cubicBezTo>
                    <a:cubicBezTo>
                      <a:pt x="1920536" y="1488948"/>
                      <a:pt x="1909136" y="1469733"/>
                      <a:pt x="1898597" y="1450088"/>
                    </a:cubicBezTo>
                    <a:cubicBezTo>
                      <a:pt x="1891607" y="1437099"/>
                      <a:pt x="1884940" y="1423895"/>
                      <a:pt x="1878810" y="1410369"/>
                    </a:cubicBezTo>
                    <a:lnTo>
                      <a:pt x="1865367" y="1378272"/>
                    </a:lnTo>
                    <a:cubicBezTo>
                      <a:pt x="1869561" y="1380097"/>
                      <a:pt x="1873863" y="1381922"/>
                      <a:pt x="1878057" y="1383746"/>
                    </a:cubicBezTo>
                    <a:cubicBezTo>
                      <a:pt x="1935699" y="1408974"/>
                      <a:pt x="1993341" y="1434093"/>
                      <a:pt x="2050984" y="1459320"/>
                    </a:cubicBezTo>
                    <a:cubicBezTo>
                      <a:pt x="2056038" y="1468982"/>
                      <a:pt x="2061738" y="1479716"/>
                      <a:pt x="2062383" y="1480790"/>
                    </a:cubicBezTo>
                    <a:lnTo>
                      <a:pt x="2099485" y="1551855"/>
                    </a:lnTo>
                    <a:cubicBezTo>
                      <a:pt x="2121208" y="1592003"/>
                      <a:pt x="2143146" y="1630112"/>
                      <a:pt x="2168311" y="1666074"/>
                    </a:cubicBezTo>
                    <a:cubicBezTo>
                      <a:pt x="2193584" y="1702143"/>
                      <a:pt x="2221974" y="1735851"/>
                      <a:pt x="2254775" y="1768163"/>
                    </a:cubicBezTo>
                    <a:cubicBezTo>
                      <a:pt x="2267679" y="1780723"/>
                      <a:pt x="2281982" y="1799401"/>
                      <a:pt x="2298006" y="1812820"/>
                    </a:cubicBezTo>
                    <a:cubicBezTo>
                      <a:pt x="2305749" y="1819368"/>
                      <a:pt x="2314030" y="1824736"/>
                      <a:pt x="2322633" y="1827849"/>
                    </a:cubicBezTo>
                    <a:cubicBezTo>
                      <a:pt x="2326290" y="1829137"/>
                      <a:pt x="2330484" y="1827312"/>
                      <a:pt x="2331882" y="1823662"/>
                    </a:cubicBezTo>
                    <a:cubicBezTo>
                      <a:pt x="2333280" y="1819905"/>
                      <a:pt x="2331344" y="1815826"/>
                      <a:pt x="2327687" y="1814430"/>
                    </a:cubicBezTo>
                    <a:cubicBezTo>
                      <a:pt x="2318332" y="1810780"/>
                      <a:pt x="2309836" y="1803695"/>
                      <a:pt x="2301770" y="1795644"/>
                    </a:cubicBezTo>
                    <a:cubicBezTo>
                      <a:pt x="2288973" y="1782762"/>
                      <a:pt x="2277466" y="1767197"/>
                      <a:pt x="2266819" y="1756140"/>
                    </a:cubicBezTo>
                    <a:cubicBezTo>
                      <a:pt x="2235310" y="1724042"/>
                      <a:pt x="2208747" y="1690227"/>
                      <a:pt x="2184120" y="1655017"/>
                    </a:cubicBezTo>
                    <a:cubicBezTo>
                      <a:pt x="2159385" y="1619592"/>
                      <a:pt x="2136587" y="1582771"/>
                      <a:pt x="2114541" y="1543589"/>
                    </a:cubicBezTo>
                    <a:lnTo>
                      <a:pt x="2075611" y="1473705"/>
                    </a:lnTo>
                    <a:cubicBezTo>
                      <a:pt x="2075396" y="1473275"/>
                      <a:pt x="2074320" y="1471450"/>
                      <a:pt x="2072814" y="1468874"/>
                    </a:cubicBezTo>
                    <a:cubicBezTo>
                      <a:pt x="2098517" y="1480038"/>
                      <a:pt x="2124112" y="1491417"/>
                      <a:pt x="2149814" y="1502474"/>
                    </a:cubicBezTo>
                    <a:cubicBezTo>
                      <a:pt x="2182292" y="1516430"/>
                      <a:pt x="2214984" y="1530063"/>
                      <a:pt x="2247569" y="1543911"/>
                    </a:cubicBezTo>
                    <a:cubicBezTo>
                      <a:pt x="2246709" y="1551533"/>
                      <a:pt x="2250150" y="1562160"/>
                      <a:pt x="2257571" y="1574076"/>
                    </a:cubicBezTo>
                    <a:cubicBezTo>
                      <a:pt x="2268647" y="1591789"/>
                      <a:pt x="2287037" y="1612614"/>
                      <a:pt x="2301125" y="1627858"/>
                    </a:cubicBezTo>
                    <a:cubicBezTo>
                      <a:pt x="2321343" y="1649327"/>
                      <a:pt x="2342744" y="1673803"/>
                      <a:pt x="2365757" y="1697742"/>
                    </a:cubicBezTo>
                    <a:cubicBezTo>
                      <a:pt x="2380383" y="1713093"/>
                      <a:pt x="2395761" y="1728122"/>
                      <a:pt x="2411462" y="1742399"/>
                    </a:cubicBezTo>
                    <a:cubicBezTo>
                      <a:pt x="2439101" y="1767519"/>
                      <a:pt x="2468137" y="1789955"/>
                      <a:pt x="2497818" y="1806379"/>
                    </a:cubicBezTo>
                    <a:cubicBezTo>
                      <a:pt x="2501259" y="1808311"/>
                      <a:pt x="2505561" y="1807130"/>
                      <a:pt x="2507604" y="1803803"/>
                    </a:cubicBezTo>
                    <a:cubicBezTo>
                      <a:pt x="2509540" y="1800368"/>
                      <a:pt x="2508357" y="1795966"/>
                      <a:pt x="2504916" y="1794034"/>
                    </a:cubicBezTo>
                    <a:cubicBezTo>
                      <a:pt x="2476955" y="1777180"/>
                      <a:pt x="2449962" y="1754100"/>
                      <a:pt x="2423937" y="1729195"/>
                    </a:cubicBezTo>
                    <a:cubicBezTo>
                      <a:pt x="2408881" y="1714703"/>
                      <a:pt x="2394148" y="1699460"/>
                      <a:pt x="2379630" y="1684431"/>
                    </a:cubicBezTo>
                    <a:cubicBezTo>
                      <a:pt x="2356724" y="1660492"/>
                      <a:pt x="2334355" y="1636875"/>
                      <a:pt x="2313707" y="1615835"/>
                    </a:cubicBezTo>
                    <a:cubicBezTo>
                      <a:pt x="2301770" y="1603812"/>
                      <a:pt x="2286714" y="1588139"/>
                      <a:pt x="2275530" y="1573432"/>
                    </a:cubicBezTo>
                    <a:cubicBezTo>
                      <a:pt x="2269615" y="1565810"/>
                      <a:pt x="2264776" y="1558510"/>
                      <a:pt x="2262302" y="1552177"/>
                    </a:cubicBezTo>
                    <a:cubicBezTo>
                      <a:pt x="2261980" y="1551318"/>
                      <a:pt x="2262088" y="1550781"/>
                      <a:pt x="2261872" y="1549923"/>
                    </a:cubicBezTo>
                    <a:cubicBezTo>
                      <a:pt x="2285209" y="1559799"/>
                      <a:pt x="2308438" y="1569889"/>
                      <a:pt x="2331882" y="1579551"/>
                    </a:cubicBezTo>
                    <a:cubicBezTo>
                      <a:pt x="2483945" y="1642887"/>
                      <a:pt x="2637084" y="1703646"/>
                      <a:pt x="2791944" y="1760970"/>
                    </a:cubicBezTo>
                    <a:close/>
                    <a:moveTo>
                      <a:pt x="2114971" y="1148330"/>
                    </a:moveTo>
                    <a:cubicBezTo>
                      <a:pt x="2114971" y="1148223"/>
                      <a:pt x="2114756" y="1148438"/>
                      <a:pt x="2114648" y="1148438"/>
                    </a:cubicBezTo>
                    <a:lnTo>
                      <a:pt x="2114110" y="1148545"/>
                    </a:lnTo>
                    <a:cubicBezTo>
                      <a:pt x="2114541" y="1148760"/>
                      <a:pt x="2114971" y="1148867"/>
                      <a:pt x="2114971" y="1148330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9331258" y="15269856"/>
                <a:ext cx="329323" cy="324906"/>
              </a:xfrm>
              <a:custGeom>
                <a:avLst/>
                <a:gdLst/>
                <a:ahLst/>
                <a:cxnLst/>
                <a:rect l="l" t="t" r="r" b="b"/>
                <a:pathLst>
                  <a:path w="329323" h="324906" extrusionOk="0">
                    <a:moveTo>
                      <a:pt x="71743" y="295563"/>
                    </a:moveTo>
                    <a:cubicBezTo>
                      <a:pt x="-3321" y="244142"/>
                      <a:pt x="-22571" y="142805"/>
                      <a:pt x="28727" y="69378"/>
                    </a:cubicBezTo>
                    <a:cubicBezTo>
                      <a:pt x="80024" y="-4156"/>
                      <a:pt x="182618" y="-22083"/>
                      <a:pt x="257682" y="29337"/>
                    </a:cubicBezTo>
                    <a:cubicBezTo>
                      <a:pt x="332639" y="80758"/>
                      <a:pt x="351888" y="182095"/>
                      <a:pt x="300591" y="255629"/>
                    </a:cubicBezTo>
                    <a:cubicBezTo>
                      <a:pt x="249294" y="329055"/>
                      <a:pt x="146700" y="346983"/>
                      <a:pt x="71743" y="295563"/>
                    </a:cubicBezTo>
                    <a:lnTo>
                      <a:pt x="71743" y="295563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10111862" y="16941627"/>
                <a:ext cx="2658673" cy="2554787"/>
              </a:xfrm>
              <a:custGeom>
                <a:avLst/>
                <a:gdLst/>
                <a:ahLst/>
                <a:cxnLst/>
                <a:rect l="l" t="t" r="r" b="b"/>
                <a:pathLst>
                  <a:path w="2658673" h="2554787" extrusionOk="0">
                    <a:moveTo>
                      <a:pt x="2341014" y="1118258"/>
                    </a:moveTo>
                    <a:cubicBezTo>
                      <a:pt x="2249495" y="1106664"/>
                      <a:pt x="2182820" y="1045368"/>
                      <a:pt x="2118725" y="1037210"/>
                    </a:cubicBezTo>
                    <a:cubicBezTo>
                      <a:pt x="1812447" y="998350"/>
                      <a:pt x="1628014" y="1028407"/>
                      <a:pt x="1519935" y="1084765"/>
                    </a:cubicBezTo>
                    <a:cubicBezTo>
                      <a:pt x="1581018" y="961744"/>
                      <a:pt x="1604247" y="776137"/>
                      <a:pt x="1526602" y="515280"/>
                    </a:cubicBezTo>
                    <a:cubicBezTo>
                      <a:pt x="1505739" y="445181"/>
                      <a:pt x="1441967" y="376048"/>
                      <a:pt x="1424976" y="311102"/>
                    </a:cubicBezTo>
                    <a:cubicBezTo>
                      <a:pt x="1379593" y="137626"/>
                      <a:pt x="1412931" y="971"/>
                      <a:pt x="1394864" y="5"/>
                    </a:cubicBezTo>
                    <a:cubicBezTo>
                      <a:pt x="1376905" y="-1069"/>
                      <a:pt x="1377120" y="169723"/>
                      <a:pt x="1316897" y="305090"/>
                    </a:cubicBezTo>
                    <a:cubicBezTo>
                      <a:pt x="1279687" y="388822"/>
                      <a:pt x="1201505" y="434661"/>
                      <a:pt x="1175372" y="493381"/>
                    </a:cubicBezTo>
                    <a:cubicBezTo>
                      <a:pt x="1074714" y="719672"/>
                      <a:pt x="1041053" y="882091"/>
                      <a:pt x="1044279" y="999101"/>
                    </a:cubicBezTo>
                    <a:cubicBezTo>
                      <a:pt x="938996" y="922668"/>
                      <a:pt x="776716" y="865344"/>
                      <a:pt x="536469" y="865237"/>
                    </a:cubicBezTo>
                    <a:cubicBezTo>
                      <a:pt x="462695" y="865237"/>
                      <a:pt x="377737" y="906137"/>
                      <a:pt x="309987" y="903882"/>
                    </a:cubicBezTo>
                    <a:cubicBezTo>
                      <a:pt x="129210" y="897871"/>
                      <a:pt x="6290" y="827450"/>
                      <a:pt x="160" y="844304"/>
                    </a:cubicBezTo>
                    <a:cubicBezTo>
                      <a:pt x="-5862" y="861158"/>
                      <a:pt x="159536" y="909250"/>
                      <a:pt x="273530" y="1004898"/>
                    </a:cubicBezTo>
                    <a:cubicBezTo>
                      <a:pt x="343970" y="1063940"/>
                      <a:pt x="366338" y="1151214"/>
                      <a:pt x="415700" y="1192651"/>
                    </a:cubicBezTo>
                    <a:cubicBezTo>
                      <a:pt x="634869" y="1376325"/>
                      <a:pt x="797579" y="1452328"/>
                      <a:pt x="917273" y="1470899"/>
                    </a:cubicBezTo>
                    <a:cubicBezTo>
                      <a:pt x="804999" y="1545185"/>
                      <a:pt x="692511" y="1686885"/>
                      <a:pt x="618845" y="1933251"/>
                    </a:cubicBezTo>
                    <a:cubicBezTo>
                      <a:pt x="597875" y="2003350"/>
                      <a:pt x="613468" y="2095670"/>
                      <a:pt x="592067" y="2159328"/>
                    </a:cubicBezTo>
                    <a:cubicBezTo>
                      <a:pt x="534963" y="2329368"/>
                      <a:pt x="431939" y="2426090"/>
                      <a:pt x="446564" y="2436717"/>
                    </a:cubicBezTo>
                    <a:cubicBezTo>
                      <a:pt x="461082" y="2447237"/>
                      <a:pt x="554643" y="2303819"/>
                      <a:pt x="679499" y="2222556"/>
                    </a:cubicBezTo>
                    <a:cubicBezTo>
                      <a:pt x="756606" y="2172424"/>
                      <a:pt x="847478" y="2175967"/>
                      <a:pt x="901572" y="2140756"/>
                    </a:cubicBezTo>
                    <a:cubicBezTo>
                      <a:pt x="1097620" y="2013226"/>
                      <a:pt x="1212904" y="1901261"/>
                      <a:pt x="1277321" y="1805291"/>
                    </a:cubicBezTo>
                    <a:cubicBezTo>
                      <a:pt x="1315176" y="1921765"/>
                      <a:pt x="1401317" y="2054663"/>
                      <a:pt x="1563919" y="2192821"/>
                    </a:cubicBezTo>
                    <a:cubicBezTo>
                      <a:pt x="1619841" y="2240376"/>
                      <a:pt x="1711251" y="2263993"/>
                      <a:pt x="1761150" y="2309402"/>
                    </a:cubicBezTo>
                    <a:cubicBezTo>
                      <a:pt x="1894502" y="2430598"/>
                      <a:pt x="1941604" y="2563174"/>
                      <a:pt x="1957306" y="2554372"/>
                    </a:cubicBezTo>
                    <a:cubicBezTo>
                      <a:pt x="1972899" y="2545462"/>
                      <a:pt x="1879015" y="2402365"/>
                      <a:pt x="1855248" y="2256264"/>
                    </a:cubicBezTo>
                    <a:cubicBezTo>
                      <a:pt x="1840516" y="2165983"/>
                      <a:pt x="1880951" y="2085364"/>
                      <a:pt x="1870627" y="2022028"/>
                    </a:cubicBezTo>
                    <a:cubicBezTo>
                      <a:pt x="1832450" y="1787471"/>
                      <a:pt x="1774592" y="1635894"/>
                      <a:pt x="1710821" y="1538637"/>
                    </a:cubicBezTo>
                    <a:cubicBezTo>
                      <a:pt x="1839118" y="1542716"/>
                      <a:pt x="2002150" y="1501816"/>
                      <a:pt x="2197015" y="1376969"/>
                    </a:cubicBezTo>
                    <a:cubicBezTo>
                      <a:pt x="2258959" y="1337357"/>
                      <a:pt x="2307783" y="1257168"/>
                      <a:pt x="2365855" y="1222709"/>
                    </a:cubicBezTo>
                    <a:cubicBezTo>
                      <a:pt x="2521037" y="1130389"/>
                      <a:pt x="2662777" y="1123196"/>
                      <a:pt x="2658583" y="1105806"/>
                    </a:cubicBezTo>
                    <a:cubicBezTo>
                      <a:pt x="2654496" y="1088415"/>
                      <a:pt x="2489205" y="1137152"/>
                      <a:pt x="2341014" y="1118258"/>
                    </a:cubicBezTo>
                    <a:close/>
                    <a:moveTo>
                      <a:pt x="1368624" y="1411858"/>
                    </a:moveTo>
                    <a:cubicBezTo>
                      <a:pt x="1344642" y="1425705"/>
                      <a:pt x="1321091" y="1448678"/>
                      <a:pt x="1301626" y="1479380"/>
                    </a:cubicBezTo>
                    <a:cubicBezTo>
                      <a:pt x="1288075" y="1462204"/>
                      <a:pt x="1273235" y="1447927"/>
                      <a:pt x="1258502" y="1437514"/>
                    </a:cubicBezTo>
                    <a:cubicBezTo>
                      <a:pt x="1233229" y="1419479"/>
                      <a:pt x="1197095" y="1407349"/>
                      <a:pt x="1154939" y="1403484"/>
                    </a:cubicBezTo>
                    <a:cubicBezTo>
                      <a:pt x="1175802" y="1380404"/>
                      <a:pt x="1189783" y="1355070"/>
                      <a:pt x="1197848" y="1332312"/>
                    </a:cubicBezTo>
                    <a:cubicBezTo>
                      <a:pt x="1204624" y="1313204"/>
                      <a:pt x="1207419" y="1290339"/>
                      <a:pt x="1206559" y="1265326"/>
                    </a:cubicBezTo>
                    <a:cubicBezTo>
                      <a:pt x="1226024" y="1271660"/>
                      <a:pt x="1244952" y="1274988"/>
                      <a:pt x="1261835" y="1275846"/>
                    </a:cubicBezTo>
                    <a:cubicBezTo>
                      <a:pt x="1298399" y="1277564"/>
                      <a:pt x="1343137" y="1265326"/>
                      <a:pt x="1387121" y="1237845"/>
                    </a:cubicBezTo>
                    <a:cubicBezTo>
                      <a:pt x="1377120" y="1275846"/>
                      <a:pt x="1378410" y="1312452"/>
                      <a:pt x="1385508" y="1341115"/>
                    </a:cubicBezTo>
                    <a:cubicBezTo>
                      <a:pt x="1389702" y="1358290"/>
                      <a:pt x="1397875" y="1376325"/>
                      <a:pt x="1409490" y="1394360"/>
                    </a:cubicBezTo>
                    <a:cubicBezTo>
                      <a:pt x="1394327" y="1399190"/>
                      <a:pt x="1380346" y="1405095"/>
                      <a:pt x="1368624" y="141185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10403132" y="17154088"/>
                <a:ext cx="2116229" cy="2126233"/>
              </a:xfrm>
              <a:custGeom>
                <a:avLst/>
                <a:gdLst/>
                <a:ahLst/>
                <a:cxnLst/>
                <a:rect l="l" t="t" r="r" b="b"/>
                <a:pathLst>
                  <a:path w="2116229" h="2126233" extrusionOk="0">
                    <a:moveTo>
                      <a:pt x="1055521" y="1370726"/>
                    </a:moveTo>
                    <a:cubicBezTo>
                      <a:pt x="1059393" y="1371477"/>
                      <a:pt x="1061974" y="1375234"/>
                      <a:pt x="1061221" y="1379099"/>
                    </a:cubicBezTo>
                    <a:cubicBezTo>
                      <a:pt x="1056705" y="1406688"/>
                      <a:pt x="1051865" y="1434491"/>
                      <a:pt x="1044767" y="1461758"/>
                    </a:cubicBezTo>
                    <a:cubicBezTo>
                      <a:pt x="1042509" y="1470883"/>
                      <a:pt x="1039820" y="1479900"/>
                      <a:pt x="1036809" y="1488917"/>
                    </a:cubicBezTo>
                    <a:cubicBezTo>
                      <a:pt x="1033906" y="1497827"/>
                      <a:pt x="1030572" y="1506737"/>
                      <a:pt x="1027130" y="1515432"/>
                    </a:cubicBezTo>
                    <a:cubicBezTo>
                      <a:pt x="1024765" y="1521336"/>
                      <a:pt x="1022399" y="1527240"/>
                      <a:pt x="1019818" y="1533145"/>
                    </a:cubicBezTo>
                    <a:cubicBezTo>
                      <a:pt x="1016054" y="1541947"/>
                      <a:pt x="1012182" y="1550535"/>
                      <a:pt x="1008203" y="1559230"/>
                    </a:cubicBezTo>
                    <a:cubicBezTo>
                      <a:pt x="1006805" y="1562236"/>
                      <a:pt x="1001966" y="1568892"/>
                      <a:pt x="999600" y="1573508"/>
                    </a:cubicBezTo>
                    <a:cubicBezTo>
                      <a:pt x="1000138" y="1574796"/>
                      <a:pt x="1000245" y="1576406"/>
                      <a:pt x="999815" y="1577802"/>
                    </a:cubicBezTo>
                    <a:cubicBezTo>
                      <a:pt x="999815" y="1577158"/>
                      <a:pt x="999277" y="1575870"/>
                      <a:pt x="998847" y="1575011"/>
                    </a:cubicBezTo>
                    <a:cubicBezTo>
                      <a:pt x="998202" y="1576621"/>
                      <a:pt x="998094" y="1577909"/>
                      <a:pt x="998954" y="1578231"/>
                    </a:cubicBezTo>
                    <a:cubicBezTo>
                      <a:pt x="999277" y="1578339"/>
                      <a:pt x="999600" y="1578231"/>
                      <a:pt x="999707" y="1578124"/>
                    </a:cubicBezTo>
                    <a:cubicBezTo>
                      <a:pt x="999492" y="1578768"/>
                      <a:pt x="999169" y="1579305"/>
                      <a:pt x="998740" y="1579949"/>
                    </a:cubicBezTo>
                    <a:cubicBezTo>
                      <a:pt x="996589" y="1583169"/>
                      <a:pt x="994223" y="1583599"/>
                      <a:pt x="993577" y="1583706"/>
                    </a:cubicBezTo>
                    <a:cubicBezTo>
                      <a:pt x="989921" y="1584565"/>
                      <a:pt x="987448" y="1582955"/>
                      <a:pt x="985835" y="1579627"/>
                    </a:cubicBezTo>
                    <a:cubicBezTo>
                      <a:pt x="985512" y="1578983"/>
                      <a:pt x="984866" y="1576943"/>
                      <a:pt x="985727" y="1573937"/>
                    </a:cubicBezTo>
                    <a:cubicBezTo>
                      <a:pt x="986695" y="1570502"/>
                      <a:pt x="992072" y="1558372"/>
                      <a:pt x="994008" y="1553326"/>
                    </a:cubicBezTo>
                    <a:lnTo>
                      <a:pt x="1010139" y="1509206"/>
                    </a:lnTo>
                    <a:cubicBezTo>
                      <a:pt x="1013903" y="1498364"/>
                      <a:pt x="1017237" y="1487414"/>
                      <a:pt x="1020570" y="1476464"/>
                    </a:cubicBezTo>
                    <a:cubicBezTo>
                      <a:pt x="1023904" y="1465515"/>
                      <a:pt x="1027023" y="1454565"/>
                      <a:pt x="1030142" y="1443508"/>
                    </a:cubicBezTo>
                    <a:cubicBezTo>
                      <a:pt x="1036379" y="1421180"/>
                      <a:pt x="1042079" y="1398744"/>
                      <a:pt x="1047241" y="1376415"/>
                    </a:cubicBezTo>
                    <a:cubicBezTo>
                      <a:pt x="1047993" y="1372551"/>
                      <a:pt x="1051757" y="1369974"/>
                      <a:pt x="1055521" y="1370726"/>
                    </a:cubicBezTo>
                    <a:close/>
                    <a:moveTo>
                      <a:pt x="739027" y="1206589"/>
                    </a:moveTo>
                    <a:cubicBezTo>
                      <a:pt x="723649" y="1211098"/>
                      <a:pt x="708593" y="1216466"/>
                      <a:pt x="693967" y="1222262"/>
                    </a:cubicBezTo>
                    <a:cubicBezTo>
                      <a:pt x="671168" y="1231387"/>
                      <a:pt x="649445" y="1241800"/>
                      <a:pt x="629120" y="1252749"/>
                    </a:cubicBezTo>
                    <a:cubicBezTo>
                      <a:pt x="625678" y="1254575"/>
                      <a:pt x="624280" y="1258868"/>
                      <a:pt x="626001" y="1262304"/>
                    </a:cubicBezTo>
                    <a:cubicBezTo>
                      <a:pt x="627829" y="1265846"/>
                      <a:pt x="632131" y="1267242"/>
                      <a:pt x="635572" y="1265524"/>
                    </a:cubicBezTo>
                    <a:cubicBezTo>
                      <a:pt x="655898" y="1255970"/>
                      <a:pt x="677836" y="1247382"/>
                      <a:pt x="700419" y="1239438"/>
                    </a:cubicBezTo>
                    <a:cubicBezTo>
                      <a:pt x="714830" y="1234285"/>
                      <a:pt x="729671" y="1229455"/>
                      <a:pt x="744619" y="1224946"/>
                    </a:cubicBezTo>
                    <a:cubicBezTo>
                      <a:pt x="763116" y="1219364"/>
                      <a:pt x="781936" y="1214211"/>
                      <a:pt x="800648" y="1210025"/>
                    </a:cubicBezTo>
                    <a:cubicBezTo>
                      <a:pt x="819898" y="1205838"/>
                      <a:pt x="839040" y="1202403"/>
                      <a:pt x="857860" y="1200363"/>
                    </a:cubicBezTo>
                    <a:cubicBezTo>
                      <a:pt x="861624" y="1200041"/>
                      <a:pt x="864528" y="1196821"/>
                      <a:pt x="864205" y="1193063"/>
                    </a:cubicBezTo>
                    <a:cubicBezTo>
                      <a:pt x="863882" y="1189306"/>
                      <a:pt x="860656" y="1186408"/>
                      <a:pt x="856892" y="1186730"/>
                    </a:cubicBezTo>
                    <a:cubicBezTo>
                      <a:pt x="837320" y="1187589"/>
                      <a:pt x="817317" y="1189736"/>
                      <a:pt x="797422" y="1193171"/>
                    </a:cubicBezTo>
                    <a:cubicBezTo>
                      <a:pt x="777849" y="1196499"/>
                      <a:pt x="758277" y="1200900"/>
                      <a:pt x="739027" y="1206589"/>
                    </a:cubicBezTo>
                    <a:close/>
                    <a:moveTo>
                      <a:pt x="953895" y="1249958"/>
                    </a:moveTo>
                    <a:cubicBezTo>
                      <a:pt x="942603" y="1260157"/>
                      <a:pt x="920127" y="1290858"/>
                      <a:pt x="916900" y="1294401"/>
                    </a:cubicBezTo>
                    <a:cubicBezTo>
                      <a:pt x="894102" y="1319950"/>
                      <a:pt x="872163" y="1345928"/>
                      <a:pt x="850547" y="1372229"/>
                    </a:cubicBezTo>
                    <a:cubicBezTo>
                      <a:pt x="828932" y="1398637"/>
                      <a:pt x="807853" y="1425367"/>
                      <a:pt x="786990" y="1452418"/>
                    </a:cubicBezTo>
                    <a:cubicBezTo>
                      <a:pt x="744834" y="1506737"/>
                      <a:pt x="702140" y="1561592"/>
                      <a:pt x="659447" y="1616233"/>
                    </a:cubicBezTo>
                    <a:cubicBezTo>
                      <a:pt x="660844" y="1615589"/>
                      <a:pt x="661382" y="1613656"/>
                      <a:pt x="662888" y="1613979"/>
                    </a:cubicBezTo>
                    <a:cubicBezTo>
                      <a:pt x="666759" y="1614837"/>
                      <a:pt x="669233" y="1618595"/>
                      <a:pt x="668373" y="1622459"/>
                    </a:cubicBezTo>
                    <a:cubicBezTo>
                      <a:pt x="660522" y="1662500"/>
                      <a:pt x="650305" y="1702219"/>
                      <a:pt x="637938" y="1741187"/>
                    </a:cubicBezTo>
                    <a:cubicBezTo>
                      <a:pt x="632991" y="1756752"/>
                      <a:pt x="627722" y="1772211"/>
                      <a:pt x="622022" y="1787562"/>
                    </a:cubicBezTo>
                    <a:cubicBezTo>
                      <a:pt x="613526" y="1810534"/>
                      <a:pt x="604278" y="1833185"/>
                      <a:pt x="594921" y="1855728"/>
                    </a:cubicBezTo>
                    <a:cubicBezTo>
                      <a:pt x="592233" y="1861847"/>
                      <a:pt x="579328" y="1900063"/>
                      <a:pt x="567929" y="1920674"/>
                    </a:cubicBezTo>
                    <a:cubicBezTo>
                      <a:pt x="564595" y="1926686"/>
                      <a:pt x="561261" y="1931409"/>
                      <a:pt x="558357" y="1933878"/>
                    </a:cubicBezTo>
                    <a:cubicBezTo>
                      <a:pt x="556099" y="1935810"/>
                      <a:pt x="553841" y="1936777"/>
                      <a:pt x="551797" y="1937099"/>
                    </a:cubicBezTo>
                    <a:cubicBezTo>
                      <a:pt x="548033" y="1937743"/>
                      <a:pt x="544592" y="1935167"/>
                      <a:pt x="543947" y="1931409"/>
                    </a:cubicBezTo>
                    <a:cubicBezTo>
                      <a:pt x="543409" y="1927974"/>
                      <a:pt x="545560" y="1924754"/>
                      <a:pt x="548786" y="1923787"/>
                    </a:cubicBezTo>
                    <a:cubicBezTo>
                      <a:pt x="549539" y="1924968"/>
                      <a:pt x="550937" y="1921426"/>
                      <a:pt x="552120" y="1919494"/>
                    </a:cubicBezTo>
                    <a:cubicBezTo>
                      <a:pt x="555346" y="1914341"/>
                      <a:pt x="558572" y="1906719"/>
                      <a:pt x="561799" y="1898560"/>
                    </a:cubicBezTo>
                    <a:cubicBezTo>
                      <a:pt x="569757" y="1878271"/>
                      <a:pt x="576962" y="1854011"/>
                      <a:pt x="578791" y="1849287"/>
                    </a:cubicBezTo>
                    <a:cubicBezTo>
                      <a:pt x="589330" y="1822235"/>
                      <a:pt x="599116" y="1794861"/>
                      <a:pt x="608795" y="1767273"/>
                    </a:cubicBezTo>
                    <a:cubicBezTo>
                      <a:pt x="615247" y="1749023"/>
                      <a:pt x="621699" y="1730774"/>
                      <a:pt x="627722" y="1712418"/>
                    </a:cubicBezTo>
                    <a:cubicBezTo>
                      <a:pt x="637185" y="1683433"/>
                      <a:pt x="645681" y="1654127"/>
                      <a:pt x="652886" y="1624499"/>
                    </a:cubicBezTo>
                    <a:cubicBezTo>
                      <a:pt x="639766" y="1641245"/>
                      <a:pt x="626969" y="1658099"/>
                      <a:pt x="613741" y="1674845"/>
                    </a:cubicBezTo>
                    <a:cubicBezTo>
                      <a:pt x="574811" y="1723904"/>
                      <a:pt x="535451" y="1772748"/>
                      <a:pt x="495553" y="1821055"/>
                    </a:cubicBezTo>
                    <a:cubicBezTo>
                      <a:pt x="428878" y="1902103"/>
                      <a:pt x="360804" y="1981863"/>
                      <a:pt x="291547" y="2059047"/>
                    </a:cubicBezTo>
                    <a:cubicBezTo>
                      <a:pt x="288966" y="2062053"/>
                      <a:pt x="284449" y="2062267"/>
                      <a:pt x="281438" y="2059691"/>
                    </a:cubicBezTo>
                    <a:cubicBezTo>
                      <a:pt x="278535" y="2057115"/>
                      <a:pt x="278212" y="2052606"/>
                      <a:pt x="280901" y="2049600"/>
                    </a:cubicBezTo>
                    <a:cubicBezTo>
                      <a:pt x="348974" y="1971665"/>
                      <a:pt x="415650" y="1891046"/>
                      <a:pt x="481358" y="1809568"/>
                    </a:cubicBezTo>
                    <a:cubicBezTo>
                      <a:pt x="508673" y="1775861"/>
                      <a:pt x="535559" y="1741831"/>
                      <a:pt x="562659" y="1707802"/>
                    </a:cubicBezTo>
                    <a:cubicBezTo>
                      <a:pt x="556529" y="1709519"/>
                      <a:pt x="549324" y="1712095"/>
                      <a:pt x="545883" y="1713062"/>
                    </a:cubicBezTo>
                    <a:cubicBezTo>
                      <a:pt x="537387" y="1715531"/>
                      <a:pt x="528891" y="1717999"/>
                      <a:pt x="520503" y="1720683"/>
                    </a:cubicBezTo>
                    <a:cubicBezTo>
                      <a:pt x="512115" y="1723367"/>
                      <a:pt x="503834" y="1726051"/>
                      <a:pt x="495553" y="1729056"/>
                    </a:cubicBezTo>
                    <a:cubicBezTo>
                      <a:pt x="479207" y="1734746"/>
                      <a:pt x="462968" y="1741187"/>
                      <a:pt x="446837" y="1747628"/>
                    </a:cubicBezTo>
                    <a:cubicBezTo>
                      <a:pt x="436083" y="1751922"/>
                      <a:pt x="425329" y="1756216"/>
                      <a:pt x="414575" y="1760617"/>
                    </a:cubicBezTo>
                    <a:cubicBezTo>
                      <a:pt x="387689" y="1771674"/>
                      <a:pt x="361019" y="1783482"/>
                      <a:pt x="334994" y="1796149"/>
                    </a:cubicBezTo>
                    <a:cubicBezTo>
                      <a:pt x="331553" y="1797975"/>
                      <a:pt x="327251" y="1796686"/>
                      <a:pt x="325423" y="1793144"/>
                    </a:cubicBezTo>
                    <a:cubicBezTo>
                      <a:pt x="323595" y="1789708"/>
                      <a:pt x="324885" y="1785415"/>
                      <a:pt x="328434" y="1783590"/>
                    </a:cubicBezTo>
                    <a:cubicBezTo>
                      <a:pt x="354136" y="1769420"/>
                      <a:pt x="380269" y="1755786"/>
                      <a:pt x="407154" y="1743549"/>
                    </a:cubicBezTo>
                    <a:cubicBezTo>
                      <a:pt x="417908" y="1738611"/>
                      <a:pt x="428663" y="1733995"/>
                      <a:pt x="439632" y="1729593"/>
                    </a:cubicBezTo>
                    <a:cubicBezTo>
                      <a:pt x="456193" y="1723152"/>
                      <a:pt x="472970" y="1717355"/>
                      <a:pt x="489853" y="1711988"/>
                    </a:cubicBezTo>
                    <a:cubicBezTo>
                      <a:pt x="498457" y="1709304"/>
                      <a:pt x="507060" y="1706728"/>
                      <a:pt x="515771" y="1704474"/>
                    </a:cubicBezTo>
                    <a:cubicBezTo>
                      <a:pt x="524482" y="1702112"/>
                      <a:pt x="533193" y="1700072"/>
                      <a:pt x="542011" y="1698032"/>
                    </a:cubicBezTo>
                    <a:cubicBezTo>
                      <a:pt x="549754" y="1696315"/>
                      <a:pt x="569112" y="1692772"/>
                      <a:pt x="573736" y="1693417"/>
                    </a:cubicBezTo>
                    <a:cubicBezTo>
                      <a:pt x="573951" y="1693417"/>
                      <a:pt x="573843" y="1693524"/>
                      <a:pt x="573951" y="1693632"/>
                    </a:cubicBezTo>
                    <a:cubicBezTo>
                      <a:pt x="582124" y="1683326"/>
                      <a:pt x="590405" y="1673128"/>
                      <a:pt x="598578" y="1662822"/>
                    </a:cubicBezTo>
                    <a:cubicBezTo>
                      <a:pt x="657188" y="1588859"/>
                      <a:pt x="715583" y="1515110"/>
                      <a:pt x="773333" y="1441791"/>
                    </a:cubicBezTo>
                    <a:cubicBezTo>
                      <a:pt x="794626" y="1414954"/>
                      <a:pt x="816242" y="1388331"/>
                      <a:pt x="838180" y="1362031"/>
                    </a:cubicBezTo>
                    <a:cubicBezTo>
                      <a:pt x="855387" y="1341527"/>
                      <a:pt x="873346" y="1321453"/>
                      <a:pt x="891198" y="1301486"/>
                    </a:cubicBezTo>
                    <a:cubicBezTo>
                      <a:pt x="889370" y="1302130"/>
                      <a:pt x="887757" y="1303848"/>
                      <a:pt x="886036" y="1302881"/>
                    </a:cubicBezTo>
                    <a:cubicBezTo>
                      <a:pt x="885821" y="1302774"/>
                      <a:pt x="885714" y="1302667"/>
                      <a:pt x="885498" y="1302559"/>
                    </a:cubicBezTo>
                    <a:cubicBezTo>
                      <a:pt x="882810" y="1303740"/>
                      <a:pt x="879369" y="1306102"/>
                      <a:pt x="877755" y="1306424"/>
                    </a:cubicBezTo>
                    <a:lnTo>
                      <a:pt x="849365" y="1313509"/>
                    </a:lnTo>
                    <a:lnTo>
                      <a:pt x="776021" y="1331114"/>
                    </a:lnTo>
                    <a:cubicBezTo>
                      <a:pt x="757201" y="1335838"/>
                      <a:pt x="738705" y="1341098"/>
                      <a:pt x="720207" y="1346465"/>
                    </a:cubicBezTo>
                    <a:cubicBezTo>
                      <a:pt x="701603" y="1351940"/>
                      <a:pt x="683105" y="1357522"/>
                      <a:pt x="664824" y="1363534"/>
                    </a:cubicBezTo>
                    <a:cubicBezTo>
                      <a:pt x="628045" y="1375557"/>
                      <a:pt x="591803" y="1388653"/>
                      <a:pt x="555992" y="1403789"/>
                    </a:cubicBezTo>
                    <a:cubicBezTo>
                      <a:pt x="552335" y="1405292"/>
                      <a:pt x="548141" y="1403682"/>
                      <a:pt x="546528" y="1400140"/>
                    </a:cubicBezTo>
                    <a:cubicBezTo>
                      <a:pt x="544915" y="1396490"/>
                      <a:pt x="546528" y="1392303"/>
                      <a:pt x="550184" y="1390693"/>
                    </a:cubicBezTo>
                    <a:cubicBezTo>
                      <a:pt x="585781" y="1374054"/>
                      <a:pt x="621914" y="1358918"/>
                      <a:pt x="658801" y="1345928"/>
                    </a:cubicBezTo>
                    <a:cubicBezTo>
                      <a:pt x="677298" y="1339380"/>
                      <a:pt x="695903" y="1333476"/>
                      <a:pt x="714830" y="1328001"/>
                    </a:cubicBezTo>
                    <a:cubicBezTo>
                      <a:pt x="733650" y="1322634"/>
                      <a:pt x="752685" y="1317910"/>
                      <a:pt x="771827" y="1313509"/>
                    </a:cubicBezTo>
                    <a:lnTo>
                      <a:pt x="845923" y="1298373"/>
                    </a:lnTo>
                    <a:lnTo>
                      <a:pt x="874852" y="1292468"/>
                    </a:lnTo>
                    <a:cubicBezTo>
                      <a:pt x="877325" y="1292039"/>
                      <a:pt x="881842" y="1290107"/>
                      <a:pt x="884853" y="1289355"/>
                    </a:cubicBezTo>
                    <a:cubicBezTo>
                      <a:pt x="887864" y="1288604"/>
                      <a:pt x="890338" y="1288711"/>
                      <a:pt x="891628" y="1289141"/>
                    </a:cubicBezTo>
                    <a:cubicBezTo>
                      <a:pt x="893994" y="1290107"/>
                      <a:pt x="895500" y="1291610"/>
                      <a:pt x="896145" y="1293649"/>
                    </a:cubicBezTo>
                    <a:cubicBezTo>
                      <a:pt x="896360" y="1294186"/>
                      <a:pt x="895822" y="1295474"/>
                      <a:pt x="895822" y="1296226"/>
                    </a:cubicBezTo>
                    <a:cubicBezTo>
                      <a:pt x="899264" y="1292361"/>
                      <a:pt x="902490" y="1288389"/>
                      <a:pt x="906039" y="1284632"/>
                    </a:cubicBezTo>
                    <a:cubicBezTo>
                      <a:pt x="908943" y="1281519"/>
                      <a:pt x="927332" y="1257365"/>
                      <a:pt x="939699" y="1244591"/>
                    </a:cubicBezTo>
                    <a:cubicBezTo>
                      <a:pt x="943248" y="1240941"/>
                      <a:pt x="946474" y="1238150"/>
                      <a:pt x="948840" y="1236647"/>
                    </a:cubicBezTo>
                    <a:cubicBezTo>
                      <a:pt x="951529" y="1234929"/>
                      <a:pt x="954002" y="1234608"/>
                      <a:pt x="955615" y="1234822"/>
                    </a:cubicBezTo>
                    <a:cubicBezTo>
                      <a:pt x="959379" y="1235252"/>
                      <a:pt x="962068" y="1238579"/>
                      <a:pt x="961638" y="1242337"/>
                    </a:cubicBezTo>
                    <a:cubicBezTo>
                      <a:pt x="961315" y="1245342"/>
                      <a:pt x="959057" y="1247704"/>
                      <a:pt x="956368" y="1248241"/>
                    </a:cubicBezTo>
                    <a:lnTo>
                      <a:pt x="956261" y="1248134"/>
                    </a:lnTo>
                    <a:cubicBezTo>
                      <a:pt x="956153" y="1247812"/>
                      <a:pt x="955830" y="1248026"/>
                      <a:pt x="955400" y="1248348"/>
                    </a:cubicBezTo>
                    <a:cubicBezTo>
                      <a:pt x="954970" y="1248455"/>
                      <a:pt x="954540" y="1248455"/>
                      <a:pt x="954110" y="1248348"/>
                    </a:cubicBezTo>
                    <a:cubicBezTo>
                      <a:pt x="954325" y="1248455"/>
                      <a:pt x="954755" y="1248563"/>
                      <a:pt x="955293" y="1248563"/>
                    </a:cubicBezTo>
                    <a:cubicBezTo>
                      <a:pt x="954863" y="1248992"/>
                      <a:pt x="954325" y="1249636"/>
                      <a:pt x="953895" y="1249958"/>
                    </a:cubicBezTo>
                    <a:close/>
                    <a:moveTo>
                      <a:pt x="567498" y="1697603"/>
                    </a:moveTo>
                    <a:cubicBezTo>
                      <a:pt x="567714" y="1696315"/>
                      <a:pt x="568251" y="1695242"/>
                      <a:pt x="569004" y="1696315"/>
                    </a:cubicBezTo>
                    <a:cubicBezTo>
                      <a:pt x="569112" y="1696315"/>
                      <a:pt x="568896" y="1696422"/>
                      <a:pt x="568789" y="1696422"/>
                    </a:cubicBezTo>
                    <a:cubicBezTo>
                      <a:pt x="568359" y="1696745"/>
                      <a:pt x="567821" y="1697174"/>
                      <a:pt x="567498" y="1697603"/>
                    </a:cubicBezTo>
                    <a:close/>
                    <a:moveTo>
                      <a:pt x="955293" y="1248563"/>
                    </a:moveTo>
                    <a:cubicBezTo>
                      <a:pt x="955830" y="1248670"/>
                      <a:pt x="956476" y="1248670"/>
                      <a:pt x="956368" y="1248241"/>
                    </a:cubicBezTo>
                    <a:cubicBezTo>
                      <a:pt x="956046" y="1248348"/>
                      <a:pt x="955723" y="1248348"/>
                      <a:pt x="955400" y="1248348"/>
                    </a:cubicBezTo>
                    <a:lnTo>
                      <a:pt x="955293" y="1248563"/>
                    </a:lnTo>
                    <a:close/>
                    <a:moveTo>
                      <a:pt x="787958" y="1471527"/>
                    </a:moveTo>
                    <a:cubicBezTo>
                      <a:pt x="784087" y="1471849"/>
                      <a:pt x="781183" y="1475284"/>
                      <a:pt x="781506" y="1479256"/>
                    </a:cubicBezTo>
                    <a:cubicBezTo>
                      <a:pt x="783334" y="1506307"/>
                      <a:pt x="782474" y="1533574"/>
                      <a:pt x="780108" y="1560733"/>
                    </a:cubicBezTo>
                    <a:cubicBezTo>
                      <a:pt x="778387" y="1581130"/>
                      <a:pt x="775591" y="1601419"/>
                      <a:pt x="772365" y="1621600"/>
                    </a:cubicBezTo>
                    <a:cubicBezTo>
                      <a:pt x="769031" y="1641996"/>
                      <a:pt x="765374" y="1662178"/>
                      <a:pt x="760966" y="1682145"/>
                    </a:cubicBezTo>
                    <a:cubicBezTo>
                      <a:pt x="758277" y="1695242"/>
                      <a:pt x="755266" y="1708123"/>
                      <a:pt x="751717" y="1721005"/>
                    </a:cubicBezTo>
                    <a:cubicBezTo>
                      <a:pt x="749351" y="1729486"/>
                      <a:pt x="746770" y="1737859"/>
                      <a:pt x="743867" y="1746232"/>
                    </a:cubicBezTo>
                    <a:cubicBezTo>
                      <a:pt x="741716" y="1752673"/>
                      <a:pt x="733327" y="1763193"/>
                      <a:pt x="729241" y="1770493"/>
                    </a:cubicBezTo>
                    <a:cubicBezTo>
                      <a:pt x="726337" y="1775538"/>
                      <a:pt x="725369" y="1779832"/>
                      <a:pt x="725907" y="1782302"/>
                    </a:cubicBezTo>
                    <a:cubicBezTo>
                      <a:pt x="726337" y="1784663"/>
                      <a:pt x="727520" y="1786488"/>
                      <a:pt x="729456" y="1787776"/>
                    </a:cubicBezTo>
                    <a:cubicBezTo>
                      <a:pt x="731069" y="1788742"/>
                      <a:pt x="733435" y="1789708"/>
                      <a:pt x="737199" y="1789065"/>
                    </a:cubicBezTo>
                    <a:cubicBezTo>
                      <a:pt x="740963" y="1788528"/>
                      <a:pt x="743544" y="1784985"/>
                      <a:pt x="742898" y="1781228"/>
                    </a:cubicBezTo>
                    <a:cubicBezTo>
                      <a:pt x="742683" y="1779940"/>
                      <a:pt x="742146" y="1778759"/>
                      <a:pt x="741285" y="1777793"/>
                    </a:cubicBezTo>
                    <a:cubicBezTo>
                      <a:pt x="745910" y="1770171"/>
                      <a:pt x="755696" y="1758685"/>
                      <a:pt x="758492" y="1751707"/>
                    </a:cubicBezTo>
                    <a:cubicBezTo>
                      <a:pt x="762794" y="1740972"/>
                      <a:pt x="766450" y="1730130"/>
                      <a:pt x="769784" y="1719180"/>
                    </a:cubicBezTo>
                    <a:cubicBezTo>
                      <a:pt x="773118" y="1708338"/>
                      <a:pt x="776021" y="1697281"/>
                      <a:pt x="778710" y="1686224"/>
                    </a:cubicBezTo>
                    <a:cubicBezTo>
                      <a:pt x="782796" y="1669370"/>
                      <a:pt x="786668" y="1652302"/>
                      <a:pt x="789679" y="1635019"/>
                    </a:cubicBezTo>
                    <a:cubicBezTo>
                      <a:pt x="792690" y="1617843"/>
                      <a:pt x="794949" y="1600453"/>
                      <a:pt x="796562" y="1583062"/>
                    </a:cubicBezTo>
                    <a:cubicBezTo>
                      <a:pt x="799680" y="1547959"/>
                      <a:pt x="799573" y="1512749"/>
                      <a:pt x="795701" y="1477967"/>
                    </a:cubicBezTo>
                    <a:cubicBezTo>
                      <a:pt x="795379" y="1473996"/>
                      <a:pt x="791937" y="1471097"/>
                      <a:pt x="787958" y="1471527"/>
                    </a:cubicBezTo>
                    <a:close/>
                    <a:moveTo>
                      <a:pt x="952174" y="1297514"/>
                    </a:moveTo>
                    <a:cubicBezTo>
                      <a:pt x="948302" y="1298158"/>
                      <a:pt x="945722" y="1301808"/>
                      <a:pt x="946367" y="1305672"/>
                    </a:cubicBezTo>
                    <a:cubicBezTo>
                      <a:pt x="950238" y="1331758"/>
                      <a:pt x="951851" y="1357737"/>
                      <a:pt x="952174" y="1383715"/>
                    </a:cubicBezTo>
                    <a:cubicBezTo>
                      <a:pt x="952389" y="1403253"/>
                      <a:pt x="951636" y="1422790"/>
                      <a:pt x="950561" y="1442327"/>
                    </a:cubicBezTo>
                    <a:cubicBezTo>
                      <a:pt x="949378" y="1461865"/>
                      <a:pt x="947980" y="1481403"/>
                      <a:pt x="945829" y="1501047"/>
                    </a:cubicBezTo>
                    <a:cubicBezTo>
                      <a:pt x="944754" y="1511568"/>
                      <a:pt x="943463" y="1521980"/>
                      <a:pt x="942065" y="1532393"/>
                    </a:cubicBezTo>
                    <a:cubicBezTo>
                      <a:pt x="940775" y="1542806"/>
                      <a:pt x="939269" y="1553326"/>
                      <a:pt x="937763" y="1563739"/>
                    </a:cubicBezTo>
                    <a:cubicBezTo>
                      <a:pt x="936796" y="1570717"/>
                      <a:pt x="929268" y="1582740"/>
                      <a:pt x="928192" y="1589181"/>
                    </a:cubicBezTo>
                    <a:cubicBezTo>
                      <a:pt x="927332" y="1594226"/>
                      <a:pt x="928837" y="1597769"/>
                      <a:pt x="931419" y="1599701"/>
                    </a:cubicBezTo>
                    <a:cubicBezTo>
                      <a:pt x="933032" y="1600989"/>
                      <a:pt x="935398" y="1602063"/>
                      <a:pt x="938732" y="1601848"/>
                    </a:cubicBezTo>
                    <a:cubicBezTo>
                      <a:pt x="942495" y="1601633"/>
                      <a:pt x="945399" y="1598520"/>
                      <a:pt x="945291" y="1594763"/>
                    </a:cubicBezTo>
                    <a:cubicBezTo>
                      <a:pt x="945184" y="1592616"/>
                      <a:pt x="944109" y="1590899"/>
                      <a:pt x="942710" y="1589718"/>
                    </a:cubicBezTo>
                    <a:cubicBezTo>
                      <a:pt x="943678" y="1587141"/>
                      <a:pt x="945399" y="1584136"/>
                      <a:pt x="947012" y="1581023"/>
                    </a:cubicBezTo>
                    <a:cubicBezTo>
                      <a:pt x="949701" y="1575762"/>
                      <a:pt x="952174" y="1570287"/>
                      <a:pt x="953035" y="1566316"/>
                    </a:cubicBezTo>
                    <a:cubicBezTo>
                      <a:pt x="955400" y="1553756"/>
                      <a:pt x="957766" y="1541196"/>
                      <a:pt x="959810" y="1528636"/>
                    </a:cubicBezTo>
                    <a:cubicBezTo>
                      <a:pt x="961315" y="1520156"/>
                      <a:pt x="962606" y="1511675"/>
                      <a:pt x="963788" y="1503302"/>
                    </a:cubicBezTo>
                    <a:cubicBezTo>
                      <a:pt x="966370" y="1483335"/>
                      <a:pt x="968736" y="1463368"/>
                      <a:pt x="969811" y="1443401"/>
                    </a:cubicBezTo>
                    <a:cubicBezTo>
                      <a:pt x="970671" y="1430090"/>
                      <a:pt x="970886" y="1416671"/>
                      <a:pt x="970779" y="1403253"/>
                    </a:cubicBezTo>
                    <a:cubicBezTo>
                      <a:pt x="970241" y="1369867"/>
                      <a:pt x="966907" y="1336589"/>
                      <a:pt x="960455" y="1303311"/>
                    </a:cubicBezTo>
                    <a:cubicBezTo>
                      <a:pt x="959702" y="1299446"/>
                      <a:pt x="956046" y="1296762"/>
                      <a:pt x="952174" y="1297514"/>
                    </a:cubicBezTo>
                    <a:close/>
                    <a:moveTo>
                      <a:pt x="371666" y="1617306"/>
                    </a:moveTo>
                    <a:cubicBezTo>
                      <a:pt x="373601" y="1620742"/>
                      <a:pt x="377903" y="1621922"/>
                      <a:pt x="381344" y="1619990"/>
                    </a:cubicBezTo>
                    <a:cubicBezTo>
                      <a:pt x="423931" y="1596803"/>
                      <a:pt x="467377" y="1575977"/>
                      <a:pt x="511469" y="1556762"/>
                    </a:cubicBezTo>
                    <a:cubicBezTo>
                      <a:pt x="529214" y="1549140"/>
                      <a:pt x="546958" y="1541733"/>
                      <a:pt x="564918" y="1534648"/>
                    </a:cubicBezTo>
                    <a:cubicBezTo>
                      <a:pt x="591588" y="1524020"/>
                      <a:pt x="618688" y="1513930"/>
                      <a:pt x="646326" y="1505020"/>
                    </a:cubicBezTo>
                    <a:cubicBezTo>
                      <a:pt x="652779" y="1502873"/>
                      <a:pt x="708055" y="1480973"/>
                      <a:pt x="731177" y="1476357"/>
                    </a:cubicBezTo>
                    <a:cubicBezTo>
                      <a:pt x="732682" y="1476035"/>
                      <a:pt x="734510" y="1475391"/>
                      <a:pt x="735693" y="1475177"/>
                    </a:cubicBezTo>
                    <a:cubicBezTo>
                      <a:pt x="735263" y="1474854"/>
                      <a:pt x="734941" y="1474425"/>
                      <a:pt x="734725" y="1474210"/>
                    </a:cubicBezTo>
                    <a:cubicBezTo>
                      <a:pt x="735048" y="1474640"/>
                      <a:pt x="735478" y="1474854"/>
                      <a:pt x="735908" y="1475177"/>
                    </a:cubicBezTo>
                    <a:cubicBezTo>
                      <a:pt x="736554" y="1475069"/>
                      <a:pt x="737091" y="1475177"/>
                      <a:pt x="736984" y="1475606"/>
                    </a:cubicBezTo>
                    <a:lnTo>
                      <a:pt x="736984" y="1475820"/>
                    </a:lnTo>
                    <a:cubicBezTo>
                      <a:pt x="739350" y="1476894"/>
                      <a:pt x="742361" y="1476464"/>
                      <a:pt x="744404" y="1474532"/>
                    </a:cubicBezTo>
                    <a:cubicBezTo>
                      <a:pt x="747200" y="1471956"/>
                      <a:pt x="747308" y="1467662"/>
                      <a:pt x="744727" y="1464871"/>
                    </a:cubicBezTo>
                    <a:cubicBezTo>
                      <a:pt x="743544" y="1463583"/>
                      <a:pt x="741716" y="1462509"/>
                      <a:pt x="738812" y="1462080"/>
                    </a:cubicBezTo>
                    <a:cubicBezTo>
                      <a:pt x="735156" y="1461436"/>
                      <a:pt x="727735" y="1462509"/>
                      <a:pt x="718271" y="1464656"/>
                    </a:cubicBezTo>
                    <a:cubicBezTo>
                      <a:pt x="691601" y="1471097"/>
                      <a:pt x="646972" y="1486877"/>
                      <a:pt x="641164" y="1488595"/>
                    </a:cubicBezTo>
                    <a:cubicBezTo>
                      <a:pt x="612881" y="1496968"/>
                      <a:pt x="585135" y="1506200"/>
                      <a:pt x="557820" y="1516720"/>
                    </a:cubicBezTo>
                    <a:cubicBezTo>
                      <a:pt x="539645" y="1523806"/>
                      <a:pt x="521578" y="1531427"/>
                      <a:pt x="503834" y="1539478"/>
                    </a:cubicBezTo>
                    <a:cubicBezTo>
                      <a:pt x="459527" y="1559660"/>
                      <a:pt x="416618" y="1582847"/>
                      <a:pt x="374354" y="1607645"/>
                    </a:cubicBezTo>
                    <a:cubicBezTo>
                      <a:pt x="370913" y="1609577"/>
                      <a:pt x="369730" y="1613871"/>
                      <a:pt x="371666" y="1617306"/>
                    </a:cubicBezTo>
                    <a:close/>
                    <a:moveTo>
                      <a:pt x="735693" y="1475177"/>
                    </a:moveTo>
                    <a:cubicBezTo>
                      <a:pt x="736231" y="1475820"/>
                      <a:pt x="736769" y="1476250"/>
                      <a:pt x="736984" y="1475820"/>
                    </a:cubicBezTo>
                    <a:cubicBezTo>
                      <a:pt x="736554" y="1475606"/>
                      <a:pt x="736231" y="1475391"/>
                      <a:pt x="735908" y="1475177"/>
                    </a:cubicBezTo>
                    <a:lnTo>
                      <a:pt x="735693" y="1475177"/>
                    </a:lnTo>
                    <a:close/>
                    <a:moveTo>
                      <a:pt x="1401589" y="1309430"/>
                    </a:moveTo>
                    <a:lnTo>
                      <a:pt x="1385566" y="1291825"/>
                    </a:lnTo>
                    <a:cubicBezTo>
                      <a:pt x="1377608" y="1283666"/>
                      <a:pt x="1369220" y="1276044"/>
                      <a:pt x="1360509" y="1268852"/>
                    </a:cubicBezTo>
                    <a:cubicBezTo>
                      <a:pt x="1351905" y="1261552"/>
                      <a:pt x="1342872" y="1254789"/>
                      <a:pt x="1333731" y="1248241"/>
                    </a:cubicBezTo>
                    <a:cubicBezTo>
                      <a:pt x="1319213" y="1237935"/>
                      <a:pt x="1305232" y="1229240"/>
                      <a:pt x="1291144" y="1222048"/>
                    </a:cubicBezTo>
                    <a:cubicBezTo>
                      <a:pt x="1275766" y="1214211"/>
                      <a:pt x="1260495" y="1207985"/>
                      <a:pt x="1244794" y="1202939"/>
                    </a:cubicBezTo>
                    <a:cubicBezTo>
                      <a:pt x="1215005" y="1193278"/>
                      <a:pt x="1183818" y="1188018"/>
                      <a:pt x="1147900" y="1183187"/>
                    </a:cubicBezTo>
                    <a:cubicBezTo>
                      <a:pt x="1144028" y="1182543"/>
                      <a:pt x="1140372" y="1185227"/>
                      <a:pt x="1139726" y="1189092"/>
                    </a:cubicBezTo>
                    <a:cubicBezTo>
                      <a:pt x="1139081" y="1192956"/>
                      <a:pt x="1141769" y="1196606"/>
                      <a:pt x="1145641" y="1197250"/>
                    </a:cubicBezTo>
                    <a:cubicBezTo>
                      <a:pt x="1180269" y="1203476"/>
                      <a:pt x="1210166" y="1210347"/>
                      <a:pt x="1238879" y="1220545"/>
                    </a:cubicBezTo>
                    <a:cubicBezTo>
                      <a:pt x="1253505" y="1225698"/>
                      <a:pt x="1267808" y="1231816"/>
                      <a:pt x="1282326" y="1239224"/>
                    </a:cubicBezTo>
                    <a:cubicBezTo>
                      <a:pt x="1295769" y="1245986"/>
                      <a:pt x="1309319" y="1253715"/>
                      <a:pt x="1323407" y="1263162"/>
                    </a:cubicBezTo>
                    <a:cubicBezTo>
                      <a:pt x="1332441" y="1269174"/>
                      <a:pt x="1341366" y="1275400"/>
                      <a:pt x="1349970" y="1282056"/>
                    </a:cubicBezTo>
                    <a:cubicBezTo>
                      <a:pt x="1358573" y="1288604"/>
                      <a:pt x="1366854" y="1295474"/>
                      <a:pt x="1374812" y="1302881"/>
                    </a:cubicBezTo>
                    <a:lnTo>
                      <a:pt x="1390943" y="1318769"/>
                    </a:lnTo>
                    <a:cubicBezTo>
                      <a:pt x="1391803" y="1319628"/>
                      <a:pt x="1393954" y="1321668"/>
                      <a:pt x="1395460" y="1323278"/>
                    </a:cubicBezTo>
                    <a:cubicBezTo>
                      <a:pt x="1395567" y="1323922"/>
                      <a:pt x="1395782" y="1324458"/>
                      <a:pt x="1396105" y="1324995"/>
                    </a:cubicBezTo>
                    <a:cubicBezTo>
                      <a:pt x="1395997" y="1324673"/>
                      <a:pt x="1395997" y="1324458"/>
                      <a:pt x="1395997" y="1324458"/>
                    </a:cubicBezTo>
                    <a:cubicBezTo>
                      <a:pt x="1395997" y="1324351"/>
                      <a:pt x="1395997" y="1324137"/>
                      <a:pt x="1396105" y="1324029"/>
                    </a:cubicBezTo>
                    <a:cubicBezTo>
                      <a:pt x="1396750" y="1324888"/>
                      <a:pt x="1397073" y="1325639"/>
                      <a:pt x="1396643" y="1325961"/>
                    </a:cubicBezTo>
                    <a:lnTo>
                      <a:pt x="1397503" y="1327035"/>
                    </a:lnTo>
                    <a:cubicBezTo>
                      <a:pt x="1398256" y="1327894"/>
                      <a:pt x="1398901" y="1328216"/>
                      <a:pt x="1399224" y="1328431"/>
                    </a:cubicBezTo>
                    <a:cubicBezTo>
                      <a:pt x="1400944" y="1329504"/>
                      <a:pt x="1402558" y="1329397"/>
                      <a:pt x="1403525" y="1329289"/>
                    </a:cubicBezTo>
                    <a:cubicBezTo>
                      <a:pt x="1405891" y="1328967"/>
                      <a:pt x="1407504" y="1327679"/>
                      <a:pt x="1408687" y="1325639"/>
                    </a:cubicBezTo>
                    <a:cubicBezTo>
                      <a:pt x="1409117" y="1324781"/>
                      <a:pt x="1409870" y="1323063"/>
                      <a:pt x="1409117" y="1320487"/>
                    </a:cubicBezTo>
                    <a:cubicBezTo>
                      <a:pt x="1409117" y="1320272"/>
                      <a:pt x="1408795" y="1319413"/>
                      <a:pt x="1408042" y="1318232"/>
                    </a:cubicBezTo>
                    <a:cubicBezTo>
                      <a:pt x="1407074" y="1316729"/>
                      <a:pt x="1403310" y="1311362"/>
                      <a:pt x="1401589" y="1309430"/>
                    </a:cubicBezTo>
                    <a:close/>
                    <a:moveTo>
                      <a:pt x="1216296" y="867260"/>
                    </a:moveTo>
                    <a:cubicBezTo>
                      <a:pt x="1215650" y="866830"/>
                      <a:pt x="1215005" y="866723"/>
                      <a:pt x="1214683" y="868118"/>
                    </a:cubicBezTo>
                    <a:lnTo>
                      <a:pt x="1215866" y="867367"/>
                    </a:lnTo>
                    <a:cubicBezTo>
                      <a:pt x="1216081" y="867260"/>
                      <a:pt x="1216188" y="867260"/>
                      <a:pt x="1216296" y="867260"/>
                    </a:cubicBezTo>
                    <a:close/>
                    <a:moveTo>
                      <a:pt x="1216296" y="867260"/>
                    </a:moveTo>
                    <a:cubicBezTo>
                      <a:pt x="1216296" y="867260"/>
                      <a:pt x="1216403" y="867260"/>
                      <a:pt x="1216511" y="867152"/>
                    </a:cubicBezTo>
                    <a:cubicBezTo>
                      <a:pt x="1215650" y="868011"/>
                      <a:pt x="1215005" y="869085"/>
                      <a:pt x="1214683" y="870265"/>
                    </a:cubicBezTo>
                    <a:cubicBezTo>
                      <a:pt x="1214683" y="869514"/>
                      <a:pt x="1214683" y="868763"/>
                      <a:pt x="1214790" y="868118"/>
                    </a:cubicBezTo>
                    <a:cubicBezTo>
                      <a:pt x="1210488" y="870695"/>
                      <a:pt x="1202315" y="875096"/>
                      <a:pt x="1201455" y="875740"/>
                    </a:cubicBezTo>
                    <a:cubicBezTo>
                      <a:pt x="1195863" y="879497"/>
                      <a:pt x="1190593" y="883791"/>
                      <a:pt x="1185431" y="888193"/>
                    </a:cubicBezTo>
                    <a:cubicBezTo>
                      <a:pt x="1180377" y="892594"/>
                      <a:pt x="1175645" y="897210"/>
                      <a:pt x="1170806" y="901826"/>
                    </a:cubicBezTo>
                    <a:cubicBezTo>
                      <a:pt x="1161772" y="911058"/>
                      <a:pt x="1152093" y="920504"/>
                      <a:pt x="1142952" y="930810"/>
                    </a:cubicBezTo>
                    <a:cubicBezTo>
                      <a:pt x="1133919" y="940901"/>
                      <a:pt x="1125423" y="951743"/>
                      <a:pt x="1117895" y="963015"/>
                    </a:cubicBezTo>
                    <a:cubicBezTo>
                      <a:pt x="1107356" y="978688"/>
                      <a:pt x="1098968" y="995327"/>
                      <a:pt x="1093699" y="1012610"/>
                    </a:cubicBezTo>
                    <a:cubicBezTo>
                      <a:pt x="1092515" y="1016367"/>
                      <a:pt x="1094451" y="1020339"/>
                      <a:pt x="1098215" y="1021627"/>
                    </a:cubicBezTo>
                    <a:cubicBezTo>
                      <a:pt x="1101872" y="1022916"/>
                      <a:pt x="1105958" y="1020876"/>
                      <a:pt x="1107249" y="1017226"/>
                    </a:cubicBezTo>
                    <a:cubicBezTo>
                      <a:pt x="1113163" y="1001768"/>
                      <a:pt x="1122304" y="987276"/>
                      <a:pt x="1132736" y="973427"/>
                    </a:cubicBezTo>
                    <a:cubicBezTo>
                      <a:pt x="1140372" y="963122"/>
                      <a:pt x="1148867" y="953246"/>
                      <a:pt x="1157470" y="943477"/>
                    </a:cubicBezTo>
                    <a:cubicBezTo>
                      <a:pt x="1166289" y="933387"/>
                      <a:pt x="1175107" y="923403"/>
                      <a:pt x="1183711" y="914064"/>
                    </a:cubicBezTo>
                    <a:cubicBezTo>
                      <a:pt x="1188765" y="908481"/>
                      <a:pt x="1193927" y="902900"/>
                      <a:pt x="1199304" y="897639"/>
                    </a:cubicBezTo>
                    <a:cubicBezTo>
                      <a:pt x="1202960" y="894204"/>
                      <a:pt x="1206617" y="890877"/>
                      <a:pt x="1210488" y="887763"/>
                    </a:cubicBezTo>
                    <a:cubicBezTo>
                      <a:pt x="1211241" y="887119"/>
                      <a:pt x="1220060" y="881430"/>
                      <a:pt x="1223609" y="878961"/>
                    </a:cubicBezTo>
                    <a:cubicBezTo>
                      <a:pt x="1228556" y="875418"/>
                      <a:pt x="1227803" y="870051"/>
                      <a:pt x="1227587" y="869729"/>
                    </a:cubicBezTo>
                    <a:cubicBezTo>
                      <a:pt x="1226297" y="866186"/>
                      <a:pt x="1222318" y="864361"/>
                      <a:pt x="1218769" y="865757"/>
                    </a:cubicBezTo>
                    <a:cubicBezTo>
                      <a:pt x="1218124" y="865971"/>
                      <a:pt x="1217371" y="866401"/>
                      <a:pt x="1216833" y="866938"/>
                    </a:cubicBezTo>
                    <a:cubicBezTo>
                      <a:pt x="1216511" y="866508"/>
                      <a:pt x="1216511" y="867367"/>
                      <a:pt x="1216296" y="867260"/>
                    </a:cubicBezTo>
                    <a:close/>
                    <a:moveTo>
                      <a:pt x="836352" y="916533"/>
                    </a:moveTo>
                    <a:cubicBezTo>
                      <a:pt x="846461" y="933816"/>
                      <a:pt x="856247" y="951207"/>
                      <a:pt x="865066" y="968060"/>
                    </a:cubicBezTo>
                    <a:cubicBezTo>
                      <a:pt x="880767" y="997903"/>
                      <a:pt x="893671" y="1025921"/>
                      <a:pt x="901092" y="1048357"/>
                    </a:cubicBezTo>
                    <a:cubicBezTo>
                      <a:pt x="902167" y="1052222"/>
                      <a:pt x="906146" y="1054261"/>
                      <a:pt x="909910" y="1053188"/>
                    </a:cubicBezTo>
                    <a:cubicBezTo>
                      <a:pt x="913674" y="1052007"/>
                      <a:pt x="915825" y="1048035"/>
                      <a:pt x="914749" y="1044278"/>
                    </a:cubicBezTo>
                    <a:cubicBezTo>
                      <a:pt x="908190" y="1020769"/>
                      <a:pt x="896683" y="991140"/>
                      <a:pt x="881519" y="959794"/>
                    </a:cubicBezTo>
                    <a:cubicBezTo>
                      <a:pt x="873024" y="942404"/>
                      <a:pt x="863453" y="924369"/>
                      <a:pt x="852914" y="906764"/>
                    </a:cubicBezTo>
                    <a:cubicBezTo>
                      <a:pt x="840008" y="884972"/>
                      <a:pt x="825705" y="863610"/>
                      <a:pt x="811080" y="844072"/>
                    </a:cubicBezTo>
                    <a:cubicBezTo>
                      <a:pt x="794734" y="821958"/>
                      <a:pt x="777849" y="802314"/>
                      <a:pt x="761718" y="786641"/>
                    </a:cubicBezTo>
                    <a:cubicBezTo>
                      <a:pt x="759137" y="783957"/>
                      <a:pt x="754728" y="783957"/>
                      <a:pt x="752040" y="786533"/>
                    </a:cubicBezTo>
                    <a:cubicBezTo>
                      <a:pt x="749351" y="789217"/>
                      <a:pt x="749351" y="793511"/>
                      <a:pt x="751932" y="796195"/>
                    </a:cubicBezTo>
                    <a:cubicBezTo>
                      <a:pt x="766773" y="812082"/>
                      <a:pt x="782044" y="832049"/>
                      <a:pt x="797099" y="854056"/>
                    </a:cubicBezTo>
                    <a:cubicBezTo>
                      <a:pt x="810650" y="873701"/>
                      <a:pt x="823770" y="895063"/>
                      <a:pt x="836352" y="916533"/>
                    </a:cubicBezTo>
                    <a:close/>
                    <a:moveTo>
                      <a:pt x="1537952" y="2093721"/>
                    </a:moveTo>
                    <a:cubicBezTo>
                      <a:pt x="1527735" y="2073969"/>
                      <a:pt x="1519670" y="2048741"/>
                      <a:pt x="1512357" y="2034249"/>
                    </a:cubicBezTo>
                    <a:cubicBezTo>
                      <a:pt x="1485472" y="1980682"/>
                      <a:pt x="1461813" y="1925612"/>
                      <a:pt x="1436218" y="1871508"/>
                    </a:cubicBezTo>
                    <a:cubicBezTo>
                      <a:pt x="1429765" y="1857875"/>
                      <a:pt x="1423205" y="1844349"/>
                      <a:pt x="1416430" y="1830823"/>
                    </a:cubicBezTo>
                    <a:cubicBezTo>
                      <a:pt x="1380511" y="1759973"/>
                      <a:pt x="1344485" y="1689123"/>
                      <a:pt x="1307598" y="1618809"/>
                    </a:cubicBezTo>
                    <a:cubicBezTo>
                      <a:pt x="1270712" y="1548388"/>
                      <a:pt x="1232857" y="1478611"/>
                      <a:pt x="1194572" y="1408835"/>
                    </a:cubicBezTo>
                    <a:cubicBezTo>
                      <a:pt x="1171558" y="1367076"/>
                      <a:pt x="1144781" y="1326605"/>
                      <a:pt x="1120476" y="1285169"/>
                    </a:cubicBezTo>
                    <a:cubicBezTo>
                      <a:pt x="1110152" y="1267564"/>
                      <a:pt x="1100259" y="1249744"/>
                      <a:pt x="1091225" y="1231495"/>
                    </a:cubicBezTo>
                    <a:cubicBezTo>
                      <a:pt x="1089504" y="1227952"/>
                      <a:pt x="1085310" y="1226449"/>
                      <a:pt x="1081761" y="1228167"/>
                    </a:cubicBezTo>
                    <a:cubicBezTo>
                      <a:pt x="1078212" y="1229884"/>
                      <a:pt x="1076707" y="1234178"/>
                      <a:pt x="1078428" y="1237721"/>
                    </a:cubicBezTo>
                    <a:cubicBezTo>
                      <a:pt x="1087246" y="1256399"/>
                      <a:pt x="1097033" y="1274649"/>
                      <a:pt x="1107249" y="1292791"/>
                    </a:cubicBezTo>
                    <a:cubicBezTo>
                      <a:pt x="1130908" y="1334442"/>
                      <a:pt x="1157040" y="1375020"/>
                      <a:pt x="1179409" y="1417101"/>
                    </a:cubicBezTo>
                    <a:cubicBezTo>
                      <a:pt x="1185001" y="1427514"/>
                      <a:pt x="1190486" y="1438034"/>
                      <a:pt x="1195970" y="1448554"/>
                    </a:cubicBezTo>
                    <a:cubicBezTo>
                      <a:pt x="1194680" y="1446085"/>
                      <a:pt x="1192529" y="1443830"/>
                      <a:pt x="1188443" y="1443079"/>
                    </a:cubicBezTo>
                    <a:cubicBezTo>
                      <a:pt x="1184679" y="1442435"/>
                      <a:pt x="1181130" y="1444797"/>
                      <a:pt x="1180377" y="1448447"/>
                    </a:cubicBezTo>
                    <a:cubicBezTo>
                      <a:pt x="1179947" y="1450916"/>
                      <a:pt x="1180700" y="1453170"/>
                      <a:pt x="1182313" y="1454780"/>
                    </a:cubicBezTo>
                    <a:cubicBezTo>
                      <a:pt x="1181130" y="1456820"/>
                      <a:pt x="1178871" y="1460684"/>
                      <a:pt x="1177043" y="1463261"/>
                    </a:cubicBezTo>
                    <a:cubicBezTo>
                      <a:pt x="1173602" y="1468199"/>
                      <a:pt x="1170376" y="1473244"/>
                      <a:pt x="1168978" y="1477216"/>
                    </a:cubicBezTo>
                    <a:cubicBezTo>
                      <a:pt x="1164353" y="1490527"/>
                      <a:pt x="1159729" y="1503839"/>
                      <a:pt x="1155427" y="1517364"/>
                    </a:cubicBezTo>
                    <a:cubicBezTo>
                      <a:pt x="1152524" y="1526382"/>
                      <a:pt x="1149835" y="1535506"/>
                      <a:pt x="1147254" y="1544631"/>
                    </a:cubicBezTo>
                    <a:cubicBezTo>
                      <a:pt x="1141769" y="1564920"/>
                      <a:pt x="1136392" y="1585424"/>
                      <a:pt x="1131876" y="1606035"/>
                    </a:cubicBezTo>
                    <a:cubicBezTo>
                      <a:pt x="1128865" y="1619883"/>
                      <a:pt x="1126284" y="1633731"/>
                      <a:pt x="1123918" y="1647686"/>
                    </a:cubicBezTo>
                    <a:cubicBezTo>
                      <a:pt x="1118218" y="1682575"/>
                      <a:pt x="1114562" y="1717785"/>
                      <a:pt x="1113378" y="1753102"/>
                    </a:cubicBezTo>
                    <a:cubicBezTo>
                      <a:pt x="1113163" y="1756967"/>
                      <a:pt x="1116175" y="1760402"/>
                      <a:pt x="1120154" y="1760617"/>
                    </a:cubicBezTo>
                    <a:cubicBezTo>
                      <a:pt x="1124025" y="1760832"/>
                      <a:pt x="1127359" y="1757719"/>
                      <a:pt x="1127574" y="1753854"/>
                    </a:cubicBezTo>
                    <a:cubicBezTo>
                      <a:pt x="1129725" y="1726158"/>
                      <a:pt x="1133704" y="1698784"/>
                      <a:pt x="1138436" y="1671410"/>
                    </a:cubicBezTo>
                    <a:cubicBezTo>
                      <a:pt x="1142092" y="1650906"/>
                      <a:pt x="1146394" y="1630510"/>
                      <a:pt x="1150803" y="1610221"/>
                    </a:cubicBezTo>
                    <a:cubicBezTo>
                      <a:pt x="1155212" y="1589718"/>
                      <a:pt x="1159729" y="1569321"/>
                      <a:pt x="1164783" y="1549140"/>
                    </a:cubicBezTo>
                    <a:cubicBezTo>
                      <a:pt x="1167579" y="1537868"/>
                      <a:pt x="1170591" y="1526704"/>
                      <a:pt x="1173709" y="1515540"/>
                    </a:cubicBezTo>
                    <a:cubicBezTo>
                      <a:pt x="1176935" y="1504268"/>
                      <a:pt x="1180162" y="1493104"/>
                      <a:pt x="1183603" y="1481940"/>
                    </a:cubicBezTo>
                    <a:cubicBezTo>
                      <a:pt x="1184679" y="1478290"/>
                      <a:pt x="1188012" y="1473459"/>
                      <a:pt x="1190808" y="1468950"/>
                    </a:cubicBezTo>
                    <a:cubicBezTo>
                      <a:pt x="1193605" y="1464441"/>
                      <a:pt x="1195970" y="1460147"/>
                      <a:pt x="1196723" y="1456927"/>
                    </a:cubicBezTo>
                    <a:cubicBezTo>
                      <a:pt x="1197583" y="1453492"/>
                      <a:pt x="1197261" y="1450808"/>
                      <a:pt x="1196078" y="1448661"/>
                    </a:cubicBezTo>
                    <a:cubicBezTo>
                      <a:pt x="1220382" y="1494177"/>
                      <a:pt x="1244472" y="1539800"/>
                      <a:pt x="1268453" y="1585531"/>
                    </a:cubicBezTo>
                    <a:cubicBezTo>
                      <a:pt x="1278347" y="1604424"/>
                      <a:pt x="1288133" y="1623318"/>
                      <a:pt x="1298027" y="1642104"/>
                    </a:cubicBezTo>
                    <a:cubicBezTo>
                      <a:pt x="1297167" y="1640923"/>
                      <a:pt x="1296414" y="1639635"/>
                      <a:pt x="1295016" y="1639206"/>
                    </a:cubicBezTo>
                    <a:cubicBezTo>
                      <a:pt x="1293403" y="1638562"/>
                      <a:pt x="1291037" y="1638132"/>
                      <a:pt x="1287811" y="1639420"/>
                    </a:cubicBezTo>
                    <a:cubicBezTo>
                      <a:pt x="1284262" y="1640816"/>
                      <a:pt x="1282541" y="1644788"/>
                      <a:pt x="1283939" y="1648330"/>
                    </a:cubicBezTo>
                    <a:cubicBezTo>
                      <a:pt x="1284262" y="1649189"/>
                      <a:pt x="1284692" y="1649833"/>
                      <a:pt x="1285230" y="1650477"/>
                    </a:cubicBezTo>
                    <a:cubicBezTo>
                      <a:pt x="1282864" y="1657025"/>
                      <a:pt x="1277702" y="1666794"/>
                      <a:pt x="1276626" y="1672269"/>
                    </a:cubicBezTo>
                    <a:lnTo>
                      <a:pt x="1265227" y="1733780"/>
                    </a:lnTo>
                    <a:cubicBezTo>
                      <a:pt x="1262538" y="1748916"/>
                      <a:pt x="1259958" y="1763945"/>
                      <a:pt x="1258022" y="1778974"/>
                    </a:cubicBezTo>
                    <a:cubicBezTo>
                      <a:pt x="1256086" y="1794110"/>
                      <a:pt x="1254688" y="1809354"/>
                      <a:pt x="1253827" y="1824597"/>
                    </a:cubicBezTo>
                    <a:cubicBezTo>
                      <a:pt x="1252322" y="1854977"/>
                      <a:pt x="1253075" y="1885464"/>
                      <a:pt x="1256194" y="1916380"/>
                    </a:cubicBezTo>
                    <a:cubicBezTo>
                      <a:pt x="1256516" y="1920245"/>
                      <a:pt x="1259958" y="1923251"/>
                      <a:pt x="1263829" y="1922928"/>
                    </a:cubicBezTo>
                    <a:cubicBezTo>
                      <a:pt x="1267808" y="1922607"/>
                      <a:pt x="1270712" y="1919171"/>
                      <a:pt x="1270389" y="1915307"/>
                    </a:cubicBezTo>
                    <a:cubicBezTo>
                      <a:pt x="1269099" y="1891153"/>
                      <a:pt x="1269636" y="1867322"/>
                      <a:pt x="1271142" y="1843705"/>
                    </a:cubicBezTo>
                    <a:cubicBezTo>
                      <a:pt x="1272217" y="1825885"/>
                      <a:pt x="1274046" y="1808065"/>
                      <a:pt x="1276089" y="1790245"/>
                    </a:cubicBezTo>
                    <a:cubicBezTo>
                      <a:pt x="1278132" y="1772533"/>
                      <a:pt x="1280283" y="1754713"/>
                      <a:pt x="1283187" y="1736785"/>
                    </a:cubicBezTo>
                    <a:lnTo>
                      <a:pt x="1291790" y="1674845"/>
                    </a:lnTo>
                    <a:cubicBezTo>
                      <a:pt x="1292542" y="1669585"/>
                      <a:pt x="1297059" y="1660246"/>
                      <a:pt x="1298995" y="1654127"/>
                    </a:cubicBezTo>
                    <a:cubicBezTo>
                      <a:pt x="1300178" y="1649833"/>
                      <a:pt x="1300070" y="1646935"/>
                      <a:pt x="1299425" y="1644895"/>
                    </a:cubicBezTo>
                    <a:cubicBezTo>
                      <a:pt x="1311147" y="1667331"/>
                      <a:pt x="1322869" y="1689659"/>
                      <a:pt x="1334591" y="1712095"/>
                    </a:cubicBezTo>
                    <a:cubicBezTo>
                      <a:pt x="1356530" y="1754391"/>
                      <a:pt x="1378575" y="1796579"/>
                      <a:pt x="1400407" y="1838982"/>
                    </a:cubicBezTo>
                    <a:cubicBezTo>
                      <a:pt x="1427937" y="1892227"/>
                      <a:pt x="1452349" y="1946975"/>
                      <a:pt x="1478589" y="2000757"/>
                    </a:cubicBezTo>
                    <a:cubicBezTo>
                      <a:pt x="1485257" y="2014283"/>
                      <a:pt x="1492032" y="2027701"/>
                      <a:pt x="1498915" y="2041120"/>
                    </a:cubicBezTo>
                    <a:cubicBezTo>
                      <a:pt x="1506442" y="2055504"/>
                      <a:pt x="1514939" y="2080624"/>
                      <a:pt x="1525478" y="2100269"/>
                    </a:cubicBezTo>
                    <a:cubicBezTo>
                      <a:pt x="1530854" y="2110252"/>
                      <a:pt x="1536769" y="2118948"/>
                      <a:pt x="1543329" y="2124530"/>
                    </a:cubicBezTo>
                    <a:cubicBezTo>
                      <a:pt x="1546125" y="2126999"/>
                      <a:pt x="1550427" y="2126784"/>
                      <a:pt x="1552900" y="2123886"/>
                    </a:cubicBezTo>
                    <a:cubicBezTo>
                      <a:pt x="1555481" y="2121095"/>
                      <a:pt x="1555158" y="2116801"/>
                      <a:pt x="1552363" y="2114332"/>
                    </a:cubicBezTo>
                    <a:cubicBezTo>
                      <a:pt x="1546985" y="2109501"/>
                      <a:pt x="1542254" y="2102094"/>
                      <a:pt x="1537952" y="2093721"/>
                    </a:cubicBezTo>
                    <a:close/>
                    <a:moveTo>
                      <a:pt x="1534726" y="1821055"/>
                    </a:moveTo>
                    <a:cubicBezTo>
                      <a:pt x="1537737" y="1823309"/>
                      <a:pt x="1542039" y="1822665"/>
                      <a:pt x="1544297" y="1819659"/>
                    </a:cubicBezTo>
                    <a:cubicBezTo>
                      <a:pt x="1545372" y="1818371"/>
                      <a:pt x="1545910" y="1816546"/>
                      <a:pt x="1545695" y="1814184"/>
                    </a:cubicBezTo>
                    <a:cubicBezTo>
                      <a:pt x="1545587" y="1812467"/>
                      <a:pt x="1544189" y="1809139"/>
                      <a:pt x="1541071" y="1805167"/>
                    </a:cubicBezTo>
                    <a:cubicBezTo>
                      <a:pt x="1530747" y="1791855"/>
                      <a:pt x="1498592" y="1762227"/>
                      <a:pt x="1496011" y="1759758"/>
                    </a:cubicBezTo>
                    <a:cubicBezTo>
                      <a:pt x="1480095" y="1744515"/>
                      <a:pt x="1463963" y="1729379"/>
                      <a:pt x="1447402" y="1714779"/>
                    </a:cubicBezTo>
                    <a:cubicBezTo>
                      <a:pt x="1436218" y="1705118"/>
                      <a:pt x="1424926" y="1695671"/>
                      <a:pt x="1413419" y="1686546"/>
                    </a:cubicBezTo>
                    <a:cubicBezTo>
                      <a:pt x="1384598" y="1663466"/>
                      <a:pt x="1354594" y="1642104"/>
                      <a:pt x="1324052" y="1621600"/>
                    </a:cubicBezTo>
                    <a:cubicBezTo>
                      <a:pt x="1320826" y="1619346"/>
                      <a:pt x="1316309" y="1620097"/>
                      <a:pt x="1314051" y="1623318"/>
                    </a:cubicBezTo>
                    <a:cubicBezTo>
                      <a:pt x="1311792" y="1626538"/>
                      <a:pt x="1312653" y="1631047"/>
                      <a:pt x="1315879" y="1633301"/>
                    </a:cubicBezTo>
                    <a:cubicBezTo>
                      <a:pt x="1339323" y="1650477"/>
                      <a:pt x="1362014" y="1668726"/>
                      <a:pt x="1384598" y="1687190"/>
                    </a:cubicBezTo>
                    <a:cubicBezTo>
                      <a:pt x="1398148" y="1698247"/>
                      <a:pt x="1411484" y="1709626"/>
                      <a:pt x="1424818" y="1720898"/>
                    </a:cubicBezTo>
                    <a:cubicBezTo>
                      <a:pt x="1444929" y="1737752"/>
                      <a:pt x="1464931" y="1754713"/>
                      <a:pt x="1484396" y="1772211"/>
                    </a:cubicBezTo>
                    <a:cubicBezTo>
                      <a:pt x="1486978" y="1774572"/>
                      <a:pt x="1519563" y="1801624"/>
                      <a:pt x="1530209" y="1814077"/>
                    </a:cubicBezTo>
                    <a:cubicBezTo>
                      <a:pt x="1530747" y="1814614"/>
                      <a:pt x="1531392" y="1815150"/>
                      <a:pt x="1531930" y="1815687"/>
                    </a:cubicBezTo>
                    <a:cubicBezTo>
                      <a:pt x="1532467" y="1816224"/>
                      <a:pt x="1532682" y="1816546"/>
                      <a:pt x="1532360" y="1816761"/>
                    </a:cubicBezTo>
                    <a:cubicBezTo>
                      <a:pt x="1532252" y="1816761"/>
                      <a:pt x="1532145" y="1816868"/>
                      <a:pt x="1532037" y="1816761"/>
                    </a:cubicBezTo>
                    <a:cubicBezTo>
                      <a:pt x="1532360" y="1818478"/>
                      <a:pt x="1533220" y="1819981"/>
                      <a:pt x="1534726" y="1821055"/>
                    </a:cubicBezTo>
                    <a:close/>
                    <a:moveTo>
                      <a:pt x="1430518" y="1528207"/>
                    </a:moveTo>
                    <a:cubicBezTo>
                      <a:pt x="1407720" y="1512104"/>
                      <a:pt x="1384813" y="1496324"/>
                      <a:pt x="1360616" y="1483120"/>
                    </a:cubicBezTo>
                    <a:cubicBezTo>
                      <a:pt x="1320181" y="1460899"/>
                      <a:pt x="1276626" y="1445334"/>
                      <a:pt x="1226727" y="1442864"/>
                    </a:cubicBezTo>
                    <a:cubicBezTo>
                      <a:pt x="1222856" y="1442650"/>
                      <a:pt x="1219414" y="1445655"/>
                      <a:pt x="1219092" y="1449520"/>
                    </a:cubicBezTo>
                    <a:cubicBezTo>
                      <a:pt x="1218877" y="1453492"/>
                      <a:pt x="1221888" y="1456820"/>
                      <a:pt x="1225759" y="1457142"/>
                    </a:cubicBezTo>
                    <a:cubicBezTo>
                      <a:pt x="1260925" y="1460147"/>
                      <a:pt x="1292220" y="1470346"/>
                      <a:pt x="1321471" y="1484194"/>
                    </a:cubicBezTo>
                    <a:cubicBezTo>
                      <a:pt x="1338570" y="1492245"/>
                      <a:pt x="1354917" y="1501584"/>
                      <a:pt x="1370940" y="1511460"/>
                    </a:cubicBezTo>
                    <a:cubicBezTo>
                      <a:pt x="1381694" y="1518116"/>
                      <a:pt x="1392341" y="1524879"/>
                      <a:pt x="1402987" y="1531857"/>
                    </a:cubicBezTo>
                    <a:cubicBezTo>
                      <a:pt x="1443315" y="1558372"/>
                      <a:pt x="1482891" y="1586712"/>
                      <a:pt x="1525907" y="1608396"/>
                    </a:cubicBezTo>
                    <a:cubicBezTo>
                      <a:pt x="1529241" y="1610221"/>
                      <a:pt x="1533328" y="1608933"/>
                      <a:pt x="1535156" y="1605605"/>
                    </a:cubicBezTo>
                    <a:cubicBezTo>
                      <a:pt x="1536876" y="1602277"/>
                      <a:pt x="1535586" y="1598198"/>
                      <a:pt x="1532252" y="1596373"/>
                    </a:cubicBezTo>
                    <a:cubicBezTo>
                      <a:pt x="1496656" y="1576729"/>
                      <a:pt x="1463856" y="1551823"/>
                      <a:pt x="1430518" y="1528207"/>
                    </a:cubicBezTo>
                    <a:close/>
                    <a:moveTo>
                      <a:pt x="1402450" y="1377918"/>
                    </a:moveTo>
                    <a:cubicBezTo>
                      <a:pt x="1382447" y="1367076"/>
                      <a:pt x="1360294" y="1350437"/>
                      <a:pt x="1345560" y="1343781"/>
                    </a:cubicBezTo>
                    <a:cubicBezTo>
                      <a:pt x="1333946" y="1338628"/>
                      <a:pt x="1322331" y="1333905"/>
                      <a:pt x="1310609" y="1329611"/>
                    </a:cubicBezTo>
                    <a:cubicBezTo>
                      <a:pt x="1298780" y="1325318"/>
                      <a:pt x="1286843" y="1321560"/>
                      <a:pt x="1274798" y="1318125"/>
                    </a:cubicBezTo>
                    <a:cubicBezTo>
                      <a:pt x="1260388" y="1314046"/>
                      <a:pt x="1245762" y="1310503"/>
                      <a:pt x="1231136" y="1307390"/>
                    </a:cubicBezTo>
                    <a:cubicBezTo>
                      <a:pt x="1209306" y="1302667"/>
                      <a:pt x="1187152" y="1299017"/>
                      <a:pt x="1164891" y="1295582"/>
                    </a:cubicBezTo>
                    <a:cubicBezTo>
                      <a:pt x="1161019" y="1294938"/>
                      <a:pt x="1157255" y="1297514"/>
                      <a:pt x="1156610" y="1301378"/>
                    </a:cubicBezTo>
                    <a:cubicBezTo>
                      <a:pt x="1155965" y="1305243"/>
                      <a:pt x="1158546" y="1308893"/>
                      <a:pt x="1162417" y="1309644"/>
                    </a:cubicBezTo>
                    <a:cubicBezTo>
                      <a:pt x="1192744" y="1315763"/>
                      <a:pt x="1222425" y="1322848"/>
                      <a:pt x="1251892" y="1331221"/>
                    </a:cubicBezTo>
                    <a:cubicBezTo>
                      <a:pt x="1263614" y="1334549"/>
                      <a:pt x="1275228" y="1338199"/>
                      <a:pt x="1286843" y="1341956"/>
                    </a:cubicBezTo>
                    <a:cubicBezTo>
                      <a:pt x="1304157" y="1347431"/>
                      <a:pt x="1321471" y="1353335"/>
                      <a:pt x="1338463" y="1360421"/>
                    </a:cubicBezTo>
                    <a:cubicBezTo>
                      <a:pt x="1353196" y="1366325"/>
                      <a:pt x="1375457" y="1381783"/>
                      <a:pt x="1395567" y="1391337"/>
                    </a:cubicBezTo>
                    <a:cubicBezTo>
                      <a:pt x="1406321" y="1396490"/>
                      <a:pt x="1416645" y="1400140"/>
                      <a:pt x="1425034" y="1400461"/>
                    </a:cubicBezTo>
                    <a:cubicBezTo>
                      <a:pt x="1428798" y="1400676"/>
                      <a:pt x="1432131" y="1397885"/>
                      <a:pt x="1432346" y="1394128"/>
                    </a:cubicBezTo>
                    <a:cubicBezTo>
                      <a:pt x="1432562" y="1390371"/>
                      <a:pt x="1429765" y="1387043"/>
                      <a:pt x="1426001" y="1386828"/>
                    </a:cubicBezTo>
                    <a:cubicBezTo>
                      <a:pt x="1419119" y="1386184"/>
                      <a:pt x="1411053" y="1382534"/>
                      <a:pt x="1402450" y="1377918"/>
                    </a:cubicBezTo>
                    <a:close/>
                    <a:moveTo>
                      <a:pt x="1379866" y="1856694"/>
                    </a:moveTo>
                    <a:lnTo>
                      <a:pt x="1380189" y="1857338"/>
                    </a:lnTo>
                    <a:cubicBezTo>
                      <a:pt x="1380189" y="1857016"/>
                      <a:pt x="1379974" y="1857124"/>
                      <a:pt x="1379974" y="1856801"/>
                    </a:cubicBezTo>
                    <a:cubicBezTo>
                      <a:pt x="1379974" y="1856801"/>
                      <a:pt x="1379866" y="1856801"/>
                      <a:pt x="1379866" y="1856694"/>
                    </a:cubicBezTo>
                    <a:close/>
                    <a:moveTo>
                      <a:pt x="1392234" y="1850683"/>
                    </a:moveTo>
                    <a:cubicBezTo>
                      <a:pt x="1390083" y="1847140"/>
                      <a:pt x="1387286" y="1846389"/>
                      <a:pt x="1384813" y="1847033"/>
                    </a:cubicBezTo>
                    <a:cubicBezTo>
                      <a:pt x="1381049" y="1847677"/>
                      <a:pt x="1378575" y="1851220"/>
                      <a:pt x="1379329" y="1854977"/>
                    </a:cubicBezTo>
                    <a:cubicBezTo>
                      <a:pt x="1379974" y="1855084"/>
                      <a:pt x="1379974" y="1855943"/>
                      <a:pt x="1379974" y="1856801"/>
                    </a:cubicBezTo>
                    <a:cubicBezTo>
                      <a:pt x="1379974" y="1856801"/>
                      <a:pt x="1379974" y="1856909"/>
                      <a:pt x="1380081" y="1856909"/>
                    </a:cubicBezTo>
                    <a:cubicBezTo>
                      <a:pt x="1380081" y="1857124"/>
                      <a:pt x="1380189" y="1857231"/>
                      <a:pt x="1380189" y="1857338"/>
                    </a:cubicBezTo>
                    <a:cubicBezTo>
                      <a:pt x="1379866" y="1860344"/>
                      <a:pt x="1377823" y="1865068"/>
                      <a:pt x="1377823" y="1865282"/>
                    </a:cubicBezTo>
                    <a:lnTo>
                      <a:pt x="1374167" y="1888255"/>
                    </a:lnTo>
                    <a:cubicBezTo>
                      <a:pt x="1373198" y="1896091"/>
                      <a:pt x="1372016" y="1903821"/>
                      <a:pt x="1371370" y="1911657"/>
                    </a:cubicBezTo>
                    <a:cubicBezTo>
                      <a:pt x="1370940" y="1916917"/>
                      <a:pt x="1370725" y="1922070"/>
                      <a:pt x="1370510" y="1927330"/>
                    </a:cubicBezTo>
                    <a:cubicBezTo>
                      <a:pt x="1370187" y="1940534"/>
                      <a:pt x="1370618" y="1953630"/>
                      <a:pt x="1371155" y="1966834"/>
                    </a:cubicBezTo>
                    <a:cubicBezTo>
                      <a:pt x="1371048" y="1970699"/>
                      <a:pt x="1374167" y="1973919"/>
                      <a:pt x="1378146" y="1974027"/>
                    </a:cubicBezTo>
                    <a:cubicBezTo>
                      <a:pt x="1382124" y="1974134"/>
                      <a:pt x="1385351" y="1970914"/>
                      <a:pt x="1385351" y="1967049"/>
                    </a:cubicBezTo>
                    <a:cubicBezTo>
                      <a:pt x="1386104" y="1957710"/>
                      <a:pt x="1387179" y="1948585"/>
                      <a:pt x="1388147" y="1939353"/>
                    </a:cubicBezTo>
                    <a:cubicBezTo>
                      <a:pt x="1388792" y="1933127"/>
                      <a:pt x="1389437" y="1927008"/>
                      <a:pt x="1389975" y="1920889"/>
                    </a:cubicBezTo>
                    <a:cubicBezTo>
                      <a:pt x="1390513" y="1915736"/>
                      <a:pt x="1390835" y="1910584"/>
                      <a:pt x="1391158" y="1905431"/>
                    </a:cubicBezTo>
                    <a:lnTo>
                      <a:pt x="1393094" y="1866785"/>
                    </a:lnTo>
                    <a:cubicBezTo>
                      <a:pt x="1393094" y="1866356"/>
                      <a:pt x="1393416" y="1857982"/>
                      <a:pt x="1393201" y="1854762"/>
                    </a:cubicBezTo>
                    <a:cubicBezTo>
                      <a:pt x="1392986" y="1852722"/>
                      <a:pt x="1392556" y="1851220"/>
                      <a:pt x="1392234" y="1850683"/>
                    </a:cubicBezTo>
                    <a:close/>
                    <a:moveTo>
                      <a:pt x="850010" y="1073047"/>
                    </a:moveTo>
                    <a:cubicBezTo>
                      <a:pt x="849902" y="1072403"/>
                      <a:pt x="849365" y="1072511"/>
                      <a:pt x="848719" y="1072940"/>
                    </a:cubicBezTo>
                    <a:lnTo>
                      <a:pt x="849257" y="1073262"/>
                    </a:lnTo>
                    <a:lnTo>
                      <a:pt x="850010" y="1073047"/>
                    </a:lnTo>
                    <a:close/>
                    <a:moveTo>
                      <a:pt x="365858" y="1029786"/>
                    </a:moveTo>
                    <a:cubicBezTo>
                      <a:pt x="397368" y="1025814"/>
                      <a:pt x="428663" y="1019910"/>
                      <a:pt x="457591" y="1013469"/>
                    </a:cubicBezTo>
                    <a:cubicBezTo>
                      <a:pt x="522116" y="998977"/>
                      <a:pt x="571800" y="982552"/>
                      <a:pt x="585781" y="977829"/>
                    </a:cubicBezTo>
                    <a:cubicBezTo>
                      <a:pt x="601267" y="984699"/>
                      <a:pt x="616968" y="991892"/>
                      <a:pt x="632453" y="998655"/>
                    </a:cubicBezTo>
                    <a:cubicBezTo>
                      <a:pt x="649445" y="1005954"/>
                      <a:pt x="666437" y="1013040"/>
                      <a:pt x="683536" y="1020017"/>
                    </a:cubicBezTo>
                    <a:cubicBezTo>
                      <a:pt x="690096" y="1022701"/>
                      <a:pt x="696548" y="1025384"/>
                      <a:pt x="703108" y="1027961"/>
                    </a:cubicBezTo>
                    <a:cubicBezTo>
                      <a:pt x="686439" y="1037086"/>
                      <a:pt x="648907" y="1050290"/>
                      <a:pt x="646649" y="1051256"/>
                    </a:cubicBezTo>
                    <a:cubicBezTo>
                      <a:pt x="619548" y="1064352"/>
                      <a:pt x="591695" y="1076160"/>
                      <a:pt x="563519" y="1086896"/>
                    </a:cubicBezTo>
                    <a:cubicBezTo>
                      <a:pt x="544807" y="1093980"/>
                      <a:pt x="525988" y="1100636"/>
                      <a:pt x="506845" y="1106433"/>
                    </a:cubicBezTo>
                    <a:cubicBezTo>
                      <a:pt x="475013" y="1115880"/>
                      <a:pt x="442535" y="1123287"/>
                      <a:pt x="409197" y="1126615"/>
                    </a:cubicBezTo>
                    <a:cubicBezTo>
                      <a:pt x="405326" y="1126936"/>
                      <a:pt x="402315" y="1130479"/>
                      <a:pt x="402638" y="1134344"/>
                    </a:cubicBezTo>
                    <a:cubicBezTo>
                      <a:pt x="402960" y="1138208"/>
                      <a:pt x="406402" y="1141214"/>
                      <a:pt x="410381" y="1140892"/>
                    </a:cubicBezTo>
                    <a:cubicBezTo>
                      <a:pt x="453612" y="1138101"/>
                      <a:pt x="495768" y="1129835"/>
                      <a:pt x="536527" y="1116846"/>
                    </a:cubicBezTo>
                    <a:cubicBezTo>
                      <a:pt x="552873" y="1111693"/>
                      <a:pt x="569004" y="1105682"/>
                      <a:pt x="584813" y="1099133"/>
                    </a:cubicBezTo>
                    <a:cubicBezTo>
                      <a:pt x="608472" y="1089365"/>
                      <a:pt x="631486" y="1078093"/>
                      <a:pt x="654177" y="1066284"/>
                    </a:cubicBezTo>
                    <a:cubicBezTo>
                      <a:pt x="656543" y="1065103"/>
                      <a:pt x="700419" y="1047606"/>
                      <a:pt x="714723" y="1037622"/>
                    </a:cubicBezTo>
                    <a:cubicBezTo>
                      <a:pt x="716658" y="1036334"/>
                      <a:pt x="717089" y="1035368"/>
                      <a:pt x="718164" y="1034080"/>
                    </a:cubicBezTo>
                    <a:cubicBezTo>
                      <a:pt x="741823" y="1043527"/>
                      <a:pt x="765374" y="1053080"/>
                      <a:pt x="788926" y="1062849"/>
                    </a:cubicBezTo>
                    <a:cubicBezTo>
                      <a:pt x="784410" y="1068002"/>
                      <a:pt x="778710" y="1076375"/>
                      <a:pt x="774731" y="1079810"/>
                    </a:cubicBezTo>
                    <a:cubicBezTo>
                      <a:pt x="766665" y="1086896"/>
                      <a:pt x="758384" y="1093873"/>
                      <a:pt x="749996" y="1100636"/>
                    </a:cubicBezTo>
                    <a:cubicBezTo>
                      <a:pt x="741608" y="1107292"/>
                      <a:pt x="733220" y="1113840"/>
                      <a:pt x="724402" y="1119959"/>
                    </a:cubicBezTo>
                    <a:cubicBezTo>
                      <a:pt x="712679" y="1128439"/>
                      <a:pt x="700419" y="1135954"/>
                      <a:pt x="687945" y="1143039"/>
                    </a:cubicBezTo>
                    <a:cubicBezTo>
                      <a:pt x="675363" y="1150231"/>
                      <a:pt x="662565" y="1156887"/>
                      <a:pt x="649552" y="1163006"/>
                    </a:cubicBezTo>
                    <a:cubicBezTo>
                      <a:pt x="623205" y="1175136"/>
                      <a:pt x="595889" y="1185335"/>
                      <a:pt x="567929" y="1193063"/>
                    </a:cubicBezTo>
                    <a:cubicBezTo>
                      <a:pt x="564057" y="1194030"/>
                      <a:pt x="561799" y="1197894"/>
                      <a:pt x="562767" y="1201652"/>
                    </a:cubicBezTo>
                    <a:cubicBezTo>
                      <a:pt x="563627" y="1205516"/>
                      <a:pt x="567498" y="1207770"/>
                      <a:pt x="571370" y="1206804"/>
                    </a:cubicBezTo>
                    <a:cubicBezTo>
                      <a:pt x="600621" y="1200256"/>
                      <a:pt x="629550" y="1191561"/>
                      <a:pt x="657080" y="1179859"/>
                    </a:cubicBezTo>
                    <a:cubicBezTo>
                      <a:pt x="670953" y="1173955"/>
                      <a:pt x="684503" y="1167300"/>
                      <a:pt x="697516" y="1159785"/>
                    </a:cubicBezTo>
                    <a:cubicBezTo>
                      <a:pt x="710636" y="1152271"/>
                      <a:pt x="723111" y="1143790"/>
                      <a:pt x="735263" y="1134773"/>
                    </a:cubicBezTo>
                    <a:cubicBezTo>
                      <a:pt x="744082" y="1128010"/>
                      <a:pt x="752685" y="1121032"/>
                      <a:pt x="760966" y="1113626"/>
                    </a:cubicBezTo>
                    <a:cubicBezTo>
                      <a:pt x="769246" y="1106326"/>
                      <a:pt x="777312" y="1098811"/>
                      <a:pt x="785270" y="1091189"/>
                    </a:cubicBezTo>
                    <a:cubicBezTo>
                      <a:pt x="789357" y="1087217"/>
                      <a:pt x="795486" y="1077449"/>
                      <a:pt x="799896" y="1071652"/>
                    </a:cubicBezTo>
                    <a:cubicBezTo>
                      <a:pt x="800218" y="1071759"/>
                      <a:pt x="800433" y="1071759"/>
                      <a:pt x="800756" y="1071759"/>
                    </a:cubicBezTo>
                    <a:cubicBezTo>
                      <a:pt x="802369" y="1071759"/>
                      <a:pt x="802476" y="1069827"/>
                      <a:pt x="803552" y="1068861"/>
                    </a:cubicBezTo>
                    <a:cubicBezTo>
                      <a:pt x="807423" y="1070686"/>
                      <a:pt x="833341" y="1083138"/>
                      <a:pt x="844740" y="1086144"/>
                    </a:cubicBezTo>
                    <a:cubicBezTo>
                      <a:pt x="847429" y="1086788"/>
                      <a:pt x="849687" y="1087003"/>
                      <a:pt x="850978" y="1086896"/>
                    </a:cubicBezTo>
                    <a:cubicBezTo>
                      <a:pt x="853558" y="1086573"/>
                      <a:pt x="855172" y="1085500"/>
                      <a:pt x="856247" y="1084426"/>
                    </a:cubicBezTo>
                    <a:cubicBezTo>
                      <a:pt x="858828" y="1081636"/>
                      <a:pt x="858720" y="1077341"/>
                      <a:pt x="855925" y="1074765"/>
                    </a:cubicBezTo>
                    <a:cubicBezTo>
                      <a:pt x="854311" y="1073155"/>
                      <a:pt x="852053" y="1072618"/>
                      <a:pt x="850010" y="1073047"/>
                    </a:cubicBezTo>
                    <a:cubicBezTo>
                      <a:pt x="850010" y="1073047"/>
                      <a:pt x="850010" y="1073155"/>
                      <a:pt x="850010" y="1073262"/>
                    </a:cubicBezTo>
                    <a:cubicBezTo>
                      <a:pt x="850010" y="1073477"/>
                      <a:pt x="849687" y="1073370"/>
                      <a:pt x="849257" y="1073262"/>
                    </a:cubicBezTo>
                    <a:cubicBezTo>
                      <a:pt x="848289" y="1073477"/>
                      <a:pt x="847321" y="1074013"/>
                      <a:pt x="846568" y="1074765"/>
                    </a:cubicBezTo>
                    <a:cubicBezTo>
                      <a:pt x="846999" y="1074336"/>
                      <a:pt x="847966" y="1073477"/>
                      <a:pt x="848719" y="1072940"/>
                    </a:cubicBezTo>
                    <a:cubicBezTo>
                      <a:pt x="848504" y="1072940"/>
                      <a:pt x="848397" y="1072833"/>
                      <a:pt x="848289" y="1072833"/>
                    </a:cubicBezTo>
                    <a:cubicBezTo>
                      <a:pt x="843342" y="1071545"/>
                      <a:pt x="835492" y="1068002"/>
                      <a:pt x="827964" y="1064567"/>
                    </a:cubicBezTo>
                    <a:cubicBezTo>
                      <a:pt x="828071" y="1063493"/>
                      <a:pt x="829577" y="1063064"/>
                      <a:pt x="829254" y="1061990"/>
                    </a:cubicBezTo>
                    <a:cubicBezTo>
                      <a:pt x="824953" y="1048894"/>
                      <a:pt x="815812" y="1018085"/>
                      <a:pt x="807746" y="993609"/>
                    </a:cubicBezTo>
                    <a:cubicBezTo>
                      <a:pt x="803660" y="981157"/>
                      <a:pt x="799788" y="970314"/>
                      <a:pt x="796992" y="963981"/>
                    </a:cubicBezTo>
                    <a:cubicBezTo>
                      <a:pt x="789894" y="947986"/>
                      <a:pt x="779355" y="927590"/>
                      <a:pt x="766773" y="905583"/>
                    </a:cubicBezTo>
                    <a:cubicBezTo>
                      <a:pt x="759783" y="893453"/>
                      <a:pt x="752255" y="880893"/>
                      <a:pt x="744296" y="868226"/>
                    </a:cubicBezTo>
                    <a:cubicBezTo>
                      <a:pt x="732897" y="849869"/>
                      <a:pt x="720638" y="831298"/>
                      <a:pt x="708485" y="813692"/>
                    </a:cubicBezTo>
                    <a:cubicBezTo>
                      <a:pt x="687085" y="782347"/>
                      <a:pt x="666006" y="754007"/>
                      <a:pt x="650413" y="734684"/>
                    </a:cubicBezTo>
                    <a:cubicBezTo>
                      <a:pt x="648047" y="731571"/>
                      <a:pt x="643530" y="731034"/>
                      <a:pt x="640412" y="733503"/>
                    </a:cubicBezTo>
                    <a:cubicBezTo>
                      <a:pt x="637293" y="735865"/>
                      <a:pt x="636755" y="740373"/>
                      <a:pt x="639228" y="743486"/>
                    </a:cubicBezTo>
                    <a:cubicBezTo>
                      <a:pt x="658694" y="769465"/>
                      <a:pt x="686762" y="812190"/>
                      <a:pt x="713755" y="855451"/>
                    </a:cubicBezTo>
                    <a:cubicBezTo>
                      <a:pt x="726015" y="874881"/>
                      <a:pt x="738059" y="894526"/>
                      <a:pt x="748921" y="912776"/>
                    </a:cubicBezTo>
                    <a:cubicBezTo>
                      <a:pt x="762041" y="934997"/>
                      <a:pt x="773548" y="955286"/>
                      <a:pt x="781183" y="971173"/>
                    </a:cubicBezTo>
                    <a:cubicBezTo>
                      <a:pt x="783979" y="977185"/>
                      <a:pt x="787958" y="987383"/>
                      <a:pt x="792260" y="998977"/>
                    </a:cubicBezTo>
                    <a:cubicBezTo>
                      <a:pt x="799573" y="1018944"/>
                      <a:pt x="807638" y="1042453"/>
                      <a:pt x="813015" y="1057482"/>
                    </a:cubicBezTo>
                    <a:cubicBezTo>
                      <a:pt x="810972" y="1056408"/>
                      <a:pt x="808929" y="1055550"/>
                      <a:pt x="808499" y="1055335"/>
                    </a:cubicBezTo>
                    <a:cubicBezTo>
                      <a:pt x="781828" y="1043527"/>
                      <a:pt x="754943" y="1032362"/>
                      <a:pt x="728058" y="1021090"/>
                    </a:cubicBezTo>
                    <a:cubicBezTo>
                      <a:pt x="727950" y="1020339"/>
                      <a:pt x="729026" y="1019803"/>
                      <a:pt x="728703" y="1019051"/>
                    </a:cubicBezTo>
                    <a:cubicBezTo>
                      <a:pt x="728703" y="1019051"/>
                      <a:pt x="700419" y="964947"/>
                      <a:pt x="663640" y="900753"/>
                    </a:cubicBezTo>
                    <a:cubicBezTo>
                      <a:pt x="649123" y="875633"/>
                      <a:pt x="633421" y="848903"/>
                      <a:pt x="617613" y="823354"/>
                    </a:cubicBezTo>
                    <a:cubicBezTo>
                      <a:pt x="606536" y="805641"/>
                      <a:pt x="595459" y="788680"/>
                      <a:pt x="584813" y="772900"/>
                    </a:cubicBezTo>
                    <a:cubicBezTo>
                      <a:pt x="563197" y="740910"/>
                      <a:pt x="543517" y="714502"/>
                      <a:pt x="529752" y="700332"/>
                    </a:cubicBezTo>
                    <a:cubicBezTo>
                      <a:pt x="527063" y="697434"/>
                      <a:pt x="522546" y="697219"/>
                      <a:pt x="519642" y="699903"/>
                    </a:cubicBezTo>
                    <a:cubicBezTo>
                      <a:pt x="516739" y="702586"/>
                      <a:pt x="516631" y="707095"/>
                      <a:pt x="519320" y="709994"/>
                    </a:cubicBezTo>
                    <a:cubicBezTo>
                      <a:pt x="534699" y="727062"/>
                      <a:pt x="557175" y="761521"/>
                      <a:pt x="581802" y="801562"/>
                    </a:cubicBezTo>
                    <a:cubicBezTo>
                      <a:pt x="592448" y="818738"/>
                      <a:pt x="603418" y="836880"/>
                      <a:pt x="614386" y="855129"/>
                    </a:cubicBezTo>
                    <a:cubicBezTo>
                      <a:pt x="621699" y="867045"/>
                      <a:pt x="629012" y="879068"/>
                      <a:pt x="636110" y="890877"/>
                    </a:cubicBezTo>
                    <a:cubicBezTo>
                      <a:pt x="668157" y="943370"/>
                      <a:pt x="696548" y="991355"/>
                      <a:pt x="709345" y="1013147"/>
                    </a:cubicBezTo>
                    <a:cubicBezTo>
                      <a:pt x="697193" y="1007994"/>
                      <a:pt x="685041" y="1002841"/>
                      <a:pt x="672889" y="997581"/>
                    </a:cubicBezTo>
                    <a:cubicBezTo>
                      <a:pt x="661705" y="992750"/>
                      <a:pt x="650521" y="987813"/>
                      <a:pt x="639336" y="982874"/>
                    </a:cubicBezTo>
                    <a:cubicBezTo>
                      <a:pt x="605246" y="967631"/>
                      <a:pt x="570832" y="951743"/>
                      <a:pt x="536634" y="936070"/>
                    </a:cubicBezTo>
                    <a:cubicBezTo>
                      <a:pt x="537817" y="934353"/>
                      <a:pt x="538892" y="931669"/>
                      <a:pt x="536419" y="927160"/>
                    </a:cubicBezTo>
                    <a:cubicBezTo>
                      <a:pt x="535881" y="925980"/>
                      <a:pt x="535021" y="925014"/>
                      <a:pt x="533946" y="924369"/>
                    </a:cubicBezTo>
                    <a:cubicBezTo>
                      <a:pt x="529321" y="917070"/>
                      <a:pt x="520288" y="901934"/>
                      <a:pt x="516201" y="895278"/>
                    </a:cubicBezTo>
                    <a:cubicBezTo>
                      <a:pt x="509426" y="884328"/>
                      <a:pt x="502328" y="873486"/>
                      <a:pt x="495015" y="862751"/>
                    </a:cubicBezTo>
                    <a:cubicBezTo>
                      <a:pt x="487703" y="852016"/>
                      <a:pt x="480283" y="841496"/>
                      <a:pt x="472755" y="830976"/>
                    </a:cubicBezTo>
                    <a:cubicBezTo>
                      <a:pt x="462108" y="816376"/>
                      <a:pt x="451031" y="801777"/>
                      <a:pt x="439202" y="787499"/>
                    </a:cubicBezTo>
                    <a:cubicBezTo>
                      <a:pt x="427587" y="773437"/>
                      <a:pt x="415328" y="759696"/>
                      <a:pt x="402638" y="746385"/>
                    </a:cubicBezTo>
                    <a:cubicBezTo>
                      <a:pt x="377043" y="719548"/>
                      <a:pt x="349404" y="694535"/>
                      <a:pt x="321121" y="672422"/>
                    </a:cubicBezTo>
                    <a:cubicBezTo>
                      <a:pt x="318002" y="669845"/>
                      <a:pt x="313593" y="670382"/>
                      <a:pt x="311012" y="673388"/>
                    </a:cubicBezTo>
                    <a:cubicBezTo>
                      <a:pt x="308539" y="676393"/>
                      <a:pt x="309076" y="680902"/>
                      <a:pt x="312088" y="683371"/>
                    </a:cubicBezTo>
                    <a:cubicBezTo>
                      <a:pt x="338973" y="706236"/>
                      <a:pt x="364568" y="732000"/>
                      <a:pt x="388980" y="758945"/>
                    </a:cubicBezTo>
                    <a:cubicBezTo>
                      <a:pt x="401132" y="772363"/>
                      <a:pt x="412854" y="785997"/>
                      <a:pt x="424254" y="799737"/>
                    </a:cubicBezTo>
                    <a:cubicBezTo>
                      <a:pt x="435975" y="813800"/>
                      <a:pt x="447267" y="827755"/>
                      <a:pt x="458021" y="841925"/>
                    </a:cubicBezTo>
                    <a:cubicBezTo>
                      <a:pt x="467377" y="854056"/>
                      <a:pt x="476519" y="866294"/>
                      <a:pt x="485552" y="878746"/>
                    </a:cubicBezTo>
                    <a:cubicBezTo>
                      <a:pt x="491574" y="887012"/>
                      <a:pt x="497489" y="895278"/>
                      <a:pt x="503189" y="903758"/>
                    </a:cubicBezTo>
                    <a:cubicBezTo>
                      <a:pt x="507060" y="909448"/>
                      <a:pt x="514480" y="920612"/>
                      <a:pt x="519750" y="928448"/>
                    </a:cubicBezTo>
                    <a:cubicBezTo>
                      <a:pt x="485229" y="912561"/>
                      <a:pt x="450923" y="896888"/>
                      <a:pt x="416188" y="881215"/>
                    </a:cubicBezTo>
                    <a:cubicBezTo>
                      <a:pt x="406402" y="876814"/>
                      <a:pt x="396400" y="872734"/>
                      <a:pt x="386614" y="868441"/>
                    </a:cubicBezTo>
                    <a:cubicBezTo>
                      <a:pt x="386399" y="867367"/>
                      <a:pt x="387689" y="866508"/>
                      <a:pt x="386937" y="865542"/>
                    </a:cubicBezTo>
                    <a:cubicBezTo>
                      <a:pt x="371236" y="844609"/>
                      <a:pt x="341016" y="815518"/>
                      <a:pt x="307894" y="786963"/>
                    </a:cubicBezTo>
                    <a:cubicBezTo>
                      <a:pt x="299506" y="779770"/>
                      <a:pt x="291010" y="772685"/>
                      <a:pt x="282406" y="765815"/>
                    </a:cubicBezTo>
                    <a:cubicBezTo>
                      <a:pt x="273695" y="758730"/>
                      <a:pt x="264877" y="751859"/>
                      <a:pt x="256274" y="745419"/>
                    </a:cubicBezTo>
                    <a:cubicBezTo>
                      <a:pt x="212612" y="712355"/>
                      <a:pt x="175618" y="687450"/>
                      <a:pt x="175618" y="687450"/>
                    </a:cubicBezTo>
                    <a:cubicBezTo>
                      <a:pt x="172499" y="685089"/>
                      <a:pt x="167982" y="685840"/>
                      <a:pt x="165724" y="689061"/>
                    </a:cubicBezTo>
                    <a:cubicBezTo>
                      <a:pt x="163358" y="692174"/>
                      <a:pt x="164111" y="696682"/>
                      <a:pt x="167337" y="698936"/>
                    </a:cubicBezTo>
                    <a:cubicBezTo>
                      <a:pt x="167337" y="698936"/>
                      <a:pt x="190351" y="716756"/>
                      <a:pt x="221538" y="741769"/>
                    </a:cubicBezTo>
                    <a:lnTo>
                      <a:pt x="281438" y="789754"/>
                    </a:lnTo>
                    <a:cubicBezTo>
                      <a:pt x="293483" y="799415"/>
                      <a:pt x="305635" y="809077"/>
                      <a:pt x="317035" y="818631"/>
                    </a:cubicBezTo>
                    <a:cubicBezTo>
                      <a:pt x="333273" y="832157"/>
                      <a:pt x="347039" y="844716"/>
                      <a:pt x="359083" y="856418"/>
                    </a:cubicBezTo>
                    <a:cubicBezTo>
                      <a:pt x="328111" y="842891"/>
                      <a:pt x="297247" y="829044"/>
                      <a:pt x="266060" y="816162"/>
                    </a:cubicBezTo>
                    <a:cubicBezTo>
                      <a:pt x="181425" y="781166"/>
                      <a:pt x="95822" y="749283"/>
                      <a:pt x="9251" y="723090"/>
                    </a:cubicBezTo>
                    <a:cubicBezTo>
                      <a:pt x="5487" y="721909"/>
                      <a:pt x="1508" y="724056"/>
                      <a:pt x="325" y="727706"/>
                    </a:cubicBezTo>
                    <a:cubicBezTo>
                      <a:pt x="-858" y="731463"/>
                      <a:pt x="1293" y="735542"/>
                      <a:pt x="5057" y="736723"/>
                    </a:cubicBezTo>
                    <a:cubicBezTo>
                      <a:pt x="90660" y="763990"/>
                      <a:pt x="175187" y="797375"/>
                      <a:pt x="258962" y="833015"/>
                    </a:cubicBezTo>
                    <a:cubicBezTo>
                      <a:pt x="297892" y="849654"/>
                      <a:pt x="336607" y="867045"/>
                      <a:pt x="375322" y="884328"/>
                    </a:cubicBezTo>
                    <a:cubicBezTo>
                      <a:pt x="355212" y="885080"/>
                      <a:pt x="327251" y="886690"/>
                      <a:pt x="296279" y="888515"/>
                    </a:cubicBezTo>
                    <a:cubicBezTo>
                      <a:pt x="278965" y="889481"/>
                      <a:pt x="260791" y="890554"/>
                      <a:pt x="242724" y="891735"/>
                    </a:cubicBezTo>
                    <a:cubicBezTo>
                      <a:pt x="224549" y="892916"/>
                      <a:pt x="206482" y="894204"/>
                      <a:pt x="189275" y="895063"/>
                    </a:cubicBezTo>
                    <a:cubicBezTo>
                      <a:pt x="157981" y="896781"/>
                      <a:pt x="129697" y="897639"/>
                      <a:pt x="109695" y="896029"/>
                    </a:cubicBezTo>
                    <a:cubicBezTo>
                      <a:pt x="105823" y="895600"/>
                      <a:pt x="102275" y="898391"/>
                      <a:pt x="101844" y="902363"/>
                    </a:cubicBezTo>
                    <a:cubicBezTo>
                      <a:pt x="101414" y="906227"/>
                      <a:pt x="104318" y="909770"/>
                      <a:pt x="108189" y="910199"/>
                    </a:cubicBezTo>
                    <a:cubicBezTo>
                      <a:pt x="130450" y="913098"/>
                      <a:pt x="163143" y="913849"/>
                      <a:pt x="198954" y="912883"/>
                    </a:cubicBezTo>
                    <a:cubicBezTo>
                      <a:pt x="218419" y="912346"/>
                      <a:pt x="238744" y="911380"/>
                      <a:pt x="258855" y="909984"/>
                    </a:cubicBezTo>
                    <a:cubicBezTo>
                      <a:pt x="282299" y="908374"/>
                      <a:pt x="305205" y="906227"/>
                      <a:pt x="325853" y="904188"/>
                    </a:cubicBezTo>
                    <a:cubicBezTo>
                      <a:pt x="354244" y="901611"/>
                      <a:pt x="378118" y="899035"/>
                      <a:pt x="392529" y="898176"/>
                    </a:cubicBezTo>
                    <a:cubicBezTo>
                      <a:pt x="396400" y="897961"/>
                      <a:pt x="400379" y="897210"/>
                      <a:pt x="402638" y="897103"/>
                    </a:cubicBezTo>
                    <a:lnTo>
                      <a:pt x="402960" y="897425"/>
                    </a:lnTo>
                    <a:lnTo>
                      <a:pt x="402745" y="897103"/>
                    </a:lnTo>
                    <a:cubicBezTo>
                      <a:pt x="403820" y="897103"/>
                      <a:pt x="404466" y="897317"/>
                      <a:pt x="404358" y="897961"/>
                    </a:cubicBezTo>
                    <a:cubicBezTo>
                      <a:pt x="404358" y="898069"/>
                      <a:pt x="404358" y="898176"/>
                      <a:pt x="404358" y="898176"/>
                    </a:cubicBezTo>
                    <a:cubicBezTo>
                      <a:pt x="405433" y="898605"/>
                      <a:pt x="406617" y="898820"/>
                      <a:pt x="407907" y="898713"/>
                    </a:cubicBezTo>
                    <a:cubicBezTo>
                      <a:pt x="407907" y="898713"/>
                      <a:pt x="407907" y="898605"/>
                      <a:pt x="407907" y="898605"/>
                    </a:cubicBezTo>
                    <a:cubicBezTo>
                      <a:pt x="408015" y="898713"/>
                      <a:pt x="408122" y="898713"/>
                      <a:pt x="408337" y="898820"/>
                    </a:cubicBezTo>
                    <a:cubicBezTo>
                      <a:pt x="460925" y="922437"/>
                      <a:pt x="513298" y="945732"/>
                      <a:pt x="565563" y="968919"/>
                    </a:cubicBezTo>
                    <a:cubicBezTo>
                      <a:pt x="542226" y="975360"/>
                      <a:pt x="502328" y="985773"/>
                      <a:pt x="453612" y="995542"/>
                    </a:cubicBezTo>
                    <a:cubicBezTo>
                      <a:pt x="425114" y="1001338"/>
                      <a:pt x="394249" y="1006706"/>
                      <a:pt x="363385" y="1010785"/>
                    </a:cubicBezTo>
                    <a:cubicBezTo>
                      <a:pt x="337790" y="1014220"/>
                      <a:pt x="312088" y="1016797"/>
                      <a:pt x="287676" y="1017441"/>
                    </a:cubicBezTo>
                    <a:cubicBezTo>
                      <a:pt x="260683" y="1018085"/>
                      <a:pt x="235195" y="1016797"/>
                      <a:pt x="213042" y="1011859"/>
                    </a:cubicBezTo>
                    <a:cubicBezTo>
                      <a:pt x="209171" y="1011000"/>
                      <a:pt x="205299" y="1013361"/>
                      <a:pt x="204439" y="1017119"/>
                    </a:cubicBezTo>
                    <a:cubicBezTo>
                      <a:pt x="203471" y="1020983"/>
                      <a:pt x="205837" y="1024848"/>
                      <a:pt x="209708" y="1025707"/>
                    </a:cubicBezTo>
                    <a:cubicBezTo>
                      <a:pt x="236916" y="1032792"/>
                      <a:pt x="269286" y="1035260"/>
                      <a:pt x="303592" y="1034402"/>
                    </a:cubicBezTo>
                    <a:cubicBezTo>
                      <a:pt x="324025" y="1033865"/>
                      <a:pt x="344996" y="1032362"/>
                      <a:pt x="365858" y="1029786"/>
                    </a:cubicBezTo>
                    <a:close/>
                    <a:moveTo>
                      <a:pt x="1127359" y="147271"/>
                    </a:moveTo>
                    <a:lnTo>
                      <a:pt x="1127359" y="147271"/>
                    </a:lnTo>
                    <a:lnTo>
                      <a:pt x="1127144" y="147378"/>
                    </a:lnTo>
                    <a:lnTo>
                      <a:pt x="1127359" y="147271"/>
                    </a:lnTo>
                    <a:lnTo>
                      <a:pt x="1127359" y="147271"/>
                    </a:lnTo>
                    <a:lnTo>
                      <a:pt x="1127251" y="147593"/>
                    </a:lnTo>
                    <a:lnTo>
                      <a:pt x="1127144" y="147593"/>
                    </a:lnTo>
                    <a:lnTo>
                      <a:pt x="1127144" y="147700"/>
                    </a:lnTo>
                    <a:lnTo>
                      <a:pt x="1127251" y="147700"/>
                    </a:lnTo>
                    <a:cubicBezTo>
                      <a:pt x="1126499" y="150813"/>
                      <a:pt x="1128112" y="154034"/>
                      <a:pt x="1131123" y="155429"/>
                    </a:cubicBezTo>
                    <a:cubicBezTo>
                      <a:pt x="1134564" y="156932"/>
                      <a:pt x="1138651" y="155429"/>
                      <a:pt x="1140156" y="151994"/>
                    </a:cubicBezTo>
                    <a:cubicBezTo>
                      <a:pt x="1144458" y="153068"/>
                      <a:pt x="1138221" y="151887"/>
                      <a:pt x="1142307" y="152638"/>
                    </a:cubicBezTo>
                    <a:cubicBezTo>
                      <a:pt x="1143060" y="152853"/>
                      <a:pt x="1142415" y="152853"/>
                      <a:pt x="1143060" y="152423"/>
                    </a:cubicBezTo>
                    <a:cubicBezTo>
                      <a:pt x="1143167" y="152316"/>
                      <a:pt x="1143275" y="152102"/>
                      <a:pt x="1143167" y="151994"/>
                    </a:cubicBezTo>
                    <a:cubicBezTo>
                      <a:pt x="1142738" y="151028"/>
                      <a:pt x="1143920" y="151565"/>
                      <a:pt x="1142952" y="151028"/>
                    </a:cubicBezTo>
                    <a:cubicBezTo>
                      <a:pt x="1141339" y="150062"/>
                      <a:pt x="1144351" y="150706"/>
                      <a:pt x="1142522" y="150062"/>
                    </a:cubicBezTo>
                    <a:cubicBezTo>
                      <a:pt x="1141447" y="149525"/>
                      <a:pt x="1143383" y="149847"/>
                      <a:pt x="1142307" y="149525"/>
                    </a:cubicBezTo>
                    <a:cubicBezTo>
                      <a:pt x="1139619" y="148666"/>
                      <a:pt x="1144351" y="149096"/>
                      <a:pt x="1141447" y="148452"/>
                    </a:cubicBezTo>
                    <a:cubicBezTo>
                      <a:pt x="1141662" y="144587"/>
                      <a:pt x="1138651" y="141152"/>
                      <a:pt x="1134672" y="140937"/>
                    </a:cubicBezTo>
                    <a:cubicBezTo>
                      <a:pt x="1131230" y="140722"/>
                      <a:pt x="1128327" y="142977"/>
                      <a:pt x="1127359" y="146197"/>
                    </a:cubicBezTo>
                    <a:lnTo>
                      <a:pt x="1127682" y="146412"/>
                    </a:lnTo>
                    <a:cubicBezTo>
                      <a:pt x="1127574" y="146734"/>
                      <a:pt x="1127466" y="146949"/>
                      <a:pt x="1127359" y="147271"/>
                    </a:cubicBezTo>
                    <a:close/>
                    <a:moveTo>
                      <a:pt x="1126821" y="147378"/>
                    </a:moveTo>
                    <a:cubicBezTo>
                      <a:pt x="1126284" y="147486"/>
                      <a:pt x="1126821" y="147486"/>
                      <a:pt x="1127144" y="147593"/>
                    </a:cubicBezTo>
                    <a:lnTo>
                      <a:pt x="1127144" y="147378"/>
                    </a:lnTo>
                    <a:cubicBezTo>
                      <a:pt x="1127144" y="147378"/>
                      <a:pt x="1127036" y="147378"/>
                      <a:pt x="1126821" y="147378"/>
                    </a:cubicBezTo>
                    <a:close/>
                    <a:moveTo>
                      <a:pt x="1125746" y="146305"/>
                    </a:moveTo>
                    <a:cubicBezTo>
                      <a:pt x="1124671" y="146305"/>
                      <a:pt x="1127251" y="146734"/>
                      <a:pt x="1126176" y="146734"/>
                    </a:cubicBezTo>
                    <a:cubicBezTo>
                      <a:pt x="1124778" y="146734"/>
                      <a:pt x="1126714" y="147056"/>
                      <a:pt x="1127251" y="147271"/>
                    </a:cubicBezTo>
                    <a:cubicBezTo>
                      <a:pt x="1127251" y="146841"/>
                      <a:pt x="1127359" y="146519"/>
                      <a:pt x="1127359" y="146197"/>
                    </a:cubicBezTo>
                    <a:cubicBezTo>
                      <a:pt x="1126606" y="145553"/>
                      <a:pt x="1126284" y="145016"/>
                      <a:pt x="1126176" y="144480"/>
                    </a:cubicBezTo>
                    <a:lnTo>
                      <a:pt x="1125853" y="144909"/>
                    </a:lnTo>
                    <a:cubicBezTo>
                      <a:pt x="1125423" y="145339"/>
                      <a:pt x="1125423" y="144372"/>
                      <a:pt x="1125316" y="144909"/>
                    </a:cubicBezTo>
                    <a:cubicBezTo>
                      <a:pt x="1124993" y="145768"/>
                      <a:pt x="1126391" y="145875"/>
                      <a:pt x="1125531" y="145983"/>
                    </a:cubicBezTo>
                    <a:cubicBezTo>
                      <a:pt x="1124778" y="145983"/>
                      <a:pt x="1126499" y="146305"/>
                      <a:pt x="1125746" y="146305"/>
                    </a:cubicBezTo>
                    <a:close/>
                    <a:moveTo>
                      <a:pt x="1104345" y="855881"/>
                    </a:moveTo>
                    <a:cubicBezTo>
                      <a:pt x="1093591" y="862536"/>
                      <a:pt x="1082729" y="868977"/>
                      <a:pt x="1071653" y="875096"/>
                    </a:cubicBezTo>
                    <a:cubicBezTo>
                      <a:pt x="1060576" y="881108"/>
                      <a:pt x="1049499" y="887012"/>
                      <a:pt x="1038207" y="892701"/>
                    </a:cubicBezTo>
                    <a:cubicBezTo>
                      <a:pt x="1035626" y="893990"/>
                      <a:pt x="1016806" y="899464"/>
                      <a:pt x="1008633" y="900860"/>
                    </a:cubicBezTo>
                    <a:cubicBezTo>
                      <a:pt x="1007665" y="911810"/>
                      <a:pt x="1006375" y="922867"/>
                      <a:pt x="1005515" y="933816"/>
                    </a:cubicBezTo>
                    <a:lnTo>
                      <a:pt x="999922" y="1014006"/>
                    </a:lnTo>
                    <a:lnTo>
                      <a:pt x="997234" y="1041057"/>
                    </a:lnTo>
                    <a:cubicBezTo>
                      <a:pt x="997019" y="1042883"/>
                      <a:pt x="996158" y="1045351"/>
                      <a:pt x="995191" y="1047820"/>
                    </a:cubicBezTo>
                    <a:cubicBezTo>
                      <a:pt x="994761" y="1048572"/>
                      <a:pt x="994115" y="1049646"/>
                      <a:pt x="993577" y="1050612"/>
                    </a:cubicBezTo>
                    <a:cubicBezTo>
                      <a:pt x="994115" y="1051470"/>
                      <a:pt x="994438" y="1052436"/>
                      <a:pt x="994545" y="1053403"/>
                    </a:cubicBezTo>
                    <a:cubicBezTo>
                      <a:pt x="995083" y="1057160"/>
                      <a:pt x="992394" y="1060595"/>
                      <a:pt x="988630" y="1061024"/>
                    </a:cubicBezTo>
                    <a:cubicBezTo>
                      <a:pt x="984437" y="1061669"/>
                      <a:pt x="982071" y="1059843"/>
                      <a:pt x="980673" y="1057804"/>
                    </a:cubicBezTo>
                    <a:cubicBezTo>
                      <a:pt x="979490" y="1056086"/>
                      <a:pt x="978737" y="1052973"/>
                      <a:pt x="979812" y="1049109"/>
                    </a:cubicBezTo>
                    <a:cubicBezTo>
                      <a:pt x="980673" y="1046317"/>
                      <a:pt x="983146" y="1042131"/>
                      <a:pt x="983361" y="1039555"/>
                    </a:cubicBezTo>
                    <a:lnTo>
                      <a:pt x="985727" y="1013040"/>
                    </a:lnTo>
                    <a:lnTo>
                      <a:pt x="990136" y="932635"/>
                    </a:lnTo>
                    <a:cubicBezTo>
                      <a:pt x="990351" y="929414"/>
                      <a:pt x="990674" y="926194"/>
                      <a:pt x="990889" y="923081"/>
                    </a:cubicBezTo>
                    <a:cubicBezTo>
                      <a:pt x="989599" y="923618"/>
                      <a:pt x="988200" y="924154"/>
                      <a:pt x="986157" y="923296"/>
                    </a:cubicBezTo>
                    <a:cubicBezTo>
                      <a:pt x="985619" y="923081"/>
                      <a:pt x="984544" y="922544"/>
                      <a:pt x="983253" y="921256"/>
                    </a:cubicBezTo>
                    <a:cubicBezTo>
                      <a:pt x="982071" y="919968"/>
                      <a:pt x="978307" y="914708"/>
                      <a:pt x="976478" y="912883"/>
                    </a:cubicBezTo>
                    <a:lnTo>
                      <a:pt x="957551" y="894741"/>
                    </a:lnTo>
                    <a:cubicBezTo>
                      <a:pt x="944538" y="883469"/>
                      <a:pt x="931634" y="872305"/>
                      <a:pt x="918944" y="860711"/>
                    </a:cubicBezTo>
                    <a:cubicBezTo>
                      <a:pt x="910448" y="852875"/>
                      <a:pt x="902060" y="844931"/>
                      <a:pt x="893886" y="836773"/>
                    </a:cubicBezTo>
                    <a:cubicBezTo>
                      <a:pt x="877540" y="819919"/>
                      <a:pt x="860656" y="801240"/>
                      <a:pt x="845170" y="780951"/>
                    </a:cubicBezTo>
                    <a:cubicBezTo>
                      <a:pt x="835169" y="767962"/>
                      <a:pt x="825705" y="754329"/>
                      <a:pt x="816995" y="740159"/>
                    </a:cubicBezTo>
                    <a:cubicBezTo>
                      <a:pt x="794518" y="703875"/>
                      <a:pt x="776882" y="664799"/>
                      <a:pt x="768386" y="626262"/>
                    </a:cubicBezTo>
                    <a:cubicBezTo>
                      <a:pt x="767418" y="622397"/>
                      <a:pt x="769784" y="618532"/>
                      <a:pt x="773655" y="617673"/>
                    </a:cubicBezTo>
                    <a:cubicBezTo>
                      <a:pt x="777527" y="616707"/>
                      <a:pt x="781291" y="619069"/>
                      <a:pt x="782259" y="622933"/>
                    </a:cubicBezTo>
                    <a:cubicBezTo>
                      <a:pt x="789894" y="652347"/>
                      <a:pt x="803444" y="681761"/>
                      <a:pt x="820113" y="709886"/>
                    </a:cubicBezTo>
                    <a:cubicBezTo>
                      <a:pt x="832158" y="730497"/>
                      <a:pt x="846031" y="750357"/>
                      <a:pt x="860549" y="769250"/>
                    </a:cubicBezTo>
                    <a:cubicBezTo>
                      <a:pt x="875605" y="789002"/>
                      <a:pt x="891306" y="807681"/>
                      <a:pt x="907007" y="824213"/>
                    </a:cubicBezTo>
                    <a:cubicBezTo>
                      <a:pt x="914749" y="832478"/>
                      <a:pt x="922708" y="840422"/>
                      <a:pt x="930666" y="848259"/>
                    </a:cubicBezTo>
                    <a:cubicBezTo>
                      <a:pt x="942925" y="860175"/>
                      <a:pt x="955400" y="871768"/>
                      <a:pt x="967767" y="883469"/>
                    </a:cubicBezTo>
                    <a:cubicBezTo>
                      <a:pt x="970456" y="886046"/>
                      <a:pt x="973037" y="888622"/>
                      <a:pt x="975618" y="891306"/>
                    </a:cubicBezTo>
                    <a:cubicBezTo>
                      <a:pt x="979382" y="895171"/>
                      <a:pt x="982931" y="899142"/>
                      <a:pt x="986695" y="903114"/>
                    </a:cubicBezTo>
                    <a:cubicBezTo>
                      <a:pt x="987770" y="904295"/>
                      <a:pt x="989491" y="907623"/>
                      <a:pt x="990997" y="909877"/>
                    </a:cubicBezTo>
                    <a:cubicBezTo>
                      <a:pt x="991319" y="910092"/>
                      <a:pt x="991642" y="910307"/>
                      <a:pt x="991964" y="910521"/>
                    </a:cubicBezTo>
                    <a:cubicBezTo>
                      <a:pt x="993792" y="886261"/>
                      <a:pt x="995728" y="862107"/>
                      <a:pt x="997987" y="837846"/>
                    </a:cubicBezTo>
                    <a:cubicBezTo>
                      <a:pt x="999277" y="823998"/>
                      <a:pt x="1000783" y="810150"/>
                      <a:pt x="1002181" y="796302"/>
                    </a:cubicBezTo>
                    <a:cubicBezTo>
                      <a:pt x="996481" y="790935"/>
                      <a:pt x="984114" y="782991"/>
                      <a:pt x="981748" y="780736"/>
                    </a:cubicBezTo>
                    <a:cubicBezTo>
                      <a:pt x="970886" y="770324"/>
                      <a:pt x="960562" y="759267"/>
                      <a:pt x="950776" y="747780"/>
                    </a:cubicBezTo>
                    <a:cubicBezTo>
                      <a:pt x="940882" y="736187"/>
                      <a:pt x="931741" y="724164"/>
                      <a:pt x="923138" y="711819"/>
                    </a:cubicBezTo>
                    <a:cubicBezTo>
                      <a:pt x="913244" y="697326"/>
                      <a:pt x="904103" y="682298"/>
                      <a:pt x="895930" y="666732"/>
                    </a:cubicBezTo>
                    <a:cubicBezTo>
                      <a:pt x="887864" y="651274"/>
                      <a:pt x="880552" y="635386"/>
                      <a:pt x="873992" y="619176"/>
                    </a:cubicBezTo>
                    <a:cubicBezTo>
                      <a:pt x="866141" y="599853"/>
                      <a:pt x="859258" y="580101"/>
                      <a:pt x="853021" y="560242"/>
                    </a:cubicBezTo>
                    <a:cubicBezTo>
                      <a:pt x="843557" y="530292"/>
                      <a:pt x="835492" y="500127"/>
                      <a:pt x="827641" y="470498"/>
                    </a:cubicBezTo>
                    <a:cubicBezTo>
                      <a:pt x="826566" y="466741"/>
                      <a:pt x="828716" y="462769"/>
                      <a:pt x="832480" y="461696"/>
                    </a:cubicBezTo>
                    <a:cubicBezTo>
                      <a:pt x="836244" y="460622"/>
                      <a:pt x="840224" y="462877"/>
                      <a:pt x="841299" y="466634"/>
                    </a:cubicBezTo>
                    <a:cubicBezTo>
                      <a:pt x="850332" y="495618"/>
                      <a:pt x="859581" y="525246"/>
                      <a:pt x="869797" y="554660"/>
                    </a:cubicBezTo>
                    <a:cubicBezTo>
                      <a:pt x="876572" y="573875"/>
                      <a:pt x="883885" y="593090"/>
                      <a:pt x="891736" y="611876"/>
                    </a:cubicBezTo>
                    <a:cubicBezTo>
                      <a:pt x="898296" y="627550"/>
                      <a:pt x="905286" y="643008"/>
                      <a:pt x="912921" y="658037"/>
                    </a:cubicBezTo>
                    <a:cubicBezTo>
                      <a:pt x="920557" y="673066"/>
                      <a:pt x="928837" y="687772"/>
                      <a:pt x="937979" y="701835"/>
                    </a:cubicBezTo>
                    <a:cubicBezTo>
                      <a:pt x="945937" y="713965"/>
                      <a:pt x="954433" y="725881"/>
                      <a:pt x="963574" y="737260"/>
                    </a:cubicBezTo>
                    <a:cubicBezTo>
                      <a:pt x="972607" y="748746"/>
                      <a:pt x="982178" y="759803"/>
                      <a:pt x="992287" y="770216"/>
                    </a:cubicBezTo>
                    <a:cubicBezTo>
                      <a:pt x="993685" y="771612"/>
                      <a:pt x="998740" y="775476"/>
                      <a:pt x="1003902" y="779448"/>
                    </a:cubicBezTo>
                    <a:cubicBezTo>
                      <a:pt x="1006698" y="751645"/>
                      <a:pt x="1009493" y="723842"/>
                      <a:pt x="1012290" y="696038"/>
                    </a:cubicBezTo>
                    <a:cubicBezTo>
                      <a:pt x="1016806" y="652455"/>
                      <a:pt x="1020463" y="608871"/>
                      <a:pt x="1024227" y="565180"/>
                    </a:cubicBezTo>
                    <a:cubicBezTo>
                      <a:pt x="1022829" y="564106"/>
                      <a:pt x="1021323" y="562926"/>
                      <a:pt x="1020140" y="561852"/>
                    </a:cubicBezTo>
                    <a:cubicBezTo>
                      <a:pt x="1018419" y="560349"/>
                      <a:pt x="1017129" y="558739"/>
                      <a:pt x="1016054" y="556914"/>
                    </a:cubicBezTo>
                    <a:cubicBezTo>
                      <a:pt x="1008311" y="544032"/>
                      <a:pt x="1000460" y="531365"/>
                      <a:pt x="992825" y="518376"/>
                    </a:cubicBezTo>
                    <a:cubicBezTo>
                      <a:pt x="987770" y="509680"/>
                      <a:pt x="982716" y="500985"/>
                      <a:pt x="977984" y="492075"/>
                    </a:cubicBezTo>
                    <a:cubicBezTo>
                      <a:pt x="967445" y="472216"/>
                      <a:pt x="957659" y="452356"/>
                      <a:pt x="949055" y="432067"/>
                    </a:cubicBezTo>
                    <a:cubicBezTo>
                      <a:pt x="943248" y="418327"/>
                      <a:pt x="938086" y="404479"/>
                      <a:pt x="933354" y="390416"/>
                    </a:cubicBezTo>
                    <a:cubicBezTo>
                      <a:pt x="921525" y="355635"/>
                      <a:pt x="912706" y="319888"/>
                      <a:pt x="906146" y="282852"/>
                    </a:cubicBezTo>
                    <a:cubicBezTo>
                      <a:pt x="905394" y="279095"/>
                      <a:pt x="907867" y="275338"/>
                      <a:pt x="911738" y="274479"/>
                    </a:cubicBezTo>
                    <a:cubicBezTo>
                      <a:pt x="915610" y="273728"/>
                      <a:pt x="919374" y="276304"/>
                      <a:pt x="920127" y="280169"/>
                    </a:cubicBezTo>
                    <a:cubicBezTo>
                      <a:pt x="928085" y="316023"/>
                      <a:pt x="938624" y="350482"/>
                      <a:pt x="950991" y="384190"/>
                    </a:cubicBezTo>
                    <a:cubicBezTo>
                      <a:pt x="956046" y="397716"/>
                      <a:pt x="961315" y="411241"/>
                      <a:pt x="966907" y="424553"/>
                    </a:cubicBezTo>
                    <a:cubicBezTo>
                      <a:pt x="975188" y="444520"/>
                      <a:pt x="983899" y="464379"/>
                      <a:pt x="993792" y="483917"/>
                    </a:cubicBezTo>
                    <a:cubicBezTo>
                      <a:pt x="998094" y="492827"/>
                      <a:pt x="1002718" y="501522"/>
                      <a:pt x="1007450" y="510217"/>
                    </a:cubicBezTo>
                    <a:cubicBezTo>
                      <a:pt x="1013580" y="521704"/>
                      <a:pt x="1019925" y="533190"/>
                      <a:pt x="1026163" y="544676"/>
                    </a:cubicBezTo>
                    <a:cubicBezTo>
                      <a:pt x="1027345" y="530721"/>
                      <a:pt x="1028743" y="516873"/>
                      <a:pt x="1029927" y="502917"/>
                    </a:cubicBezTo>
                    <a:cubicBezTo>
                      <a:pt x="1033153" y="465238"/>
                      <a:pt x="1037132" y="427666"/>
                      <a:pt x="1040466" y="389987"/>
                    </a:cubicBezTo>
                    <a:cubicBezTo>
                      <a:pt x="1040250" y="389128"/>
                      <a:pt x="1038853" y="389021"/>
                      <a:pt x="1038960" y="388161"/>
                    </a:cubicBezTo>
                    <a:cubicBezTo>
                      <a:pt x="1039390" y="382794"/>
                      <a:pt x="1037669" y="376353"/>
                      <a:pt x="1035411" y="369483"/>
                    </a:cubicBezTo>
                    <a:cubicBezTo>
                      <a:pt x="1029927" y="352737"/>
                      <a:pt x="1019925" y="333951"/>
                      <a:pt x="1015839" y="322249"/>
                    </a:cubicBezTo>
                    <a:cubicBezTo>
                      <a:pt x="1011107" y="308079"/>
                      <a:pt x="1006375" y="293802"/>
                      <a:pt x="1002396" y="279417"/>
                    </a:cubicBezTo>
                    <a:cubicBezTo>
                      <a:pt x="999707" y="269863"/>
                      <a:pt x="997341" y="260095"/>
                      <a:pt x="995191" y="250433"/>
                    </a:cubicBezTo>
                    <a:cubicBezTo>
                      <a:pt x="989706" y="225958"/>
                      <a:pt x="985727" y="201375"/>
                      <a:pt x="982824" y="176577"/>
                    </a:cubicBezTo>
                    <a:cubicBezTo>
                      <a:pt x="982286" y="172712"/>
                      <a:pt x="984974" y="169062"/>
                      <a:pt x="988846" y="168526"/>
                    </a:cubicBezTo>
                    <a:cubicBezTo>
                      <a:pt x="992717" y="167882"/>
                      <a:pt x="996374" y="170566"/>
                      <a:pt x="996911" y="174537"/>
                    </a:cubicBezTo>
                    <a:cubicBezTo>
                      <a:pt x="1000353" y="193753"/>
                      <a:pt x="1004869" y="212753"/>
                      <a:pt x="1009601" y="231754"/>
                    </a:cubicBezTo>
                    <a:cubicBezTo>
                      <a:pt x="1013257" y="246032"/>
                      <a:pt x="1017129" y="260202"/>
                      <a:pt x="1021108" y="274265"/>
                    </a:cubicBezTo>
                    <a:cubicBezTo>
                      <a:pt x="1024980" y="288542"/>
                      <a:pt x="1028743" y="302712"/>
                      <a:pt x="1033045" y="316775"/>
                    </a:cubicBezTo>
                    <a:cubicBezTo>
                      <a:pt x="1035304" y="324933"/>
                      <a:pt x="1039928" y="336634"/>
                      <a:pt x="1044230" y="348550"/>
                    </a:cubicBezTo>
                    <a:cubicBezTo>
                      <a:pt x="1048423" y="303248"/>
                      <a:pt x="1051972" y="257948"/>
                      <a:pt x="1056919" y="212753"/>
                    </a:cubicBezTo>
                    <a:cubicBezTo>
                      <a:pt x="1064340" y="143728"/>
                      <a:pt x="1073050" y="74917"/>
                      <a:pt x="1083805" y="6107"/>
                    </a:cubicBezTo>
                    <a:cubicBezTo>
                      <a:pt x="1084450" y="2135"/>
                      <a:pt x="1088107" y="-549"/>
                      <a:pt x="1091978" y="95"/>
                    </a:cubicBezTo>
                    <a:cubicBezTo>
                      <a:pt x="1095849" y="632"/>
                      <a:pt x="1098538" y="4282"/>
                      <a:pt x="1098000" y="8147"/>
                    </a:cubicBezTo>
                    <a:cubicBezTo>
                      <a:pt x="1088214" y="76850"/>
                      <a:pt x="1080686" y="145660"/>
                      <a:pt x="1074019" y="214471"/>
                    </a:cubicBezTo>
                    <a:cubicBezTo>
                      <a:pt x="1069717" y="258914"/>
                      <a:pt x="1066275" y="303463"/>
                      <a:pt x="1062619" y="348013"/>
                    </a:cubicBezTo>
                    <a:cubicBezTo>
                      <a:pt x="1063695" y="344471"/>
                      <a:pt x="1064877" y="340713"/>
                      <a:pt x="1065523" y="338566"/>
                    </a:cubicBezTo>
                    <a:cubicBezTo>
                      <a:pt x="1067244" y="332984"/>
                      <a:pt x="1069179" y="327509"/>
                      <a:pt x="1071222" y="322035"/>
                    </a:cubicBezTo>
                    <a:cubicBezTo>
                      <a:pt x="1074234" y="314091"/>
                      <a:pt x="1077352" y="306147"/>
                      <a:pt x="1080256" y="298203"/>
                    </a:cubicBezTo>
                    <a:cubicBezTo>
                      <a:pt x="1084773" y="286395"/>
                      <a:pt x="1088859" y="274479"/>
                      <a:pt x="1093161" y="262778"/>
                    </a:cubicBezTo>
                    <a:cubicBezTo>
                      <a:pt x="1097462" y="250970"/>
                      <a:pt x="1101872" y="239269"/>
                      <a:pt x="1105958" y="227460"/>
                    </a:cubicBezTo>
                    <a:cubicBezTo>
                      <a:pt x="1111443" y="211680"/>
                      <a:pt x="1116712" y="195900"/>
                      <a:pt x="1121229" y="179690"/>
                    </a:cubicBezTo>
                    <a:cubicBezTo>
                      <a:pt x="1122197" y="175933"/>
                      <a:pt x="1126068" y="173571"/>
                      <a:pt x="1129832" y="174537"/>
                    </a:cubicBezTo>
                    <a:cubicBezTo>
                      <a:pt x="1133704" y="175396"/>
                      <a:pt x="1136070" y="179261"/>
                      <a:pt x="1135102" y="183125"/>
                    </a:cubicBezTo>
                    <a:cubicBezTo>
                      <a:pt x="1130693" y="204166"/>
                      <a:pt x="1125638" y="224776"/>
                      <a:pt x="1119401" y="245065"/>
                    </a:cubicBezTo>
                    <a:cubicBezTo>
                      <a:pt x="1116282" y="255264"/>
                      <a:pt x="1112841" y="265355"/>
                      <a:pt x="1109185" y="275338"/>
                    </a:cubicBezTo>
                    <a:cubicBezTo>
                      <a:pt x="1105421" y="285214"/>
                      <a:pt x="1101334" y="294983"/>
                      <a:pt x="1097247" y="304859"/>
                    </a:cubicBezTo>
                    <a:lnTo>
                      <a:pt x="1080256" y="343719"/>
                    </a:lnTo>
                    <a:cubicBezTo>
                      <a:pt x="1078428" y="348228"/>
                      <a:pt x="1074341" y="358641"/>
                      <a:pt x="1072513" y="363579"/>
                    </a:cubicBezTo>
                    <a:cubicBezTo>
                      <a:pt x="1072406" y="364330"/>
                      <a:pt x="1072298" y="365081"/>
                      <a:pt x="1071975" y="365833"/>
                    </a:cubicBezTo>
                    <a:cubicBezTo>
                      <a:pt x="1068857" y="373562"/>
                      <a:pt x="1061544" y="370234"/>
                      <a:pt x="1060683" y="369698"/>
                    </a:cubicBezTo>
                    <a:cubicBezTo>
                      <a:pt x="1057027" y="414677"/>
                      <a:pt x="1052940" y="459549"/>
                      <a:pt x="1049176" y="504528"/>
                    </a:cubicBezTo>
                    <a:cubicBezTo>
                      <a:pt x="1048316" y="515263"/>
                      <a:pt x="1047026" y="525997"/>
                      <a:pt x="1046058" y="536733"/>
                    </a:cubicBezTo>
                    <a:lnTo>
                      <a:pt x="1051865" y="528789"/>
                    </a:lnTo>
                    <a:cubicBezTo>
                      <a:pt x="1058102" y="520093"/>
                      <a:pt x="1064124" y="511291"/>
                      <a:pt x="1070039" y="502488"/>
                    </a:cubicBezTo>
                    <a:cubicBezTo>
                      <a:pt x="1076062" y="493686"/>
                      <a:pt x="1081869" y="484883"/>
                      <a:pt x="1087676" y="475866"/>
                    </a:cubicBezTo>
                    <a:cubicBezTo>
                      <a:pt x="1098753" y="458797"/>
                      <a:pt x="1109830" y="441407"/>
                      <a:pt x="1121014" y="424016"/>
                    </a:cubicBezTo>
                    <a:cubicBezTo>
                      <a:pt x="1132091" y="406733"/>
                      <a:pt x="1143275" y="389557"/>
                      <a:pt x="1154029" y="372059"/>
                    </a:cubicBezTo>
                    <a:cubicBezTo>
                      <a:pt x="1168332" y="348657"/>
                      <a:pt x="1182097" y="325041"/>
                      <a:pt x="1194142" y="300780"/>
                    </a:cubicBezTo>
                    <a:cubicBezTo>
                      <a:pt x="1195863" y="297237"/>
                      <a:pt x="1200057" y="295734"/>
                      <a:pt x="1203606" y="297452"/>
                    </a:cubicBezTo>
                    <a:cubicBezTo>
                      <a:pt x="1207262" y="299062"/>
                      <a:pt x="1208768" y="303356"/>
                      <a:pt x="1207047" y="306898"/>
                    </a:cubicBezTo>
                    <a:cubicBezTo>
                      <a:pt x="1193067" y="338244"/>
                      <a:pt x="1176828" y="369161"/>
                      <a:pt x="1159084" y="399111"/>
                    </a:cubicBezTo>
                    <a:cubicBezTo>
                      <a:pt x="1152093" y="411027"/>
                      <a:pt x="1144781" y="422835"/>
                      <a:pt x="1137361" y="434429"/>
                    </a:cubicBezTo>
                    <a:cubicBezTo>
                      <a:pt x="1125961" y="451927"/>
                      <a:pt x="1114131" y="468995"/>
                      <a:pt x="1102624" y="485849"/>
                    </a:cubicBezTo>
                    <a:cubicBezTo>
                      <a:pt x="1096387" y="494759"/>
                      <a:pt x="1090150" y="503454"/>
                      <a:pt x="1083805" y="512150"/>
                    </a:cubicBezTo>
                    <a:cubicBezTo>
                      <a:pt x="1077352" y="520845"/>
                      <a:pt x="1070900" y="529433"/>
                      <a:pt x="1064232" y="537913"/>
                    </a:cubicBezTo>
                    <a:lnTo>
                      <a:pt x="1049607" y="555948"/>
                    </a:lnTo>
                    <a:cubicBezTo>
                      <a:pt x="1048531" y="557129"/>
                      <a:pt x="1045735" y="559168"/>
                      <a:pt x="1043692" y="560886"/>
                    </a:cubicBezTo>
                    <a:cubicBezTo>
                      <a:pt x="1039497" y="606616"/>
                      <a:pt x="1035411" y="652240"/>
                      <a:pt x="1030357" y="697970"/>
                    </a:cubicBezTo>
                    <a:cubicBezTo>
                      <a:pt x="1027453" y="724271"/>
                      <a:pt x="1024549" y="750357"/>
                      <a:pt x="1021538" y="776657"/>
                    </a:cubicBezTo>
                    <a:lnTo>
                      <a:pt x="1039175" y="755188"/>
                    </a:lnTo>
                    <a:lnTo>
                      <a:pt x="1092731" y="689275"/>
                    </a:lnTo>
                    <a:cubicBezTo>
                      <a:pt x="1108754" y="669309"/>
                      <a:pt x="1128004" y="647195"/>
                      <a:pt x="1147900" y="624114"/>
                    </a:cubicBezTo>
                    <a:cubicBezTo>
                      <a:pt x="1166074" y="603181"/>
                      <a:pt x="1184679" y="581390"/>
                      <a:pt x="1201347" y="558954"/>
                    </a:cubicBezTo>
                    <a:cubicBezTo>
                      <a:pt x="1224792" y="527500"/>
                      <a:pt x="1244579" y="494974"/>
                      <a:pt x="1253290" y="462340"/>
                    </a:cubicBezTo>
                    <a:cubicBezTo>
                      <a:pt x="1254258" y="458475"/>
                      <a:pt x="1258129" y="456114"/>
                      <a:pt x="1262001" y="457080"/>
                    </a:cubicBezTo>
                    <a:cubicBezTo>
                      <a:pt x="1265765" y="458046"/>
                      <a:pt x="1268131" y="461910"/>
                      <a:pt x="1267163" y="465775"/>
                    </a:cubicBezTo>
                    <a:cubicBezTo>
                      <a:pt x="1259097" y="500556"/>
                      <a:pt x="1239847" y="535766"/>
                      <a:pt x="1215973" y="569581"/>
                    </a:cubicBezTo>
                    <a:cubicBezTo>
                      <a:pt x="1199519" y="592769"/>
                      <a:pt x="1181022" y="615419"/>
                      <a:pt x="1162525" y="636782"/>
                    </a:cubicBezTo>
                    <a:cubicBezTo>
                      <a:pt x="1142738" y="659647"/>
                      <a:pt x="1122842" y="680902"/>
                      <a:pt x="1106603" y="700547"/>
                    </a:cubicBezTo>
                    <a:cubicBezTo>
                      <a:pt x="1099291" y="709242"/>
                      <a:pt x="1091871" y="717937"/>
                      <a:pt x="1084450" y="726525"/>
                    </a:cubicBezTo>
                    <a:cubicBezTo>
                      <a:pt x="1073373" y="739407"/>
                      <a:pt x="1062081" y="752182"/>
                      <a:pt x="1050897" y="764956"/>
                    </a:cubicBezTo>
                    <a:lnTo>
                      <a:pt x="1032077" y="786211"/>
                    </a:lnTo>
                    <a:cubicBezTo>
                      <a:pt x="1030894" y="787607"/>
                      <a:pt x="1027238" y="789432"/>
                      <a:pt x="1024872" y="791149"/>
                    </a:cubicBezTo>
                    <a:cubicBezTo>
                      <a:pt x="1025087" y="791901"/>
                      <a:pt x="1024980" y="792759"/>
                      <a:pt x="1024872" y="793511"/>
                    </a:cubicBezTo>
                    <a:cubicBezTo>
                      <a:pt x="1024442" y="796195"/>
                      <a:pt x="1021646" y="796731"/>
                      <a:pt x="1019280" y="797375"/>
                    </a:cubicBezTo>
                    <a:cubicBezTo>
                      <a:pt x="1017667" y="811438"/>
                      <a:pt x="1016054" y="825394"/>
                      <a:pt x="1014548" y="839456"/>
                    </a:cubicBezTo>
                    <a:cubicBezTo>
                      <a:pt x="1012935" y="855022"/>
                      <a:pt x="1011537" y="870695"/>
                      <a:pt x="1010031" y="886261"/>
                    </a:cubicBezTo>
                    <a:cubicBezTo>
                      <a:pt x="1017774" y="884221"/>
                      <a:pt x="1029174" y="880356"/>
                      <a:pt x="1031109" y="879283"/>
                    </a:cubicBezTo>
                    <a:cubicBezTo>
                      <a:pt x="1041971" y="873271"/>
                      <a:pt x="1052725" y="867045"/>
                      <a:pt x="1063264" y="860711"/>
                    </a:cubicBezTo>
                    <a:cubicBezTo>
                      <a:pt x="1073911" y="854271"/>
                      <a:pt x="1084343" y="847722"/>
                      <a:pt x="1094559" y="840852"/>
                    </a:cubicBezTo>
                    <a:cubicBezTo>
                      <a:pt x="1113271" y="828399"/>
                      <a:pt x="1131983" y="814766"/>
                      <a:pt x="1150373" y="800381"/>
                    </a:cubicBezTo>
                    <a:cubicBezTo>
                      <a:pt x="1168332" y="786318"/>
                      <a:pt x="1185861" y="771397"/>
                      <a:pt x="1202208" y="755509"/>
                    </a:cubicBezTo>
                    <a:cubicBezTo>
                      <a:pt x="1224146" y="733932"/>
                      <a:pt x="1244041" y="710745"/>
                      <a:pt x="1259635" y="685196"/>
                    </a:cubicBezTo>
                    <a:cubicBezTo>
                      <a:pt x="1261571" y="681761"/>
                      <a:pt x="1265980" y="680580"/>
                      <a:pt x="1269421" y="682619"/>
                    </a:cubicBezTo>
                    <a:cubicBezTo>
                      <a:pt x="1272755" y="684552"/>
                      <a:pt x="1273938" y="688953"/>
                      <a:pt x="1272002" y="692281"/>
                    </a:cubicBezTo>
                    <a:cubicBezTo>
                      <a:pt x="1253075" y="726311"/>
                      <a:pt x="1227372" y="757227"/>
                      <a:pt x="1198229" y="784816"/>
                    </a:cubicBezTo>
                    <a:cubicBezTo>
                      <a:pt x="1186722" y="795551"/>
                      <a:pt x="1174677" y="805856"/>
                      <a:pt x="1162310" y="815518"/>
                    </a:cubicBezTo>
                    <a:cubicBezTo>
                      <a:pt x="1143383" y="830224"/>
                      <a:pt x="1123702" y="843535"/>
                      <a:pt x="1104345" y="855881"/>
                    </a:cubicBezTo>
                    <a:close/>
                    <a:moveTo>
                      <a:pt x="991857" y="910951"/>
                    </a:moveTo>
                    <a:cubicBezTo>
                      <a:pt x="991857" y="910843"/>
                      <a:pt x="991857" y="910843"/>
                      <a:pt x="991857" y="910736"/>
                    </a:cubicBezTo>
                    <a:cubicBezTo>
                      <a:pt x="991749" y="910736"/>
                      <a:pt x="991534" y="910629"/>
                      <a:pt x="991427" y="910629"/>
                    </a:cubicBezTo>
                    <a:cubicBezTo>
                      <a:pt x="991642" y="910843"/>
                      <a:pt x="991749" y="910736"/>
                      <a:pt x="991857" y="910951"/>
                    </a:cubicBezTo>
                    <a:close/>
                    <a:moveTo>
                      <a:pt x="1737226" y="1029034"/>
                    </a:moveTo>
                    <a:cubicBezTo>
                      <a:pt x="1719697" y="1031826"/>
                      <a:pt x="1702060" y="1034294"/>
                      <a:pt x="1684531" y="1037086"/>
                    </a:cubicBezTo>
                    <a:cubicBezTo>
                      <a:pt x="1688510" y="1039447"/>
                      <a:pt x="1692919" y="1041702"/>
                      <a:pt x="1698511" y="1043849"/>
                    </a:cubicBezTo>
                    <a:cubicBezTo>
                      <a:pt x="1711739" y="1048787"/>
                      <a:pt x="1727763" y="1052866"/>
                      <a:pt x="1740453" y="1055764"/>
                    </a:cubicBezTo>
                    <a:cubicBezTo>
                      <a:pt x="1761961" y="1061024"/>
                      <a:pt x="1785405" y="1066929"/>
                      <a:pt x="1809387" y="1073155"/>
                    </a:cubicBezTo>
                    <a:cubicBezTo>
                      <a:pt x="1832078" y="1079059"/>
                      <a:pt x="1855091" y="1084963"/>
                      <a:pt x="1877891" y="1089150"/>
                    </a:cubicBezTo>
                    <a:cubicBezTo>
                      <a:pt x="1898216" y="1092800"/>
                      <a:pt x="1918110" y="1095376"/>
                      <a:pt x="1937038" y="1095376"/>
                    </a:cubicBezTo>
                    <a:cubicBezTo>
                      <a:pt x="1940910" y="1095161"/>
                      <a:pt x="1944243" y="1098274"/>
                      <a:pt x="1944351" y="1102246"/>
                    </a:cubicBezTo>
                    <a:cubicBezTo>
                      <a:pt x="1944458" y="1106218"/>
                      <a:pt x="1941340" y="1109439"/>
                      <a:pt x="1937468" y="1109546"/>
                    </a:cubicBezTo>
                    <a:cubicBezTo>
                      <a:pt x="1911336" y="1110942"/>
                      <a:pt x="1883052" y="1108150"/>
                      <a:pt x="1854661" y="1102998"/>
                    </a:cubicBezTo>
                    <a:cubicBezTo>
                      <a:pt x="1838530" y="1100099"/>
                      <a:pt x="1822399" y="1096450"/>
                      <a:pt x="1806591" y="1092370"/>
                    </a:cubicBezTo>
                    <a:cubicBezTo>
                      <a:pt x="1781856" y="1086037"/>
                      <a:pt x="1757981" y="1078522"/>
                      <a:pt x="1736044" y="1072618"/>
                    </a:cubicBezTo>
                    <a:cubicBezTo>
                      <a:pt x="1720665" y="1068217"/>
                      <a:pt x="1700125" y="1061883"/>
                      <a:pt x="1685606" y="1054691"/>
                    </a:cubicBezTo>
                    <a:cubicBezTo>
                      <a:pt x="1676466" y="1050075"/>
                      <a:pt x="1670443" y="1044922"/>
                      <a:pt x="1667325" y="1039769"/>
                    </a:cubicBezTo>
                    <a:cubicBezTo>
                      <a:pt x="1640654" y="1043849"/>
                      <a:pt x="1613984" y="1048035"/>
                      <a:pt x="1587313" y="1051900"/>
                    </a:cubicBezTo>
                    <a:cubicBezTo>
                      <a:pt x="1568063" y="1054691"/>
                      <a:pt x="1548706" y="1057267"/>
                      <a:pt x="1529456" y="1060058"/>
                    </a:cubicBezTo>
                    <a:lnTo>
                      <a:pt x="1581936" y="1088613"/>
                    </a:lnTo>
                    <a:cubicBezTo>
                      <a:pt x="1612263" y="1105145"/>
                      <a:pt x="1642052" y="1119852"/>
                      <a:pt x="1672594" y="1132841"/>
                    </a:cubicBezTo>
                    <a:cubicBezTo>
                      <a:pt x="1702813" y="1145937"/>
                      <a:pt x="1733785" y="1157424"/>
                      <a:pt x="1767230" y="1165689"/>
                    </a:cubicBezTo>
                    <a:cubicBezTo>
                      <a:pt x="1778630" y="1168695"/>
                      <a:pt x="1792395" y="1174170"/>
                      <a:pt x="1806052" y="1177498"/>
                    </a:cubicBezTo>
                    <a:cubicBezTo>
                      <a:pt x="1814333" y="1179538"/>
                      <a:pt x="1822399" y="1180826"/>
                      <a:pt x="1829819" y="1179538"/>
                    </a:cubicBezTo>
                    <a:cubicBezTo>
                      <a:pt x="1833691" y="1178786"/>
                      <a:pt x="1837454" y="1181255"/>
                      <a:pt x="1838208" y="1185120"/>
                    </a:cubicBezTo>
                    <a:cubicBezTo>
                      <a:pt x="1838960" y="1188984"/>
                      <a:pt x="1836380" y="1192742"/>
                      <a:pt x="1832508" y="1193493"/>
                    </a:cubicBezTo>
                    <a:cubicBezTo>
                      <a:pt x="1825517" y="1195103"/>
                      <a:pt x="1817774" y="1194889"/>
                      <a:pt x="1809817" y="1193815"/>
                    </a:cubicBezTo>
                    <a:cubicBezTo>
                      <a:pt x="1793793" y="1191561"/>
                      <a:pt x="1776909" y="1185120"/>
                      <a:pt x="1763251" y="1182221"/>
                    </a:cubicBezTo>
                    <a:cubicBezTo>
                      <a:pt x="1728623" y="1174385"/>
                      <a:pt x="1696145" y="1163972"/>
                      <a:pt x="1664958" y="1150661"/>
                    </a:cubicBezTo>
                    <a:cubicBezTo>
                      <a:pt x="1633879" y="1137349"/>
                      <a:pt x="1603982" y="1121140"/>
                      <a:pt x="1573548" y="1103642"/>
                    </a:cubicBezTo>
                    <a:lnTo>
                      <a:pt x="1520423" y="1072081"/>
                    </a:lnTo>
                    <a:cubicBezTo>
                      <a:pt x="1519670" y="1071545"/>
                      <a:pt x="1512572" y="1067358"/>
                      <a:pt x="1505582" y="1063279"/>
                    </a:cubicBezTo>
                    <a:cubicBezTo>
                      <a:pt x="1457833" y="1070042"/>
                      <a:pt x="1409978" y="1076697"/>
                      <a:pt x="1362122" y="1083353"/>
                    </a:cubicBezTo>
                    <a:cubicBezTo>
                      <a:pt x="1360294" y="1083568"/>
                      <a:pt x="1358358" y="1083890"/>
                      <a:pt x="1356530" y="1084104"/>
                    </a:cubicBezTo>
                    <a:lnTo>
                      <a:pt x="1374382" y="1096772"/>
                    </a:lnTo>
                    <a:cubicBezTo>
                      <a:pt x="1383737" y="1102998"/>
                      <a:pt x="1393524" y="1108902"/>
                      <a:pt x="1403418" y="1114484"/>
                    </a:cubicBezTo>
                    <a:cubicBezTo>
                      <a:pt x="1418259" y="1122857"/>
                      <a:pt x="1433529" y="1130694"/>
                      <a:pt x="1448800" y="1138208"/>
                    </a:cubicBezTo>
                    <a:cubicBezTo>
                      <a:pt x="1470954" y="1149265"/>
                      <a:pt x="1493107" y="1160000"/>
                      <a:pt x="1515368" y="1170520"/>
                    </a:cubicBezTo>
                    <a:cubicBezTo>
                      <a:pt x="1537522" y="1181148"/>
                      <a:pt x="1559783" y="1191346"/>
                      <a:pt x="1582367" y="1200792"/>
                    </a:cubicBezTo>
                    <a:cubicBezTo>
                      <a:pt x="1612371" y="1213138"/>
                      <a:pt x="1642912" y="1224087"/>
                      <a:pt x="1674852" y="1232461"/>
                    </a:cubicBezTo>
                    <a:cubicBezTo>
                      <a:pt x="1678616" y="1233319"/>
                      <a:pt x="1680982" y="1237184"/>
                      <a:pt x="1680122" y="1241048"/>
                    </a:cubicBezTo>
                    <a:cubicBezTo>
                      <a:pt x="1679153" y="1244806"/>
                      <a:pt x="1675282" y="1247167"/>
                      <a:pt x="1671518" y="1246309"/>
                    </a:cubicBezTo>
                    <a:cubicBezTo>
                      <a:pt x="1630223" y="1237184"/>
                      <a:pt x="1590862" y="1223980"/>
                      <a:pt x="1552578" y="1208200"/>
                    </a:cubicBezTo>
                    <a:cubicBezTo>
                      <a:pt x="1533435" y="1200256"/>
                      <a:pt x="1514508" y="1191668"/>
                      <a:pt x="1495796" y="1182543"/>
                    </a:cubicBezTo>
                    <a:cubicBezTo>
                      <a:pt x="1477298" y="1173633"/>
                      <a:pt x="1459017" y="1163972"/>
                      <a:pt x="1440627" y="1154418"/>
                    </a:cubicBezTo>
                    <a:cubicBezTo>
                      <a:pt x="1427722" y="1147655"/>
                      <a:pt x="1414925" y="1140677"/>
                      <a:pt x="1402450" y="1133270"/>
                    </a:cubicBezTo>
                    <a:cubicBezTo>
                      <a:pt x="1389760" y="1125863"/>
                      <a:pt x="1377500" y="1117919"/>
                      <a:pt x="1365563" y="1109439"/>
                    </a:cubicBezTo>
                    <a:lnTo>
                      <a:pt x="1341904" y="1091297"/>
                    </a:lnTo>
                    <a:cubicBezTo>
                      <a:pt x="1340291" y="1090116"/>
                      <a:pt x="1336419" y="1089257"/>
                      <a:pt x="1334161" y="1088398"/>
                    </a:cubicBezTo>
                    <a:cubicBezTo>
                      <a:pt x="1333408" y="1088076"/>
                      <a:pt x="1333408" y="1087754"/>
                      <a:pt x="1332870" y="1087432"/>
                    </a:cubicBezTo>
                    <a:cubicBezTo>
                      <a:pt x="1310502" y="1090546"/>
                      <a:pt x="1288133" y="1093659"/>
                      <a:pt x="1265657" y="1096879"/>
                    </a:cubicBezTo>
                    <a:cubicBezTo>
                      <a:pt x="1235546" y="1101280"/>
                      <a:pt x="1205542" y="1105896"/>
                      <a:pt x="1175430" y="1110512"/>
                    </a:cubicBezTo>
                    <a:cubicBezTo>
                      <a:pt x="1178549" y="1112766"/>
                      <a:pt x="1181560" y="1115128"/>
                      <a:pt x="1184786" y="1117275"/>
                    </a:cubicBezTo>
                    <a:cubicBezTo>
                      <a:pt x="1189303" y="1120388"/>
                      <a:pt x="1193927" y="1123502"/>
                      <a:pt x="1198659" y="1126400"/>
                    </a:cubicBezTo>
                    <a:cubicBezTo>
                      <a:pt x="1211886" y="1134773"/>
                      <a:pt x="1225222" y="1143146"/>
                      <a:pt x="1238664" y="1151412"/>
                    </a:cubicBezTo>
                    <a:cubicBezTo>
                      <a:pt x="1251999" y="1159678"/>
                      <a:pt x="1265335" y="1167944"/>
                      <a:pt x="1278777" y="1175995"/>
                    </a:cubicBezTo>
                    <a:cubicBezTo>
                      <a:pt x="1302437" y="1190165"/>
                      <a:pt x="1327493" y="1204765"/>
                      <a:pt x="1353304" y="1218935"/>
                    </a:cubicBezTo>
                    <a:cubicBezTo>
                      <a:pt x="1378038" y="1232675"/>
                      <a:pt x="1403525" y="1245879"/>
                      <a:pt x="1429550" y="1257473"/>
                    </a:cubicBezTo>
                    <a:cubicBezTo>
                      <a:pt x="1464931" y="1273146"/>
                      <a:pt x="1500958" y="1285813"/>
                      <a:pt x="1537091" y="1292361"/>
                    </a:cubicBezTo>
                    <a:cubicBezTo>
                      <a:pt x="1541071" y="1293005"/>
                      <a:pt x="1543652" y="1296655"/>
                      <a:pt x="1543006" y="1300627"/>
                    </a:cubicBezTo>
                    <a:cubicBezTo>
                      <a:pt x="1542361" y="1304492"/>
                      <a:pt x="1538704" y="1307068"/>
                      <a:pt x="1534833" y="1306424"/>
                    </a:cubicBezTo>
                    <a:cubicBezTo>
                      <a:pt x="1497194" y="1300842"/>
                      <a:pt x="1459339" y="1289248"/>
                      <a:pt x="1422452" y="1273897"/>
                    </a:cubicBezTo>
                    <a:cubicBezTo>
                      <a:pt x="1395675" y="1262733"/>
                      <a:pt x="1369220" y="1249851"/>
                      <a:pt x="1343947" y="1235896"/>
                    </a:cubicBezTo>
                    <a:cubicBezTo>
                      <a:pt x="1317815" y="1221511"/>
                      <a:pt x="1292973" y="1206053"/>
                      <a:pt x="1269314" y="1191346"/>
                    </a:cubicBezTo>
                    <a:cubicBezTo>
                      <a:pt x="1258667" y="1184583"/>
                      <a:pt x="1248021" y="1177820"/>
                      <a:pt x="1237374" y="1170842"/>
                    </a:cubicBezTo>
                    <a:cubicBezTo>
                      <a:pt x="1221565" y="1160537"/>
                      <a:pt x="1205864" y="1149909"/>
                      <a:pt x="1190163" y="1139282"/>
                    </a:cubicBezTo>
                    <a:cubicBezTo>
                      <a:pt x="1185431" y="1136061"/>
                      <a:pt x="1180700" y="1132733"/>
                      <a:pt x="1176075" y="1129298"/>
                    </a:cubicBezTo>
                    <a:cubicBezTo>
                      <a:pt x="1171451" y="1125970"/>
                      <a:pt x="1166934" y="1122428"/>
                      <a:pt x="1162417" y="1118778"/>
                    </a:cubicBezTo>
                    <a:cubicBezTo>
                      <a:pt x="1162417" y="1118778"/>
                      <a:pt x="1162417" y="1118778"/>
                      <a:pt x="1162417" y="1118778"/>
                    </a:cubicBezTo>
                    <a:cubicBezTo>
                      <a:pt x="1160267" y="1119637"/>
                      <a:pt x="1158223" y="1121355"/>
                      <a:pt x="1156180" y="1119959"/>
                    </a:cubicBezTo>
                    <a:cubicBezTo>
                      <a:pt x="1154567" y="1118886"/>
                      <a:pt x="1155535" y="1116739"/>
                      <a:pt x="1155212" y="1114913"/>
                    </a:cubicBezTo>
                    <a:cubicBezTo>
                      <a:pt x="1143920" y="1117812"/>
                      <a:pt x="1128972" y="1121676"/>
                      <a:pt x="1118003" y="1123609"/>
                    </a:cubicBezTo>
                    <a:cubicBezTo>
                      <a:pt x="1112949" y="1124360"/>
                      <a:pt x="1108754" y="1124790"/>
                      <a:pt x="1105851" y="1124575"/>
                    </a:cubicBezTo>
                    <a:cubicBezTo>
                      <a:pt x="1103270" y="1124360"/>
                      <a:pt x="1101334" y="1123609"/>
                      <a:pt x="1100151" y="1122750"/>
                    </a:cubicBezTo>
                    <a:cubicBezTo>
                      <a:pt x="1096925" y="1120710"/>
                      <a:pt x="1096064" y="1116524"/>
                      <a:pt x="1098108" y="1113303"/>
                    </a:cubicBezTo>
                    <a:cubicBezTo>
                      <a:pt x="1099936" y="1110512"/>
                      <a:pt x="1103592" y="1109546"/>
                      <a:pt x="1106496" y="1110834"/>
                    </a:cubicBezTo>
                    <a:cubicBezTo>
                      <a:pt x="1106496" y="1111264"/>
                      <a:pt x="1106819" y="1111371"/>
                      <a:pt x="1107464" y="1111264"/>
                    </a:cubicBezTo>
                    <a:cubicBezTo>
                      <a:pt x="1108432" y="1111156"/>
                      <a:pt x="1109830" y="1110834"/>
                      <a:pt x="1110905" y="1110620"/>
                    </a:cubicBezTo>
                    <a:cubicBezTo>
                      <a:pt x="1115529" y="1110083"/>
                      <a:pt x="1121659" y="1108795"/>
                      <a:pt x="1128219" y="1107184"/>
                    </a:cubicBezTo>
                    <a:cubicBezTo>
                      <a:pt x="1134672" y="1105574"/>
                      <a:pt x="1141232" y="1103856"/>
                      <a:pt x="1147362" y="1102139"/>
                    </a:cubicBezTo>
                    <a:cubicBezTo>
                      <a:pt x="1147469" y="1101817"/>
                      <a:pt x="1147469" y="1101066"/>
                      <a:pt x="1147577" y="1100958"/>
                    </a:cubicBezTo>
                    <a:cubicBezTo>
                      <a:pt x="1148437" y="1098811"/>
                      <a:pt x="1150695" y="1095269"/>
                      <a:pt x="1156180" y="1096879"/>
                    </a:cubicBezTo>
                    <a:cubicBezTo>
                      <a:pt x="1156610" y="1096986"/>
                      <a:pt x="1157363" y="1097308"/>
                      <a:pt x="1158439" y="1098060"/>
                    </a:cubicBezTo>
                    <a:cubicBezTo>
                      <a:pt x="1158654" y="1098167"/>
                      <a:pt x="1159406" y="1098704"/>
                      <a:pt x="1159729" y="1098919"/>
                    </a:cubicBezTo>
                    <a:cubicBezTo>
                      <a:pt x="1160589" y="1098704"/>
                      <a:pt x="1161450" y="1098489"/>
                      <a:pt x="1162202" y="1098274"/>
                    </a:cubicBezTo>
                    <a:cubicBezTo>
                      <a:pt x="1176935" y="1075731"/>
                      <a:pt x="1191669" y="1053510"/>
                      <a:pt x="1207047" y="1032147"/>
                    </a:cubicBezTo>
                    <a:cubicBezTo>
                      <a:pt x="1219307" y="1015079"/>
                      <a:pt x="1231889" y="998440"/>
                      <a:pt x="1245224" y="982230"/>
                    </a:cubicBezTo>
                    <a:cubicBezTo>
                      <a:pt x="1256301" y="968812"/>
                      <a:pt x="1267808" y="955608"/>
                      <a:pt x="1279960" y="942726"/>
                    </a:cubicBezTo>
                    <a:cubicBezTo>
                      <a:pt x="1291790" y="930274"/>
                      <a:pt x="1304372" y="918036"/>
                      <a:pt x="1317492" y="905905"/>
                    </a:cubicBezTo>
                    <a:cubicBezTo>
                      <a:pt x="1325988" y="898069"/>
                      <a:pt x="1334591" y="890340"/>
                      <a:pt x="1343302" y="882611"/>
                    </a:cubicBezTo>
                    <a:cubicBezTo>
                      <a:pt x="1356422" y="871124"/>
                      <a:pt x="1369542" y="859853"/>
                      <a:pt x="1382877" y="848688"/>
                    </a:cubicBezTo>
                    <a:lnTo>
                      <a:pt x="1404601" y="830868"/>
                    </a:lnTo>
                    <a:cubicBezTo>
                      <a:pt x="1406214" y="829688"/>
                      <a:pt x="1409010" y="826682"/>
                      <a:pt x="1411053" y="824964"/>
                    </a:cubicBezTo>
                    <a:cubicBezTo>
                      <a:pt x="1412666" y="823568"/>
                      <a:pt x="1414064" y="822602"/>
                      <a:pt x="1414925" y="822281"/>
                    </a:cubicBezTo>
                    <a:cubicBezTo>
                      <a:pt x="1418151" y="821207"/>
                      <a:pt x="1420409" y="822066"/>
                      <a:pt x="1421915" y="823247"/>
                    </a:cubicBezTo>
                    <a:cubicBezTo>
                      <a:pt x="1423205" y="824213"/>
                      <a:pt x="1425894" y="826467"/>
                      <a:pt x="1424388" y="831405"/>
                    </a:cubicBezTo>
                    <a:cubicBezTo>
                      <a:pt x="1423528" y="834411"/>
                      <a:pt x="1420732" y="836451"/>
                      <a:pt x="1417721" y="836343"/>
                    </a:cubicBezTo>
                    <a:cubicBezTo>
                      <a:pt x="1416215" y="838275"/>
                      <a:pt x="1414602" y="841067"/>
                      <a:pt x="1413526" y="841925"/>
                    </a:cubicBezTo>
                    <a:lnTo>
                      <a:pt x="1392879" y="860067"/>
                    </a:lnTo>
                    <a:cubicBezTo>
                      <a:pt x="1382232" y="869729"/>
                      <a:pt x="1371693" y="879497"/>
                      <a:pt x="1361154" y="889374"/>
                    </a:cubicBezTo>
                    <a:cubicBezTo>
                      <a:pt x="1350615" y="899142"/>
                      <a:pt x="1340183" y="909018"/>
                      <a:pt x="1329859" y="919002"/>
                    </a:cubicBezTo>
                    <a:cubicBezTo>
                      <a:pt x="1310717" y="937251"/>
                      <a:pt x="1293403" y="956037"/>
                      <a:pt x="1276734" y="974931"/>
                    </a:cubicBezTo>
                    <a:cubicBezTo>
                      <a:pt x="1265335" y="987920"/>
                      <a:pt x="1254365" y="1001016"/>
                      <a:pt x="1243611" y="1014220"/>
                    </a:cubicBezTo>
                    <a:cubicBezTo>
                      <a:pt x="1222856" y="1039877"/>
                      <a:pt x="1203498" y="1066929"/>
                      <a:pt x="1183926" y="1094195"/>
                    </a:cubicBezTo>
                    <a:cubicBezTo>
                      <a:pt x="1210381" y="1089686"/>
                      <a:pt x="1236944" y="1085285"/>
                      <a:pt x="1263399" y="1080991"/>
                    </a:cubicBezTo>
                    <a:cubicBezTo>
                      <a:pt x="1291682" y="1076483"/>
                      <a:pt x="1319966" y="1072189"/>
                      <a:pt x="1348464" y="1067895"/>
                    </a:cubicBezTo>
                    <a:cubicBezTo>
                      <a:pt x="1348571" y="1066499"/>
                      <a:pt x="1347066" y="1065211"/>
                      <a:pt x="1347926" y="1064030"/>
                    </a:cubicBezTo>
                    <a:cubicBezTo>
                      <a:pt x="1372661" y="1031181"/>
                      <a:pt x="1399224" y="999836"/>
                      <a:pt x="1427614" y="969993"/>
                    </a:cubicBezTo>
                    <a:cubicBezTo>
                      <a:pt x="1439014" y="958184"/>
                      <a:pt x="1450628" y="946483"/>
                      <a:pt x="1462565" y="935211"/>
                    </a:cubicBezTo>
                    <a:cubicBezTo>
                      <a:pt x="1480417" y="918250"/>
                      <a:pt x="1499022" y="902041"/>
                      <a:pt x="1517841" y="886153"/>
                    </a:cubicBezTo>
                    <a:cubicBezTo>
                      <a:pt x="1527735" y="877780"/>
                      <a:pt x="1537845" y="869621"/>
                      <a:pt x="1548169" y="861785"/>
                    </a:cubicBezTo>
                    <a:cubicBezTo>
                      <a:pt x="1558493" y="853841"/>
                      <a:pt x="1568924" y="846327"/>
                      <a:pt x="1579571" y="838920"/>
                    </a:cubicBezTo>
                    <a:lnTo>
                      <a:pt x="1604412" y="822602"/>
                    </a:lnTo>
                    <a:cubicBezTo>
                      <a:pt x="1605273" y="822066"/>
                      <a:pt x="1610327" y="820563"/>
                      <a:pt x="1612908" y="818953"/>
                    </a:cubicBezTo>
                    <a:lnTo>
                      <a:pt x="1613123" y="818308"/>
                    </a:lnTo>
                    <a:lnTo>
                      <a:pt x="1613016" y="818845"/>
                    </a:lnTo>
                    <a:cubicBezTo>
                      <a:pt x="1614199" y="818094"/>
                      <a:pt x="1614952" y="817342"/>
                      <a:pt x="1614306" y="816698"/>
                    </a:cubicBezTo>
                    <a:cubicBezTo>
                      <a:pt x="1614199" y="816591"/>
                      <a:pt x="1614199" y="816591"/>
                      <a:pt x="1614091" y="816484"/>
                    </a:cubicBezTo>
                    <a:cubicBezTo>
                      <a:pt x="1614199" y="816376"/>
                      <a:pt x="1614306" y="816269"/>
                      <a:pt x="1614414" y="816162"/>
                    </a:cubicBezTo>
                    <a:cubicBezTo>
                      <a:pt x="1616888" y="813371"/>
                      <a:pt x="1621189" y="813048"/>
                      <a:pt x="1624093" y="815518"/>
                    </a:cubicBezTo>
                    <a:cubicBezTo>
                      <a:pt x="1626136" y="817235"/>
                      <a:pt x="1628502" y="822173"/>
                      <a:pt x="1623555" y="826897"/>
                    </a:cubicBezTo>
                    <a:cubicBezTo>
                      <a:pt x="1621082" y="829151"/>
                      <a:pt x="1613554" y="833552"/>
                      <a:pt x="1612156" y="834518"/>
                    </a:cubicBezTo>
                    <a:lnTo>
                      <a:pt x="1588604" y="851372"/>
                    </a:lnTo>
                    <a:cubicBezTo>
                      <a:pt x="1578495" y="858994"/>
                      <a:pt x="1568493" y="866938"/>
                      <a:pt x="1558600" y="874989"/>
                    </a:cubicBezTo>
                    <a:cubicBezTo>
                      <a:pt x="1548813" y="883040"/>
                      <a:pt x="1539135" y="891306"/>
                      <a:pt x="1529671" y="899786"/>
                    </a:cubicBezTo>
                    <a:cubicBezTo>
                      <a:pt x="1511389" y="915781"/>
                      <a:pt x="1493537" y="932420"/>
                      <a:pt x="1475900" y="949167"/>
                    </a:cubicBezTo>
                    <a:cubicBezTo>
                      <a:pt x="1458264" y="965913"/>
                      <a:pt x="1440842" y="982874"/>
                      <a:pt x="1423958" y="1000372"/>
                    </a:cubicBezTo>
                    <a:cubicBezTo>
                      <a:pt x="1403740" y="1021198"/>
                      <a:pt x="1384490" y="1042883"/>
                      <a:pt x="1365993" y="1065211"/>
                    </a:cubicBezTo>
                    <a:cubicBezTo>
                      <a:pt x="1407504" y="1059092"/>
                      <a:pt x="1449015" y="1052866"/>
                      <a:pt x="1490526" y="1046640"/>
                    </a:cubicBezTo>
                    <a:cubicBezTo>
                      <a:pt x="1490634" y="1046532"/>
                      <a:pt x="1490741" y="1045888"/>
                      <a:pt x="1490741" y="1045888"/>
                    </a:cubicBezTo>
                    <a:cubicBezTo>
                      <a:pt x="1492785" y="1042668"/>
                      <a:pt x="1496979" y="1041809"/>
                      <a:pt x="1500205" y="1043849"/>
                    </a:cubicBezTo>
                    <a:lnTo>
                      <a:pt x="1500313" y="1043956"/>
                    </a:lnTo>
                    <a:cubicBezTo>
                      <a:pt x="1501388" y="1042131"/>
                      <a:pt x="1501711" y="1043527"/>
                      <a:pt x="1502033" y="1044922"/>
                    </a:cubicBezTo>
                    <a:cubicBezTo>
                      <a:pt x="1505689" y="1044385"/>
                      <a:pt x="1509346" y="1043849"/>
                      <a:pt x="1513002" y="1043312"/>
                    </a:cubicBezTo>
                    <a:cubicBezTo>
                      <a:pt x="1511604" y="1040521"/>
                      <a:pt x="1510959" y="1037086"/>
                      <a:pt x="1513433" y="1034939"/>
                    </a:cubicBezTo>
                    <a:cubicBezTo>
                      <a:pt x="1533973" y="1015723"/>
                      <a:pt x="1554298" y="996615"/>
                      <a:pt x="1574946" y="977829"/>
                    </a:cubicBezTo>
                    <a:cubicBezTo>
                      <a:pt x="1588819" y="965269"/>
                      <a:pt x="1602799" y="952817"/>
                      <a:pt x="1616995" y="940686"/>
                    </a:cubicBezTo>
                    <a:cubicBezTo>
                      <a:pt x="1628825" y="930595"/>
                      <a:pt x="1640869" y="920612"/>
                      <a:pt x="1653236" y="910951"/>
                    </a:cubicBezTo>
                    <a:cubicBezTo>
                      <a:pt x="1665388" y="901289"/>
                      <a:pt x="1677971" y="891950"/>
                      <a:pt x="1690661" y="882718"/>
                    </a:cubicBezTo>
                    <a:cubicBezTo>
                      <a:pt x="1701092" y="875204"/>
                      <a:pt x="1711739" y="868011"/>
                      <a:pt x="1722708" y="861248"/>
                    </a:cubicBezTo>
                    <a:cubicBezTo>
                      <a:pt x="1733677" y="854485"/>
                      <a:pt x="1744861" y="848259"/>
                      <a:pt x="1756261" y="842248"/>
                    </a:cubicBezTo>
                    <a:lnTo>
                      <a:pt x="1779920" y="830976"/>
                    </a:lnTo>
                    <a:cubicBezTo>
                      <a:pt x="1780243" y="830868"/>
                      <a:pt x="1784222" y="829795"/>
                      <a:pt x="1786911" y="828614"/>
                    </a:cubicBezTo>
                    <a:cubicBezTo>
                      <a:pt x="1787126" y="828185"/>
                      <a:pt x="1787448" y="827863"/>
                      <a:pt x="1787663" y="827541"/>
                    </a:cubicBezTo>
                    <a:cubicBezTo>
                      <a:pt x="1787555" y="827755"/>
                      <a:pt x="1787555" y="828078"/>
                      <a:pt x="1787448" y="828399"/>
                    </a:cubicBezTo>
                    <a:cubicBezTo>
                      <a:pt x="1788846" y="827755"/>
                      <a:pt x="1789814" y="827111"/>
                      <a:pt x="1789491" y="826574"/>
                    </a:cubicBezTo>
                    <a:cubicBezTo>
                      <a:pt x="1789384" y="826467"/>
                      <a:pt x="1789276" y="826360"/>
                      <a:pt x="1789169" y="826252"/>
                    </a:cubicBezTo>
                    <a:cubicBezTo>
                      <a:pt x="1789707" y="825930"/>
                      <a:pt x="1790352" y="825608"/>
                      <a:pt x="1790997" y="825501"/>
                    </a:cubicBezTo>
                    <a:cubicBezTo>
                      <a:pt x="1795298" y="824213"/>
                      <a:pt x="1797450" y="826145"/>
                      <a:pt x="1797987" y="826574"/>
                    </a:cubicBezTo>
                    <a:cubicBezTo>
                      <a:pt x="1800030" y="828078"/>
                      <a:pt x="1800783" y="830224"/>
                      <a:pt x="1800568" y="832801"/>
                    </a:cubicBezTo>
                    <a:cubicBezTo>
                      <a:pt x="1800461" y="833659"/>
                      <a:pt x="1800030" y="835806"/>
                      <a:pt x="1797450" y="837739"/>
                    </a:cubicBezTo>
                    <a:cubicBezTo>
                      <a:pt x="1795837" y="839027"/>
                      <a:pt x="1786803" y="843428"/>
                      <a:pt x="1786157" y="843750"/>
                    </a:cubicBezTo>
                    <a:lnTo>
                      <a:pt x="1763574" y="855773"/>
                    </a:lnTo>
                    <a:cubicBezTo>
                      <a:pt x="1752712" y="861892"/>
                      <a:pt x="1742173" y="868441"/>
                      <a:pt x="1731742" y="875418"/>
                    </a:cubicBezTo>
                    <a:cubicBezTo>
                      <a:pt x="1721418" y="882288"/>
                      <a:pt x="1711309" y="889481"/>
                      <a:pt x="1701415" y="897103"/>
                    </a:cubicBezTo>
                    <a:cubicBezTo>
                      <a:pt x="1689155" y="906549"/>
                      <a:pt x="1677110" y="916211"/>
                      <a:pt x="1665173" y="925872"/>
                    </a:cubicBezTo>
                    <a:cubicBezTo>
                      <a:pt x="1653129" y="935641"/>
                      <a:pt x="1641192" y="945410"/>
                      <a:pt x="1629362" y="955286"/>
                    </a:cubicBezTo>
                    <a:cubicBezTo>
                      <a:pt x="1615060" y="967201"/>
                      <a:pt x="1600864" y="979117"/>
                      <a:pt x="1586669" y="991140"/>
                    </a:cubicBezTo>
                    <a:cubicBezTo>
                      <a:pt x="1567095" y="1007672"/>
                      <a:pt x="1547630" y="1024311"/>
                      <a:pt x="1528058" y="1041057"/>
                    </a:cubicBezTo>
                    <a:cubicBezTo>
                      <a:pt x="1561934" y="1036012"/>
                      <a:pt x="1595702" y="1030967"/>
                      <a:pt x="1629577" y="1025921"/>
                    </a:cubicBezTo>
                    <a:cubicBezTo>
                      <a:pt x="1641729" y="1024096"/>
                      <a:pt x="1653882" y="1022164"/>
                      <a:pt x="1666034" y="1020339"/>
                    </a:cubicBezTo>
                    <a:cubicBezTo>
                      <a:pt x="1666356" y="1020017"/>
                      <a:pt x="1665819" y="1019373"/>
                      <a:pt x="1666142" y="1019051"/>
                    </a:cubicBezTo>
                    <a:cubicBezTo>
                      <a:pt x="1691199" y="998977"/>
                      <a:pt x="1718084" y="979976"/>
                      <a:pt x="1745937" y="962478"/>
                    </a:cubicBezTo>
                    <a:cubicBezTo>
                      <a:pt x="1757014" y="955500"/>
                      <a:pt x="1768198" y="948737"/>
                      <a:pt x="1779598" y="942404"/>
                    </a:cubicBezTo>
                    <a:cubicBezTo>
                      <a:pt x="1796696" y="932635"/>
                      <a:pt x="1814118" y="923725"/>
                      <a:pt x="1831325" y="914923"/>
                    </a:cubicBezTo>
                    <a:cubicBezTo>
                      <a:pt x="1840466" y="910307"/>
                      <a:pt x="1849607" y="905798"/>
                      <a:pt x="1858963" y="901504"/>
                    </a:cubicBezTo>
                    <a:cubicBezTo>
                      <a:pt x="1868212" y="897103"/>
                      <a:pt x="1877675" y="892916"/>
                      <a:pt x="1887139" y="888944"/>
                    </a:cubicBezTo>
                    <a:lnTo>
                      <a:pt x="1907679" y="880571"/>
                    </a:lnTo>
                    <a:cubicBezTo>
                      <a:pt x="1909077" y="880034"/>
                      <a:pt x="1912411" y="879605"/>
                      <a:pt x="1914884" y="878961"/>
                    </a:cubicBezTo>
                    <a:cubicBezTo>
                      <a:pt x="1915423" y="878531"/>
                      <a:pt x="1915960" y="877994"/>
                      <a:pt x="1916497" y="877672"/>
                    </a:cubicBezTo>
                    <a:cubicBezTo>
                      <a:pt x="1916175" y="878102"/>
                      <a:pt x="1915960" y="878531"/>
                      <a:pt x="1915745" y="878746"/>
                    </a:cubicBezTo>
                    <a:cubicBezTo>
                      <a:pt x="1917036" y="878424"/>
                      <a:pt x="1917895" y="877994"/>
                      <a:pt x="1917680" y="877458"/>
                    </a:cubicBezTo>
                    <a:cubicBezTo>
                      <a:pt x="1917573" y="877351"/>
                      <a:pt x="1917573" y="877243"/>
                      <a:pt x="1917573" y="877136"/>
                    </a:cubicBezTo>
                    <a:cubicBezTo>
                      <a:pt x="1918003" y="877028"/>
                      <a:pt x="1918541" y="876921"/>
                      <a:pt x="1918971" y="876814"/>
                    </a:cubicBezTo>
                    <a:cubicBezTo>
                      <a:pt x="1922843" y="876170"/>
                      <a:pt x="1924671" y="877887"/>
                      <a:pt x="1925101" y="878209"/>
                    </a:cubicBezTo>
                    <a:cubicBezTo>
                      <a:pt x="1926499" y="879390"/>
                      <a:pt x="1927145" y="880786"/>
                      <a:pt x="1927467" y="882288"/>
                    </a:cubicBezTo>
                    <a:cubicBezTo>
                      <a:pt x="1927790" y="883791"/>
                      <a:pt x="1927682" y="885938"/>
                      <a:pt x="1925747" y="888193"/>
                    </a:cubicBezTo>
                    <a:cubicBezTo>
                      <a:pt x="1925423" y="888515"/>
                      <a:pt x="1924563" y="889374"/>
                      <a:pt x="1922950" y="890018"/>
                    </a:cubicBezTo>
                    <a:cubicBezTo>
                      <a:pt x="1921445" y="890769"/>
                      <a:pt x="1915530" y="892701"/>
                      <a:pt x="1913271" y="893775"/>
                    </a:cubicBezTo>
                    <a:lnTo>
                      <a:pt x="1893376" y="903007"/>
                    </a:lnTo>
                    <a:cubicBezTo>
                      <a:pt x="1886171" y="906442"/>
                      <a:pt x="1878966" y="910092"/>
                      <a:pt x="1871760" y="913742"/>
                    </a:cubicBezTo>
                    <a:cubicBezTo>
                      <a:pt x="1861006" y="919217"/>
                      <a:pt x="1850252" y="925014"/>
                      <a:pt x="1839713" y="930810"/>
                    </a:cubicBezTo>
                    <a:cubicBezTo>
                      <a:pt x="1822937" y="939935"/>
                      <a:pt x="1806052" y="949596"/>
                      <a:pt x="1789169" y="959150"/>
                    </a:cubicBezTo>
                    <a:cubicBezTo>
                      <a:pt x="1772392" y="968597"/>
                      <a:pt x="1755616" y="978258"/>
                      <a:pt x="1739162" y="988242"/>
                    </a:cubicBezTo>
                    <a:cubicBezTo>
                      <a:pt x="1724859" y="996937"/>
                      <a:pt x="1711309" y="1006277"/>
                      <a:pt x="1697651" y="1015508"/>
                    </a:cubicBezTo>
                    <a:cubicBezTo>
                      <a:pt x="1734860" y="1009926"/>
                      <a:pt x="1772070" y="1004344"/>
                      <a:pt x="1809172" y="998547"/>
                    </a:cubicBezTo>
                    <a:cubicBezTo>
                      <a:pt x="1908862" y="982982"/>
                      <a:pt x="2008446" y="966557"/>
                      <a:pt x="2107706" y="947879"/>
                    </a:cubicBezTo>
                    <a:cubicBezTo>
                      <a:pt x="2111578" y="947127"/>
                      <a:pt x="2115342" y="949704"/>
                      <a:pt x="2116095" y="953568"/>
                    </a:cubicBezTo>
                    <a:cubicBezTo>
                      <a:pt x="2116848" y="957325"/>
                      <a:pt x="2114374" y="961083"/>
                      <a:pt x="2110502" y="961834"/>
                    </a:cubicBezTo>
                    <a:cubicBezTo>
                      <a:pt x="1986399" y="987168"/>
                      <a:pt x="1861974" y="1009282"/>
                      <a:pt x="1737226" y="1029034"/>
                    </a:cubicBezTo>
                    <a:close/>
                    <a:moveTo>
                      <a:pt x="1501280" y="1045244"/>
                    </a:moveTo>
                    <a:cubicBezTo>
                      <a:pt x="1501496" y="1045244"/>
                      <a:pt x="1501603" y="1045137"/>
                      <a:pt x="1501818" y="1045137"/>
                    </a:cubicBezTo>
                    <a:lnTo>
                      <a:pt x="1501603" y="1045030"/>
                    </a:lnTo>
                    <a:lnTo>
                      <a:pt x="1500850" y="1044707"/>
                    </a:lnTo>
                    <a:cubicBezTo>
                      <a:pt x="1501065" y="1044815"/>
                      <a:pt x="1501173" y="1045030"/>
                      <a:pt x="1501280" y="1045244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10160826" y="17182920"/>
                <a:ext cx="2544276" cy="2434383"/>
              </a:xfrm>
              <a:custGeom>
                <a:avLst/>
                <a:gdLst/>
                <a:ahLst/>
                <a:cxnLst/>
                <a:rect l="l" t="t" r="r" b="b"/>
                <a:pathLst>
                  <a:path w="2544276" h="2434383" extrusionOk="0">
                    <a:moveTo>
                      <a:pt x="2272692" y="1433032"/>
                    </a:moveTo>
                    <a:cubicBezTo>
                      <a:pt x="2202360" y="1376244"/>
                      <a:pt x="2178916" y="1290902"/>
                      <a:pt x="2129554" y="1251076"/>
                    </a:cubicBezTo>
                    <a:cubicBezTo>
                      <a:pt x="1894361" y="1061175"/>
                      <a:pt x="1724661" y="991398"/>
                      <a:pt x="1604967" y="982918"/>
                    </a:cubicBezTo>
                    <a:cubicBezTo>
                      <a:pt x="1720359" y="911638"/>
                      <a:pt x="1837042" y="768649"/>
                      <a:pt x="1908987" y="510905"/>
                    </a:cubicBezTo>
                    <a:cubicBezTo>
                      <a:pt x="1928344" y="441665"/>
                      <a:pt x="1911353" y="351277"/>
                      <a:pt x="1931248" y="288263"/>
                    </a:cubicBezTo>
                    <a:cubicBezTo>
                      <a:pt x="1984266" y="120155"/>
                      <a:pt x="2083634" y="23219"/>
                      <a:pt x="2069116" y="13128"/>
                    </a:cubicBezTo>
                    <a:cubicBezTo>
                      <a:pt x="2054598" y="3037"/>
                      <a:pt x="1965446" y="145597"/>
                      <a:pt x="1844139" y="227719"/>
                    </a:cubicBezTo>
                    <a:cubicBezTo>
                      <a:pt x="1769183" y="278387"/>
                      <a:pt x="1679924" y="276562"/>
                      <a:pt x="1627336" y="312095"/>
                    </a:cubicBezTo>
                    <a:cubicBezTo>
                      <a:pt x="1424728" y="449179"/>
                      <a:pt x="1311487" y="567585"/>
                      <a:pt x="1252769" y="666776"/>
                    </a:cubicBezTo>
                    <a:cubicBezTo>
                      <a:pt x="1205021" y="548907"/>
                      <a:pt x="1099523" y="417511"/>
                      <a:pt x="899066" y="293953"/>
                    </a:cubicBezTo>
                    <a:cubicBezTo>
                      <a:pt x="837552" y="255951"/>
                      <a:pt x="745174" y="246505"/>
                      <a:pt x="689790" y="209791"/>
                    </a:cubicBezTo>
                    <a:cubicBezTo>
                      <a:pt x="542028" y="111674"/>
                      <a:pt x="476320" y="-10166"/>
                      <a:pt x="462447" y="676"/>
                    </a:cubicBezTo>
                    <a:cubicBezTo>
                      <a:pt x="448575" y="11625"/>
                      <a:pt x="561386" y="136794"/>
                      <a:pt x="606445" y="275274"/>
                    </a:cubicBezTo>
                    <a:cubicBezTo>
                      <a:pt x="634298" y="360831"/>
                      <a:pt x="607198" y="445100"/>
                      <a:pt x="626663" y="505108"/>
                    </a:cubicBezTo>
                    <a:cubicBezTo>
                      <a:pt x="713341" y="771119"/>
                      <a:pt x="809376" y="918187"/>
                      <a:pt x="899388" y="995263"/>
                    </a:cubicBezTo>
                    <a:cubicBezTo>
                      <a:pt x="766682" y="999557"/>
                      <a:pt x="598595" y="1059994"/>
                      <a:pt x="407924" y="1227781"/>
                    </a:cubicBezTo>
                    <a:cubicBezTo>
                      <a:pt x="353723" y="1275444"/>
                      <a:pt x="318342" y="1360464"/>
                      <a:pt x="267045" y="1402652"/>
                    </a:cubicBezTo>
                    <a:cubicBezTo>
                      <a:pt x="130252" y="1515154"/>
                      <a:pt x="-6433" y="1543064"/>
                      <a:pt x="234" y="1559381"/>
                    </a:cubicBezTo>
                    <a:cubicBezTo>
                      <a:pt x="6902" y="1575591"/>
                      <a:pt x="160041" y="1503989"/>
                      <a:pt x="306943" y="1500447"/>
                    </a:cubicBezTo>
                    <a:cubicBezTo>
                      <a:pt x="397600" y="1498193"/>
                      <a:pt x="471589" y="1547895"/>
                      <a:pt x="535146" y="1546285"/>
                    </a:cubicBezTo>
                    <a:cubicBezTo>
                      <a:pt x="765499" y="1540703"/>
                      <a:pt x="920574" y="1506458"/>
                      <a:pt x="1024566" y="1459547"/>
                    </a:cubicBezTo>
                    <a:cubicBezTo>
                      <a:pt x="995208" y="1576128"/>
                      <a:pt x="997359" y="1731462"/>
                      <a:pt x="1060700" y="1930272"/>
                    </a:cubicBezTo>
                    <a:cubicBezTo>
                      <a:pt x="1082423" y="1998761"/>
                      <a:pt x="1146303" y="2065531"/>
                      <a:pt x="1164263" y="2129082"/>
                    </a:cubicBezTo>
                    <a:cubicBezTo>
                      <a:pt x="1212011" y="2298801"/>
                      <a:pt x="1181792" y="2433738"/>
                      <a:pt x="1199536" y="2434382"/>
                    </a:cubicBezTo>
                    <a:cubicBezTo>
                      <a:pt x="1217280" y="2435026"/>
                      <a:pt x="1213839" y="2267240"/>
                      <a:pt x="1270621" y="2133054"/>
                    </a:cubicBezTo>
                    <a:cubicBezTo>
                      <a:pt x="1305679" y="2050181"/>
                      <a:pt x="1381604" y="2003698"/>
                      <a:pt x="1406231" y="1945515"/>
                    </a:cubicBezTo>
                    <a:cubicBezTo>
                      <a:pt x="1497318" y="1730066"/>
                      <a:pt x="1528613" y="1573766"/>
                      <a:pt x="1526247" y="1459869"/>
                    </a:cubicBezTo>
                    <a:cubicBezTo>
                      <a:pt x="1631207" y="1529217"/>
                      <a:pt x="1788756" y="1578919"/>
                      <a:pt x="2016743" y="1574947"/>
                    </a:cubicBezTo>
                    <a:cubicBezTo>
                      <a:pt x="2089334" y="1573659"/>
                      <a:pt x="2172033" y="1531900"/>
                      <a:pt x="2238601" y="1532974"/>
                    </a:cubicBezTo>
                    <a:cubicBezTo>
                      <a:pt x="2416475" y="1535657"/>
                      <a:pt x="2538534" y="1602643"/>
                      <a:pt x="2544126" y="1586004"/>
                    </a:cubicBezTo>
                    <a:cubicBezTo>
                      <a:pt x="2549933" y="1569257"/>
                      <a:pt x="2386578" y="1524922"/>
                      <a:pt x="2272692" y="1433032"/>
                    </a:cubicBezTo>
                    <a:close/>
                    <a:moveTo>
                      <a:pt x="1358375" y="1127732"/>
                    </a:moveTo>
                    <a:cubicBezTo>
                      <a:pt x="1352890" y="1144263"/>
                      <a:pt x="1350202" y="1163479"/>
                      <a:pt x="1350524" y="1184412"/>
                    </a:cubicBezTo>
                    <a:cubicBezTo>
                      <a:pt x="1335361" y="1180655"/>
                      <a:pt x="1320520" y="1178400"/>
                      <a:pt x="1307185" y="1178078"/>
                    </a:cubicBezTo>
                    <a:cubicBezTo>
                      <a:pt x="1279870" y="1177220"/>
                      <a:pt x="1248253" y="1184412"/>
                      <a:pt x="1215882" y="1199977"/>
                    </a:cubicBezTo>
                    <a:cubicBezTo>
                      <a:pt x="1213624" y="1178722"/>
                      <a:pt x="1208569" y="1159077"/>
                      <a:pt x="1201902" y="1142868"/>
                    </a:cubicBezTo>
                    <a:cubicBezTo>
                      <a:pt x="1190288" y="1114850"/>
                      <a:pt x="1166521" y="1086080"/>
                      <a:pt x="1133291" y="1061283"/>
                    </a:cubicBezTo>
                    <a:cubicBezTo>
                      <a:pt x="1162757" y="1052802"/>
                      <a:pt x="1187706" y="1038847"/>
                      <a:pt x="1206419" y="1023925"/>
                    </a:cubicBezTo>
                    <a:cubicBezTo>
                      <a:pt x="1222012" y="1011473"/>
                      <a:pt x="1236423" y="993760"/>
                      <a:pt x="1248790" y="972505"/>
                    </a:cubicBezTo>
                    <a:cubicBezTo>
                      <a:pt x="1261695" y="987748"/>
                      <a:pt x="1275783" y="1000308"/>
                      <a:pt x="1289441" y="1009648"/>
                    </a:cubicBezTo>
                    <a:cubicBezTo>
                      <a:pt x="1319015" y="1029937"/>
                      <a:pt x="1362784" y="1042711"/>
                      <a:pt x="1413974" y="1042389"/>
                    </a:cubicBezTo>
                    <a:cubicBezTo>
                      <a:pt x="1385475" y="1069012"/>
                      <a:pt x="1367516" y="1100250"/>
                      <a:pt x="1358375" y="1127732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10352315" y="17365641"/>
                <a:ext cx="2111891" cy="2012023"/>
              </a:xfrm>
              <a:custGeom>
                <a:avLst/>
                <a:gdLst/>
                <a:ahLst/>
                <a:cxnLst/>
                <a:rect l="l" t="t" r="r" b="b"/>
                <a:pathLst>
                  <a:path w="2111891" h="2012023" extrusionOk="0">
                    <a:moveTo>
                      <a:pt x="892763" y="1244515"/>
                    </a:moveTo>
                    <a:cubicBezTo>
                      <a:pt x="898032" y="1240865"/>
                      <a:pt x="903087" y="1237215"/>
                      <a:pt x="908141" y="1233565"/>
                    </a:cubicBezTo>
                    <a:cubicBezTo>
                      <a:pt x="915669" y="1227983"/>
                      <a:pt x="923090" y="1222294"/>
                      <a:pt x="930187" y="1216282"/>
                    </a:cubicBezTo>
                    <a:cubicBezTo>
                      <a:pt x="937393" y="1210378"/>
                      <a:pt x="944383" y="1204152"/>
                      <a:pt x="951050" y="1197818"/>
                    </a:cubicBezTo>
                    <a:cubicBezTo>
                      <a:pt x="971268" y="1178603"/>
                      <a:pt x="989873" y="1157885"/>
                      <a:pt x="1008047" y="1137166"/>
                    </a:cubicBezTo>
                    <a:cubicBezTo>
                      <a:pt x="1010736" y="1134268"/>
                      <a:pt x="1010628" y="1129759"/>
                      <a:pt x="1007725" y="1127075"/>
                    </a:cubicBezTo>
                    <a:cubicBezTo>
                      <a:pt x="1004821" y="1124392"/>
                      <a:pt x="1000304" y="1124606"/>
                      <a:pt x="997616" y="1127397"/>
                    </a:cubicBezTo>
                    <a:cubicBezTo>
                      <a:pt x="981592" y="1143500"/>
                      <a:pt x="965031" y="1159172"/>
                      <a:pt x="948254" y="1174631"/>
                    </a:cubicBezTo>
                    <a:cubicBezTo>
                      <a:pt x="939866" y="1182252"/>
                      <a:pt x="931370" y="1189875"/>
                      <a:pt x="922874" y="1197282"/>
                    </a:cubicBezTo>
                    <a:cubicBezTo>
                      <a:pt x="914379" y="1204688"/>
                      <a:pt x="905883" y="1212203"/>
                      <a:pt x="897065" y="1219181"/>
                    </a:cubicBezTo>
                    <a:lnTo>
                      <a:pt x="860501" y="1247735"/>
                    </a:lnTo>
                    <a:cubicBezTo>
                      <a:pt x="856306" y="1250956"/>
                      <a:pt x="845445" y="1258363"/>
                      <a:pt x="842756" y="1260725"/>
                    </a:cubicBezTo>
                    <a:cubicBezTo>
                      <a:pt x="840498" y="1262872"/>
                      <a:pt x="839960" y="1264804"/>
                      <a:pt x="839852" y="1265555"/>
                    </a:cubicBezTo>
                    <a:cubicBezTo>
                      <a:pt x="839423" y="1269312"/>
                      <a:pt x="840713" y="1271889"/>
                      <a:pt x="844262" y="1273177"/>
                    </a:cubicBezTo>
                    <a:cubicBezTo>
                      <a:pt x="844907" y="1273392"/>
                      <a:pt x="847058" y="1274251"/>
                      <a:pt x="850606" y="1272641"/>
                    </a:cubicBezTo>
                    <a:cubicBezTo>
                      <a:pt x="851252" y="1272426"/>
                      <a:pt x="851897" y="1272104"/>
                      <a:pt x="852435" y="1271674"/>
                    </a:cubicBezTo>
                    <a:cubicBezTo>
                      <a:pt x="852220" y="1271674"/>
                      <a:pt x="852005" y="1271674"/>
                      <a:pt x="851682" y="1271352"/>
                    </a:cubicBezTo>
                    <a:cubicBezTo>
                      <a:pt x="851144" y="1270601"/>
                      <a:pt x="851897" y="1269635"/>
                      <a:pt x="853403" y="1268668"/>
                    </a:cubicBezTo>
                    <a:cubicBezTo>
                      <a:pt x="853295" y="1269527"/>
                      <a:pt x="853080" y="1270923"/>
                      <a:pt x="852650" y="1271460"/>
                    </a:cubicBezTo>
                    <a:cubicBezTo>
                      <a:pt x="853725" y="1270386"/>
                      <a:pt x="854478" y="1269098"/>
                      <a:pt x="854801" y="1267702"/>
                    </a:cubicBezTo>
                    <a:cubicBezTo>
                      <a:pt x="859210" y="1265126"/>
                      <a:pt x="866738" y="1262120"/>
                      <a:pt x="869426" y="1260295"/>
                    </a:cubicBezTo>
                    <a:cubicBezTo>
                      <a:pt x="877277" y="1255035"/>
                      <a:pt x="885128" y="1249882"/>
                      <a:pt x="892763" y="1244515"/>
                    </a:cubicBezTo>
                    <a:close/>
                    <a:moveTo>
                      <a:pt x="845229" y="1260081"/>
                    </a:moveTo>
                    <a:cubicBezTo>
                      <a:pt x="845229" y="1260188"/>
                      <a:pt x="845445" y="1260081"/>
                      <a:pt x="845552" y="1259973"/>
                    </a:cubicBezTo>
                    <a:cubicBezTo>
                      <a:pt x="846198" y="1259758"/>
                      <a:pt x="846842" y="1259651"/>
                      <a:pt x="847488" y="1259544"/>
                    </a:cubicBezTo>
                    <a:cubicBezTo>
                      <a:pt x="846198" y="1259114"/>
                      <a:pt x="844800" y="1258792"/>
                      <a:pt x="845229" y="1260081"/>
                    </a:cubicBezTo>
                    <a:close/>
                    <a:moveTo>
                      <a:pt x="885128" y="846036"/>
                    </a:moveTo>
                    <a:cubicBezTo>
                      <a:pt x="903624" y="853443"/>
                      <a:pt x="921476" y="861924"/>
                      <a:pt x="938253" y="871263"/>
                    </a:cubicBezTo>
                    <a:cubicBezTo>
                      <a:pt x="941587" y="872981"/>
                      <a:pt x="942985" y="877167"/>
                      <a:pt x="941264" y="880495"/>
                    </a:cubicBezTo>
                    <a:cubicBezTo>
                      <a:pt x="939436" y="883823"/>
                      <a:pt x="935349" y="885111"/>
                      <a:pt x="932015" y="883393"/>
                    </a:cubicBezTo>
                    <a:cubicBezTo>
                      <a:pt x="915132" y="875342"/>
                      <a:pt x="897387" y="868472"/>
                      <a:pt x="879105" y="862138"/>
                    </a:cubicBezTo>
                    <a:cubicBezTo>
                      <a:pt x="861253" y="855912"/>
                      <a:pt x="842864" y="850652"/>
                      <a:pt x="824474" y="845821"/>
                    </a:cubicBezTo>
                    <a:cubicBezTo>
                      <a:pt x="809634" y="841849"/>
                      <a:pt x="794793" y="838199"/>
                      <a:pt x="780059" y="835086"/>
                    </a:cubicBezTo>
                    <a:cubicBezTo>
                      <a:pt x="757046" y="830148"/>
                      <a:pt x="734247" y="826069"/>
                      <a:pt x="712308" y="823493"/>
                    </a:cubicBezTo>
                    <a:cubicBezTo>
                      <a:pt x="708437" y="823171"/>
                      <a:pt x="705533" y="819735"/>
                      <a:pt x="705856" y="815764"/>
                    </a:cubicBezTo>
                    <a:cubicBezTo>
                      <a:pt x="706179" y="811899"/>
                      <a:pt x="709620" y="809001"/>
                      <a:pt x="713599" y="809323"/>
                    </a:cubicBezTo>
                    <a:cubicBezTo>
                      <a:pt x="736182" y="810611"/>
                      <a:pt x="759734" y="812972"/>
                      <a:pt x="783501" y="817052"/>
                    </a:cubicBezTo>
                    <a:cubicBezTo>
                      <a:pt x="798879" y="819735"/>
                      <a:pt x="814258" y="823063"/>
                      <a:pt x="829421" y="827142"/>
                    </a:cubicBezTo>
                    <a:cubicBezTo>
                      <a:pt x="848456" y="832295"/>
                      <a:pt x="867061" y="838736"/>
                      <a:pt x="885128" y="846036"/>
                    </a:cubicBezTo>
                    <a:close/>
                    <a:moveTo>
                      <a:pt x="932015" y="992353"/>
                    </a:moveTo>
                    <a:cubicBezTo>
                      <a:pt x="936532" y="990957"/>
                      <a:pt x="971376" y="976894"/>
                      <a:pt x="986109" y="974210"/>
                    </a:cubicBezTo>
                    <a:cubicBezTo>
                      <a:pt x="986754" y="974210"/>
                      <a:pt x="987399" y="973888"/>
                      <a:pt x="988045" y="973781"/>
                    </a:cubicBezTo>
                    <a:cubicBezTo>
                      <a:pt x="987614" y="973459"/>
                      <a:pt x="987292" y="973137"/>
                      <a:pt x="987077" y="972922"/>
                    </a:cubicBezTo>
                    <a:cubicBezTo>
                      <a:pt x="987399" y="973244"/>
                      <a:pt x="987829" y="973459"/>
                      <a:pt x="988260" y="973674"/>
                    </a:cubicBezTo>
                    <a:cubicBezTo>
                      <a:pt x="988798" y="973566"/>
                      <a:pt x="989120" y="973566"/>
                      <a:pt x="989120" y="973888"/>
                    </a:cubicBezTo>
                    <a:lnTo>
                      <a:pt x="989120" y="973996"/>
                    </a:lnTo>
                    <a:cubicBezTo>
                      <a:pt x="991701" y="974962"/>
                      <a:pt x="994820" y="974103"/>
                      <a:pt x="996648" y="971849"/>
                    </a:cubicBezTo>
                    <a:cubicBezTo>
                      <a:pt x="999014" y="968843"/>
                      <a:pt x="998476" y="964549"/>
                      <a:pt x="995573" y="962187"/>
                    </a:cubicBezTo>
                    <a:cubicBezTo>
                      <a:pt x="994282" y="961221"/>
                      <a:pt x="992024" y="960255"/>
                      <a:pt x="988798" y="960255"/>
                    </a:cubicBezTo>
                    <a:cubicBezTo>
                      <a:pt x="986109" y="960255"/>
                      <a:pt x="981915" y="960899"/>
                      <a:pt x="976968" y="962187"/>
                    </a:cubicBezTo>
                    <a:cubicBezTo>
                      <a:pt x="959976" y="966481"/>
                      <a:pt x="932015" y="977109"/>
                      <a:pt x="927929" y="978290"/>
                    </a:cubicBezTo>
                    <a:cubicBezTo>
                      <a:pt x="923197" y="979578"/>
                      <a:pt x="918573" y="981188"/>
                      <a:pt x="913841" y="982584"/>
                    </a:cubicBezTo>
                    <a:cubicBezTo>
                      <a:pt x="914056" y="982047"/>
                      <a:pt x="915024" y="981403"/>
                      <a:pt x="915132" y="980973"/>
                    </a:cubicBezTo>
                    <a:cubicBezTo>
                      <a:pt x="915669" y="978934"/>
                      <a:pt x="915239" y="976787"/>
                      <a:pt x="913626" y="974747"/>
                    </a:cubicBezTo>
                    <a:cubicBezTo>
                      <a:pt x="912981" y="973888"/>
                      <a:pt x="911690" y="972815"/>
                      <a:pt x="909755" y="971956"/>
                    </a:cubicBezTo>
                    <a:cubicBezTo>
                      <a:pt x="906958" y="970883"/>
                      <a:pt x="900613" y="969809"/>
                      <a:pt x="897925" y="968736"/>
                    </a:cubicBezTo>
                    <a:lnTo>
                      <a:pt x="870609" y="958860"/>
                    </a:lnTo>
                    <a:lnTo>
                      <a:pt x="800815" y="933310"/>
                    </a:lnTo>
                    <a:cubicBezTo>
                      <a:pt x="782425" y="927192"/>
                      <a:pt x="764143" y="921287"/>
                      <a:pt x="745539" y="916135"/>
                    </a:cubicBezTo>
                    <a:cubicBezTo>
                      <a:pt x="726934" y="910874"/>
                      <a:pt x="708222" y="906366"/>
                      <a:pt x="689402" y="902287"/>
                    </a:cubicBezTo>
                    <a:cubicBezTo>
                      <a:pt x="651763" y="894128"/>
                      <a:pt x="613800" y="888331"/>
                      <a:pt x="575301" y="883823"/>
                    </a:cubicBezTo>
                    <a:cubicBezTo>
                      <a:pt x="571429" y="883286"/>
                      <a:pt x="567773" y="886077"/>
                      <a:pt x="567235" y="889941"/>
                    </a:cubicBezTo>
                    <a:cubicBezTo>
                      <a:pt x="566697" y="893806"/>
                      <a:pt x="569493" y="897456"/>
                      <a:pt x="573365" y="897993"/>
                    </a:cubicBezTo>
                    <a:cubicBezTo>
                      <a:pt x="611220" y="903790"/>
                      <a:pt x="648321" y="911519"/>
                      <a:pt x="685208" y="920429"/>
                    </a:cubicBezTo>
                    <a:cubicBezTo>
                      <a:pt x="703705" y="924830"/>
                      <a:pt x="722095" y="929661"/>
                      <a:pt x="740377" y="934599"/>
                    </a:cubicBezTo>
                    <a:cubicBezTo>
                      <a:pt x="758659" y="939644"/>
                      <a:pt x="776941" y="944797"/>
                      <a:pt x="795115" y="950594"/>
                    </a:cubicBezTo>
                    <a:lnTo>
                      <a:pt x="865555" y="973566"/>
                    </a:lnTo>
                    <a:lnTo>
                      <a:pt x="892978" y="982154"/>
                    </a:lnTo>
                    <a:cubicBezTo>
                      <a:pt x="894591" y="982691"/>
                      <a:pt x="898570" y="982584"/>
                      <a:pt x="901474" y="982906"/>
                    </a:cubicBezTo>
                    <a:cubicBezTo>
                      <a:pt x="901474" y="983120"/>
                      <a:pt x="901581" y="983228"/>
                      <a:pt x="901689" y="983443"/>
                    </a:cubicBezTo>
                    <a:cubicBezTo>
                      <a:pt x="902549" y="985053"/>
                      <a:pt x="904700" y="984409"/>
                      <a:pt x="906421" y="984838"/>
                    </a:cubicBezTo>
                    <a:cubicBezTo>
                      <a:pt x="881041" y="992245"/>
                      <a:pt x="855768" y="999760"/>
                      <a:pt x="830712" y="1008025"/>
                    </a:cubicBezTo>
                    <a:cubicBezTo>
                      <a:pt x="798557" y="1018546"/>
                      <a:pt x="766617" y="1029710"/>
                      <a:pt x="734784" y="1041196"/>
                    </a:cubicBezTo>
                    <a:cubicBezTo>
                      <a:pt x="648214" y="1072649"/>
                      <a:pt x="560675" y="1104210"/>
                      <a:pt x="473029" y="1135771"/>
                    </a:cubicBezTo>
                    <a:cubicBezTo>
                      <a:pt x="460877" y="1140172"/>
                      <a:pt x="448617" y="1144466"/>
                      <a:pt x="436465" y="1148760"/>
                    </a:cubicBezTo>
                    <a:cubicBezTo>
                      <a:pt x="436357" y="1148652"/>
                      <a:pt x="436465" y="1148652"/>
                      <a:pt x="436357" y="1148652"/>
                    </a:cubicBezTo>
                    <a:cubicBezTo>
                      <a:pt x="432808" y="1145754"/>
                      <a:pt x="414849" y="1138669"/>
                      <a:pt x="407429" y="1136200"/>
                    </a:cubicBezTo>
                    <a:cubicBezTo>
                      <a:pt x="399040" y="1133302"/>
                      <a:pt x="390652" y="1130618"/>
                      <a:pt x="382156" y="1128042"/>
                    </a:cubicBezTo>
                    <a:cubicBezTo>
                      <a:pt x="373661" y="1125465"/>
                      <a:pt x="365165" y="1123103"/>
                      <a:pt x="356562" y="1120956"/>
                    </a:cubicBezTo>
                    <a:cubicBezTo>
                      <a:pt x="339677" y="1116770"/>
                      <a:pt x="322578" y="1112905"/>
                      <a:pt x="305372" y="1109899"/>
                    </a:cubicBezTo>
                    <a:cubicBezTo>
                      <a:pt x="293972" y="1107860"/>
                      <a:pt x="282466" y="1106142"/>
                      <a:pt x="270958" y="1104747"/>
                    </a:cubicBezTo>
                    <a:cubicBezTo>
                      <a:pt x="242138" y="1101097"/>
                      <a:pt x="213101" y="1099057"/>
                      <a:pt x="184280" y="1097662"/>
                    </a:cubicBezTo>
                    <a:cubicBezTo>
                      <a:pt x="180409" y="1097447"/>
                      <a:pt x="176967" y="1100346"/>
                      <a:pt x="176645" y="1104317"/>
                    </a:cubicBezTo>
                    <a:cubicBezTo>
                      <a:pt x="176430" y="1108182"/>
                      <a:pt x="179333" y="1111617"/>
                      <a:pt x="183312" y="1111939"/>
                    </a:cubicBezTo>
                    <a:cubicBezTo>
                      <a:pt x="211596" y="1114730"/>
                      <a:pt x="239987" y="1118595"/>
                      <a:pt x="268270" y="1123103"/>
                    </a:cubicBezTo>
                    <a:cubicBezTo>
                      <a:pt x="279562" y="1124928"/>
                      <a:pt x="290854" y="1126968"/>
                      <a:pt x="302038" y="1128900"/>
                    </a:cubicBezTo>
                    <a:cubicBezTo>
                      <a:pt x="318922" y="1131799"/>
                      <a:pt x="335806" y="1134805"/>
                      <a:pt x="352475" y="1138454"/>
                    </a:cubicBezTo>
                    <a:cubicBezTo>
                      <a:pt x="360863" y="1140172"/>
                      <a:pt x="369251" y="1142212"/>
                      <a:pt x="377640" y="1144251"/>
                    </a:cubicBezTo>
                    <a:cubicBezTo>
                      <a:pt x="386028" y="1146398"/>
                      <a:pt x="394416" y="1148652"/>
                      <a:pt x="402804" y="1151014"/>
                    </a:cubicBezTo>
                    <a:cubicBezTo>
                      <a:pt x="406030" y="1151980"/>
                      <a:pt x="413021" y="1153483"/>
                      <a:pt x="418935" y="1155093"/>
                    </a:cubicBezTo>
                    <a:cubicBezTo>
                      <a:pt x="378715" y="1169478"/>
                      <a:pt x="338602" y="1183970"/>
                      <a:pt x="298382" y="1198033"/>
                    </a:cubicBezTo>
                    <a:cubicBezTo>
                      <a:pt x="200734" y="1232277"/>
                      <a:pt x="102871" y="1265341"/>
                      <a:pt x="5116" y="1295398"/>
                    </a:cubicBezTo>
                    <a:cubicBezTo>
                      <a:pt x="1352" y="1296472"/>
                      <a:pt x="-799" y="1300444"/>
                      <a:pt x="277" y="1304201"/>
                    </a:cubicBezTo>
                    <a:cubicBezTo>
                      <a:pt x="1460" y="1307958"/>
                      <a:pt x="5439" y="1310105"/>
                      <a:pt x="9203" y="1309031"/>
                    </a:cubicBezTo>
                    <a:cubicBezTo>
                      <a:pt x="107603" y="1280155"/>
                      <a:pt x="206111" y="1248702"/>
                      <a:pt x="304296" y="1215316"/>
                    </a:cubicBezTo>
                    <a:cubicBezTo>
                      <a:pt x="362906" y="1195349"/>
                      <a:pt x="421409" y="1174953"/>
                      <a:pt x="479589" y="1153912"/>
                    </a:cubicBezTo>
                    <a:cubicBezTo>
                      <a:pt x="499161" y="1146828"/>
                      <a:pt x="518411" y="1139528"/>
                      <a:pt x="537984" y="1132335"/>
                    </a:cubicBezTo>
                    <a:cubicBezTo>
                      <a:pt x="516583" y="1153161"/>
                      <a:pt x="494322" y="1173021"/>
                      <a:pt x="471308" y="1192129"/>
                    </a:cubicBezTo>
                    <a:cubicBezTo>
                      <a:pt x="456683" y="1204366"/>
                      <a:pt x="441734" y="1216389"/>
                      <a:pt x="426786" y="1228305"/>
                    </a:cubicBezTo>
                    <a:cubicBezTo>
                      <a:pt x="404310" y="1246232"/>
                      <a:pt x="381726" y="1264160"/>
                      <a:pt x="358712" y="1281336"/>
                    </a:cubicBezTo>
                    <a:cubicBezTo>
                      <a:pt x="354733" y="1284341"/>
                      <a:pt x="336129" y="1300873"/>
                      <a:pt x="318814" y="1313755"/>
                    </a:cubicBezTo>
                    <a:cubicBezTo>
                      <a:pt x="311824" y="1318908"/>
                      <a:pt x="305157" y="1323524"/>
                      <a:pt x="299780" y="1326207"/>
                    </a:cubicBezTo>
                    <a:cubicBezTo>
                      <a:pt x="297736" y="1327174"/>
                      <a:pt x="294833" y="1329428"/>
                      <a:pt x="294725" y="1328140"/>
                    </a:cubicBezTo>
                    <a:cubicBezTo>
                      <a:pt x="291499" y="1327174"/>
                      <a:pt x="287950" y="1328891"/>
                      <a:pt x="286659" y="1332111"/>
                    </a:cubicBezTo>
                    <a:cubicBezTo>
                      <a:pt x="285154" y="1335547"/>
                      <a:pt x="286875" y="1339519"/>
                      <a:pt x="290316" y="1341021"/>
                    </a:cubicBezTo>
                    <a:cubicBezTo>
                      <a:pt x="292144" y="1341773"/>
                      <a:pt x="294618" y="1342095"/>
                      <a:pt x="297521" y="1341666"/>
                    </a:cubicBezTo>
                    <a:cubicBezTo>
                      <a:pt x="301285" y="1341021"/>
                      <a:pt x="306555" y="1338874"/>
                      <a:pt x="312470" y="1335547"/>
                    </a:cubicBezTo>
                    <a:cubicBezTo>
                      <a:pt x="332795" y="1324275"/>
                      <a:pt x="363659" y="1299048"/>
                      <a:pt x="369036" y="1295291"/>
                    </a:cubicBezTo>
                    <a:cubicBezTo>
                      <a:pt x="388609" y="1281336"/>
                      <a:pt x="408289" y="1267165"/>
                      <a:pt x="427431" y="1252351"/>
                    </a:cubicBezTo>
                    <a:cubicBezTo>
                      <a:pt x="440121" y="1242475"/>
                      <a:pt x="452704" y="1232277"/>
                      <a:pt x="464963" y="1221865"/>
                    </a:cubicBezTo>
                    <a:cubicBezTo>
                      <a:pt x="495827" y="1195564"/>
                      <a:pt x="525079" y="1167653"/>
                      <a:pt x="552609" y="1138239"/>
                    </a:cubicBezTo>
                    <a:cubicBezTo>
                      <a:pt x="555405" y="1135449"/>
                      <a:pt x="555298" y="1130940"/>
                      <a:pt x="552502" y="1128256"/>
                    </a:cubicBezTo>
                    <a:cubicBezTo>
                      <a:pt x="551534" y="1127290"/>
                      <a:pt x="550136" y="1128578"/>
                      <a:pt x="548845" y="1128256"/>
                    </a:cubicBezTo>
                    <a:cubicBezTo>
                      <a:pt x="613048" y="1104639"/>
                      <a:pt x="677250" y="1080915"/>
                      <a:pt x="740699" y="1057406"/>
                    </a:cubicBezTo>
                    <a:cubicBezTo>
                      <a:pt x="772317" y="1045597"/>
                      <a:pt x="803934" y="1034111"/>
                      <a:pt x="835874" y="1023162"/>
                    </a:cubicBezTo>
                    <a:cubicBezTo>
                      <a:pt x="867598" y="1012212"/>
                      <a:pt x="899645" y="1001906"/>
                      <a:pt x="932015" y="992353"/>
                    </a:cubicBezTo>
                    <a:close/>
                    <a:moveTo>
                      <a:pt x="430657" y="1148652"/>
                    </a:moveTo>
                    <a:cubicBezTo>
                      <a:pt x="430765" y="1148652"/>
                      <a:pt x="430872" y="1148652"/>
                      <a:pt x="430872" y="1148652"/>
                    </a:cubicBezTo>
                    <a:cubicBezTo>
                      <a:pt x="430765" y="1147364"/>
                      <a:pt x="429797" y="1148008"/>
                      <a:pt x="428829" y="1148867"/>
                    </a:cubicBezTo>
                    <a:cubicBezTo>
                      <a:pt x="429367" y="1148760"/>
                      <a:pt x="430012" y="1148652"/>
                      <a:pt x="430657" y="1148652"/>
                    </a:cubicBezTo>
                    <a:close/>
                    <a:moveTo>
                      <a:pt x="988260" y="973674"/>
                    </a:moveTo>
                    <a:lnTo>
                      <a:pt x="989120" y="973996"/>
                    </a:lnTo>
                    <a:cubicBezTo>
                      <a:pt x="989012" y="974425"/>
                      <a:pt x="988475" y="974103"/>
                      <a:pt x="988045" y="973781"/>
                    </a:cubicBezTo>
                    <a:lnTo>
                      <a:pt x="988260" y="973674"/>
                    </a:lnTo>
                    <a:close/>
                    <a:moveTo>
                      <a:pt x="731558" y="1073508"/>
                    </a:moveTo>
                    <a:cubicBezTo>
                      <a:pt x="735107" y="1075333"/>
                      <a:pt x="736505" y="1079627"/>
                      <a:pt x="734677" y="1083169"/>
                    </a:cubicBezTo>
                    <a:cubicBezTo>
                      <a:pt x="719621" y="1114193"/>
                      <a:pt x="701231" y="1143714"/>
                      <a:pt x="680261" y="1171303"/>
                    </a:cubicBezTo>
                    <a:cubicBezTo>
                      <a:pt x="669829" y="1185151"/>
                      <a:pt x="658860" y="1198462"/>
                      <a:pt x="647246" y="1211237"/>
                    </a:cubicBezTo>
                    <a:cubicBezTo>
                      <a:pt x="635739" y="1224011"/>
                      <a:pt x="623587" y="1236356"/>
                      <a:pt x="611327" y="1248272"/>
                    </a:cubicBezTo>
                    <a:cubicBezTo>
                      <a:pt x="603261" y="1256108"/>
                      <a:pt x="595088" y="1263838"/>
                      <a:pt x="586593" y="1271245"/>
                    </a:cubicBezTo>
                    <a:cubicBezTo>
                      <a:pt x="578097" y="1278652"/>
                      <a:pt x="569278" y="1285844"/>
                      <a:pt x="560138" y="1292500"/>
                    </a:cubicBezTo>
                    <a:cubicBezTo>
                      <a:pt x="554115" y="1296901"/>
                      <a:pt x="539919" y="1301517"/>
                      <a:pt x="532069" y="1305489"/>
                    </a:cubicBezTo>
                    <a:cubicBezTo>
                      <a:pt x="532284" y="1306670"/>
                      <a:pt x="532177" y="1307958"/>
                      <a:pt x="531639" y="1309139"/>
                    </a:cubicBezTo>
                    <a:cubicBezTo>
                      <a:pt x="530133" y="1312574"/>
                      <a:pt x="526154" y="1314184"/>
                      <a:pt x="522713" y="1312789"/>
                    </a:cubicBezTo>
                    <a:cubicBezTo>
                      <a:pt x="519164" y="1311393"/>
                      <a:pt x="517551" y="1309139"/>
                      <a:pt x="516798" y="1307529"/>
                    </a:cubicBezTo>
                    <a:cubicBezTo>
                      <a:pt x="515830" y="1305382"/>
                      <a:pt x="515830" y="1303235"/>
                      <a:pt x="516690" y="1300981"/>
                    </a:cubicBezTo>
                    <a:cubicBezTo>
                      <a:pt x="517551" y="1298726"/>
                      <a:pt x="520670" y="1295613"/>
                      <a:pt x="525616" y="1292929"/>
                    </a:cubicBezTo>
                    <a:cubicBezTo>
                      <a:pt x="532929" y="1288958"/>
                      <a:pt x="545404" y="1284449"/>
                      <a:pt x="550566" y="1280155"/>
                    </a:cubicBezTo>
                    <a:cubicBezTo>
                      <a:pt x="557449" y="1274680"/>
                      <a:pt x="563901" y="1268991"/>
                      <a:pt x="570354" y="1263086"/>
                    </a:cubicBezTo>
                    <a:cubicBezTo>
                      <a:pt x="580032" y="1254176"/>
                      <a:pt x="589281" y="1244944"/>
                      <a:pt x="598422" y="1235498"/>
                    </a:cubicBezTo>
                    <a:cubicBezTo>
                      <a:pt x="612510" y="1221113"/>
                      <a:pt x="626168" y="1206084"/>
                      <a:pt x="639610" y="1190841"/>
                    </a:cubicBezTo>
                    <a:cubicBezTo>
                      <a:pt x="652946" y="1175597"/>
                      <a:pt x="665850" y="1160139"/>
                      <a:pt x="678003" y="1144036"/>
                    </a:cubicBezTo>
                    <a:cubicBezTo>
                      <a:pt x="694241" y="1122567"/>
                      <a:pt x="709297" y="1100238"/>
                      <a:pt x="721987" y="1076621"/>
                    </a:cubicBezTo>
                    <a:cubicBezTo>
                      <a:pt x="723708" y="1073186"/>
                      <a:pt x="728009" y="1071791"/>
                      <a:pt x="731558" y="1073508"/>
                    </a:cubicBezTo>
                    <a:close/>
                    <a:moveTo>
                      <a:pt x="845122" y="1209841"/>
                    </a:moveTo>
                    <a:cubicBezTo>
                      <a:pt x="836734" y="1219288"/>
                      <a:pt x="828238" y="1228520"/>
                      <a:pt x="819635" y="1237752"/>
                    </a:cubicBezTo>
                    <a:cubicBezTo>
                      <a:pt x="816946" y="1240758"/>
                      <a:pt x="811999" y="1243978"/>
                      <a:pt x="806837" y="1246984"/>
                    </a:cubicBezTo>
                    <a:cubicBezTo>
                      <a:pt x="803934" y="1248702"/>
                      <a:pt x="800923" y="1250312"/>
                      <a:pt x="798772" y="1251922"/>
                    </a:cubicBezTo>
                    <a:cubicBezTo>
                      <a:pt x="799417" y="1253747"/>
                      <a:pt x="799309" y="1255679"/>
                      <a:pt x="798342" y="1257504"/>
                    </a:cubicBezTo>
                    <a:cubicBezTo>
                      <a:pt x="796513" y="1260725"/>
                      <a:pt x="792319" y="1261905"/>
                      <a:pt x="788985" y="1260081"/>
                    </a:cubicBezTo>
                    <a:cubicBezTo>
                      <a:pt x="785974" y="1258578"/>
                      <a:pt x="784576" y="1256323"/>
                      <a:pt x="783931" y="1254391"/>
                    </a:cubicBezTo>
                    <a:cubicBezTo>
                      <a:pt x="782856" y="1251385"/>
                      <a:pt x="783501" y="1247628"/>
                      <a:pt x="786727" y="1243871"/>
                    </a:cubicBezTo>
                    <a:cubicBezTo>
                      <a:pt x="791029" y="1239040"/>
                      <a:pt x="803611" y="1232921"/>
                      <a:pt x="808128" y="1227554"/>
                    </a:cubicBezTo>
                    <a:cubicBezTo>
                      <a:pt x="814796" y="1219610"/>
                      <a:pt x="821463" y="1211666"/>
                      <a:pt x="828130" y="1203615"/>
                    </a:cubicBezTo>
                    <a:cubicBezTo>
                      <a:pt x="834690" y="1195564"/>
                      <a:pt x="841251" y="1187513"/>
                      <a:pt x="847703" y="1179354"/>
                    </a:cubicBezTo>
                    <a:cubicBezTo>
                      <a:pt x="859748" y="1164111"/>
                      <a:pt x="871147" y="1148545"/>
                      <a:pt x="882331" y="1132765"/>
                    </a:cubicBezTo>
                    <a:cubicBezTo>
                      <a:pt x="893516" y="1117092"/>
                      <a:pt x="904377" y="1101097"/>
                      <a:pt x="914379" y="1084672"/>
                    </a:cubicBezTo>
                    <a:cubicBezTo>
                      <a:pt x="927821" y="1062881"/>
                      <a:pt x="940081" y="1040337"/>
                      <a:pt x="950512" y="1016613"/>
                    </a:cubicBezTo>
                    <a:cubicBezTo>
                      <a:pt x="952018" y="1012963"/>
                      <a:pt x="956212" y="1011246"/>
                      <a:pt x="959869" y="1012749"/>
                    </a:cubicBezTo>
                    <a:cubicBezTo>
                      <a:pt x="963418" y="1014252"/>
                      <a:pt x="965246" y="1018438"/>
                      <a:pt x="963740" y="1022088"/>
                    </a:cubicBezTo>
                    <a:cubicBezTo>
                      <a:pt x="951696" y="1053219"/>
                      <a:pt x="937070" y="1082740"/>
                      <a:pt x="919863" y="1110866"/>
                    </a:cubicBezTo>
                    <a:cubicBezTo>
                      <a:pt x="913088" y="1122137"/>
                      <a:pt x="905775" y="1133194"/>
                      <a:pt x="898140" y="1143929"/>
                    </a:cubicBezTo>
                    <a:cubicBezTo>
                      <a:pt x="886741" y="1160032"/>
                      <a:pt x="874373" y="1175382"/>
                      <a:pt x="861683" y="1190733"/>
                    </a:cubicBezTo>
                    <a:cubicBezTo>
                      <a:pt x="856199" y="1197174"/>
                      <a:pt x="850714" y="1203508"/>
                      <a:pt x="845122" y="1209841"/>
                    </a:cubicBezTo>
                    <a:close/>
                    <a:moveTo>
                      <a:pt x="686068" y="1049999"/>
                    </a:moveTo>
                    <a:cubicBezTo>
                      <a:pt x="686176" y="1050428"/>
                      <a:pt x="686391" y="1050750"/>
                      <a:pt x="686606" y="1051072"/>
                    </a:cubicBezTo>
                    <a:cubicBezTo>
                      <a:pt x="686283" y="1051394"/>
                      <a:pt x="685961" y="1050750"/>
                      <a:pt x="685853" y="1049999"/>
                    </a:cubicBezTo>
                    <a:lnTo>
                      <a:pt x="686068" y="1049999"/>
                    </a:lnTo>
                    <a:close/>
                    <a:moveTo>
                      <a:pt x="314298" y="988703"/>
                    </a:moveTo>
                    <a:cubicBezTo>
                      <a:pt x="310319" y="988488"/>
                      <a:pt x="307308" y="985267"/>
                      <a:pt x="307415" y="981296"/>
                    </a:cubicBezTo>
                    <a:cubicBezTo>
                      <a:pt x="307630" y="977323"/>
                      <a:pt x="310857" y="974318"/>
                      <a:pt x="314835" y="974425"/>
                    </a:cubicBezTo>
                    <a:cubicBezTo>
                      <a:pt x="363122" y="975499"/>
                      <a:pt x="410978" y="978183"/>
                      <a:pt x="458511" y="984194"/>
                    </a:cubicBezTo>
                    <a:cubicBezTo>
                      <a:pt x="477653" y="986556"/>
                      <a:pt x="496688" y="989454"/>
                      <a:pt x="515615" y="992889"/>
                    </a:cubicBezTo>
                    <a:cubicBezTo>
                      <a:pt x="543899" y="998149"/>
                      <a:pt x="571967" y="1004805"/>
                      <a:pt x="600035" y="1012319"/>
                    </a:cubicBezTo>
                    <a:cubicBezTo>
                      <a:pt x="605735" y="1013822"/>
                      <a:pt x="651225" y="1023591"/>
                      <a:pt x="676820" y="1032072"/>
                    </a:cubicBezTo>
                    <a:cubicBezTo>
                      <a:pt x="685853" y="1034970"/>
                      <a:pt x="692736" y="1038083"/>
                      <a:pt x="695425" y="1040445"/>
                    </a:cubicBezTo>
                    <a:cubicBezTo>
                      <a:pt x="697683" y="1042270"/>
                      <a:pt x="698651" y="1044309"/>
                      <a:pt x="698973" y="1045920"/>
                    </a:cubicBezTo>
                    <a:cubicBezTo>
                      <a:pt x="699726" y="1049569"/>
                      <a:pt x="697253" y="1053219"/>
                      <a:pt x="693596" y="1053971"/>
                    </a:cubicBezTo>
                    <a:cubicBezTo>
                      <a:pt x="690800" y="1054507"/>
                      <a:pt x="688112" y="1053326"/>
                      <a:pt x="686606" y="1051072"/>
                    </a:cubicBezTo>
                    <a:lnTo>
                      <a:pt x="686714" y="1050965"/>
                    </a:lnTo>
                    <a:cubicBezTo>
                      <a:pt x="687036" y="1050643"/>
                      <a:pt x="686714" y="1050321"/>
                      <a:pt x="686068" y="1049999"/>
                    </a:cubicBezTo>
                    <a:cubicBezTo>
                      <a:pt x="685853" y="1049569"/>
                      <a:pt x="685638" y="1049140"/>
                      <a:pt x="685530" y="1048603"/>
                    </a:cubicBezTo>
                    <a:cubicBezTo>
                      <a:pt x="685638" y="1048818"/>
                      <a:pt x="685746" y="1049462"/>
                      <a:pt x="685853" y="1049999"/>
                    </a:cubicBezTo>
                    <a:cubicBezTo>
                      <a:pt x="684670" y="1049569"/>
                      <a:pt x="682950" y="1049140"/>
                      <a:pt x="681552" y="1048603"/>
                    </a:cubicBezTo>
                    <a:cubicBezTo>
                      <a:pt x="659828" y="1040659"/>
                      <a:pt x="602186" y="1030569"/>
                      <a:pt x="595733" y="1028958"/>
                    </a:cubicBezTo>
                    <a:cubicBezTo>
                      <a:pt x="567988" y="1022196"/>
                      <a:pt x="540135" y="1016720"/>
                      <a:pt x="512174" y="1011783"/>
                    </a:cubicBezTo>
                    <a:cubicBezTo>
                      <a:pt x="493462" y="1008562"/>
                      <a:pt x="474749" y="1005556"/>
                      <a:pt x="456037" y="1002873"/>
                    </a:cubicBezTo>
                    <a:cubicBezTo>
                      <a:pt x="409149" y="996110"/>
                      <a:pt x="362046" y="991279"/>
                      <a:pt x="314298" y="988703"/>
                    </a:cubicBezTo>
                    <a:close/>
                    <a:moveTo>
                      <a:pt x="1328843" y="1253962"/>
                    </a:moveTo>
                    <a:cubicBezTo>
                      <a:pt x="1329166" y="1256431"/>
                      <a:pt x="1329489" y="1262764"/>
                      <a:pt x="1329489" y="1264589"/>
                    </a:cubicBezTo>
                    <a:cubicBezTo>
                      <a:pt x="1329489" y="1266092"/>
                      <a:pt x="1329273" y="1266951"/>
                      <a:pt x="1329273" y="1267058"/>
                    </a:cubicBezTo>
                    <a:cubicBezTo>
                      <a:pt x="1328520" y="1269742"/>
                      <a:pt x="1326907" y="1270815"/>
                      <a:pt x="1326047" y="1271245"/>
                    </a:cubicBezTo>
                    <a:cubicBezTo>
                      <a:pt x="1324004" y="1272318"/>
                      <a:pt x="1321961" y="1272533"/>
                      <a:pt x="1319810" y="1271567"/>
                    </a:cubicBezTo>
                    <a:cubicBezTo>
                      <a:pt x="1318950" y="1271138"/>
                      <a:pt x="1317551" y="1270386"/>
                      <a:pt x="1316583" y="1268561"/>
                    </a:cubicBezTo>
                    <a:cubicBezTo>
                      <a:pt x="1316476" y="1268239"/>
                      <a:pt x="1316046" y="1267702"/>
                      <a:pt x="1315938" y="1266521"/>
                    </a:cubicBezTo>
                    <a:lnTo>
                      <a:pt x="1315723" y="1265126"/>
                    </a:lnTo>
                    <a:cubicBezTo>
                      <a:pt x="1316261" y="1265126"/>
                      <a:pt x="1316368" y="1264267"/>
                      <a:pt x="1316261" y="1263194"/>
                    </a:cubicBezTo>
                    <a:cubicBezTo>
                      <a:pt x="1316153" y="1263301"/>
                      <a:pt x="1316046" y="1263408"/>
                      <a:pt x="1316046" y="1263516"/>
                    </a:cubicBezTo>
                    <a:cubicBezTo>
                      <a:pt x="1316046" y="1263516"/>
                      <a:pt x="1315831" y="1263731"/>
                      <a:pt x="1315723" y="1263945"/>
                    </a:cubicBezTo>
                    <a:cubicBezTo>
                      <a:pt x="1315831" y="1263408"/>
                      <a:pt x="1315938" y="1262872"/>
                      <a:pt x="1316153" y="1262335"/>
                    </a:cubicBezTo>
                    <a:cubicBezTo>
                      <a:pt x="1315831" y="1260188"/>
                      <a:pt x="1314970" y="1257397"/>
                      <a:pt x="1314755" y="1256216"/>
                    </a:cubicBezTo>
                    <a:lnTo>
                      <a:pt x="1309593" y="1234639"/>
                    </a:lnTo>
                    <a:cubicBezTo>
                      <a:pt x="1306905" y="1224441"/>
                      <a:pt x="1303571" y="1214350"/>
                      <a:pt x="1299807" y="1204474"/>
                    </a:cubicBezTo>
                    <a:cubicBezTo>
                      <a:pt x="1296043" y="1194598"/>
                      <a:pt x="1291956" y="1184722"/>
                      <a:pt x="1287547" y="1175060"/>
                    </a:cubicBezTo>
                    <a:cubicBezTo>
                      <a:pt x="1280772" y="1160032"/>
                      <a:pt x="1273460" y="1146613"/>
                      <a:pt x="1265824" y="1134053"/>
                    </a:cubicBezTo>
                    <a:cubicBezTo>
                      <a:pt x="1257543" y="1120419"/>
                      <a:pt x="1248833" y="1107967"/>
                      <a:pt x="1239261" y="1096052"/>
                    </a:cubicBezTo>
                    <a:cubicBezTo>
                      <a:pt x="1220764" y="1072864"/>
                      <a:pt x="1199363" y="1051824"/>
                      <a:pt x="1173768" y="1028743"/>
                    </a:cubicBezTo>
                    <a:cubicBezTo>
                      <a:pt x="1170757" y="1026167"/>
                      <a:pt x="1170435" y="1021766"/>
                      <a:pt x="1173016" y="1018760"/>
                    </a:cubicBezTo>
                    <a:cubicBezTo>
                      <a:pt x="1175597" y="1015754"/>
                      <a:pt x="1180114" y="1015433"/>
                      <a:pt x="1183125" y="1018009"/>
                    </a:cubicBezTo>
                    <a:cubicBezTo>
                      <a:pt x="1210547" y="1040445"/>
                      <a:pt x="1233777" y="1060949"/>
                      <a:pt x="1253672" y="1084243"/>
                    </a:cubicBezTo>
                    <a:cubicBezTo>
                      <a:pt x="1264103" y="1096588"/>
                      <a:pt x="1273674" y="1109577"/>
                      <a:pt x="1282385" y="1124069"/>
                    </a:cubicBezTo>
                    <a:cubicBezTo>
                      <a:pt x="1290343" y="1137381"/>
                      <a:pt x="1297441" y="1151873"/>
                      <a:pt x="1304109" y="1167868"/>
                    </a:cubicBezTo>
                    <a:cubicBezTo>
                      <a:pt x="1308410" y="1178066"/>
                      <a:pt x="1312282" y="1188372"/>
                      <a:pt x="1315831" y="1198892"/>
                    </a:cubicBezTo>
                    <a:cubicBezTo>
                      <a:pt x="1319272" y="1209412"/>
                      <a:pt x="1322283" y="1220147"/>
                      <a:pt x="1324541" y="1230989"/>
                    </a:cubicBezTo>
                    <a:lnTo>
                      <a:pt x="1328843" y="1253962"/>
                    </a:lnTo>
                    <a:close/>
                    <a:moveTo>
                      <a:pt x="1406381" y="789463"/>
                    </a:moveTo>
                    <a:cubicBezTo>
                      <a:pt x="1407133" y="789356"/>
                      <a:pt x="1407886" y="789356"/>
                      <a:pt x="1408639" y="789463"/>
                    </a:cubicBezTo>
                    <a:cubicBezTo>
                      <a:pt x="1412403" y="790215"/>
                      <a:pt x="1414769" y="793864"/>
                      <a:pt x="1414016" y="797514"/>
                    </a:cubicBezTo>
                    <a:cubicBezTo>
                      <a:pt x="1414016" y="797944"/>
                      <a:pt x="1411865" y="802774"/>
                      <a:pt x="1405735" y="803204"/>
                    </a:cubicBezTo>
                    <a:cubicBezTo>
                      <a:pt x="1401541" y="803418"/>
                      <a:pt x="1391217" y="803741"/>
                      <a:pt x="1390142" y="803848"/>
                    </a:cubicBezTo>
                    <a:cubicBezTo>
                      <a:pt x="1385302" y="804492"/>
                      <a:pt x="1380463" y="805351"/>
                      <a:pt x="1375731" y="806424"/>
                    </a:cubicBezTo>
                    <a:cubicBezTo>
                      <a:pt x="1368418" y="807927"/>
                      <a:pt x="1361213" y="809967"/>
                      <a:pt x="1354116" y="812006"/>
                    </a:cubicBezTo>
                    <a:cubicBezTo>
                      <a:pt x="1342071" y="815441"/>
                      <a:pt x="1329489" y="819199"/>
                      <a:pt x="1316691" y="823171"/>
                    </a:cubicBezTo>
                    <a:cubicBezTo>
                      <a:pt x="1304539" y="826821"/>
                      <a:pt x="1292279" y="830685"/>
                      <a:pt x="1280450" y="835408"/>
                    </a:cubicBezTo>
                    <a:cubicBezTo>
                      <a:pt x="1264426" y="841634"/>
                      <a:pt x="1249262" y="848934"/>
                      <a:pt x="1236250" y="858811"/>
                    </a:cubicBezTo>
                    <a:cubicBezTo>
                      <a:pt x="1233131" y="861280"/>
                      <a:pt x="1228615" y="860850"/>
                      <a:pt x="1226141" y="857737"/>
                    </a:cubicBezTo>
                    <a:cubicBezTo>
                      <a:pt x="1223668" y="854731"/>
                      <a:pt x="1224098" y="850222"/>
                      <a:pt x="1227217" y="847754"/>
                    </a:cubicBezTo>
                    <a:cubicBezTo>
                      <a:pt x="1240552" y="835945"/>
                      <a:pt x="1256360" y="826391"/>
                      <a:pt x="1273352" y="818662"/>
                    </a:cubicBezTo>
                    <a:cubicBezTo>
                      <a:pt x="1285504" y="813187"/>
                      <a:pt x="1298301" y="808571"/>
                      <a:pt x="1311099" y="804707"/>
                    </a:cubicBezTo>
                    <a:cubicBezTo>
                      <a:pt x="1324112" y="800842"/>
                      <a:pt x="1337231" y="797836"/>
                      <a:pt x="1349599" y="794938"/>
                    </a:cubicBezTo>
                    <a:cubicBezTo>
                      <a:pt x="1356051" y="793435"/>
                      <a:pt x="1362396" y="792039"/>
                      <a:pt x="1368956" y="791073"/>
                    </a:cubicBezTo>
                    <a:cubicBezTo>
                      <a:pt x="1375516" y="790000"/>
                      <a:pt x="1382184" y="789141"/>
                      <a:pt x="1388851" y="788819"/>
                    </a:cubicBezTo>
                    <a:cubicBezTo>
                      <a:pt x="1389927" y="788819"/>
                      <a:pt x="1398960" y="789248"/>
                      <a:pt x="1404015" y="789356"/>
                    </a:cubicBezTo>
                    <a:cubicBezTo>
                      <a:pt x="1403584" y="789892"/>
                      <a:pt x="1403154" y="790537"/>
                      <a:pt x="1402724" y="791181"/>
                    </a:cubicBezTo>
                    <a:cubicBezTo>
                      <a:pt x="1403584" y="790322"/>
                      <a:pt x="1404768" y="789785"/>
                      <a:pt x="1405950" y="789463"/>
                    </a:cubicBezTo>
                    <a:cubicBezTo>
                      <a:pt x="1405735" y="789463"/>
                      <a:pt x="1405520" y="789463"/>
                      <a:pt x="1405413" y="789463"/>
                    </a:cubicBezTo>
                    <a:lnTo>
                      <a:pt x="1404015" y="789356"/>
                    </a:lnTo>
                    <a:cubicBezTo>
                      <a:pt x="1405198" y="787960"/>
                      <a:pt x="1406273" y="787316"/>
                      <a:pt x="1406381" y="789463"/>
                    </a:cubicBezTo>
                    <a:close/>
                    <a:moveTo>
                      <a:pt x="1062678" y="635310"/>
                    </a:moveTo>
                    <a:cubicBezTo>
                      <a:pt x="1063431" y="610942"/>
                      <a:pt x="1063646" y="586359"/>
                      <a:pt x="1062678" y="563064"/>
                    </a:cubicBezTo>
                    <a:cubicBezTo>
                      <a:pt x="1061603" y="536871"/>
                      <a:pt x="1059344" y="512396"/>
                      <a:pt x="1055366" y="491463"/>
                    </a:cubicBezTo>
                    <a:cubicBezTo>
                      <a:pt x="1054505" y="487813"/>
                      <a:pt x="1056871" y="484163"/>
                      <a:pt x="1060528" y="483411"/>
                    </a:cubicBezTo>
                    <a:cubicBezTo>
                      <a:pt x="1064184" y="482553"/>
                      <a:pt x="1067840" y="484914"/>
                      <a:pt x="1068701" y="488564"/>
                    </a:cubicBezTo>
                    <a:cubicBezTo>
                      <a:pt x="1073862" y="509927"/>
                      <a:pt x="1077734" y="535046"/>
                      <a:pt x="1079885" y="561991"/>
                    </a:cubicBezTo>
                    <a:cubicBezTo>
                      <a:pt x="1081713" y="585822"/>
                      <a:pt x="1082573" y="610942"/>
                      <a:pt x="1081928" y="635847"/>
                    </a:cubicBezTo>
                    <a:cubicBezTo>
                      <a:pt x="1081391" y="656029"/>
                      <a:pt x="1079993" y="675888"/>
                      <a:pt x="1077842" y="694889"/>
                    </a:cubicBezTo>
                    <a:cubicBezTo>
                      <a:pt x="1074185" y="728704"/>
                      <a:pt x="1068163" y="759405"/>
                      <a:pt x="1061280" y="782378"/>
                    </a:cubicBezTo>
                    <a:cubicBezTo>
                      <a:pt x="1060312" y="786135"/>
                      <a:pt x="1056333" y="788390"/>
                      <a:pt x="1052569" y="787316"/>
                    </a:cubicBezTo>
                    <a:cubicBezTo>
                      <a:pt x="1048698" y="786242"/>
                      <a:pt x="1046547" y="782378"/>
                      <a:pt x="1047515" y="778621"/>
                    </a:cubicBezTo>
                    <a:cubicBezTo>
                      <a:pt x="1053215" y="756078"/>
                      <a:pt x="1057086" y="726020"/>
                      <a:pt x="1059667" y="693171"/>
                    </a:cubicBezTo>
                    <a:cubicBezTo>
                      <a:pt x="1061065" y="674492"/>
                      <a:pt x="1062033" y="655062"/>
                      <a:pt x="1062678" y="635310"/>
                    </a:cubicBezTo>
                    <a:close/>
                    <a:moveTo>
                      <a:pt x="1088166" y="1463936"/>
                    </a:moveTo>
                    <a:cubicBezTo>
                      <a:pt x="1082143" y="1541549"/>
                      <a:pt x="1075046" y="1619162"/>
                      <a:pt x="1067840" y="1696776"/>
                    </a:cubicBezTo>
                    <a:cubicBezTo>
                      <a:pt x="1066442" y="1711590"/>
                      <a:pt x="1064829" y="1726189"/>
                      <a:pt x="1063001" y="1740896"/>
                    </a:cubicBezTo>
                    <a:cubicBezTo>
                      <a:pt x="1056011" y="1799294"/>
                      <a:pt x="1046870" y="1857370"/>
                      <a:pt x="1041278" y="1915982"/>
                    </a:cubicBezTo>
                    <a:cubicBezTo>
                      <a:pt x="1039772" y="1931763"/>
                      <a:pt x="1033319" y="1956882"/>
                      <a:pt x="1031491" y="1978674"/>
                    </a:cubicBezTo>
                    <a:cubicBezTo>
                      <a:pt x="1030631" y="1987906"/>
                      <a:pt x="1030631" y="1996494"/>
                      <a:pt x="1032674" y="2003257"/>
                    </a:cubicBezTo>
                    <a:cubicBezTo>
                      <a:pt x="1033750" y="2006799"/>
                      <a:pt x="1031706" y="2010664"/>
                      <a:pt x="1028050" y="2011737"/>
                    </a:cubicBezTo>
                    <a:cubicBezTo>
                      <a:pt x="1024393" y="2012811"/>
                      <a:pt x="1020629" y="2010771"/>
                      <a:pt x="1019554" y="2007121"/>
                    </a:cubicBezTo>
                    <a:cubicBezTo>
                      <a:pt x="1017081" y="1999070"/>
                      <a:pt x="1016651" y="1988765"/>
                      <a:pt x="1017403" y="1977600"/>
                    </a:cubicBezTo>
                    <a:cubicBezTo>
                      <a:pt x="1018909" y="1955809"/>
                      <a:pt x="1024931" y="1930474"/>
                      <a:pt x="1026222" y="1914587"/>
                    </a:cubicBezTo>
                    <a:cubicBezTo>
                      <a:pt x="1027512" y="1899880"/>
                      <a:pt x="1028910" y="1885173"/>
                      <a:pt x="1030416" y="1870466"/>
                    </a:cubicBezTo>
                    <a:cubicBezTo>
                      <a:pt x="1036653" y="1812068"/>
                      <a:pt x="1045042" y="1753885"/>
                      <a:pt x="1049988" y="1695273"/>
                    </a:cubicBezTo>
                    <a:cubicBezTo>
                      <a:pt x="1053968" y="1648683"/>
                      <a:pt x="1057624" y="1602094"/>
                      <a:pt x="1061495" y="1555505"/>
                    </a:cubicBezTo>
                    <a:cubicBezTo>
                      <a:pt x="1063431" y="1530922"/>
                      <a:pt x="1065367" y="1506446"/>
                      <a:pt x="1067410" y="1481863"/>
                    </a:cubicBezTo>
                    <a:cubicBezTo>
                      <a:pt x="1066657" y="1483903"/>
                      <a:pt x="1065474" y="1486265"/>
                      <a:pt x="1062356" y="1489056"/>
                    </a:cubicBezTo>
                    <a:cubicBezTo>
                      <a:pt x="1057516" y="1493135"/>
                      <a:pt x="1048913" y="1498610"/>
                      <a:pt x="1045579" y="1502582"/>
                    </a:cubicBezTo>
                    <a:lnTo>
                      <a:pt x="1005896" y="1549815"/>
                    </a:lnTo>
                    <a:cubicBezTo>
                      <a:pt x="994174" y="1563341"/>
                      <a:pt x="982990" y="1577082"/>
                      <a:pt x="972021" y="1590822"/>
                    </a:cubicBezTo>
                    <a:cubicBezTo>
                      <a:pt x="960944" y="1604670"/>
                      <a:pt x="950083" y="1618626"/>
                      <a:pt x="939758" y="1632903"/>
                    </a:cubicBezTo>
                    <a:cubicBezTo>
                      <a:pt x="926208" y="1651904"/>
                      <a:pt x="913303" y="1671442"/>
                      <a:pt x="901689" y="1692267"/>
                    </a:cubicBezTo>
                    <a:cubicBezTo>
                      <a:pt x="899860" y="1695702"/>
                      <a:pt x="895452" y="1697098"/>
                      <a:pt x="892010" y="1695273"/>
                    </a:cubicBezTo>
                    <a:cubicBezTo>
                      <a:pt x="888569" y="1693448"/>
                      <a:pt x="887171" y="1689154"/>
                      <a:pt x="888999" y="1685612"/>
                    </a:cubicBezTo>
                    <a:cubicBezTo>
                      <a:pt x="902549" y="1658130"/>
                      <a:pt x="917928" y="1632366"/>
                      <a:pt x="935242" y="1607783"/>
                    </a:cubicBezTo>
                    <a:cubicBezTo>
                      <a:pt x="943845" y="1595439"/>
                      <a:pt x="952986" y="1583523"/>
                      <a:pt x="962557" y="1571822"/>
                    </a:cubicBezTo>
                    <a:cubicBezTo>
                      <a:pt x="972021" y="1560228"/>
                      <a:pt x="982022" y="1549064"/>
                      <a:pt x="992239" y="1537792"/>
                    </a:cubicBezTo>
                    <a:lnTo>
                      <a:pt x="1033965" y="1492383"/>
                    </a:lnTo>
                    <a:cubicBezTo>
                      <a:pt x="1037836" y="1488304"/>
                      <a:pt x="1047192" y="1482937"/>
                      <a:pt x="1052677" y="1478750"/>
                    </a:cubicBezTo>
                    <a:cubicBezTo>
                      <a:pt x="1052462" y="1477891"/>
                      <a:pt x="1052462" y="1477033"/>
                      <a:pt x="1052677" y="1476174"/>
                    </a:cubicBezTo>
                    <a:cubicBezTo>
                      <a:pt x="1053322" y="1472524"/>
                      <a:pt x="1056871" y="1470055"/>
                      <a:pt x="1060635" y="1470699"/>
                    </a:cubicBezTo>
                    <a:cubicBezTo>
                      <a:pt x="1064076" y="1471236"/>
                      <a:pt x="1065905" y="1472953"/>
                      <a:pt x="1066872" y="1474349"/>
                    </a:cubicBezTo>
                    <a:cubicBezTo>
                      <a:pt x="1067625" y="1475315"/>
                      <a:pt x="1067518" y="1476603"/>
                      <a:pt x="1067733" y="1477784"/>
                    </a:cubicBezTo>
                    <a:cubicBezTo>
                      <a:pt x="1069346" y="1457173"/>
                      <a:pt x="1071067" y="1436562"/>
                      <a:pt x="1072680" y="1415844"/>
                    </a:cubicBezTo>
                    <a:cubicBezTo>
                      <a:pt x="1077519" y="1353689"/>
                      <a:pt x="1082358" y="1291641"/>
                      <a:pt x="1086660" y="1229486"/>
                    </a:cubicBezTo>
                    <a:cubicBezTo>
                      <a:pt x="1089994" y="1182897"/>
                      <a:pt x="1089456" y="1135556"/>
                      <a:pt x="1091607" y="1088644"/>
                    </a:cubicBezTo>
                    <a:cubicBezTo>
                      <a:pt x="1092575" y="1068248"/>
                      <a:pt x="1093973" y="1047959"/>
                      <a:pt x="1096339" y="1027777"/>
                    </a:cubicBezTo>
                    <a:cubicBezTo>
                      <a:pt x="1096769" y="1023913"/>
                      <a:pt x="1100318" y="1021122"/>
                      <a:pt x="1104297" y="1021551"/>
                    </a:cubicBezTo>
                    <a:cubicBezTo>
                      <a:pt x="1108168" y="1021981"/>
                      <a:pt x="1110964" y="1025416"/>
                      <a:pt x="1110534" y="1029388"/>
                    </a:cubicBezTo>
                    <a:cubicBezTo>
                      <a:pt x="1108491" y="1049247"/>
                      <a:pt x="1107415" y="1069214"/>
                      <a:pt x="1106878" y="1089181"/>
                    </a:cubicBezTo>
                    <a:cubicBezTo>
                      <a:pt x="1105372" y="1136307"/>
                      <a:pt x="1106555" y="1183755"/>
                      <a:pt x="1103867" y="1230560"/>
                    </a:cubicBezTo>
                    <a:cubicBezTo>
                      <a:pt x="1099242" y="1308388"/>
                      <a:pt x="1094188" y="1386215"/>
                      <a:pt x="1088166" y="1463936"/>
                    </a:cubicBezTo>
                    <a:close/>
                    <a:moveTo>
                      <a:pt x="1171510" y="1678312"/>
                    </a:moveTo>
                    <a:cubicBezTo>
                      <a:pt x="1172370" y="1681747"/>
                      <a:pt x="1183662" y="1722969"/>
                      <a:pt x="1185276" y="1739501"/>
                    </a:cubicBezTo>
                    <a:cubicBezTo>
                      <a:pt x="1185813" y="1744439"/>
                      <a:pt x="1185276" y="1747981"/>
                      <a:pt x="1184415" y="1749484"/>
                    </a:cubicBezTo>
                    <a:cubicBezTo>
                      <a:pt x="1183340" y="1751524"/>
                      <a:pt x="1181942" y="1752705"/>
                      <a:pt x="1180329" y="1753348"/>
                    </a:cubicBezTo>
                    <a:cubicBezTo>
                      <a:pt x="1176780" y="1754637"/>
                      <a:pt x="1172801" y="1752919"/>
                      <a:pt x="1171403" y="1749484"/>
                    </a:cubicBezTo>
                    <a:cubicBezTo>
                      <a:pt x="1170757" y="1747767"/>
                      <a:pt x="1170865" y="1745942"/>
                      <a:pt x="1171510" y="1744439"/>
                    </a:cubicBezTo>
                    <a:cubicBezTo>
                      <a:pt x="1171510" y="1744546"/>
                      <a:pt x="1171618" y="1744546"/>
                      <a:pt x="1171725" y="1744546"/>
                    </a:cubicBezTo>
                    <a:cubicBezTo>
                      <a:pt x="1172155" y="1744546"/>
                      <a:pt x="1172048" y="1744117"/>
                      <a:pt x="1171940" y="1743472"/>
                    </a:cubicBezTo>
                    <a:cubicBezTo>
                      <a:pt x="1171725" y="1742721"/>
                      <a:pt x="1171510" y="1741970"/>
                      <a:pt x="1171403" y="1741218"/>
                    </a:cubicBezTo>
                    <a:cubicBezTo>
                      <a:pt x="1169037" y="1725331"/>
                      <a:pt x="1156024" y="1686041"/>
                      <a:pt x="1155056" y="1682820"/>
                    </a:cubicBezTo>
                    <a:cubicBezTo>
                      <a:pt x="1147959" y="1658238"/>
                      <a:pt x="1140108" y="1633762"/>
                      <a:pt x="1132258" y="1609286"/>
                    </a:cubicBezTo>
                    <a:cubicBezTo>
                      <a:pt x="1126988" y="1592969"/>
                      <a:pt x="1121719" y="1576760"/>
                      <a:pt x="1116341" y="1560550"/>
                    </a:cubicBezTo>
                    <a:cubicBezTo>
                      <a:pt x="1107200" y="1533498"/>
                      <a:pt x="1097737" y="1506661"/>
                      <a:pt x="1087198" y="1480146"/>
                    </a:cubicBezTo>
                    <a:cubicBezTo>
                      <a:pt x="1085692" y="1476496"/>
                      <a:pt x="1087305" y="1472309"/>
                      <a:pt x="1090962" y="1470806"/>
                    </a:cubicBezTo>
                    <a:cubicBezTo>
                      <a:pt x="1094618" y="1469303"/>
                      <a:pt x="1098812" y="1471021"/>
                      <a:pt x="1100318" y="1474564"/>
                    </a:cubicBezTo>
                    <a:cubicBezTo>
                      <a:pt x="1115159" y="1507413"/>
                      <a:pt x="1129031" y="1540690"/>
                      <a:pt x="1140968" y="1574720"/>
                    </a:cubicBezTo>
                    <a:cubicBezTo>
                      <a:pt x="1145808" y="1588353"/>
                      <a:pt x="1150325" y="1602094"/>
                      <a:pt x="1154411" y="1615835"/>
                    </a:cubicBezTo>
                    <a:cubicBezTo>
                      <a:pt x="1160756" y="1636553"/>
                      <a:pt x="1166241" y="1657486"/>
                      <a:pt x="1171510" y="1678312"/>
                    </a:cubicBezTo>
                    <a:close/>
                    <a:moveTo>
                      <a:pt x="1238186" y="1451269"/>
                    </a:moveTo>
                    <a:cubicBezTo>
                      <a:pt x="1253672" y="1488197"/>
                      <a:pt x="1267975" y="1525769"/>
                      <a:pt x="1287332" y="1560550"/>
                    </a:cubicBezTo>
                    <a:cubicBezTo>
                      <a:pt x="1289268" y="1563878"/>
                      <a:pt x="1288192" y="1568065"/>
                      <a:pt x="1284859" y="1569889"/>
                    </a:cubicBezTo>
                    <a:cubicBezTo>
                      <a:pt x="1281633" y="1571822"/>
                      <a:pt x="1277438" y="1570748"/>
                      <a:pt x="1275610" y="1567420"/>
                    </a:cubicBezTo>
                    <a:cubicBezTo>
                      <a:pt x="1251091" y="1527272"/>
                      <a:pt x="1232809" y="1483259"/>
                      <a:pt x="1213021" y="1440319"/>
                    </a:cubicBezTo>
                    <a:cubicBezTo>
                      <a:pt x="1207859" y="1429048"/>
                      <a:pt x="1202590" y="1417883"/>
                      <a:pt x="1196997" y="1406827"/>
                    </a:cubicBezTo>
                    <a:cubicBezTo>
                      <a:pt x="1188824" y="1390295"/>
                      <a:pt x="1180006" y="1374085"/>
                      <a:pt x="1170005" y="1358734"/>
                    </a:cubicBezTo>
                    <a:cubicBezTo>
                      <a:pt x="1152798" y="1332111"/>
                      <a:pt x="1132150" y="1307529"/>
                      <a:pt x="1104404" y="1286918"/>
                    </a:cubicBezTo>
                    <a:cubicBezTo>
                      <a:pt x="1101286" y="1284556"/>
                      <a:pt x="1100533" y="1280155"/>
                      <a:pt x="1102791" y="1276934"/>
                    </a:cubicBezTo>
                    <a:cubicBezTo>
                      <a:pt x="1105049" y="1273714"/>
                      <a:pt x="1109566" y="1273070"/>
                      <a:pt x="1112793" y="1275324"/>
                    </a:cubicBezTo>
                    <a:cubicBezTo>
                      <a:pt x="1153121" y="1303020"/>
                      <a:pt x="1181404" y="1338445"/>
                      <a:pt x="1203450" y="1377627"/>
                    </a:cubicBezTo>
                    <a:cubicBezTo>
                      <a:pt x="1216678" y="1401244"/>
                      <a:pt x="1227647" y="1426149"/>
                      <a:pt x="1238186" y="1451269"/>
                    </a:cubicBezTo>
                    <a:close/>
                    <a:moveTo>
                      <a:pt x="1308410" y="1330931"/>
                    </a:moveTo>
                    <a:cubicBezTo>
                      <a:pt x="1311529" y="1333185"/>
                      <a:pt x="1312282" y="1337372"/>
                      <a:pt x="1310024" y="1340485"/>
                    </a:cubicBezTo>
                    <a:cubicBezTo>
                      <a:pt x="1307873" y="1343491"/>
                      <a:pt x="1303571" y="1344242"/>
                      <a:pt x="1300560" y="1342095"/>
                    </a:cubicBezTo>
                    <a:cubicBezTo>
                      <a:pt x="1293570" y="1337479"/>
                      <a:pt x="1286902" y="1329213"/>
                      <a:pt x="1280557" y="1319337"/>
                    </a:cubicBezTo>
                    <a:cubicBezTo>
                      <a:pt x="1268835" y="1300873"/>
                      <a:pt x="1258296" y="1276505"/>
                      <a:pt x="1249155" y="1264052"/>
                    </a:cubicBezTo>
                    <a:cubicBezTo>
                      <a:pt x="1238616" y="1249453"/>
                      <a:pt x="1227324" y="1235712"/>
                      <a:pt x="1215817" y="1222079"/>
                    </a:cubicBezTo>
                    <a:cubicBezTo>
                      <a:pt x="1207967" y="1213062"/>
                      <a:pt x="1200116" y="1204045"/>
                      <a:pt x="1192158" y="1195242"/>
                    </a:cubicBezTo>
                    <a:cubicBezTo>
                      <a:pt x="1171940" y="1173128"/>
                      <a:pt x="1150862" y="1151873"/>
                      <a:pt x="1128816" y="1131155"/>
                    </a:cubicBezTo>
                    <a:cubicBezTo>
                      <a:pt x="1125913" y="1128578"/>
                      <a:pt x="1125698" y="1124069"/>
                      <a:pt x="1128278" y="1121064"/>
                    </a:cubicBezTo>
                    <a:cubicBezTo>
                      <a:pt x="1130860" y="1118165"/>
                      <a:pt x="1135376" y="1117951"/>
                      <a:pt x="1138387" y="1120527"/>
                    </a:cubicBezTo>
                    <a:cubicBezTo>
                      <a:pt x="1155164" y="1134805"/>
                      <a:pt x="1171618" y="1149296"/>
                      <a:pt x="1187426" y="1164433"/>
                    </a:cubicBezTo>
                    <a:cubicBezTo>
                      <a:pt x="1198073" y="1174631"/>
                      <a:pt x="1208397" y="1185044"/>
                      <a:pt x="1218291" y="1195886"/>
                    </a:cubicBezTo>
                    <a:cubicBezTo>
                      <a:pt x="1226571" y="1204903"/>
                      <a:pt x="1234530" y="1214242"/>
                      <a:pt x="1242165" y="1223904"/>
                    </a:cubicBezTo>
                    <a:cubicBezTo>
                      <a:pt x="1249800" y="1233458"/>
                      <a:pt x="1257006" y="1243441"/>
                      <a:pt x="1263888" y="1253640"/>
                    </a:cubicBezTo>
                    <a:cubicBezTo>
                      <a:pt x="1272814" y="1266844"/>
                      <a:pt x="1282493" y="1292071"/>
                      <a:pt x="1293570" y="1311501"/>
                    </a:cubicBezTo>
                    <a:cubicBezTo>
                      <a:pt x="1298301" y="1319659"/>
                      <a:pt x="1303033" y="1326851"/>
                      <a:pt x="1308410" y="1330931"/>
                    </a:cubicBezTo>
                    <a:close/>
                    <a:moveTo>
                      <a:pt x="919433" y="1420889"/>
                    </a:moveTo>
                    <a:cubicBezTo>
                      <a:pt x="901044" y="1441286"/>
                      <a:pt x="883299" y="1462111"/>
                      <a:pt x="867061" y="1484118"/>
                    </a:cubicBezTo>
                    <a:cubicBezTo>
                      <a:pt x="864802" y="1487338"/>
                      <a:pt x="860393" y="1488090"/>
                      <a:pt x="857167" y="1485835"/>
                    </a:cubicBezTo>
                    <a:cubicBezTo>
                      <a:pt x="853940" y="1483581"/>
                      <a:pt x="853188" y="1479072"/>
                      <a:pt x="855446" y="1475852"/>
                    </a:cubicBezTo>
                    <a:cubicBezTo>
                      <a:pt x="874911" y="1446975"/>
                      <a:pt x="896419" y="1419494"/>
                      <a:pt x="919541" y="1393300"/>
                    </a:cubicBezTo>
                    <a:cubicBezTo>
                      <a:pt x="928682" y="1382888"/>
                      <a:pt x="938145" y="1372582"/>
                      <a:pt x="947932" y="1362706"/>
                    </a:cubicBezTo>
                    <a:cubicBezTo>
                      <a:pt x="962557" y="1347784"/>
                      <a:pt x="977721" y="1333400"/>
                      <a:pt x="992991" y="1319337"/>
                    </a:cubicBezTo>
                    <a:cubicBezTo>
                      <a:pt x="999874" y="1313004"/>
                      <a:pt x="1006972" y="1306777"/>
                      <a:pt x="1014069" y="1300766"/>
                    </a:cubicBezTo>
                    <a:cubicBezTo>
                      <a:pt x="1024716" y="1291641"/>
                      <a:pt x="1035578" y="1282946"/>
                      <a:pt x="1046440" y="1274143"/>
                    </a:cubicBezTo>
                    <a:cubicBezTo>
                      <a:pt x="1049666" y="1271567"/>
                      <a:pt x="1055043" y="1269098"/>
                      <a:pt x="1060528" y="1266736"/>
                    </a:cubicBezTo>
                    <a:cubicBezTo>
                      <a:pt x="1063323" y="1265555"/>
                      <a:pt x="1067195" y="1263516"/>
                      <a:pt x="1069346" y="1262335"/>
                    </a:cubicBezTo>
                    <a:cubicBezTo>
                      <a:pt x="1068808" y="1260188"/>
                      <a:pt x="1069346" y="1257934"/>
                      <a:pt x="1070959" y="1256108"/>
                    </a:cubicBezTo>
                    <a:cubicBezTo>
                      <a:pt x="1073540" y="1253425"/>
                      <a:pt x="1077842" y="1253210"/>
                      <a:pt x="1080638" y="1255787"/>
                    </a:cubicBezTo>
                    <a:cubicBezTo>
                      <a:pt x="1082896" y="1257826"/>
                      <a:pt x="1083864" y="1259973"/>
                      <a:pt x="1084186" y="1262013"/>
                    </a:cubicBezTo>
                    <a:cubicBezTo>
                      <a:pt x="1084832" y="1265233"/>
                      <a:pt x="1083649" y="1268668"/>
                      <a:pt x="1080423" y="1271889"/>
                    </a:cubicBezTo>
                    <a:cubicBezTo>
                      <a:pt x="1077949" y="1274143"/>
                      <a:pt x="1073755" y="1276505"/>
                      <a:pt x="1069131" y="1278759"/>
                    </a:cubicBezTo>
                    <a:cubicBezTo>
                      <a:pt x="1064399" y="1281121"/>
                      <a:pt x="1059130" y="1283375"/>
                      <a:pt x="1056333" y="1285951"/>
                    </a:cubicBezTo>
                    <a:cubicBezTo>
                      <a:pt x="1047622" y="1293466"/>
                      <a:pt x="1039019" y="1301195"/>
                      <a:pt x="1030523" y="1308924"/>
                    </a:cubicBezTo>
                    <a:cubicBezTo>
                      <a:pt x="1022028" y="1316546"/>
                      <a:pt x="1013639" y="1324383"/>
                      <a:pt x="1005466" y="1332434"/>
                    </a:cubicBezTo>
                    <a:cubicBezTo>
                      <a:pt x="990626" y="1346711"/>
                      <a:pt x="976215" y="1361418"/>
                      <a:pt x="961804" y="1376125"/>
                    </a:cubicBezTo>
                    <a:cubicBezTo>
                      <a:pt x="947394" y="1390831"/>
                      <a:pt x="933198" y="1405646"/>
                      <a:pt x="919433" y="1420889"/>
                    </a:cubicBezTo>
                    <a:close/>
                    <a:moveTo>
                      <a:pt x="1029448" y="1714810"/>
                    </a:moveTo>
                    <a:lnTo>
                      <a:pt x="1007617" y="1746156"/>
                    </a:lnTo>
                    <a:cubicBezTo>
                      <a:pt x="1004606" y="1750343"/>
                      <a:pt x="1001595" y="1754422"/>
                      <a:pt x="998584" y="1758501"/>
                    </a:cubicBezTo>
                    <a:cubicBezTo>
                      <a:pt x="994820" y="1763332"/>
                      <a:pt x="991056" y="1768055"/>
                      <a:pt x="987292" y="1772886"/>
                    </a:cubicBezTo>
                    <a:cubicBezTo>
                      <a:pt x="981700" y="1780078"/>
                      <a:pt x="976000" y="1787271"/>
                      <a:pt x="970515" y="1794571"/>
                    </a:cubicBezTo>
                    <a:cubicBezTo>
                      <a:pt x="968364" y="1797898"/>
                      <a:pt x="963955" y="1798865"/>
                      <a:pt x="960622" y="1796718"/>
                    </a:cubicBezTo>
                    <a:cubicBezTo>
                      <a:pt x="957288" y="1794571"/>
                      <a:pt x="956427" y="1790169"/>
                      <a:pt x="958471" y="1786841"/>
                    </a:cubicBezTo>
                    <a:cubicBezTo>
                      <a:pt x="964923" y="1775570"/>
                      <a:pt x="971483" y="1764405"/>
                      <a:pt x="978688" y="1753563"/>
                    </a:cubicBezTo>
                    <a:cubicBezTo>
                      <a:pt x="981592" y="1749269"/>
                      <a:pt x="984496" y="1744975"/>
                      <a:pt x="987614" y="1740896"/>
                    </a:cubicBezTo>
                    <a:cubicBezTo>
                      <a:pt x="992239" y="1734670"/>
                      <a:pt x="997293" y="1728766"/>
                      <a:pt x="1002240" y="1722862"/>
                    </a:cubicBezTo>
                    <a:lnTo>
                      <a:pt x="1017296" y="1705578"/>
                    </a:lnTo>
                    <a:cubicBezTo>
                      <a:pt x="1017511" y="1705364"/>
                      <a:pt x="1021597" y="1702465"/>
                      <a:pt x="1023426" y="1700211"/>
                    </a:cubicBezTo>
                    <a:lnTo>
                      <a:pt x="1023533" y="1699459"/>
                    </a:lnTo>
                    <a:cubicBezTo>
                      <a:pt x="1023533" y="1699567"/>
                      <a:pt x="1023533" y="1699674"/>
                      <a:pt x="1023533" y="1699782"/>
                    </a:cubicBezTo>
                    <a:cubicBezTo>
                      <a:pt x="1023533" y="1699889"/>
                      <a:pt x="1023533" y="1700104"/>
                      <a:pt x="1023533" y="1700211"/>
                    </a:cubicBezTo>
                    <a:cubicBezTo>
                      <a:pt x="1024286" y="1699138"/>
                      <a:pt x="1024716" y="1698279"/>
                      <a:pt x="1023963" y="1697742"/>
                    </a:cubicBezTo>
                    <a:cubicBezTo>
                      <a:pt x="1025361" y="1694199"/>
                      <a:pt x="1029340" y="1692482"/>
                      <a:pt x="1032782" y="1693877"/>
                    </a:cubicBezTo>
                    <a:cubicBezTo>
                      <a:pt x="1035255" y="1694629"/>
                      <a:pt x="1037191" y="1696776"/>
                      <a:pt x="1037191" y="1700962"/>
                    </a:cubicBezTo>
                    <a:cubicBezTo>
                      <a:pt x="1037191" y="1701606"/>
                      <a:pt x="1036761" y="1703002"/>
                      <a:pt x="1035793" y="1704934"/>
                    </a:cubicBezTo>
                    <a:cubicBezTo>
                      <a:pt x="1034287" y="1707725"/>
                      <a:pt x="1029663" y="1714488"/>
                      <a:pt x="1029448" y="1714810"/>
                    </a:cubicBezTo>
                    <a:close/>
                    <a:moveTo>
                      <a:pt x="991378" y="772609"/>
                    </a:moveTo>
                    <a:lnTo>
                      <a:pt x="991056" y="772180"/>
                    </a:lnTo>
                    <a:cubicBezTo>
                      <a:pt x="991916" y="772072"/>
                      <a:pt x="992561" y="772287"/>
                      <a:pt x="992239" y="772824"/>
                    </a:cubicBezTo>
                    <a:lnTo>
                      <a:pt x="991378" y="772609"/>
                    </a:lnTo>
                    <a:close/>
                    <a:moveTo>
                      <a:pt x="711018" y="396351"/>
                    </a:moveTo>
                    <a:cubicBezTo>
                      <a:pt x="711018" y="396351"/>
                      <a:pt x="711018" y="396351"/>
                      <a:pt x="711018" y="396351"/>
                    </a:cubicBezTo>
                    <a:lnTo>
                      <a:pt x="711126" y="396674"/>
                    </a:lnTo>
                    <a:lnTo>
                      <a:pt x="711018" y="396351"/>
                    </a:lnTo>
                    <a:close/>
                    <a:moveTo>
                      <a:pt x="626813" y="334089"/>
                    </a:moveTo>
                    <a:cubicBezTo>
                      <a:pt x="653483" y="348474"/>
                      <a:pt x="677358" y="361463"/>
                      <a:pt x="694672" y="371124"/>
                    </a:cubicBezTo>
                    <a:cubicBezTo>
                      <a:pt x="671550" y="336880"/>
                      <a:pt x="648429" y="302636"/>
                      <a:pt x="624555" y="268821"/>
                    </a:cubicBezTo>
                    <a:cubicBezTo>
                      <a:pt x="573365" y="196038"/>
                      <a:pt x="520347" y="124759"/>
                      <a:pt x="463243" y="57880"/>
                    </a:cubicBezTo>
                    <a:cubicBezTo>
                      <a:pt x="460661" y="54875"/>
                      <a:pt x="460984" y="50366"/>
                      <a:pt x="463888" y="47790"/>
                    </a:cubicBezTo>
                    <a:cubicBezTo>
                      <a:pt x="466899" y="45213"/>
                      <a:pt x="471416" y="45535"/>
                      <a:pt x="473997" y="48541"/>
                    </a:cubicBezTo>
                    <a:cubicBezTo>
                      <a:pt x="532499" y="114883"/>
                      <a:pt x="587130" y="185518"/>
                      <a:pt x="639503" y="258301"/>
                    </a:cubicBezTo>
                    <a:cubicBezTo>
                      <a:pt x="658645" y="284923"/>
                      <a:pt x="677142" y="312297"/>
                      <a:pt x="695747" y="339349"/>
                    </a:cubicBezTo>
                    <a:cubicBezTo>
                      <a:pt x="691876" y="323569"/>
                      <a:pt x="686929" y="306178"/>
                      <a:pt x="680584" y="286748"/>
                    </a:cubicBezTo>
                    <a:cubicBezTo>
                      <a:pt x="676067" y="272793"/>
                      <a:pt x="671013" y="258515"/>
                      <a:pt x="666065" y="244238"/>
                    </a:cubicBezTo>
                    <a:lnTo>
                      <a:pt x="641224" y="173388"/>
                    </a:lnTo>
                    <a:cubicBezTo>
                      <a:pt x="628211" y="136460"/>
                      <a:pt x="618425" y="109837"/>
                      <a:pt x="618425" y="109837"/>
                    </a:cubicBezTo>
                    <a:cubicBezTo>
                      <a:pt x="616919" y="106187"/>
                      <a:pt x="618640" y="102001"/>
                      <a:pt x="622296" y="100498"/>
                    </a:cubicBezTo>
                    <a:cubicBezTo>
                      <a:pt x="625953" y="98995"/>
                      <a:pt x="630147" y="100820"/>
                      <a:pt x="631545" y="104362"/>
                    </a:cubicBezTo>
                    <a:cubicBezTo>
                      <a:pt x="631545" y="104362"/>
                      <a:pt x="649397" y="144189"/>
                      <a:pt x="668539" y="194321"/>
                    </a:cubicBezTo>
                    <a:cubicBezTo>
                      <a:pt x="672303" y="204089"/>
                      <a:pt x="676067" y="214288"/>
                      <a:pt x="679724" y="224701"/>
                    </a:cubicBezTo>
                    <a:cubicBezTo>
                      <a:pt x="683165" y="234899"/>
                      <a:pt x="686606" y="245204"/>
                      <a:pt x="689832" y="255510"/>
                    </a:cubicBezTo>
                    <a:cubicBezTo>
                      <a:pt x="702522" y="296302"/>
                      <a:pt x="712416" y="336129"/>
                      <a:pt x="714567" y="361785"/>
                    </a:cubicBezTo>
                    <a:cubicBezTo>
                      <a:pt x="714674" y="362858"/>
                      <a:pt x="713169" y="362966"/>
                      <a:pt x="712846" y="363932"/>
                    </a:cubicBezTo>
                    <a:cubicBezTo>
                      <a:pt x="718761" y="372627"/>
                      <a:pt x="724891" y="381108"/>
                      <a:pt x="730805" y="389803"/>
                    </a:cubicBezTo>
                    <a:cubicBezTo>
                      <a:pt x="751561" y="420612"/>
                      <a:pt x="771886" y="451207"/>
                      <a:pt x="792319" y="482123"/>
                    </a:cubicBezTo>
                    <a:cubicBezTo>
                      <a:pt x="791997" y="472891"/>
                      <a:pt x="791566" y="460009"/>
                      <a:pt x="791351" y="453354"/>
                    </a:cubicBezTo>
                    <a:cubicBezTo>
                      <a:pt x="791029" y="443370"/>
                      <a:pt x="790491" y="433387"/>
                      <a:pt x="789738" y="423403"/>
                    </a:cubicBezTo>
                    <a:cubicBezTo>
                      <a:pt x="788770" y="408374"/>
                      <a:pt x="787480" y="393453"/>
                      <a:pt x="786082" y="378531"/>
                    </a:cubicBezTo>
                    <a:cubicBezTo>
                      <a:pt x="784576" y="361248"/>
                      <a:pt x="782425" y="343643"/>
                      <a:pt x="780059" y="326038"/>
                    </a:cubicBezTo>
                    <a:cubicBezTo>
                      <a:pt x="777694" y="308648"/>
                      <a:pt x="775005" y="291257"/>
                      <a:pt x="771994" y="273866"/>
                    </a:cubicBezTo>
                    <a:cubicBezTo>
                      <a:pt x="765757" y="238871"/>
                      <a:pt x="757906" y="204089"/>
                      <a:pt x="747367" y="171241"/>
                    </a:cubicBezTo>
                    <a:cubicBezTo>
                      <a:pt x="746077" y="167484"/>
                      <a:pt x="748120" y="163512"/>
                      <a:pt x="751776" y="162223"/>
                    </a:cubicBezTo>
                    <a:cubicBezTo>
                      <a:pt x="755540" y="160935"/>
                      <a:pt x="759627" y="162868"/>
                      <a:pt x="760917" y="166625"/>
                    </a:cubicBezTo>
                    <a:cubicBezTo>
                      <a:pt x="772962" y="199796"/>
                      <a:pt x="782856" y="234791"/>
                      <a:pt x="790169" y="270324"/>
                    </a:cubicBezTo>
                    <a:cubicBezTo>
                      <a:pt x="793825" y="288036"/>
                      <a:pt x="796836" y="305749"/>
                      <a:pt x="799202" y="323461"/>
                    </a:cubicBezTo>
                    <a:cubicBezTo>
                      <a:pt x="801568" y="341496"/>
                      <a:pt x="803073" y="359424"/>
                      <a:pt x="804256" y="377029"/>
                    </a:cubicBezTo>
                    <a:cubicBezTo>
                      <a:pt x="805117" y="389696"/>
                      <a:pt x="805762" y="402363"/>
                      <a:pt x="806300" y="415030"/>
                    </a:cubicBezTo>
                    <a:cubicBezTo>
                      <a:pt x="806730" y="427697"/>
                      <a:pt x="806945" y="440364"/>
                      <a:pt x="806945" y="453139"/>
                    </a:cubicBezTo>
                    <a:cubicBezTo>
                      <a:pt x="806837" y="460761"/>
                      <a:pt x="806407" y="477937"/>
                      <a:pt x="806514" y="486417"/>
                    </a:cubicBezTo>
                    <a:cubicBezTo>
                      <a:pt x="806945" y="487490"/>
                      <a:pt x="807267" y="488779"/>
                      <a:pt x="807160" y="490067"/>
                    </a:cubicBezTo>
                    <a:cubicBezTo>
                      <a:pt x="806730" y="495327"/>
                      <a:pt x="804256" y="496937"/>
                      <a:pt x="802643" y="497689"/>
                    </a:cubicBezTo>
                    <a:cubicBezTo>
                      <a:pt x="822861" y="528283"/>
                      <a:pt x="843294" y="559200"/>
                      <a:pt x="863727" y="589365"/>
                    </a:cubicBezTo>
                    <a:cubicBezTo>
                      <a:pt x="870394" y="599241"/>
                      <a:pt x="877169" y="609117"/>
                      <a:pt x="884052" y="618886"/>
                    </a:cubicBezTo>
                    <a:cubicBezTo>
                      <a:pt x="891365" y="629406"/>
                      <a:pt x="898785" y="639819"/>
                      <a:pt x="906206" y="650339"/>
                    </a:cubicBezTo>
                    <a:cubicBezTo>
                      <a:pt x="906851" y="625326"/>
                      <a:pt x="908249" y="570901"/>
                      <a:pt x="909109" y="511000"/>
                    </a:cubicBezTo>
                    <a:cubicBezTo>
                      <a:pt x="909217" y="497474"/>
                      <a:pt x="909432" y="483733"/>
                      <a:pt x="909647" y="469993"/>
                    </a:cubicBezTo>
                    <a:cubicBezTo>
                      <a:pt x="910077" y="449060"/>
                      <a:pt x="910400" y="428234"/>
                      <a:pt x="910615" y="408482"/>
                    </a:cubicBezTo>
                    <a:cubicBezTo>
                      <a:pt x="910937" y="362429"/>
                      <a:pt x="910292" y="322066"/>
                      <a:pt x="906421" y="299952"/>
                    </a:cubicBezTo>
                    <a:cubicBezTo>
                      <a:pt x="905668" y="296088"/>
                      <a:pt x="908141" y="292331"/>
                      <a:pt x="912013" y="291579"/>
                    </a:cubicBezTo>
                    <a:cubicBezTo>
                      <a:pt x="915884" y="290828"/>
                      <a:pt x="919648" y="293404"/>
                      <a:pt x="920401" y="297268"/>
                    </a:cubicBezTo>
                    <a:cubicBezTo>
                      <a:pt x="924487" y="316162"/>
                      <a:pt x="927069" y="348367"/>
                      <a:pt x="928359" y="386261"/>
                    </a:cubicBezTo>
                    <a:cubicBezTo>
                      <a:pt x="928897" y="404832"/>
                      <a:pt x="929327" y="424799"/>
                      <a:pt x="929219" y="445195"/>
                    </a:cubicBezTo>
                    <a:cubicBezTo>
                      <a:pt x="929112" y="474716"/>
                      <a:pt x="928251" y="505096"/>
                      <a:pt x="927069" y="533543"/>
                    </a:cubicBezTo>
                    <a:cubicBezTo>
                      <a:pt x="924165" y="606004"/>
                      <a:pt x="919433" y="665690"/>
                      <a:pt x="919433" y="665690"/>
                    </a:cubicBezTo>
                    <a:cubicBezTo>
                      <a:pt x="919433" y="666441"/>
                      <a:pt x="918250" y="666334"/>
                      <a:pt x="917928" y="667085"/>
                    </a:cubicBezTo>
                    <a:cubicBezTo>
                      <a:pt x="934382" y="690272"/>
                      <a:pt x="950943" y="713353"/>
                      <a:pt x="966966" y="736755"/>
                    </a:cubicBezTo>
                    <a:cubicBezTo>
                      <a:pt x="967182" y="737184"/>
                      <a:pt x="968364" y="738902"/>
                      <a:pt x="969440" y="740727"/>
                    </a:cubicBezTo>
                    <a:cubicBezTo>
                      <a:pt x="972881" y="725376"/>
                      <a:pt x="978366" y="701652"/>
                      <a:pt x="982667" y="681363"/>
                    </a:cubicBezTo>
                    <a:cubicBezTo>
                      <a:pt x="985141" y="669447"/>
                      <a:pt x="987184" y="658927"/>
                      <a:pt x="987937" y="652486"/>
                    </a:cubicBezTo>
                    <a:cubicBezTo>
                      <a:pt x="989980" y="635310"/>
                      <a:pt x="990948" y="612552"/>
                      <a:pt x="991593" y="587218"/>
                    </a:cubicBezTo>
                    <a:cubicBezTo>
                      <a:pt x="992131" y="566392"/>
                      <a:pt x="992346" y="543849"/>
                      <a:pt x="992346" y="521306"/>
                    </a:cubicBezTo>
                    <a:cubicBezTo>
                      <a:pt x="992454" y="471281"/>
                      <a:pt x="991486" y="421257"/>
                      <a:pt x="988798" y="389481"/>
                    </a:cubicBezTo>
                    <a:cubicBezTo>
                      <a:pt x="988475" y="385509"/>
                      <a:pt x="991271" y="382074"/>
                      <a:pt x="995250" y="381644"/>
                    </a:cubicBezTo>
                    <a:cubicBezTo>
                      <a:pt x="999121" y="381215"/>
                      <a:pt x="1002670" y="384114"/>
                      <a:pt x="1002993" y="387978"/>
                    </a:cubicBezTo>
                    <a:cubicBezTo>
                      <a:pt x="1005896" y="412132"/>
                      <a:pt x="1008585" y="446698"/>
                      <a:pt x="1010090" y="483841"/>
                    </a:cubicBezTo>
                    <a:cubicBezTo>
                      <a:pt x="1010951" y="504774"/>
                      <a:pt x="1011489" y="526566"/>
                      <a:pt x="1011489" y="547821"/>
                    </a:cubicBezTo>
                    <a:cubicBezTo>
                      <a:pt x="1011489" y="562420"/>
                      <a:pt x="1011166" y="576805"/>
                      <a:pt x="1010628" y="590438"/>
                    </a:cubicBezTo>
                    <a:cubicBezTo>
                      <a:pt x="1009553" y="615343"/>
                      <a:pt x="1007725" y="637779"/>
                      <a:pt x="1005251" y="654740"/>
                    </a:cubicBezTo>
                    <a:cubicBezTo>
                      <a:pt x="1004283" y="661503"/>
                      <a:pt x="1001810" y="672560"/>
                      <a:pt x="998691" y="685012"/>
                    </a:cubicBezTo>
                    <a:cubicBezTo>
                      <a:pt x="992561" y="709703"/>
                      <a:pt x="983958" y="740082"/>
                      <a:pt x="980732" y="753179"/>
                    </a:cubicBezTo>
                    <a:cubicBezTo>
                      <a:pt x="980516" y="754252"/>
                      <a:pt x="979011" y="753823"/>
                      <a:pt x="978366" y="754682"/>
                    </a:cubicBezTo>
                    <a:cubicBezTo>
                      <a:pt x="982775" y="761338"/>
                      <a:pt x="987507" y="768208"/>
                      <a:pt x="990840" y="771858"/>
                    </a:cubicBezTo>
                    <a:cubicBezTo>
                      <a:pt x="990948" y="771965"/>
                      <a:pt x="991056" y="772072"/>
                      <a:pt x="991056" y="772180"/>
                    </a:cubicBezTo>
                    <a:cubicBezTo>
                      <a:pt x="990195" y="772180"/>
                      <a:pt x="989012" y="772395"/>
                      <a:pt x="988260" y="772502"/>
                    </a:cubicBezTo>
                    <a:cubicBezTo>
                      <a:pt x="989335" y="772287"/>
                      <a:pt x="990411" y="772395"/>
                      <a:pt x="991378" y="772609"/>
                    </a:cubicBezTo>
                    <a:cubicBezTo>
                      <a:pt x="991701" y="773038"/>
                      <a:pt x="991916" y="773253"/>
                      <a:pt x="992131" y="773038"/>
                    </a:cubicBezTo>
                    <a:cubicBezTo>
                      <a:pt x="992131" y="773038"/>
                      <a:pt x="992131" y="772931"/>
                      <a:pt x="992239" y="772824"/>
                    </a:cubicBezTo>
                    <a:cubicBezTo>
                      <a:pt x="994174" y="773683"/>
                      <a:pt x="995680" y="775293"/>
                      <a:pt x="996325" y="777440"/>
                    </a:cubicBezTo>
                    <a:cubicBezTo>
                      <a:pt x="997293" y="781090"/>
                      <a:pt x="995142" y="784847"/>
                      <a:pt x="991486" y="785813"/>
                    </a:cubicBezTo>
                    <a:cubicBezTo>
                      <a:pt x="989980" y="786242"/>
                      <a:pt x="988045" y="786242"/>
                      <a:pt x="985786" y="785169"/>
                    </a:cubicBezTo>
                    <a:cubicBezTo>
                      <a:pt x="984496" y="784525"/>
                      <a:pt x="982775" y="783237"/>
                      <a:pt x="980839" y="781305"/>
                    </a:cubicBezTo>
                    <a:cubicBezTo>
                      <a:pt x="972881" y="773038"/>
                      <a:pt x="957825" y="749207"/>
                      <a:pt x="955460" y="745665"/>
                    </a:cubicBezTo>
                    <a:cubicBezTo>
                      <a:pt x="954061" y="745772"/>
                      <a:pt x="952878" y="747382"/>
                      <a:pt x="951588" y="746631"/>
                    </a:cubicBezTo>
                    <a:cubicBezTo>
                      <a:pt x="951481" y="746524"/>
                      <a:pt x="951265" y="746416"/>
                      <a:pt x="951050" y="746201"/>
                    </a:cubicBezTo>
                    <a:cubicBezTo>
                      <a:pt x="944275" y="748778"/>
                      <a:pt x="934166" y="753716"/>
                      <a:pt x="928574" y="755004"/>
                    </a:cubicBezTo>
                    <a:cubicBezTo>
                      <a:pt x="918035" y="757258"/>
                      <a:pt x="907389" y="759405"/>
                      <a:pt x="896634" y="761230"/>
                    </a:cubicBezTo>
                    <a:cubicBezTo>
                      <a:pt x="885880" y="763162"/>
                      <a:pt x="875018" y="764558"/>
                      <a:pt x="864049" y="765632"/>
                    </a:cubicBezTo>
                    <a:cubicBezTo>
                      <a:pt x="849209" y="767027"/>
                      <a:pt x="834368" y="767671"/>
                      <a:pt x="819527" y="767242"/>
                    </a:cubicBezTo>
                    <a:cubicBezTo>
                      <a:pt x="804686" y="766705"/>
                      <a:pt x="789846" y="765309"/>
                      <a:pt x="775220" y="763162"/>
                    </a:cubicBezTo>
                    <a:cubicBezTo>
                      <a:pt x="746077" y="758761"/>
                      <a:pt x="717363" y="751139"/>
                      <a:pt x="689402" y="741478"/>
                    </a:cubicBezTo>
                    <a:cubicBezTo>
                      <a:pt x="685746" y="740297"/>
                      <a:pt x="683595" y="736325"/>
                      <a:pt x="684778" y="732568"/>
                    </a:cubicBezTo>
                    <a:cubicBezTo>
                      <a:pt x="685961" y="728811"/>
                      <a:pt x="690047" y="726771"/>
                      <a:pt x="693811" y="727952"/>
                    </a:cubicBezTo>
                    <a:cubicBezTo>
                      <a:pt x="721234" y="735896"/>
                      <a:pt x="749303" y="741478"/>
                      <a:pt x="777694" y="744806"/>
                    </a:cubicBezTo>
                    <a:cubicBezTo>
                      <a:pt x="791782" y="746416"/>
                      <a:pt x="805977" y="747490"/>
                      <a:pt x="820173" y="747919"/>
                    </a:cubicBezTo>
                    <a:cubicBezTo>
                      <a:pt x="834261" y="748348"/>
                      <a:pt x="848456" y="748348"/>
                      <a:pt x="862651" y="747382"/>
                    </a:cubicBezTo>
                    <a:cubicBezTo>
                      <a:pt x="873190" y="746845"/>
                      <a:pt x="883622" y="745772"/>
                      <a:pt x="894161" y="744376"/>
                    </a:cubicBezTo>
                    <a:cubicBezTo>
                      <a:pt x="904700" y="743088"/>
                      <a:pt x="915239" y="741478"/>
                      <a:pt x="925671" y="739761"/>
                    </a:cubicBezTo>
                    <a:cubicBezTo>
                      <a:pt x="930725" y="738902"/>
                      <a:pt x="939866" y="735037"/>
                      <a:pt x="946211" y="732998"/>
                    </a:cubicBezTo>
                    <a:cubicBezTo>
                      <a:pt x="931800" y="712816"/>
                      <a:pt x="917175" y="692849"/>
                      <a:pt x="902442" y="672882"/>
                    </a:cubicBezTo>
                    <a:cubicBezTo>
                      <a:pt x="900829" y="673312"/>
                      <a:pt x="899968" y="673956"/>
                      <a:pt x="897710" y="674063"/>
                    </a:cubicBezTo>
                    <a:cubicBezTo>
                      <a:pt x="880611" y="674922"/>
                      <a:pt x="834798" y="666978"/>
                      <a:pt x="832110" y="666871"/>
                    </a:cubicBezTo>
                    <a:cubicBezTo>
                      <a:pt x="807052" y="664938"/>
                      <a:pt x="781995" y="662577"/>
                      <a:pt x="757153" y="658605"/>
                    </a:cubicBezTo>
                    <a:cubicBezTo>
                      <a:pt x="740484" y="655921"/>
                      <a:pt x="723923" y="652593"/>
                      <a:pt x="707577" y="648621"/>
                    </a:cubicBezTo>
                    <a:cubicBezTo>
                      <a:pt x="666711" y="638423"/>
                      <a:pt x="627028" y="623609"/>
                      <a:pt x="589496" y="603642"/>
                    </a:cubicBezTo>
                    <a:cubicBezTo>
                      <a:pt x="586055" y="601817"/>
                      <a:pt x="584657" y="597523"/>
                      <a:pt x="586378" y="594088"/>
                    </a:cubicBezTo>
                    <a:cubicBezTo>
                      <a:pt x="588206" y="590546"/>
                      <a:pt x="592507" y="589150"/>
                      <a:pt x="595948" y="590975"/>
                    </a:cubicBezTo>
                    <a:cubicBezTo>
                      <a:pt x="625630" y="605252"/>
                      <a:pt x="656602" y="615773"/>
                      <a:pt x="688219" y="624253"/>
                    </a:cubicBezTo>
                    <a:cubicBezTo>
                      <a:pt x="707146" y="629299"/>
                      <a:pt x="726396" y="633378"/>
                      <a:pt x="745754" y="637135"/>
                    </a:cubicBezTo>
                    <a:cubicBezTo>
                      <a:pt x="774790" y="642610"/>
                      <a:pt x="804149" y="647011"/>
                      <a:pt x="833615" y="650017"/>
                    </a:cubicBezTo>
                    <a:cubicBezTo>
                      <a:pt x="835981" y="650339"/>
                      <a:pt x="873943" y="658605"/>
                      <a:pt x="892763" y="659571"/>
                    </a:cubicBezTo>
                    <a:cubicBezTo>
                      <a:pt x="888784" y="654096"/>
                      <a:pt x="884805" y="648621"/>
                      <a:pt x="880826" y="643146"/>
                    </a:cubicBezTo>
                    <a:cubicBezTo>
                      <a:pt x="870179" y="628547"/>
                      <a:pt x="859640" y="613840"/>
                      <a:pt x="849424" y="599026"/>
                    </a:cubicBezTo>
                    <a:cubicBezTo>
                      <a:pt x="840067" y="585500"/>
                      <a:pt x="830712" y="571330"/>
                      <a:pt x="821355" y="557697"/>
                    </a:cubicBezTo>
                    <a:cubicBezTo>
                      <a:pt x="807375" y="554476"/>
                      <a:pt x="757261" y="542668"/>
                      <a:pt x="695854" y="521627"/>
                    </a:cubicBezTo>
                    <a:cubicBezTo>
                      <a:pt x="668432" y="512288"/>
                      <a:pt x="639073" y="501124"/>
                      <a:pt x="610789" y="488135"/>
                    </a:cubicBezTo>
                    <a:cubicBezTo>
                      <a:pt x="591970" y="479547"/>
                      <a:pt x="573580" y="470100"/>
                      <a:pt x="556374" y="460009"/>
                    </a:cubicBezTo>
                    <a:cubicBezTo>
                      <a:pt x="527337" y="443048"/>
                      <a:pt x="501527" y="424370"/>
                      <a:pt x="482385" y="404403"/>
                    </a:cubicBezTo>
                    <a:cubicBezTo>
                      <a:pt x="479589" y="401611"/>
                      <a:pt x="479696" y="397103"/>
                      <a:pt x="482493" y="394312"/>
                    </a:cubicBezTo>
                    <a:cubicBezTo>
                      <a:pt x="485288" y="391521"/>
                      <a:pt x="489805" y="391521"/>
                      <a:pt x="492601" y="394312"/>
                    </a:cubicBezTo>
                    <a:cubicBezTo>
                      <a:pt x="508517" y="409877"/>
                      <a:pt x="529058" y="424155"/>
                      <a:pt x="552072" y="437359"/>
                    </a:cubicBezTo>
                    <a:cubicBezTo>
                      <a:pt x="572827" y="449382"/>
                      <a:pt x="595519" y="460439"/>
                      <a:pt x="618640" y="470744"/>
                    </a:cubicBezTo>
                    <a:cubicBezTo>
                      <a:pt x="646600" y="483197"/>
                      <a:pt x="675207" y="494576"/>
                      <a:pt x="701984" y="504452"/>
                    </a:cubicBezTo>
                    <a:cubicBezTo>
                      <a:pt x="747690" y="521198"/>
                      <a:pt x="786297" y="533006"/>
                      <a:pt x="809096" y="539662"/>
                    </a:cubicBezTo>
                    <a:cubicBezTo>
                      <a:pt x="777586" y="493395"/>
                      <a:pt x="746184" y="447235"/>
                      <a:pt x="714674" y="400538"/>
                    </a:cubicBezTo>
                    <a:cubicBezTo>
                      <a:pt x="714567" y="400431"/>
                      <a:pt x="714567" y="400323"/>
                      <a:pt x="714459" y="400216"/>
                    </a:cubicBezTo>
                    <a:cubicBezTo>
                      <a:pt x="713384" y="399787"/>
                      <a:pt x="712416" y="398928"/>
                      <a:pt x="711771" y="397962"/>
                    </a:cubicBezTo>
                    <a:cubicBezTo>
                      <a:pt x="711771" y="397962"/>
                      <a:pt x="711878" y="397962"/>
                      <a:pt x="711878" y="397854"/>
                    </a:cubicBezTo>
                    <a:cubicBezTo>
                      <a:pt x="712308" y="397425"/>
                      <a:pt x="711878" y="396888"/>
                      <a:pt x="710910" y="396459"/>
                    </a:cubicBezTo>
                    <a:lnTo>
                      <a:pt x="710910" y="396244"/>
                    </a:lnTo>
                    <a:cubicBezTo>
                      <a:pt x="708975" y="395171"/>
                      <a:pt x="705211" y="393775"/>
                      <a:pt x="701984" y="392057"/>
                    </a:cubicBezTo>
                    <a:cubicBezTo>
                      <a:pt x="689510" y="385294"/>
                      <a:pt x="668216" y="375204"/>
                      <a:pt x="643159" y="362751"/>
                    </a:cubicBezTo>
                    <a:cubicBezTo>
                      <a:pt x="624877" y="353841"/>
                      <a:pt x="604552" y="343858"/>
                      <a:pt x="584119" y="333123"/>
                    </a:cubicBezTo>
                    <a:cubicBezTo>
                      <a:pt x="566697" y="323998"/>
                      <a:pt x="549168" y="314337"/>
                      <a:pt x="532607" y="304675"/>
                    </a:cubicBezTo>
                    <a:cubicBezTo>
                      <a:pt x="502280" y="287070"/>
                      <a:pt x="475395" y="269680"/>
                      <a:pt x="458296" y="255725"/>
                    </a:cubicBezTo>
                    <a:cubicBezTo>
                      <a:pt x="455177" y="253363"/>
                      <a:pt x="454639" y="248854"/>
                      <a:pt x="457005" y="245741"/>
                    </a:cubicBezTo>
                    <a:cubicBezTo>
                      <a:pt x="459479" y="242628"/>
                      <a:pt x="463888" y="242091"/>
                      <a:pt x="467007" y="244453"/>
                    </a:cubicBezTo>
                    <a:cubicBezTo>
                      <a:pt x="482815" y="256154"/>
                      <a:pt x="506904" y="269895"/>
                      <a:pt x="533897" y="284601"/>
                    </a:cubicBezTo>
                    <a:cubicBezTo>
                      <a:pt x="548738" y="292652"/>
                      <a:pt x="564546" y="300918"/>
                      <a:pt x="580247" y="309291"/>
                    </a:cubicBezTo>
                    <a:cubicBezTo>
                      <a:pt x="596164" y="317665"/>
                      <a:pt x="611865" y="326038"/>
                      <a:pt x="626813" y="334089"/>
                    </a:cubicBezTo>
                    <a:close/>
                    <a:moveTo>
                      <a:pt x="1123224" y="831007"/>
                    </a:moveTo>
                    <a:cubicBezTo>
                      <a:pt x="1123547" y="830041"/>
                      <a:pt x="1123762" y="829182"/>
                      <a:pt x="1123762" y="828216"/>
                    </a:cubicBezTo>
                    <a:cubicBezTo>
                      <a:pt x="1124730" y="827679"/>
                      <a:pt x="1125913" y="827142"/>
                      <a:pt x="1126665" y="826606"/>
                    </a:cubicBezTo>
                    <a:cubicBezTo>
                      <a:pt x="1128816" y="825103"/>
                      <a:pt x="1130644" y="823493"/>
                      <a:pt x="1131827" y="822097"/>
                    </a:cubicBezTo>
                    <a:lnTo>
                      <a:pt x="1148281" y="800949"/>
                    </a:lnTo>
                    <a:lnTo>
                      <a:pt x="1195062" y="736862"/>
                    </a:lnTo>
                    <a:cubicBezTo>
                      <a:pt x="1201622" y="728167"/>
                      <a:pt x="1208397" y="719686"/>
                      <a:pt x="1214957" y="710991"/>
                    </a:cubicBezTo>
                    <a:cubicBezTo>
                      <a:pt x="1222592" y="713997"/>
                      <a:pt x="1240982" y="719042"/>
                      <a:pt x="1243885" y="719364"/>
                    </a:cubicBezTo>
                    <a:cubicBezTo>
                      <a:pt x="1256253" y="720438"/>
                      <a:pt x="1268620" y="721296"/>
                      <a:pt x="1280987" y="721833"/>
                    </a:cubicBezTo>
                    <a:cubicBezTo>
                      <a:pt x="1293462" y="722477"/>
                      <a:pt x="1305829" y="722692"/>
                      <a:pt x="1318304" y="722585"/>
                    </a:cubicBezTo>
                    <a:cubicBezTo>
                      <a:pt x="1340995" y="722262"/>
                      <a:pt x="1364440" y="721404"/>
                      <a:pt x="1387883" y="718828"/>
                    </a:cubicBezTo>
                    <a:cubicBezTo>
                      <a:pt x="1403370" y="717110"/>
                      <a:pt x="1418748" y="714748"/>
                      <a:pt x="1434019" y="711528"/>
                    </a:cubicBezTo>
                    <a:cubicBezTo>
                      <a:pt x="1472734" y="703584"/>
                      <a:pt x="1510373" y="690917"/>
                      <a:pt x="1544034" y="672345"/>
                    </a:cubicBezTo>
                    <a:cubicBezTo>
                      <a:pt x="1547475" y="670413"/>
                      <a:pt x="1548765" y="666119"/>
                      <a:pt x="1546937" y="662684"/>
                    </a:cubicBezTo>
                    <a:cubicBezTo>
                      <a:pt x="1545109" y="659249"/>
                      <a:pt x="1540807" y="657853"/>
                      <a:pt x="1537258" y="659678"/>
                    </a:cubicBezTo>
                    <a:cubicBezTo>
                      <a:pt x="1510911" y="672989"/>
                      <a:pt x="1482197" y="682222"/>
                      <a:pt x="1452623" y="688770"/>
                    </a:cubicBezTo>
                    <a:cubicBezTo>
                      <a:pt x="1430577" y="693708"/>
                      <a:pt x="1408101" y="697143"/>
                      <a:pt x="1385733" y="699612"/>
                    </a:cubicBezTo>
                    <a:cubicBezTo>
                      <a:pt x="1362826" y="702188"/>
                      <a:pt x="1340028" y="704013"/>
                      <a:pt x="1317874" y="704765"/>
                    </a:cubicBezTo>
                    <a:cubicBezTo>
                      <a:pt x="1305722" y="705194"/>
                      <a:pt x="1293570" y="705302"/>
                      <a:pt x="1281417" y="705194"/>
                    </a:cubicBezTo>
                    <a:cubicBezTo>
                      <a:pt x="1269265" y="705087"/>
                      <a:pt x="1257006" y="704765"/>
                      <a:pt x="1244853" y="704228"/>
                    </a:cubicBezTo>
                    <a:cubicBezTo>
                      <a:pt x="1242703" y="704228"/>
                      <a:pt x="1231411" y="701544"/>
                      <a:pt x="1223990" y="699290"/>
                    </a:cubicBezTo>
                    <a:cubicBezTo>
                      <a:pt x="1233346" y="687159"/>
                      <a:pt x="1242595" y="674815"/>
                      <a:pt x="1252059" y="662792"/>
                    </a:cubicBezTo>
                    <a:cubicBezTo>
                      <a:pt x="1260662" y="651842"/>
                      <a:pt x="1269373" y="640999"/>
                      <a:pt x="1278084" y="630050"/>
                    </a:cubicBezTo>
                    <a:cubicBezTo>
                      <a:pt x="1280450" y="630587"/>
                      <a:pt x="1282923" y="631553"/>
                      <a:pt x="1284751" y="629728"/>
                    </a:cubicBezTo>
                    <a:cubicBezTo>
                      <a:pt x="1285289" y="629084"/>
                      <a:pt x="1285719" y="628440"/>
                      <a:pt x="1285934" y="627796"/>
                    </a:cubicBezTo>
                    <a:cubicBezTo>
                      <a:pt x="1288838" y="627581"/>
                      <a:pt x="1292924" y="627903"/>
                      <a:pt x="1294538" y="627366"/>
                    </a:cubicBezTo>
                    <a:lnTo>
                      <a:pt x="1321315" y="619315"/>
                    </a:lnTo>
                    <a:cubicBezTo>
                      <a:pt x="1337446" y="614377"/>
                      <a:pt x="1353470" y="609439"/>
                      <a:pt x="1369601" y="604501"/>
                    </a:cubicBezTo>
                    <a:cubicBezTo>
                      <a:pt x="1380248" y="601066"/>
                      <a:pt x="1391002" y="597631"/>
                      <a:pt x="1401649" y="594196"/>
                    </a:cubicBezTo>
                    <a:cubicBezTo>
                      <a:pt x="1425523" y="586144"/>
                      <a:pt x="1453268" y="578630"/>
                      <a:pt x="1481767" y="569720"/>
                    </a:cubicBezTo>
                    <a:cubicBezTo>
                      <a:pt x="1508437" y="561454"/>
                      <a:pt x="1535752" y="552007"/>
                      <a:pt x="1561670" y="541058"/>
                    </a:cubicBezTo>
                    <a:cubicBezTo>
                      <a:pt x="1599310" y="525170"/>
                      <a:pt x="1633830" y="505633"/>
                      <a:pt x="1658780" y="480727"/>
                    </a:cubicBezTo>
                    <a:cubicBezTo>
                      <a:pt x="1661576" y="477937"/>
                      <a:pt x="1661684" y="473428"/>
                      <a:pt x="1658888" y="470637"/>
                    </a:cubicBezTo>
                    <a:cubicBezTo>
                      <a:pt x="1656199" y="467846"/>
                      <a:pt x="1651682" y="467738"/>
                      <a:pt x="1648886" y="470422"/>
                    </a:cubicBezTo>
                    <a:cubicBezTo>
                      <a:pt x="1624367" y="493287"/>
                      <a:pt x="1590814" y="510141"/>
                      <a:pt x="1554787" y="524419"/>
                    </a:cubicBezTo>
                    <a:cubicBezTo>
                      <a:pt x="1529085" y="534509"/>
                      <a:pt x="1502092" y="543097"/>
                      <a:pt x="1476067" y="551256"/>
                    </a:cubicBezTo>
                    <a:cubicBezTo>
                      <a:pt x="1447246" y="560273"/>
                      <a:pt x="1419716" y="568861"/>
                      <a:pt x="1395842" y="577342"/>
                    </a:cubicBezTo>
                    <a:lnTo>
                      <a:pt x="1316583" y="604823"/>
                    </a:lnTo>
                    <a:lnTo>
                      <a:pt x="1291204" y="613518"/>
                    </a:lnTo>
                    <a:cubicBezTo>
                      <a:pt x="1307335" y="593336"/>
                      <a:pt x="1323251" y="573048"/>
                      <a:pt x="1339382" y="552866"/>
                    </a:cubicBezTo>
                    <a:cubicBezTo>
                      <a:pt x="1367558" y="517226"/>
                      <a:pt x="1394981" y="481264"/>
                      <a:pt x="1422404" y="445195"/>
                    </a:cubicBezTo>
                    <a:cubicBezTo>
                      <a:pt x="1425093" y="444766"/>
                      <a:pt x="1428534" y="444444"/>
                      <a:pt x="1429825" y="444122"/>
                    </a:cubicBezTo>
                    <a:lnTo>
                      <a:pt x="1451548" y="436607"/>
                    </a:lnTo>
                    <a:cubicBezTo>
                      <a:pt x="1461549" y="432957"/>
                      <a:pt x="1471443" y="429200"/>
                      <a:pt x="1481337" y="425228"/>
                    </a:cubicBezTo>
                    <a:cubicBezTo>
                      <a:pt x="1491231" y="421257"/>
                      <a:pt x="1501017" y="417177"/>
                      <a:pt x="1510803" y="412883"/>
                    </a:cubicBezTo>
                    <a:cubicBezTo>
                      <a:pt x="1529408" y="404724"/>
                      <a:pt x="1548228" y="396674"/>
                      <a:pt x="1566832" y="387871"/>
                    </a:cubicBezTo>
                    <a:cubicBezTo>
                      <a:pt x="1579092" y="382074"/>
                      <a:pt x="1591352" y="375955"/>
                      <a:pt x="1603504" y="369621"/>
                    </a:cubicBezTo>
                    <a:cubicBezTo>
                      <a:pt x="1634045" y="353627"/>
                      <a:pt x="1663727" y="336236"/>
                      <a:pt x="1691903" y="317235"/>
                    </a:cubicBezTo>
                    <a:cubicBezTo>
                      <a:pt x="1695129" y="315088"/>
                      <a:pt x="1696097" y="310687"/>
                      <a:pt x="1693946" y="307359"/>
                    </a:cubicBezTo>
                    <a:cubicBezTo>
                      <a:pt x="1691795" y="304031"/>
                      <a:pt x="1687386" y="303173"/>
                      <a:pt x="1684160" y="305212"/>
                    </a:cubicBezTo>
                    <a:cubicBezTo>
                      <a:pt x="1661362" y="319275"/>
                      <a:pt x="1637487" y="331835"/>
                      <a:pt x="1613182" y="343965"/>
                    </a:cubicBezTo>
                    <a:cubicBezTo>
                      <a:pt x="1595115" y="353090"/>
                      <a:pt x="1576726" y="361785"/>
                      <a:pt x="1558444" y="370373"/>
                    </a:cubicBezTo>
                    <a:cubicBezTo>
                      <a:pt x="1540054" y="379176"/>
                      <a:pt x="1521665" y="388086"/>
                      <a:pt x="1503383" y="396566"/>
                    </a:cubicBezTo>
                    <a:cubicBezTo>
                      <a:pt x="1493919" y="401075"/>
                      <a:pt x="1484348" y="405476"/>
                      <a:pt x="1474777" y="409770"/>
                    </a:cubicBezTo>
                    <a:cubicBezTo>
                      <a:pt x="1465205" y="414064"/>
                      <a:pt x="1455527" y="418251"/>
                      <a:pt x="1445848" y="422330"/>
                    </a:cubicBezTo>
                    <a:lnTo>
                      <a:pt x="1437460" y="425657"/>
                    </a:lnTo>
                    <a:cubicBezTo>
                      <a:pt x="1443698" y="417392"/>
                      <a:pt x="1450257" y="409341"/>
                      <a:pt x="1456495" y="401075"/>
                    </a:cubicBezTo>
                    <a:cubicBezTo>
                      <a:pt x="1483273" y="365542"/>
                      <a:pt x="1510158" y="330117"/>
                      <a:pt x="1536828" y="294478"/>
                    </a:cubicBezTo>
                    <a:cubicBezTo>
                      <a:pt x="1537689" y="295873"/>
                      <a:pt x="1541775" y="301670"/>
                      <a:pt x="1548120" y="296946"/>
                    </a:cubicBezTo>
                    <a:cubicBezTo>
                      <a:pt x="1548873" y="296517"/>
                      <a:pt x="1549411" y="295980"/>
                      <a:pt x="1549841" y="295336"/>
                    </a:cubicBezTo>
                    <a:cubicBezTo>
                      <a:pt x="1553928" y="292116"/>
                      <a:pt x="1562854" y="285675"/>
                      <a:pt x="1566725" y="282776"/>
                    </a:cubicBezTo>
                    <a:lnTo>
                      <a:pt x="1601245" y="259159"/>
                    </a:lnTo>
                    <a:cubicBezTo>
                      <a:pt x="1609849" y="253041"/>
                      <a:pt x="1618452" y="246922"/>
                      <a:pt x="1626733" y="240588"/>
                    </a:cubicBezTo>
                    <a:cubicBezTo>
                      <a:pt x="1635014" y="234147"/>
                      <a:pt x="1643186" y="227492"/>
                      <a:pt x="1651145" y="220621"/>
                    </a:cubicBezTo>
                    <a:cubicBezTo>
                      <a:pt x="1666953" y="206773"/>
                      <a:pt x="1682009" y="192174"/>
                      <a:pt x="1696742" y="176930"/>
                    </a:cubicBezTo>
                    <a:cubicBezTo>
                      <a:pt x="1699538" y="174139"/>
                      <a:pt x="1699538" y="169631"/>
                      <a:pt x="1696850" y="166839"/>
                    </a:cubicBezTo>
                    <a:cubicBezTo>
                      <a:pt x="1694053" y="164049"/>
                      <a:pt x="1689537" y="163941"/>
                      <a:pt x="1686741" y="166732"/>
                    </a:cubicBezTo>
                    <a:cubicBezTo>
                      <a:pt x="1674481" y="177896"/>
                      <a:pt x="1661791" y="188309"/>
                      <a:pt x="1648886" y="198615"/>
                    </a:cubicBezTo>
                    <a:cubicBezTo>
                      <a:pt x="1639315" y="206344"/>
                      <a:pt x="1629529" y="213858"/>
                      <a:pt x="1619743" y="221588"/>
                    </a:cubicBezTo>
                    <a:cubicBezTo>
                      <a:pt x="1609956" y="229102"/>
                      <a:pt x="1600385" y="236938"/>
                      <a:pt x="1590384" y="244453"/>
                    </a:cubicBezTo>
                    <a:cubicBezTo>
                      <a:pt x="1583824" y="249605"/>
                      <a:pt x="1577049" y="254544"/>
                      <a:pt x="1570381" y="259696"/>
                    </a:cubicBezTo>
                    <a:cubicBezTo>
                      <a:pt x="1565757" y="263239"/>
                      <a:pt x="1561348" y="266781"/>
                      <a:pt x="1556939" y="270538"/>
                    </a:cubicBezTo>
                    <a:cubicBezTo>
                      <a:pt x="1555541" y="271719"/>
                      <a:pt x="1553067" y="273866"/>
                      <a:pt x="1550809" y="275798"/>
                    </a:cubicBezTo>
                    <a:cubicBezTo>
                      <a:pt x="1576834" y="241018"/>
                      <a:pt x="1602751" y="206022"/>
                      <a:pt x="1629314" y="171670"/>
                    </a:cubicBezTo>
                    <a:cubicBezTo>
                      <a:pt x="1670932" y="117674"/>
                      <a:pt x="1713196" y="64106"/>
                      <a:pt x="1757396" y="11720"/>
                    </a:cubicBezTo>
                    <a:cubicBezTo>
                      <a:pt x="1759977" y="8822"/>
                      <a:pt x="1759546" y="4313"/>
                      <a:pt x="1756643" y="1737"/>
                    </a:cubicBezTo>
                    <a:cubicBezTo>
                      <a:pt x="1753631" y="-840"/>
                      <a:pt x="1749115" y="-517"/>
                      <a:pt x="1746534" y="2488"/>
                    </a:cubicBezTo>
                    <a:cubicBezTo>
                      <a:pt x="1701474" y="54445"/>
                      <a:pt x="1658027" y="107368"/>
                      <a:pt x="1615764" y="161150"/>
                    </a:cubicBezTo>
                    <a:cubicBezTo>
                      <a:pt x="1588126" y="196253"/>
                      <a:pt x="1561455" y="232108"/>
                      <a:pt x="1534355" y="267533"/>
                    </a:cubicBezTo>
                    <a:cubicBezTo>
                      <a:pt x="1536936" y="255617"/>
                      <a:pt x="1539087" y="243809"/>
                      <a:pt x="1541452" y="235972"/>
                    </a:cubicBezTo>
                    <a:cubicBezTo>
                      <a:pt x="1545324" y="222017"/>
                      <a:pt x="1549626" y="208169"/>
                      <a:pt x="1553712" y="194321"/>
                    </a:cubicBezTo>
                    <a:cubicBezTo>
                      <a:pt x="1557906" y="180580"/>
                      <a:pt x="1561993" y="166732"/>
                      <a:pt x="1566510" y="152992"/>
                    </a:cubicBezTo>
                    <a:cubicBezTo>
                      <a:pt x="1572424" y="134635"/>
                      <a:pt x="1578662" y="116493"/>
                      <a:pt x="1585867" y="98673"/>
                    </a:cubicBezTo>
                    <a:cubicBezTo>
                      <a:pt x="1587480" y="95023"/>
                      <a:pt x="1585867" y="90836"/>
                      <a:pt x="1582211" y="89226"/>
                    </a:cubicBezTo>
                    <a:cubicBezTo>
                      <a:pt x="1578662" y="87616"/>
                      <a:pt x="1574467" y="89333"/>
                      <a:pt x="1572854" y="92876"/>
                    </a:cubicBezTo>
                    <a:cubicBezTo>
                      <a:pt x="1562208" y="115097"/>
                      <a:pt x="1552637" y="137748"/>
                      <a:pt x="1544463" y="160828"/>
                    </a:cubicBezTo>
                    <a:cubicBezTo>
                      <a:pt x="1541130" y="170060"/>
                      <a:pt x="1538011" y="179399"/>
                      <a:pt x="1535215" y="188846"/>
                    </a:cubicBezTo>
                    <a:cubicBezTo>
                      <a:pt x="1531021" y="202909"/>
                      <a:pt x="1527472" y="217186"/>
                      <a:pt x="1523924" y="231356"/>
                    </a:cubicBezTo>
                    <a:cubicBezTo>
                      <a:pt x="1521235" y="243379"/>
                      <a:pt x="1519729" y="264205"/>
                      <a:pt x="1515643" y="281059"/>
                    </a:cubicBezTo>
                    <a:cubicBezTo>
                      <a:pt x="1513922" y="287929"/>
                      <a:pt x="1511878" y="294155"/>
                      <a:pt x="1508760" y="298342"/>
                    </a:cubicBezTo>
                    <a:cubicBezTo>
                      <a:pt x="1508222" y="299093"/>
                      <a:pt x="1509298" y="299845"/>
                      <a:pt x="1509083" y="300704"/>
                    </a:cubicBezTo>
                    <a:cubicBezTo>
                      <a:pt x="1486606" y="330332"/>
                      <a:pt x="1463592" y="359745"/>
                      <a:pt x="1441224" y="389481"/>
                    </a:cubicBezTo>
                    <a:cubicBezTo>
                      <a:pt x="1432943" y="400323"/>
                      <a:pt x="1424555" y="411166"/>
                      <a:pt x="1416382" y="422115"/>
                    </a:cubicBezTo>
                    <a:cubicBezTo>
                      <a:pt x="1417242" y="409448"/>
                      <a:pt x="1417995" y="396888"/>
                      <a:pt x="1418748" y="384221"/>
                    </a:cubicBezTo>
                    <a:cubicBezTo>
                      <a:pt x="1419393" y="374560"/>
                      <a:pt x="1420146" y="364898"/>
                      <a:pt x="1421221" y="355237"/>
                    </a:cubicBezTo>
                    <a:cubicBezTo>
                      <a:pt x="1423264" y="333874"/>
                      <a:pt x="1426383" y="312727"/>
                      <a:pt x="1429825" y="291901"/>
                    </a:cubicBezTo>
                    <a:cubicBezTo>
                      <a:pt x="1432298" y="277838"/>
                      <a:pt x="1434879" y="263883"/>
                      <a:pt x="1437783" y="250035"/>
                    </a:cubicBezTo>
                    <a:cubicBezTo>
                      <a:pt x="1445096" y="215469"/>
                      <a:pt x="1454344" y="181332"/>
                      <a:pt x="1466496" y="147302"/>
                    </a:cubicBezTo>
                    <a:cubicBezTo>
                      <a:pt x="1467894" y="143652"/>
                      <a:pt x="1466066" y="139466"/>
                      <a:pt x="1462410" y="138070"/>
                    </a:cubicBezTo>
                    <a:cubicBezTo>
                      <a:pt x="1458753" y="136675"/>
                      <a:pt x="1454559" y="138607"/>
                      <a:pt x="1453161" y="142256"/>
                    </a:cubicBezTo>
                    <a:cubicBezTo>
                      <a:pt x="1439288" y="176394"/>
                      <a:pt x="1427889" y="210745"/>
                      <a:pt x="1419500" y="245955"/>
                    </a:cubicBezTo>
                    <a:cubicBezTo>
                      <a:pt x="1416059" y="260018"/>
                      <a:pt x="1413156" y="274296"/>
                      <a:pt x="1410790" y="288681"/>
                    </a:cubicBezTo>
                    <a:cubicBezTo>
                      <a:pt x="1407348" y="310150"/>
                      <a:pt x="1405090" y="331835"/>
                      <a:pt x="1403477" y="353734"/>
                    </a:cubicBezTo>
                    <a:cubicBezTo>
                      <a:pt x="1402832" y="363610"/>
                      <a:pt x="1402401" y="373594"/>
                      <a:pt x="1402079" y="383470"/>
                    </a:cubicBezTo>
                    <a:cubicBezTo>
                      <a:pt x="1401649" y="398177"/>
                      <a:pt x="1401541" y="412776"/>
                      <a:pt x="1401219" y="427483"/>
                    </a:cubicBezTo>
                    <a:cubicBezTo>
                      <a:pt x="1401219" y="429522"/>
                      <a:pt x="1401541" y="431669"/>
                      <a:pt x="1402079" y="433816"/>
                    </a:cubicBezTo>
                    <a:cubicBezTo>
                      <a:pt x="1402509" y="435427"/>
                      <a:pt x="1403154" y="437037"/>
                      <a:pt x="1403692" y="438647"/>
                    </a:cubicBezTo>
                    <a:cubicBezTo>
                      <a:pt x="1377667" y="472999"/>
                      <a:pt x="1351750" y="507565"/>
                      <a:pt x="1325187" y="541594"/>
                    </a:cubicBezTo>
                    <a:cubicBezTo>
                      <a:pt x="1308303" y="563386"/>
                      <a:pt x="1291419" y="585071"/>
                      <a:pt x="1274535" y="606755"/>
                    </a:cubicBezTo>
                    <a:cubicBezTo>
                      <a:pt x="1272384" y="600851"/>
                      <a:pt x="1270233" y="595269"/>
                      <a:pt x="1269803" y="593444"/>
                    </a:cubicBezTo>
                    <a:cubicBezTo>
                      <a:pt x="1266899" y="579489"/>
                      <a:pt x="1264749" y="565319"/>
                      <a:pt x="1263135" y="551149"/>
                    </a:cubicBezTo>
                    <a:cubicBezTo>
                      <a:pt x="1261522" y="536979"/>
                      <a:pt x="1260662" y="522701"/>
                      <a:pt x="1260447" y="508424"/>
                    </a:cubicBezTo>
                    <a:cubicBezTo>
                      <a:pt x="1260124" y="491999"/>
                      <a:pt x="1260985" y="475467"/>
                      <a:pt x="1262490" y="458936"/>
                    </a:cubicBezTo>
                    <a:cubicBezTo>
                      <a:pt x="1263996" y="442404"/>
                      <a:pt x="1266254" y="425980"/>
                      <a:pt x="1268943" y="409555"/>
                    </a:cubicBezTo>
                    <a:cubicBezTo>
                      <a:pt x="1272276" y="389803"/>
                      <a:pt x="1276255" y="370051"/>
                      <a:pt x="1280665" y="350514"/>
                    </a:cubicBezTo>
                    <a:cubicBezTo>
                      <a:pt x="1287547" y="320778"/>
                      <a:pt x="1295290" y="291257"/>
                      <a:pt x="1303033" y="262380"/>
                    </a:cubicBezTo>
                    <a:cubicBezTo>
                      <a:pt x="1304109" y="258623"/>
                      <a:pt x="1301850" y="254651"/>
                      <a:pt x="1298086" y="253578"/>
                    </a:cubicBezTo>
                    <a:cubicBezTo>
                      <a:pt x="1294323" y="252504"/>
                      <a:pt x="1290343" y="254651"/>
                      <a:pt x="1289268" y="258515"/>
                    </a:cubicBezTo>
                    <a:cubicBezTo>
                      <a:pt x="1280342" y="287178"/>
                      <a:pt x="1271201" y="316591"/>
                      <a:pt x="1263458" y="346327"/>
                    </a:cubicBezTo>
                    <a:cubicBezTo>
                      <a:pt x="1258296" y="366187"/>
                      <a:pt x="1253672" y="386153"/>
                      <a:pt x="1250015" y="406227"/>
                    </a:cubicBezTo>
                    <a:cubicBezTo>
                      <a:pt x="1247004" y="423189"/>
                      <a:pt x="1244746" y="440257"/>
                      <a:pt x="1243456" y="457326"/>
                    </a:cubicBezTo>
                    <a:cubicBezTo>
                      <a:pt x="1242057" y="474609"/>
                      <a:pt x="1241842" y="491785"/>
                      <a:pt x="1242487" y="508960"/>
                    </a:cubicBezTo>
                    <a:cubicBezTo>
                      <a:pt x="1243240" y="523775"/>
                      <a:pt x="1244638" y="538481"/>
                      <a:pt x="1246682" y="553188"/>
                    </a:cubicBezTo>
                    <a:cubicBezTo>
                      <a:pt x="1248833" y="567895"/>
                      <a:pt x="1251736" y="582494"/>
                      <a:pt x="1255285" y="596772"/>
                    </a:cubicBezTo>
                    <a:cubicBezTo>
                      <a:pt x="1256145" y="599778"/>
                      <a:pt x="1262168" y="612659"/>
                      <a:pt x="1264211" y="620066"/>
                    </a:cubicBezTo>
                    <a:cubicBezTo>
                      <a:pt x="1255823" y="630909"/>
                      <a:pt x="1247327" y="641751"/>
                      <a:pt x="1238938" y="652593"/>
                    </a:cubicBezTo>
                    <a:cubicBezTo>
                      <a:pt x="1224420" y="671594"/>
                      <a:pt x="1210118" y="690809"/>
                      <a:pt x="1195922" y="710025"/>
                    </a:cubicBezTo>
                    <a:cubicBezTo>
                      <a:pt x="1195815" y="709810"/>
                      <a:pt x="1195707" y="709488"/>
                      <a:pt x="1195492" y="709273"/>
                    </a:cubicBezTo>
                    <a:cubicBezTo>
                      <a:pt x="1195492" y="706590"/>
                      <a:pt x="1195815" y="702940"/>
                      <a:pt x="1195492" y="701437"/>
                    </a:cubicBezTo>
                    <a:cubicBezTo>
                      <a:pt x="1194524" y="696177"/>
                      <a:pt x="1193556" y="691024"/>
                      <a:pt x="1192481" y="685872"/>
                    </a:cubicBezTo>
                    <a:cubicBezTo>
                      <a:pt x="1191728" y="682329"/>
                      <a:pt x="1190975" y="678786"/>
                      <a:pt x="1190007" y="675351"/>
                    </a:cubicBezTo>
                    <a:cubicBezTo>
                      <a:pt x="1185813" y="659142"/>
                      <a:pt x="1181512" y="643039"/>
                      <a:pt x="1177532" y="626829"/>
                    </a:cubicBezTo>
                    <a:cubicBezTo>
                      <a:pt x="1174952" y="616202"/>
                      <a:pt x="1172478" y="605467"/>
                      <a:pt x="1170435" y="594625"/>
                    </a:cubicBezTo>
                    <a:cubicBezTo>
                      <a:pt x="1165918" y="572726"/>
                      <a:pt x="1162692" y="549002"/>
                      <a:pt x="1160433" y="524741"/>
                    </a:cubicBezTo>
                    <a:cubicBezTo>
                      <a:pt x="1158175" y="501553"/>
                      <a:pt x="1157100" y="477937"/>
                      <a:pt x="1157745" y="454427"/>
                    </a:cubicBezTo>
                    <a:cubicBezTo>
                      <a:pt x="1158605" y="422437"/>
                      <a:pt x="1162692" y="390984"/>
                      <a:pt x="1171725" y="362537"/>
                    </a:cubicBezTo>
                    <a:cubicBezTo>
                      <a:pt x="1173016" y="358779"/>
                      <a:pt x="1170972" y="354807"/>
                      <a:pt x="1167316" y="353519"/>
                    </a:cubicBezTo>
                    <a:cubicBezTo>
                      <a:pt x="1163552" y="352231"/>
                      <a:pt x="1159465" y="354271"/>
                      <a:pt x="1158282" y="357921"/>
                    </a:cubicBezTo>
                    <a:cubicBezTo>
                      <a:pt x="1145055" y="394527"/>
                      <a:pt x="1139248" y="436178"/>
                      <a:pt x="1139033" y="478044"/>
                    </a:cubicBezTo>
                    <a:cubicBezTo>
                      <a:pt x="1138925" y="494253"/>
                      <a:pt x="1139678" y="510570"/>
                      <a:pt x="1141184" y="526566"/>
                    </a:cubicBezTo>
                    <a:cubicBezTo>
                      <a:pt x="1143442" y="551578"/>
                      <a:pt x="1147743" y="575839"/>
                      <a:pt x="1152690" y="598275"/>
                    </a:cubicBezTo>
                    <a:cubicBezTo>
                      <a:pt x="1155164" y="609332"/>
                      <a:pt x="1157960" y="620281"/>
                      <a:pt x="1160971" y="631231"/>
                    </a:cubicBezTo>
                    <a:cubicBezTo>
                      <a:pt x="1165488" y="647333"/>
                      <a:pt x="1170435" y="663435"/>
                      <a:pt x="1175381" y="679430"/>
                    </a:cubicBezTo>
                    <a:lnTo>
                      <a:pt x="1181619" y="704335"/>
                    </a:lnTo>
                    <a:cubicBezTo>
                      <a:pt x="1182157" y="706805"/>
                      <a:pt x="1182694" y="713138"/>
                      <a:pt x="1183017" y="714748"/>
                    </a:cubicBezTo>
                    <a:cubicBezTo>
                      <a:pt x="1183340" y="716681"/>
                      <a:pt x="1184092" y="717754"/>
                      <a:pt x="1184415" y="718076"/>
                    </a:cubicBezTo>
                    <a:cubicBezTo>
                      <a:pt x="1185491" y="719579"/>
                      <a:pt x="1186889" y="720223"/>
                      <a:pt x="1188071" y="720438"/>
                    </a:cubicBezTo>
                    <a:cubicBezTo>
                      <a:pt x="1186351" y="722799"/>
                      <a:pt x="1184523" y="725161"/>
                      <a:pt x="1182694" y="727630"/>
                    </a:cubicBezTo>
                    <a:lnTo>
                      <a:pt x="1136882" y="792576"/>
                    </a:lnTo>
                    <a:lnTo>
                      <a:pt x="1121073" y="813509"/>
                    </a:lnTo>
                    <a:cubicBezTo>
                      <a:pt x="1119460" y="815441"/>
                      <a:pt x="1115266" y="817696"/>
                      <a:pt x="1113115" y="819628"/>
                    </a:cubicBezTo>
                    <a:cubicBezTo>
                      <a:pt x="1110104" y="822312"/>
                      <a:pt x="1109136" y="825318"/>
                      <a:pt x="1109244" y="827357"/>
                    </a:cubicBezTo>
                    <a:cubicBezTo>
                      <a:pt x="1109351" y="829826"/>
                      <a:pt x="1110319" y="832617"/>
                      <a:pt x="1114298" y="834442"/>
                    </a:cubicBezTo>
                    <a:cubicBezTo>
                      <a:pt x="1117632" y="835945"/>
                      <a:pt x="1121611" y="834442"/>
                      <a:pt x="1123224" y="831007"/>
                    </a:cubicBezTo>
                    <a:close/>
                    <a:moveTo>
                      <a:pt x="1195492" y="710132"/>
                    </a:moveTo>
                    <a:lnTo>
                      <a:pt x="1195599" y="710239"/>
                    </a:lnTo>
                    <a:cubicBezTo>
                      <a:pt x="1195599" y="710239"/>
                      <a:pt x="1195599" y="710239"/>
                      <a:pt x="1195599" y="710239"/>
                    </a:cubicBezTo>
                    <a:cubicBezTo>
                      <a:pt x="1195492" y="710239"/>
                      <a:pt x="1195492" y="710239"/>
                      <a:pt x="1195492" y="710132"/>
                    </a:cubicBezTo>
                    <a:close/>
                    <a:moveTo>
                      <a:pt x="1708679" y="142793"/>
                    </a:moveTo>
                    <a:lnTo>
                      <a:pt x="1708572" y="142901"/>
                    </a:lnTo>
                    <a:cubicBezTo>
                      <a:pt x="1708249" y="142686"/>
                      <a:pt x="1707819" y="142364"/>
                      <a:pt x="1708357" y="142579"/>
                    </a:cubicBezTo>
                    <a:cubicBezTo>
                      <a:pt x="1708464" y="142686"/>
                      <a:pt x="1708572" y="142686"/>
                      <a:pt x="1708679" y="142793"/>
                    </a:cubicBezTo>
                    <a:close/>
                    <a:moveTo>
                      <a:pt x="1708572" y="142901"/>
                    </a:moveTo>
                    <a:lnTo>
                      <a:pt x="1708572" y="143008"/>
                    </a:lnTo>
                    <a:lnTo>
                      <a:pt x="1708464" y="143008"/>
                    </a:lnTo>
                    <a:lnTo>
                      <a:pt x="1708572" y="142901"/>
                    </a:lnTo>
                    <a:close/>
                    <a:moveTo>
                      <a:pt x="1707712" y="151596"/>
                    </a:moveTo>
                    <a:cubicBezTo>
                      <a:pt x="1705883" y="148912"/>
                      <a:pt x="1706314" y="145262"/>
                      <a:pt x="1708572" y="143008"/>
                    </a:cubicBezTo>
                    <a:lnTo>
                      <a:pt x="1708787" y="142793"/>
                    </a:lnTo>
                    <a:cubicBezTo>
                      <a:pt x="1709002" y="142579"/>
                      <a:pt x="1709325" y="142364"/>
                      <a:pt x="1709540" y="142149"/>
                    </a:cubicBezTo>
                    <a:lnTo>
                      <a:pt x="1709432" y="141935"/>
                    </a:lnTo>
                    <a:cubicBezTo>
                      <a:pt x="1711905" y="139680"/>
                      <a:pt x="1715670" y="139358"/>
                      <a:pt x="1718466" y="141290"/>
                    </a:cubicBezTo>
                    <a:cubicBezTo>
                      <a:pt x="1721584" y="143545"/>
                      <a:pt x="1722337" y="148053"/>
                      <a:pt x="1720079" y="151274"/>
                    </a:cubicBezTo>
                    <a:cubicBezTo>
                      <a:pt x="1722229" y="153313"/>
                      <a:pt x="1718466" y="150415"/>
                      <a:pt x="1720294" y="152562"/>
                    </a:cubicBezTo>
                    <a:cubicBezTo>
                      <a:pt x="1721047" y="153421"/>
                      <a:pt x="1719541" y="152133"/>
                      <a:pt x="1720294" y="153099"/>
                    </a:cubicBezTo>
                    <a:cubicBezTo>
                      <a:pt x="1721369" y="154709"/>
                      <a:pt x="1719218" y="152562"/>
                      <a:pt x="1720079" y="154280"/>
                    </a:cubicBezTo>
                    <a:cubicBezTo>
                      <a:pt x="1720616" y="155139"/>
                      <a:pt x="1719864" y="154065"/>
                      <a:pt x="1719756" y="155031"/>
                    </a:cubicBezTo>
                    <a:cubicBezTo>
                      <a:pt x="1719756" y="155246"/>
                      <a:pt x="1719541" y="155353"/>
                      <a:pt x="1719433" y="155353"/>
                    </a:cubicBezTo>
                    <a:cubicBezTo>
                      <a:pt x="1718681" y="155461"/>
                      <a:pt x="1719218" y="155782"/>
                      <a:pt x="1718681" y="155246"/>
                    </a:cubicBezTo>
                    <a:cubicBezTo>
                      <a:pt x="1715562" y="152347"/>
                      <a:pt x="1720401" y="156749"/>
                      <a:pt x="1717175" y="153528"/>
                    </a:cubicBezTo>
                    <a:cubicBezTo>
                      <a:pt x="1714057" y="155568"/>
                      <a:pt x="1709862" y="154816"/>
                      <a:pt x="1707712" y="151596"/>
                    </a:cubicBezTo>
                    <a:close/>
                    <a:moveTo>
                      <a:pt x="1708787" y="142793"/>
                    </a:moveTo>
                    <a:lnTo>
                      <a:pt x="1708679" y="142793"/>
                    </a:lnTo>
                    <a:lnTo>
                      <a:pt x="1708787" y="142793"/>
                    </a:lnTo>
                    <a:lnTo>
                      <a:pt x="1708787" y="142793"/>
                    </a:lnTo>
                    <a:close/>
                    <a:moveTo>
                      <a:pt x="1709432" y="141935"/>
                    </a:moveTo>
                    <a:cubicBezTo>
                      <a:pt x="1709217" y="142149"/>
                      <a:pt x="1709002" y="142364"/>
                      <a:pt x="1708787" y="142686"/>
                    </a:cubicBezTo>
                    <a:cubicBezTo>
                      <a:pt x="1708357" y="142149"/>
                      <a:pt x="1706959" y="140969"/>
                      <a:pt x="1708034" y="141720"/>
                    </a:cubicBezTo>
                    <a:cubicBezTo>
                      <a:pt x="1709002" y="142256"/>
                      <a:pt x="1707066" y="140432"/>
                      <a:pt x="1708034" y="141076"/>
                    </a:cubicBezTo>
                    <a:cubicBezTo>
                      <a:pt x="1708572" y="141505"/>
                      <a:pt x="1707389" y="140324"/>
                      <a:pt x="1708034" y="140646"/>
                    </a:cubicBezTo>
                    <a:cubicBezTo>
                      <a:pt x="1708787" y="141076"/>
                      <a:pt x="1707604" y="140217"/>
                      <a:pt x="1708249" y="139680"/>
                    </a:cubicBezTo>
                    <a:cubicBezTo>
                      <a:pt x="1708787" y="139358"/>
                      <a:pt x="1708249" y="140109"/>
                      <a:pt x="1708787" y="140002"/>
                    </a:cubicBezTo>
                    <a:lnTo>
                      <a:pt x="1709217" y="139788"/>
                    </a:lnTo>
                    <a:cubicBezTo>
                      <a:pt x="1709110" y="140217"/>
                      <a:pt x="1709110" y="140969"/>
                      <a:pt x="1709432" y="141935"/>
                    </a:cubicBezTo>
                    <a:close/>
                    <a:moveTo>
                      <a:pt x="2102281" y="1328677"/>
                    </a:moveTo>
                    <a:cubicBezTo>
                      <a:pt x="2105937" y="1330072"/>
                      <a:pt x="2110024" y="1328140"/>
                      <a:pt x="2111422" y="1324490"/>
                    </a:cubicBezTo>
                    <a:cubicBezTo>
                      <a:pt x="2112820" y="1320840"/>
                      <a:pt x="2110992" y="1316761"/>
                      <a:pt x="2107335" y="1315365"/>
                    </a:cubicBezTo>
                    <a:cubicBezTo>
                      <a:pt x="2014635" y="1279833"/>
                      <a:pt x="1922902" y="1242368"/>
                      <a:pt x="1831600" y="1204152"/>
                    </a:cubicBezTo>
                    <a:cubicBezTo>
                      <a:pt x="1797724" y="1189982"/>
                      <a:pt x="1763955" y="1175490"/>
                      <a:pt x="1730080" y="1161105"/>
                    </a:cubicBezTo>
                    <a:cubicBezTo>
                      <a:pt x="1746211" y="1160568"/>
                      <a:pt x="1762235" y="1159709"/>
                      <a:pt x="1778474" y="1159709"/>
                    </a:cubicBezTo>
                    <a:cubicBezTo>
                      <a:pt x="1797509" y="1159924"/>
                      <a:pt x="1816543" y="1160568"/>
                      <a:pt x="1835471" y="1161212"/>
                    </a:cubicBezTo>
                    <a:cubicBezTo>
                      <a:pt x="1854721" y="1161856"/>
                      <a:pt x="1873756" y="1162500"/>
                      <a:pt x="1892575" y="1163574"/>
                    </a:cubicBezTo>
                    <a:cubicBezTo>
                      <a:pt x="1904512" y="1164111"/>
                      <a:pt x="1916342" y="1164862"/>
                      <a:pt x="1928279" y="1165828"/>
                    </a:cubicBezTo>
                    <a:cubicBezTo>
                      <a:pt x="1936130" y="1166365"/>
                      <a:pt x="1944088" y="1167116"/>
                      <a:pt x="1951938" y="1167975"/>
                    </a:cubicBezTo>
                    <a:lnTo>
                      <a:pt x="1973446" y="1170337"/>
                    </a:lnTo>
                    <a:cubicBezTo>
                      <a:pt x="1975812" y="1170659"/>
                      <a:pt x="1981834" y="1172055"/>
                      <a:pt x="1983447" y="1172269"/>
                    </a:cubicBezTo>
                    <a:cubicBezTo>
                      <a:pt x="1985060" y="1172484"/>
                      <a:pt x="1986244" y="1172376"/>
                      <a:pt x="1986674" y="1172162"/>
                    </a:cubicBezTo>
                    <a:cubicBezTo>
                      <a:pt x="1989147" y="1171410"/>
                      <a:pt x="1990438" y="1170015"/>
                      <a:pt x="1990975" y="1168727"/>
                    </a:cubicBezTo>
                    <a:cubicBezTo>
                      <a:pt x="1991728" y="1167224"/>
                      <a:pt x="1992158" y="1165614"/>
                      <a:pt x="1991514" y="1163789"/>
                    </a:cubicBezTo>
                    <a:cubicBezTo>
                      <a:pt x="1991406" y="1163252"/>
                      <a:pt x="1990975" y="1160461"/>
                      <a:pt x="1986997" y="1158958"/>
                    </a:cubicBezTo>
                    <a:cubicBezTo>
                      <a:pt x="1986566" y="1158743"/>
                      <a:pt x="1986029" y="1158636"/>
                      <a:pt x="1985599" y="1158529"/>
                    </a:cubicBezTo>
                    <a:cubicBezTo>
                      <a:pt x="1985599" y="1158529"/>
                      <a:pt x="1985599" y="1158636"/>
                      <a:pt x="1985599" y="1158743"/>
                    </a:cubicBezTo>
                    <a:cubicBezTo>
                      <a:pt x="1985491" y="1159387"/>
                      <a:pt x="1984523" y="1159280"/>
                      <a:pt x="1983232" y="1158958"/>
                    </a:cubicBezTo>
                    <a:cubicBezTo>
                      <a:pt x="1983447" y="1158851"/>
                      <a:pt x="1983986" y="1158529"/>
                      <a:pt x="1984523" y="1158421"/>
                    </a:cubicBezTo>
                    <a:cubicBezTo>
                      <a:pt x="1983770" y="1158421"/>
                      <a:pt x="1983125" y="1158529"/>
                      <a:pt x="1982372" y="1158636"/>
                    </a:cubicBezTo>
                    <a:cubicBezTo>
                      <a:pt x="1980006" y="1157885"/>
                      <a:pt x="1976995" y="1156596"/>
                      <a:pt x="1975490" y="1156274"/>
                    </a:cubicBezTo>
                    <a:lnTo>
                      <a:pt x="1953981" y="1152732"/>
                    </a:lnTo>
                    <a:cubicBezTo>
                      <a:pt x="1943980" y="1151122"/>
                      <a:pt x="1933979" y="1149726"/>
                      <a:pt x="1923869" y="1148652"/>
                    </a:cubicBezTo>
                    <a:cubicBezTo>
                      <a:pt x="1913869" y="1147472"/>
                      <a:pt x="1903867" y="1146505"/>
                      <a:pt x="1893758" y="1145647"/>
                    </a:cubicBezTo>
                    <a:cubicBezTo>
                      <a:pt x="1874830" y="1144144"/>
                      <a:pt x="1855581" y="1142641"/>
                      <a:pt x="1836224" y="1141889"/>
                    </a:cubicBezTo>
                    <a:cubicBezTo>
                      <a:pt x="1823318" y="1141460"/>
                      <a:pt x="1810521" y="1141245"/>
                      <a:pt x="1797616" y="1141460"/>
                    </a:cubicBezTo>
                    <a:cubicBezTo>
                      <a:pt x="1765139" y="1141675"/>
                      <a:pt x="1732768" y="1143822"/>
                      <a:pt x="1701259" y="1147686"/>
                    </a:cubicBezTo>
                    <a:cubicBezTo>
                      <a:pt x="1700829" y="1147686"/>
                      <a:pt x="1700936" y="1148438"/>
                      <a:pt x="1700506" y="1148545"/>
                    </a:cubicBezTo>
                    <a:cubicBezTo>
                      <a:pt x="1689429" y="1143822"/>
                      <a:pt x="1678353" y="1139206"/>
                      <a:pt x="1667384" y="1134482"/>
                    </a:cubicBezTo>
                    <a:cubicBezTo>
                      <a:pt x="1636627" y="1121386"/>
                      <a:pt x="1605977" y="1108289"/>
                      <a:pt x="1575328" y="1095193"/>
                    </a:cubicBezTo>
                    <a:cubicBezTo>
                      <a:pt x="1600278" y="1091328"/>
                      <a:pt x="1625012" y="1087463"/>
                      <a:pt x="1649854" y="1083706"/>
                    </a:cubicBezTo>
                    <a:cubicBezTo>
                      <a:pt x="1667921" y="1080915"/>
                      <a:pt x="1686096" y="1078339"/>
                      <a:pt x="1704270" y="1075763"/>
                    </a:cubicBezTo>
                    <a:cubicBezTo>
                      <a:pt x="1719326" y="1073616"/>
                      <a:pt x="1734381" y="1071576"/>
                      <a:pt x="1749545" y="1069644"/>
                    </a:cubicBezTo>
                    <a:cubicBezTo>
                      <a:pt x="1764601" y="1067711"/>
                      <a:pt x="1779657" y="1065779"/>
                      <a:pt x="1794928" y="1064276"/>
                    </a:cubicBezTo>
                    <a:cubicBezTo>
                      <a:pt x="1807080" y="1062988"/>
                      <a:pt x="1819339" y="1062129"/>
                      <a:pt x="1831600" y="1061700"/>
                    </a:cubicBezTo>
                    <a:cubicBezTo>
                      <a:pt x="1843859" y="1061270"/>
                      <a:pt x="1856226" y="1061270"/>
                      <a:pt x="1868486" y="1061700"/>
                    </a:cubicBezTo>
                    <a:lnTo>
                      <a:pt x="1893543" y="1063310"/>
                    </a:lnTo>
                    <a:cubicBezTo>
                      <a:pt x="1894188" y="1063310"/>
                      <a:pt x="1904082" y="1064276"/>
                      <a:pt x="1906125" y="1064062"/>
                    </a:cubicBezTo>
                    <a:cubicBezTo>
                      <a:pt x="1913438" y="1063417"/>
                      <a:pt x="1913223" y="1056869"/>
                      <a:pt x="1912578" y="1055044"/>
                    </a:cubicBezTo>
                    <a:cubicBezTo>
                      <a:pt x="1912363" y="1054400"/>
                      <a:pt x="1911610" y="1051394"/>
                      <a:pt x="1907093" y="1050213"/>
                    </a:cubicBezTo>
                    <a:cubicBezTo>
                      <a:pt x="1906448" y="1049999"/>
                      <a:pt x="1905803" y="1049892"/>
                      <a:pt x="1905158" y="1049892"/>
                    </a:cubicBezTo>
                    <a:cubicBezTo>
                      <a:pt x="1905158" y="1049999"/>
                      <a:pt x="1905265" y="1050213"/>
                      <a:pt x="1905265" y="1050321"/>
                    </a:cubicBezTo>
                    <a:cubicBezTo>
                      <a:pt x="1905265" y="1050965"/>
                      <a:pt x="1904082" y="1050965"/>
                      <a:pt x="1902576" y="1050750"/>
                    </a:cubicBezTo>
                    <a:cubicBezTo>
                      <a:pt x="1902899" y="1050536"/>
                      <a:pt x="1903114" y="1050428"/>
                      <a:pt x="1903330" y="1050213"/>
                    </a:cubicBezTo>
                    <a:cubicBezTo>
                      <a:pt x="1902899" y="1050321"/>
                      <a:pt x="1902469" y="1050536"/>
                      <a:pt x="1902039" y="1050750"/>
                    </a:cubicBezTo>
                    <a:cubicBezTo>
                      <a:pt x="1899135" y="1050321"/>
                      <a:pt x="1895264" y="1049140"/>
                      <a:pt x="1894941" y="1049140"/>
                    </a:cubicBezTo>
                    <a:lnTo>
                      <a:pt x="1869239" y="1046349"/>
                    </a:lnTo>
                    <a:cubicBezTo>
                      <a:pt x="1856656" y="1045383"/>
                      <a:pt x="1843967" y="1044953"/>
                      <a:pt x="1831276" y="1044953"/>
                    </a:cubicBezTo>
                    <a:cubicBezTo>
                      <a:pt x="1818587" y="1044846"/>
                      <a:pt x="1805897" y="1045383"/>
                      <a:pt x="1793315" y="1046349"/>
                    </a:cubicBezTo>
                    <a:cubicBezTo>
                      <a:pt x="1777829" y="1047530"/>
                      <a:pt x="1762557" y="1048818"/>
                      <a:pt x="1747179" y="1050643"/>
                    </a:cubicBezTo>
                    <a:cubicBezTo>
                      <a:pt x="1731908" y="1052360"/>
                      <a:pt x="1716638" y="1054507"/>
                      <a:pt x="1701474" y="1056869"/>
                    </a:cubicBezTo>
                    <a:cubicBezTo>
                      <a:pt x="1683192" y="1059660"/>
                      <a:pt x="1665018" y="1062881"/>
                      <a:pt x="1646843" y="1066209"/>
                    </a:cubicBezTo>
                    <a:cubicBezTo>
                      <a:pt x="1619743" y="1071254"/>
                      <a:pt x="1592750" y="1076836"/>
                      <a:pt x="1565649" y="1082203"/>
                    </a:cubicBezTo>
                    <a:cubicBezTo>
                      <a:pt x="1562423" y="1082848"/>
                      <a:pt x="1561241" y="1085961"/>
                      <a:pt x="1560917" y="1088966"/>
                    </a:cubicBezTo>
                    <a:cubicBezTo>
                      <a:pt x="1557584" y="1087571"/>
                      <a:pt x="1554250" y="1086176"/>
                      <a:pt x="1550916" y="1084672"/>
                    </a:cubicBezTo>
                    <a:cubicBezTo>
                      <a:pt x="1551239" y="1083599"/>
                      <a:pt x="1551776" y="1082203"/>
                      <a:pt x="1550056" y="1083062"/>
                    </a:cubicBezTo>
                    <a:lnTo>
                      <a:pt x="1550056" y="1082848"/>
                    </a:lnTo>
                    <a:cubicBezTo>
                      <a:pt x="1548443" y="1079520"/>
                      <a:pt x="1544356" y="1078017"/>
                      <a:pt x="1540915" y="1079627"/>
                    </a:cubicBezTo>
                    <a:cubicBezTo>
                      <a:pt x="1540915" y="1079627"/>
                      <a:pt x="1540485" y="1080056"/>
                      <a:pt x="1540377" y="1080164"/>
                    </a:cubicBezTo>
                    <a:cubicBezTo>
                      <a:pt x="1502630" y="1064062"/>
                      <a:pt x="1464883" y="1047959"/>
                      <a:pt x="1427136" y="1031750"/>
                    </a:cubicBezTo>
                    <a:cubicBezTo>
                      <a:pt x="1454237" y="1022625"/>
                      <a:pt x="1481552" y="1014466"/>
                      <a:pt x="1509190" y="1007489"/>
                    </a:cubicBezTo>
                    <a:cubicBezTo>
                      <a:pt x="1532419" y="1001692"/>
                      <a:pt x="1555863" y="996432"/>
                      <a:pt x="1579415" y="991601"/>
                    </a:cubicBezTo>
                    <a:cubicBezTo>
                      <a:pt x="1602966" y="986663"/>
                      <a:pt x="1626518" y="981940"/>
                      <a:pt x="1650177" y="977860"/>
                    </a:cubicBezTo>
                    <a:cubicBezTo>
                      <a:pt x="1662544" y="975713"/>
                      <a:pt x="1674912" y="973781"/>
                      <a:pt x="1687386" y="972063"/>
                    </a:cubicBezTo>
                    <a:cubicBezTo>
                      <a:pt x="1699753" y="970453"/>
                      <a:pt x="1712229" y="968950"/>
                      <a:pt x="1724811" y="967877"/>
                    </a:cubicBezTo>
                    <a:lnTo>
                      <a:pt x="1753201" y="965837"/>
                    </a:lnTo>
                    <a:cubicBezTo>
                      <a:pt x="1754922" y="965730"/>
                      <a:pt x="1763526" y="965944"/>
                      <a:pt x="1766752" y="965300"/>
                    </a:cubicBezTo>
                    <a:cubicBezTo>
                      <a:pt x="1773420" y="963905"/>
                      <a:pt x="1773957" y="958537"/>
                      <a:pt x="1773096" y="955961"/>
                    </a:cubicBezTo>
                    <a:cubicBezTo>
                      <a:pt x="1772022" y="952419"/>
                      <a:pt x="1768257" y="950379"/>
                      <a:pt x="1764601" y="951453"/>
                    </a:cubicBezTo>
                    <a:cubicBezTo>
                      <a:pt x="1764494" y="951453"/>
                      <a:pt x="1764386" y="951560"/>
                      <a:pt x="1764170" y="951560"/>
                    </a:cubicBezTo>
                    <a:cubicBezTo>
                      <a:pt x="1764170" y="951667"/>
                      <a:pt x="1764278" y="951774"/>
                      <a:pt x="1764278" y="951882"/>
                    </a:cubicBezTo>
                    <a:cubicBezTo>
                      <a:pt x="1764386" y="952741"/>
                      <a:pt x="1763418" y="952955"/>
                      <a:pt x="1762020" y="952955"/>
                    </a:cubicBezTo>
                    <a:lnTo>
                      <a:pt x="1762450" y="952526"/>
                    </a:lnTo>
                    <a:lnTo>
                      <a:pt x="1761912" y="952955"/>
                    </a:lnTo>
                    <a:cubicBezTo>
                      <a:pt x="1758901" y="952955"/>
                      <a:pt x="1753846" y="951667"/>
                      <a:pt x="1752879" y="951667"/>
                    </a:cubicBezTo>
                    <a:lnTo>
                      <a:pt x="1723627" y="952526"/>
                    </a:lnTo>
                    <a:cubicBezTo>
                      <a:pt x="1710938" y="953170"/>
                      <a:pt x="1698140" y="954136"/>
                      <a:pt x="1685451" y="955424"/>
                    </a:cubicBezTo>
                    <a:cubicBezTo>
                      <a:pt x="1672653" y="956713"/>
                      <a:pt x="1659963" y="958323"/>
                      <a:pt x="1647273" y="960148"/>
                    </a:cubicBezTo>
                    <a:cubicBezTo>
                      <a:pt x="1623291" y="963797"/>
                      <a:pt x="1599202" y="967770"/>
                      <a:pt x="1575436" y="972707"/>
                    </a:cubicBezTo>
                    <a:cubicBezTo>
                      <a:pt x="1559519" y="975928"/>
                      <a:pt x="1543711" y="979685"/>
                      <a:pt x="1528010" y="983764"/>
                    </a:cubicBezTo>
                    <a:cubicBezTo>
                      <a:pt x="1488757" y="994070"/>
                      <a:pt x="1450150" y="1006523"/>
                      <a:pt x="1412295" y="1021337"/>
                    </a:cubicBezTo>
                    <a:cubicBezTo>
                      <a:pt x="1410897" y="1021873"/>
                      <a:pt x="1411435" y="1023591"/>
                      <a:pt x="1410682" y="1024772"/>
                    </a:cubicBezTo>
                    <a:cubicBezTo>
                      <a:pt x="1384765" y="1013715"/>
                      <a:pt x="1358847" y="1002765"/>
                      <a:pt x="1332822" y="991923"/>
                    </a:cubicBezTo>
                    <a:cubicBezTo>
                      <a:pt x="1308626" y="981832"/>
                      <a:pt x="1284321" y="972063"/>
                      <a:pt x="1260017" y="962295"/>
                    </a:cubicBezTo>
                    <a:cubicBezTo>
                      <a:pt x="1290559" y="949735"/>
                      <a:pt x="1320778" y="937175"/>
                      <a:pt x="1351427" y="926547"/>
                    </a:cubicBezTo>
                    <a:cubicBezTo>
                      <a:pt x="1367343" y="920965"/>
                      <a:pt x="1383367" y="915705"/>
                      <a:pt x="1399713" y="910767"/>
                    </a:cubicBezTo>
                    <a:cubicBezTo>
                      <a:pt x="1423480" y="903467"/>
                      <a:pt x="1447891" y="896812"/>
                      <a:pt x="1473271" y="891337"/>
                    </a:cubicBezTo>
                    <a:cubicBezTo>
                      <a:pt x="1487144" y="888331"/>
                      <a:pt x="1501017" y="885433"/>
                      <a:pt x="1514998" y="882642"/>
                    </a:cubicBezTo>
                    <a:cubicBezTo>
                      <a:pt x="1528978" y="879851"/>
                      <a:pt x="1542850" y="877167"/>
                      <a:pt x="1556831" y="874591"/>
                    </a:cubicBezTo>
                    <a:lnTo>
                      <a:pt x="1583608" y="869974"/>
                    </a:lnTo>
                    <a:cubicBezTo>
                      <a:pt x="1584899" y="869760"/>
                      <a:pt x="1587695" y="868364"/>
                      <a:pt x="1589954" y="867506"/>
                    </a:cubicBezTo>
                    <a:cubicBezTo>
                      <a:pt x="1590491" y="867828"/>
                      <a:pt x="1591029" y="867184"/>
                      <a:pt x="1591674" y="867398"/>
                    </a:cubicBezTo>
                    <a:cubicBezTo>
                      <a:pt x="1591567" y="867291"/>
                      <a:pt x="1591459" y="867398"/>
                      <a:pt x="1591352" y="867291"/>
                    </a:cubicBezTo>
                    <a:lnTo>
                      <a:pt x="1591029" y="867184"/>
                    </a:lnTo>
                    <a:cubicBezTo>
                      <a:pt x="1591459" y="867076"/>
                      <a:pt x="1591459" y="867398"/>
                      <a:pt x="1591782" y="867291"/>
                    </a:cubicBezTo>
                    <a:cubicBezTo>
                      <a:pt x="1593932" y="867935"/>
                      <a:pt x="1596406" y="868364"/>
                      <a:pt x="1598234" y="866754"/>
                    </a:cubicBezTo>
                    <a:cubicBezTo>
                      <a:pt x="1602106" y="863427"/>
                      <a:pt x="1601030" y="859991"/>
                      <a:pt x="1600385" y="858488"/>
                    </a:cubicBezTo>
                    <a:cubicBezTo>
                      <a:pt x="1599740" y="856771"/>
                      <a:pt x="1598234" y="854731"/>
                      <a:pt x="1594901" y="854087"/>
                    </a:cubicBezTo>
                    <a:cubicBezTo>
                      <a:pt x="1594040" y="853980"/>
                      <a:pt x="1592319" y="853980"/>
                      <a:pt x="1590276" y="854302"/>
                    </a:cubicBezTo>
                    <a:cubicBezTo>
                      <a:pt x="1587695" y="854731"/>
                      <a:pt x="1583717" y="855804"/>
                      <a:pt x="1581780" y="855912"/>
                    </a:cubicBezTo>
                    <a:lnTo>
                      <a:pt x="1554358" y="859562"/>
                    </a:lnTo>
                    <a:cubicBezTo>
                      <a:pt x="1537366" y="862138"/>
                      <a:pt x="1520374" y="864714"/>
                      <a:pt x="1503491" y="867613"/>
                    </a:cubicBezTo>
                    <a:cubicBezTo>
                      <a:pt x="1492199" y="869545"/>
                      <a:pt x="1480907" y="871585"/>
                      <a:pt x="1469722" y="873732"/>
                    </a:cubicBezTo>
                    <a:cubicBezTo>
                      <a:pt x="1452408" y="877060"/>
                      <a:pt x="1435524" y="880817"/>
                      <a:pt x="1419071" y="885218"/>
                    </a:cubicBezTo>
                    <a:cubicBezTo>
                      <a:pt x="1402186" y="889620"/>
                      <a:pt x="1385625" y="894665"/>
                      <a:pt x="1369386" y="900247"/>
                    </a:cubicBezTo>
                    <a:cubicBezTo>
                      <a:pt x="1349706" y="906903"/>
                      <a:pt x="1330456" y="914417"/>
                      <a:pt x="1311314" y="922254"/>
                    </a:cubicBezTo>
                    <a:cubicBezTo>
                      <a:pt x="1287440" y="932237"/>
                      <a:pt x="1263565" y="943294"/>
                      <a:pt x="1239476" y="954458"/>
                    </a:cubicBezTo>
                    <a:cubicBezTo>
                      <a:pt x="1238831" y="954244"/>
                      <a:pt x="1237971" y="954029"/>
                      <a:pt x="1237110" y="953707"/>
                    </a:cubicBezTo>
                    <a:cubicBezTo>
                      <a:pt x="1237003" y="953385"/>
                      <a:pt x="1236680" y="952633"/>
                      <a:pt x="1236573" y="952419"/>
                    </a:cubicBezTo>
                    <a:cubicBezTo>
                      <a:pt x="1236035" y="951238"/>
                      <a:pt x="1235497" y="950594"/>
                      <a:pt x="1235282" y="950272"/>
                    </a:cubicBezTo>
                    <a:cubicBezTo>
                      <a:pt x="1233561" y="948340"/>
                      <a:pt x="1231733" y="947910"/>
                      <a:pt x="1230658" y="947910"/>
                    </a:cubicBezTo>
                    <a:cubicBezTo>
                      <a:pt x="1228722" y="947695"/>
                      <a:pt x="1227001" y="948125"/>
                      <a:pt x="1225496" y="949413"/>
                    </a:cubicBezTo>
                    <a:cubicBezTo>
                      <a:pt x="1225496" y="949413"/>
                      <a:pt x="1225173" y="949950"/>
                      <a:pt x="1224958" y="950057"/>
                    </a:cubicBezTo>
                    <a:cubicBezTo>
                      <a:pt x="1218936" y="948340"/>
                      <a:pt x="1212591" y="946407"/>
                      <a:pt x="1206461" y="944475"/>
                    </a:cubicBezTo>
                    <a:cubicBezTo>
                      <a:pt x="1197858" y="941684"/>
                      <a:pt x="1190115" y="938893"/>
                      <a:pt x="1186781" y="936531"/>
                    </a:cubicBezTo>
                    <a:lnTo>
                      <a:pt x="1186566" y="936424"/>
                    </a:lnTo>
                    <a:cubicBezTo>
                      <a:pt x="1184738" y="933740"/>
                      <a:pt x="1181189" y="932667"/>
                      <a:pt x="1178070" y="934062"/>
                    </a:cubicBezTo>
                    <a:cubicBezTo>
                      <a:pt x="1174629" y="935672"/>
                      <a:pt x="1173123" y="939751"/>
                      <a:pt x="1174737" y="943187"/>
                    </a:cubicBezTo>
                    <a:cubicBezTo>
                      <a:pt x="1175381" y="944475"/>
                      <a:pt x="1176565" y="946085"/>
                      <a:pt x="1178715" y="947695"/>
                    </a:cubicBezTo>
                    <a:cubicBezTo>
                      <a:pt x="1180974" y="949306"/>
                      <a:pt x="1184738" y="951238"/>
                      <a:pt x="1189362" y="953063"/>
                    </a:cubicBezTo>
                    <a:cubicBezTo>
                      <a:pt x="1199471" y="957250"/>
                      <a:pt x="1213881" y="961650"/>
                      <a:pt x="1224851" y="964978"/>
                    </a:cubicBezTo>
                    <a:cubicBezTo>
                      <a:pt x="1224206" y="966696"/>
                      <a:pt x="1222270" y="967770"/>
                      <a:pt x="1223022" y="969594"/>
                    </a:cubicBezTo>
                    <a:cubicBezTo>
                      <a:pt x="1223990" y="971741"/>
                      <a:pt x="1226571" y="971312"/>
                      <a:pt x="1228830" y="971741"/>
                    </a:cubicBezTo>
                    <a:cubicBezTo>
                      <a:pt x="1228830" y="971741"/>
                      <a:pt x="1228830" y="971849"/>
                      <a:pt x="1228830" y="971849"/>
                    </a:cubicBezTo>
                    <a:cubicBezTo>
                      <a:pt x="1230766" y="977216"/>
                      <a:pt x="1232701" y="982476"/>
                      <a:pt x="1234745" y="987629"/>
                    </a:cubicBezTo>
                    <a:cubicBezTo>
                      <a:pt x="1236788" y="992889"/>
                      <a:pt x="1238938" y="998042"/>
                      <a:pt x="1241305" y="1003302"/>
                    </a:cubicBezTo>
                    <a:cubicBezTo>
                      <a:pt x="1248833" y="1020156"/>
                      <a:pt x="1256360" y="1037117"/>
                      <a:pt x="1264103" y="1053863"/>
                    </a:cubicBezTo>
                    <a:cubicBezTo>
                      <a:pt x="1269265" y="1065135"/>
                      <a:pt x="1274642" y="1076299"/>
                      <a:pt x="1280019" y="1087356"/>
                    </a:cubicBezTo>
                    <a:cubicBezTo>
                      <a:pt x="1291956" y="1111832"/>
                      <a:pt x="1304646" y="1137595"/>
                      <a:pt x="1318950" y="1162930"/>
                    </a:cubicBezTo>
                    <a:cubicBezTo>
                      <a:pt x="1332822" y="1187620"/>
                      <a:pt x="1347985" y="1211988"/>
                      <a:pt x="1364655" y="1235175"/>
                    </a:cubicBezTo>
                    <a:cubicBezTo>
                      <a:pt x="1387346" y="1266844"/>
                      <a:pt x="1412833" y="1296042"/>
                      <a:pt x="1441331" y="1320088"/>
                    </a:cubicBezTo>
                    <a:cubicBezTo>
                      <a:pt x="1444343" y="1322665"/>
                      <a:pt x="1448860" y="1322343"/>
                      <a:pt x="1451440" y="1319337"/>
                    </a:cubicBezTo>
                    <a:cubicBezTo>
                      <a:pt x="1454021" y="1316439"/>
                      <a:pt x="1453699" y="1311930"/>
                      <a:pt x="1450688" y="1309354"/>
                    </a:cubicBezTo>
                    <a:cubicBezTo>
                      <a:pt x="1424017" y="1285200"/>
                      <a:pt x="1400573" y="1256108"/>
                      <a:pt x="1379388" y="1224870"/>
                    </a:cubicBezTo>
                    <a:cubicBezTo>
                      <a:pt x="1363687" y="1201898"/>
                      <a:pt x="1349383" y="1177637"/>
                      <a:pt x="1335833" y="1153483"/>
                    </a:cubicBezTo>
                    <a:cubicBezTo>
                      <a:pt x="1321745" y="1128363"/>
                      <a:pt x="1308410" y="1103351"/>
                      <a:pt x="1296151" y="1079305"/>
                    </a:cubicBezTo>
                    <a:cubicBezTo>
                      <a:pt x="1289161" y="1065672"/>
                      <a:pt x="1282278" y="1051931"/>
                      <a:pt x="1275502" y="1038190"/>
                    </a:cubicBezTo>
                    <a:cubicBezTo>
                      <a:pt x="1268727" y="1024450"/>
                      <a:pt x="1261952" y="1010602"/>
                      <a:pt x="1255285" y="996754"/>
                    </a:cubicBezTo>
                    <a:cubicBezTo>
                      <a:pt x="1252919" y="991923"/>
                      <a:pt x="1250661" y="986985"/>
                      <a:pt x="1248510" y="982047"/>
                    </a:cubicBezTo>
                    <a:cubicBezTo>
                      <a:pt x="1247004" y="978612"/>
                      <a:pt x="1245714" y="975284"/>
                      <a:pt x="1244316" y="971849"/>
                    </a:cubicBezTo>
                    <a:cubicBezTo>
                      <a:pt x="1271846" y="983443"/>
                      <a:pt x="1299269" y="995036"/>
                      <a:pt x="1326585" y="1006737"/>
                    </a:cubicBezTo>
                    <a:cubicBezTo>
                      <a:pt x="1346910" y="1015540"/>
                      <a:pt x="1367235" y="1024450"/>
                      <a:pt x="1387561" y="1033360"/>
                    </a:cubicBezTo>
                    <a:cubicBezTo>
                      <a:pt x="1387883" y="1033896"/>
                      <a:pt x="1387668" y="1034219"/>
                      <a:pt x="1388098" y="1034755"/>
                    </a:cubicBezTo>
                    <a:cubicBezTo>
                      <a:pt x="1389604" y="1036687"/>
                      <a:pt x="1392400" y="1039371"/>
                      <a:pt x="1393045" y="1041089"/>
                    </a:cubicBezTo>
                    <a:lnTo>
                      <a:pt x="1403370" y="1068463"/>
                    </a:lnTo>
                    <a:cubicBezTo>
                      <a:pt x="1408747" y="1081667"/>
                      <a:pt x="1414984" y="1094656"/>
                      <a:pt x="1421544" y="1107323"/>
                    </a:cubicBezTo>
                    <a:cubicBezTo>
                      <a:pt x="1428104" y="1119990"/>
                      <a:pt x="1435202" y="1132443"/>
                      <a:pt x="1442299" y="1144681"/>
                    </a:cubicBezTo>
                    <a:cubicBezTo>
                      <a:pt x="1452623" y="1162071"/>
                      <a:pt x="1462947" y="1179569"/>
                      <a:pt x="1473702" y="1196530"/>
                    </a:cubicBezTo>
                    <a:cubicBezTo>
                      <a:pt x="1484563" y="1213813"/>
                      <a:pt x="1495855" y="1230667"/>
                      <a:pt x="1507685" y="1247091"/>
                    </a:cubicBezTo>
                    <a:cubicBezTo>
                      <a:pt x="1531344" y="1280048"/>
                      <a:pt x="1557369" y="1311286"/>
                      <a:pt x="1586943" y="1340055"/>
                    </a:cubicBezTo>
                    <a:cubicBezTo>
                      <a:pt x="1589739" y="1342847"/>
                      <a:pt x="1594256" y="1342847"/>
                      <a:pt x="1597051" y="1340163"/>
                    </a:cubicBezTo>
                    <a:cubicBezTo>
                      <a:pt x="1599847" y="1337372"/>
                      <a:pt x="1599847" y="1332863"/>
                      <a:pt x="1597051" y="1330072"/>
                    </a:cubicBezTo>
                    <a:cubicBezTo>
                      <a:pt x="1574791" y="1306670"/>
                      <a:pt x="1555110" y="1281872"/>
                      <a:pt x="1536613" y="1256108"/>
                    </a:cubicBezTo>
                    <a:cubicBezTo>
                      <a:pt x="1522633" y="1236678"/>
                      <a:pt x="1509405" y="1216604"/>
                      <a:pt x="1496500" y="1196423"/>
                    </a:cubicBezTo>
                    <a:cubicBezTo>
                      <a:pt x="1483488" y="1176241"/>
                      <a:pt x="1470583" y="1155845"/>
                      <a:pt x="1457893" y="1135234"/>
                    </a:cubicBezTo>
                    <a:cubicBezTo>
                      <a:pt x="1449075" y="1121171"/>
                      <a:pt x="1440471" y="1106786"/>
                      <a:pt x="1432406" y="1092079"/>
                    </a:cubicBezTo>
                    <a:cubicBezTo>
                      <a:pt x="1427136" y="1082311"/>
                      <a:pt x="1422082" y="1072435"/>
                      <a:pt x="1417457" y="1062344"/>
                    </a:cubicBezTo>
                    <a:lnTo>
                      <a:pt x="1409176" y="1042806"/>
                    </a:lnTo>
                    <a:cubicBezTo>
                      <a:pt x="1410897" y="1043558"/>
                      <a:pt x="1412510" y="1044309"/>
                      <a:pt x="1414231" y="1045061"/>
                    </a:cubicBezTo>
                    <a:cubicBezTo>
                      <a:pt x="1457678" y="1064169"/>
                      <a:pt x="1501125" y="1083062"/>
                      <a:pt x="1544463" y="1102063"/>
                    </a:cubicBezTo>
                    <a:cubicBezTo>
                      <a:pt x="1548120" y="1109041"/>
                      <a:pt x="1551776" y="1116126"/>
                      <a:pt x="1552206" y="1116985"/>
                    </a:cubicBezTo>
                    <a:lnTo>
                      <a:pt x="1579845" y="1170659"/>
                    </a:lnTo>
                    <a:cubicBezTo>
                      <a:pt x="1596191" y="1200931"/>
                      <a:pt x="1612645" y="1229808"/>
                      <a:pt x="1631573" y="1256860"/>
                    </a:cubicBezTo>
                    <a:cubicBezTo>
                      <a:pt x="1650714" y="1284127"/>
                      <a:pt x="1672330" y="1309461"/>
                      <a:pt x="1697173" y="1333829"/>
                    </a:cubicBezTo>
                    <a:cubicBezTo>
                      <a:pt x="1706959" y="1343276"/>
                      <a:pt x="1717820" y="1357339"/>
                      <a:pt x="1729972" y="1367430"/>
                    </a:cubicBezTo>
                    <a:cubicBezTo>
                      <a:pt x="1735995" y="1372475"/>
                      <a:pt x="1742447" y="1376554"/>
                      <a:pt x="1749115" y="1378916"/>
                    </a:cubicBezTo>
                    <a:cubicBezTo>
                      <a:pt x="1752772" y="1380311"/>
                      <a:pt x="1756966" y="1378379"/>
                      <a:pt x="1758363" y="1374729"/>
                    </a:cubicBezTo>
                    <a:cubicBezTo>
                      <a:pt x="1759654" y="1371079"/>
                      <a:pt x="1757826" y="1367000"/>
                      <a:pt x="1754170" y="1365604"/>
                    </a:cubicBezTo>
                    <a:cubicBezTo>
                      <a:pt x="1747394" y="1362814"/>
                      <a:pt x="1741264" y="1357554"/>
                      <a:pt x="1735350" y="1351649"/>
                    </a:cubicBezTo>
                    <a:cubicBezTo>
                      <a:pt x="1725779" y="1341988"/>
                      <a:pt x="1717175" y="1330179"/>
                      <a:pt x="1709217" y="1321806"/>
                    </a:cubicBezTo>
                    <a:cubicBezTo>
                      <a:pt x="1685666" y="1297760"/>
                      <a:pt x="1665878" y="1272211"/>
                      <a:pt x="1647488" y="1245803"/>
                    </a:cubicBezTo>
                    <a:cubicBezTo>
                      <a:pt x="1628884" y="1219288"/>
                      <a:pt x="1611677" y="1191699"/>
                      <a:pt x="1595008" y="1162286"/>
                    </a:cubicBezTo>
                    <a:lnTo>
                      <a:pt x="1566510" y="1111724"/>
                    </a:lnTo>
                    <a:cubicBezTo>
                      <a:pt x="1583932" y="1119346"/>
                      <a:pt x="1601245" y="1127075"/>
                      <a:pt x="1618667" y="1134590"/>
                    </a:cubicBezTo>
                    <a:cubicBezTo>
                      <a:pt x="1642971" y="1145110"/>
                      <a:pt x="1667384" y="1155201"/>
                      <a:pt x="1691795" y="1165614"/>
                    </a:cubicBezTo>
                    <a:cubicBezTo>
                      <a:pt x="1691795" y="1171518"/>
                      <a:pt x="1694053" y="1178925"/>
                      <a:pt x="1699216" y="1187298"/>
                    </a:cubicBezTo>
                    <a:cubicBezTo>
                      <a:pt x="1707604" y="1200824"/>
                      <a:pt x="1721369" y="1216604"/>
                      <a:pt x="1732016" y="1228198"/>
                    </a:cubicBezTo>
                    <a:cubicBezTo>
                      <a:pt x="1747179" y="1244515"/>
                      <a:pt x="1763096" y="1262979"/>
                      <a:pt x="1780409" y="1281014"/>
                    </a:cubicBezTo>
                    <a:cubicBezTo>
                      <a:pt x="1791486" y="1292607"/>
                      <a:pt x="1803100" y="1303986"/>
                      <a:pt x="1815037" y="1314614"/>
                    </a:cubicBezTo>
                    <a:cubicBezTo>
                      <a:pt x="1836116" y="1333614"/>
                      <a:pt x="1858162" y="1350361"/>
                      <a:pt x="1880745" y="1362599"/>
                    </a:cubicBezTo>
                    <a:cubicBezTo>
                      <a:pt x="1884080" y="1364638"/>
                      <a:pt x="1888489" y="1363457"/>
                      <a:pt x="1890424" y="1360022"/>
                    </a:cubicBezTo>
                    <a:cubicBezTo>
                      <a:pt x="1892360" y="1356587"/>
                      <a:pt x="1891284" y="1352293"/>
                      <a:pt x="1887843" y="1350361"/>
                    </a:cubicBezTo>
                    <a:cubicBezTo>
                      <a:pt x="1872035" y="1340592"/>
                      <a:pt x="1856764" y="1328247"/>
                      <a:pt x="1841815" y="1314721"/>
                    </a:cubicBezTo>
                    <a:cubicBezTo>
                      <a:pt x="1824932" y="1299585"/>
                      <a:pt x="1808800" y="1282731"/>
                      <a:pt x="1792992" y="1266199"/>
                    </a:cubicBezTo>
                    <a:cubicBezTo>
                      <a:pt x="1776215" y="1248702"/>
                      <a:pt x="1759761" y="1231633"/>
                      <a:pt x="1744490" y="1216175"/>
                    </a:cubicBezTo>
                    <a:cubicBezTo>
                      <a:pt x="1735565" y="1207265"/>
                      <a:pt x="1724273" y="1195671"/>
                      <a:pt x="1715777" y="1184722"/>
                    </a:cubicBezTo>
                    <a:cubicBezTo>
                      <a:pt x="1712336" y="1180320"/>
                      <a:pt x="1709970" y="1176348"/>
                      <a:pt x="1708034" y="1172376"/>
                    </a:cubicBezTo>
                    <a:cubicBezTo>
                      <a:pt x="1723950" y="1179139"/>
                      <a:pt x="1739866" y="1186010"/>
                      <a:pt x="1755783" y="1192665"/>
                    </a:cubicBezTo>
                    <a:cubicBezTo>
                      <a:pt x="1870314" y="1240221"/>
                      <a:pt x="1985706" y="1285737"/>
                      <a:pt x="2102281" y="1328677"/>
                    </a:cubicBezTo>
                    <a:close/>
                    <a:moveTo>
                      <a:pt x="1550378" y="1084029"/>
                    </a:moveTo>
                    <a:lnTo>
                      <a:pt x="1550809" y="1084672"/>
                    </a:lnTo>
                    <a:lnTo>
                      <a:pt x="1550809" y="1084672"/>
                    </a:lnTo>
                    <a:cubicBezTo>
                      <a:pt x="1550701" y="1084672"/>
                      <a:pt x="1550593" y="1084565"/>
                      <a:pt x="1550486" y="1084458"/>
                    </a:cubicBezTo>
                    <a:cubicBezTo>
                      <a:pt x="1550378" y="1084350"/>
                      <a:pt x="1550378" y="1084243"/>
                      <a:pt x="1550378" y="1084029"/>
                    </a:cubicBezTo>
                    <a:close/>
                    <a:moveTo>
                      <a:pt x="1591567" y="867398"/>
                    </a:moveTo>
                    <a:cubicBezTo>
                      <a:pt x="1591674" y="867398"/>
                      <a:pt x="1591674" y="867291"/>
                      <a:pt x="1591567" y="867398"/>
                    </a:cubicBezTo>
                    <a:cubicBezTo>
                      <a:pt x="1592427" y="867291"/>
                      <a:pt x="1593287" y="867184"/>
                      <a:pt x="1593287" y="867720"/>
                    </a:cubicBezTo>
                    <a:cubicBezTo>
                      <a:pt x="1593502" y="868687"/>
                      <a:pt x="1592212" y="867720"/>
                      <a:pt x="1591567" y="86739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11287451" y="18158406"/>
                <a:ext cx="247876" cy="244516"/>
              </a:xfrm>
              <a:custGeom>
                <a:avLst/>
                <a:gdLst/>
                <a:ahLst/>
                <a:cxnLst/>
                <a:rect l="l" t="t" r="r" b="b"/>
                <a:pathLst>
                  <a:path w="247876" h="244516" extrusionOk="0">
                    <a:moveTo>
                      <a:pt x="226264" y="192393"/>
                    </a:moveTo>
                    <a:cubicBezTo>
                      <a:pt x="187656" y="247678"/>
                      <a:pt x="110442" y="261096"/>
                      <a:pt x="53982" y="222451"/>
                    </a:cubicBezTo>
                    <a:cubicBezTo>
                      <a:pt x="-2477" y="183805"/>
                      <a:pt x="-16995" y="107480"/>
                      <a:pt x="21613" y="52196"/>
                    </a:cubicBezTo>
                    <a:cubicBezTo>
                      <a:pt x="60220" y="-3089"/>
                      <a:pt x="137435" y="-16615"/>
                      <a:pt x="193894" y="22030"/>
                    </a:cubicBezTo>
                    <a:cubicBezTo>
                      <a:pt x="250353" y="60783"/>
                      <a:pt x="264871" y="137109"/>
                      <a:pt x="226264" y="192393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7911726" y="16674063"/>
                <a:ext cx="2179822" cy="3588643"/>
              </a:xfrm>
              <a:custGeom>
                <a:avLst/>
                <a:gdLst/>
                <a:ahLst/>
                <a:cxnLst/>
                <a:rect l="l" t="t" r="r" b="b"/>
                <a:pathLst>
                  <a:path w="2179822" h="3588643" extrusionOk="0">
                    <a:moveTo>
                      <a:pt x="312944" y="3177368"/>
                    </a:moveTo>
                    <a:lnTo>
                      <a:pt x="323483" y="3178441"/>
                    </a:lnTo>
                    <a:cubicBezTo>
                      <a:pt x="289392" y="3299424"/>
                      <a:pt x="300577" y="3431356"/>
                      <a:pt x="204542" y="3530653"/>
                    </a:cubicBezTo>
                    <a:cubicBezTo>
                      <a:pt x="169484" y="3566830"/>
                      <a:pt x="106679" y="3608696"/>
                      <a:pt x="55705" y="3577994"/>
                    </a:cubicBezTo>
                    <a:cubicBezTo>
                      <a:pt x="-85712" y="3492974"/>
                      <a:pt x="77213" y="3303932"/>
                      <a:pt x="157762" y="3250794"/>
                    </a:cubicBezTo>
                    <a:cubicBezTo>
                      <a:pt x="189701" y="3229754"/>
                      <a:pt x="223900" y="3212041"/>
                      <a:pt x="258850" y="3196369"/>
                    </a:cubicBezTo>
                    <a:cubicBezTo>
                      <a:pt x="270142" y="3191216"/>
                      <a:pt x="281649" y="3186493"/>
                      <a:pt x="293694" y="3183165"/>
                    </a:cubicBezTo>
                    <a:cubicBezTo>
                      <a:pt x="300146" y="3181340"/>
                      <a:pt x="319181" y="3174792"/>
                      <a:pt x="312944" y="3177368"/>
                    </a:cubicBezTo>
                    <a:close/>
                    <a:moveTo>
                      <a:pt x="578678" y="1398704"/>
                    </a:moveTo>
                    <a:cubicBezTo>
                      <a:pt x="527274" y="1375302"/>
                      <a:pt x="464685" y="1405360"/>
                      <a:pt x="425109" y="1438638"/>
                    </a:cubicBezTo>
                    <a:cubicBezTo>
                      <a:pt x="330903" y="1517754"/>
                      <a:pt x="287134" y="1654731"/>
                      <a:pt x="267561" y="1771957"/>
                    </a:cubicBezTo>
                    <a:cubicBezTo>
                      <a:pt x="259926" y="1818224"/>
                      <a:pt x="257022" y="1865028"/>
                      <a:pt x="261431" y="1911725"/>
                    </a:cubicBezTo>
                    <a:cubicBezTo>
                      <a:pt x="262399" y="1921171"/>
                      <a:pt x="278961" y="1987620"/>
                      <a:pt x="276272" y="1975812"/>
                    </a:cubicBezTo>
                    <a:lnTo>
                      <a:pt x="290790" y="1985259"/>
                    </a:lnTo>
                    <a:cubicBezTo>
                      <a:pt x="366069" y="1831964"/>
                      <a:pt x="542652" y="1764120"/>
                      <a:pt x="613307" y="1609323"/>
                    </a:cubicBezTo>
                    <a:cubicBezTo>
                      <a:pt x="641805" y="1546846"/>
                      <a:pt x="656969" y="1434237"/>
                      <a:pt x="578678" y="1398704"/>
                    </a:cubicBezTo>
                    <a:close/>
                    <a:moveTo>
                      <a:pt x="2021024" y="1805449"/>
                    </a:moveTo>
                    <a:cubicBezTo>
                      <a:pt x="1909181" y="1903781"/>
                      <a:pt x="1896276" y="2148107"/>
                      <a:pt x="1938970" y="2278107"/>
                    </a:cubicBezTo>
                    <a:cubicBezTo>
                      <a:pt x="1953058" y="2321153"/>
                      <a:pt x="1989729" y="2405637"/>
                      <a:pt x="2039306" y="2421847"/>
                    </a:cubicBezTo>
                    <a:lnTo>
                      <a:pt x="2057157" y="2388246"/>
                    </a:lnTo>
                    <a:cubicBezTo>
                      <a:pt x="2070815" y="2297966"/>
                      <a:pt x="2120177" y="2217884"/>
                      <a:pt x="2147707" y="2131468"/>
                    </a:cubicBezTo>
                    <a:cubicBezTo>
                      <a:pt x="2162010" y="2086489"/>
                      <a:pt x="2174915" y="2040436"/>
                      <a:pt x="2179325" y="1993203"/>
                    </a:cubicBezTo>
                    <a:cubicBezTo>
                      <a:pt x="2185669" y="1924392"/>
                      <a:pt x="2131253" y="1708621"/>
                      <a:pt x="2021024" y="1805449"/>
                    </a:cubicBezTo>
                    <a:close/>
                    <a:moveTo>
                      <a:pt x="830541" y="10469"/>
                    </a:moveTo>
                    <a:cubicBezTo>
                      <a:pt x="663098" y="98817"/>
                      <a:pt x="931199" y="326074"/>
                      <a:pt x="990670" y="390162"/>
                    </a:cubicBezTo>
                    <a:cubicBezTo>
                      <a:pt x="1007016" y="407874"/>
                      <a:pt x="1081757" y="480013"/>
                      <a:pt x="1068529" y="503200"/>
                    </a:cubicBezTo>
                    <a:lnTo>
                      <a:pt x="1104556" y="462515"/>
                    </a:lnTo>
                    <a:cubicBezTo>
                      <a:pt x="1062507" y="331012"/>
                      <a:pt x="1070788" y="196826"/>
                      <a:pt x="987013" y="77776"/>
                    </a:cubicBezTo>
                    <a:cubicBezTo>
                      <a:pt x="952600" y="28933"/>
                      <a:pt x="893129" y="-22595"/>
                      <a:pt x="830541" y="10469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" name="Google Shape;66;p2"/>
            <p:cNvGrpSpPr/>
            <p:nvPr/>
          </p:nvGrpSpPr>
          <p:grpSpPr>
            <a:xfrm flipH="1">
              <a:off x="6544533" y="-1643625"/>
              <a:ext cx="5188482" cy="8591508"/>
              <a:chOff x="575981" y="217737"/>
              <a:chExt cx="13835952" cy="22910689"/>
            </a:xfrm>
          </p:grpSpPr>
          <p:sp>
            <p:nvSpPr>
              <p:cNvPr id="67" name="Google Shape;67;p2"/>
              <p:cNvSpPr/>
              <p:nvPr/>
            </p:nvSpPr>
            <p:spPr>
              <a:xfrm rot="1790023">
                <a:off x="4407466" y="6644054"/>
                <a:ext cx="1839110" cy="3797337"/>
              </a:xfrm>
              <a:custGeom>
                <a:avLst/>
                <a:gdLst/>
                <a:ahLst/>
                <a:cxnLst/>
                <a:rect l="l" t="t" r="r" b="b"/>
                <a:pathLst>
                  <a:path w="1839053" h="3797218" extrusionOk="0">
                    <a:moveTo>
                      <a:pt x="1838616" y="3489771"/>
                    </a:moveTo>
                    <a:cubicBezTo>
                      <a:pt x="1842703" y="3621811"/>
                      <a:pt x="1817645" y="3692339"/>
                      <a:pt x="1785275" y="3797219"/>
                    </a:cubicBezTo>
                    <a:lnTo>
                      <a:pt x="1784845" y="3781331"/>
                    </a:lnTo>
                    <a:cubicBezTo>
                      <a:pt x="1776242" y="3752669"/>
                      <a:pt x="1768929" y="3724221"/>
                      <a:pt x="1761616" y="3695667"/>
                    </a:cubicBezTo>
                    <a:lnTo>
                      <a:pt x="1661818" y="3504693"/>
                    </a:lnTo>
                    <a:cubicBezTo>
                      <a:pt x="1612994" y="3371258"/>
                      <a:pt x="1558793" y="3232993"/>
                      <a:pt x="1546426" y="3081202"/>
                    </a:cubicBezTo>
                    <a:cubicBezTo>
                      <a:pt x="1544060" y="3052647"/>
                      <a:pt x="1535672" y="2918139"/>
                      <a:pt x="1579871" y="2922540"/>
                    </a:cubicBezTo>
                    <a:cubicBezTo>
                      <a:pt x="1615898" y="2926190"/>
                      <a:pt x="1641708" y="3016363"/>
                      <a:pt x="1654505" y="3050607"/>
                    </a:cubicBezTo>
                    <a:cubicBezTo>
                      <a:pt x="1680423" y="3119955"/>
                      <a:pt x="1701608" y="3192844"/>
                      <a:pt x="1719138" y="3267452"/>
                    </a:cubicBezTo>
                    <a:cubicBezTo>
                      <a:pt x="1720643" y="3244264"/>
                      <a:pt x="1721826" y="3220970"/>
                      <a:pt x="1725697" y="3198427"/>
                    </a:cubicBezTo>
                    <a:cubicBezTo>
                      <a:pt x="1729031" y="3178674"/>
                      <a:pt x="1734516" y="3159244"/>
                      <a:pt x="1740001" y="3140351"/>
                    </a:cubicBezTo>
                    <a:cubicBezTo>
                      <a:pt x="1802267" y="2925975"/>
                      <a:pt x="1822270" y="3238253"/>
                      <a:pt x="1827432" y="3301589"/>
                    </a:cubicBezTo>
                    <a:cubicBezTo>
                      <a:pt x="1832594" y="3364066"/>
                      <a:pt x="1836680" y="3426865"/>
                      <a:pt x="1838616" y="3489771"/>
                    </a:cubicBezTo>
                    <a:close/>
                    <a:moveTo>
                      <a:pt x="1564170" y="3487410"/>
                    </a:moveTo>
                    <a:lnTo>
                      <a:pt x="1535564" y="3425040"/>
                    </a:lnTo>
                    <a:cubicBezTo>
                      <a:pt x="1542877" y="3377592"/>
                      <a:pt x="1491795" y="3295148"/>
                      <a:pt x="1475879" y="3261655"/>
                    </a:cubicBezTo>
                    <a:cubicBezTo>
                      <a:pt x="1401890" y="3105785"/>
                      <a:pt x="1306931" y="2958931"/>
                      <a:pt x="1193798" y="2851904"/>
                    </a:cubicBezTo>
                    <a:cubicBezTo>
                      <a:pt x="1160030" y="2820022"/>
                      <a:pt x="963014" y="2661897"/>
                      <a:pt x="1019151" y="2841169"/>
                    </a:cubicBezTo>
                    <a:cubicBezTo>
                      <a:pt x="1024635" y="2858560"/>
                      <a:pt x="1031195" y="2875092"/>
                      <a:pt x="1038293" y="2891301"/>
                    </a:cubicBezTo>
                    <a:cubicBezTo>
                      <a:pt x="1050660" y="2919749"/>
                      <a:pt x="1064748" y="2946693"/>
                      <a:pt x="1079481" y="2972994"/>
                    </a:cubicBezTo>
                    <a:cubicBezTo>
                      <a:pt x="1096365" y="3002837"/>
                      <a:pt x="1115293" y="3030533"/>
                      <a:pt x="1134220" y="3058229"/>
                    </a:cubicBezTo>
                    <a:cubicBezTo>
                      <a:pt x="1094322" y="3039121"/>
                      <a:pt x="1054532" y="3020979"/>
                      <a:pt x="1016462" y="3003803"/>
                    </a:cubicBezTo>
                    <a:cubicBezTo>
                      <a:pt x="1004202" y="2998221"/>
                      <a:pt x="892144" y="2935100"/>
                      <a:pt x="883756" y="2959146"/>
                    </a:cubicBezTo>
                    <a:cubicBezTo>
                      <a:pt x="868915" y="3001656"/>
                      <a:pt x="1003880" y="3144967"/>
                      <a:pt x="1021624" y="3165792"/>
                    </a:cubicBezTo>
                    <a:cubicBezTo>
                      <a:pt x="1173042" y="3344206"/>
                      <a:pt x="1379522" y="3496749"/>
                      <a:pt x="1588045" y="3524338"/>
                    </a:cubicBezTo>
                    <a:lnTo>
                      <a:pt x="1545136" y="3469697"/>
                    </a:lnTo>
                    <a:cubicBezTo>
                      <a:pt x="1551373" y="3475709"/>
                      <a:pt x="1558040" y="3481076"/>
                      <a:pt x="1564170" y="3487410"/>
                    </a:cubicBezTo>
                    <a:close/>
                    <a:moveTo>
                      <a:pt x="1285531" y="2804456"/>
                    </a:moveTo>
                    <a:cubicBezTo>
                      <a:pt x="1304888" y="2763771"/>
                      <a:pt x="1360057" y="2657281"/>
                      <a:pt x="1376188" y="2614234"/>
                    </a:cubicBezTo>
                    <a:cubicBezTo>
                      <a:pt x="1424689" y="2484879"/>
                      <a:pt x="1449746" y="2347579"/>
                      <a:pt x="1449101" y="2205557"/>
                    </a:cubicBezTo>
                    <a:cubicBezTo>
                      <a:pt x="1448993" y="2177539"/>
                      <a:pt x="1453295" y="2085219"/>
                      <a:pt x="1426625" y="2072122"/>
                    </a:cubicBezTo>
                    <a:cubicBezTo>
                      <a:pt x="1385867" y="2052263"/>
                      <a:pt x="1348980" y="2174426"/>
                      <a:pt x="1339839" y="2206308"/>
                    </a:cubicBezTo>
                    <a:cubicBezTo>
                      <a:pt x="1328225" y="2246886"/>
                      <a:pt x="1318116" y="2291758"/>
                      <a:pt x="1309297" y="2338884"/>
                    </a:cubicBezTo>
                    <a:cubicBezTo>
                      <a:pt x="1297360" y="2240230"/>
                      <a:pt x="1275744" y="2144797"/>
                      <a:pt x="1234449" y="2078348"/>
                    </a:cubicBezTo>
                    <a:cubicBezTo>
                      <a:pt x="1191539" y="2009001"/>
                      <a:pt x="1170031" y="2238620"/>
                      <a:pt x="1168848" y="2263525"/>
                    </a:cubicBezTo>
                    <a:cubicBezTo>
                      <a:pt x="1161428" y="2430775"/>
                      <a:pt x="1202831" y="2656959"/>
                      <a:pt x="1265851" y="2800162"/>
                    </a:cubicBezTo>
                    <a:cubicBezTo>
                      <a:pt x="1267786" y="2826463"/>
                      <a:pt x="1276927" y="2822598"/>
                      <a:pt x="1285531" y="2804456"/>
                    </a:cubicBezTo>
                    <a:close/>
                    <a:moveTo>
                      <a:pt x="972262" y="2340280"/>
                    </a:moveTo>
                    <a:cubicBezTo>
                      <a:pt x="984845" y="2347687"/>
                      <a:pt x="991835" y="2351122"/>
                      <a:pt x="989899" y="2348223"/>
                    </a:cubicBezTo>
                    <a:cubicBezTo>
                      <a:pt x="988071" y="2345647"/>
                      <a:pt x="985920" y="2341997"/>
                      <a:pt x="983985" y="2339206"/>
                    </a:cubicBezTo>
                    <a:cubicBezTo>
                      <a:pt x="992050" y="2338133"/>
                      <a:pt x="996029" y="2336630"/>
                      <a:pt x="994416" y="2334805"/>
                    </a:cubicBezTo>
                    <a:cubicBezTo>
                      <a:pt x="984952" y="2324177"/>
                      <a:pt x="973446" y="2314301"/>
                      <a:pt x="961508" y="2304747"/>
                    </a:cubicBezTo>
                    <a:cubicBezTo>
                      <a:pt x="885154" y="2184302"/>
                      <a:pt x="772128" y="1983881"/>
                      <a:pt x="691364" y="1911957"/>
                    </a:cubicBezTo>
                    <a:cubicBezTo>
                      <a:pt x="657812" y="1882222"/>
                      <a:pt x="607375" y="1831124"/>
                      <a:pt x="562530" y="1840141"/>
                    </a:cubicBezTo>
                    <a:cubicBezTo>
                      <a:pt x="486928" y="1855385"/>
                      <a:pt x="602858" y="2032188"/>
                      <a:pt x="615763" y="2049364"/>
                    </a:cubicBezTo>
                    <a:cubicBezTo>
                      <a:pt x="627055" y="2064393"/>
                      <a:pt x="641465" y="2080495"/>
                      <a:pt x="657812" y="2097027"/>
                    </a:cubicBezTo>
                    <a:cubicBezTo>
                      <a:pt x="632432" y="2084145"/>
                      <a:pt x="606837" y="2072337"/>
                      <a:pt x="580812" y="2062353"/>
                    </a:cubicBezTo>
                    <a:cubicBezTo>
                      <a:pt x="556292" y="2052799"/>
                      <a:pt x="478432" y="2016945"/>
                      <a:pt x="460688" y="2067291"/>
                    </a:cubicBezTo>
                    <a:cubicBezTo>
                      <a:pt x="437674" y="2132452"/>
                      <a:pt x="525321" y="2210065"/>
                      <a:pt x="555110" y="2234541"/>
                    </a:cubicBezTo>
                    <a:cubicBezTo>
                      <a:pt x="667813" y="2326968"/>
                      <a:pt x="899672" y="2344788"/>
                      <a:pt x="972262" y="2340280"/>
                    </a:cubicBezTo>
                    <a:close/>
                    <a:moveTo>
                      <a:pt x="906232" y="1971858"/>
                    </a:moveTo>
                    <a:cubicBezTo>
                      <a:pt x="906340" y="1971429"/>
                      <a:pt x="906340" y="1970999"/>
                      <a:pt x="906340" y="1970570"/>
                    </a:cubicBezTo>
                    <a:cubicBezTo>
                      <a:pt x="917847" y="1943196"/>
                      <a:pt x="942904" y="1837243"/>
                      <a:pt x="950001" y="1808151"/>
                    </a:cubicBezTo>
                    <a:cubicBezTo>
                      <a:pt x="985275" y="1660976"/>
                      <a:pt x="1026786" y="1502636"/>
                      <a:pt x="1026463" y="1348483"/>
                    </a:cubicBezTo>
                    <a:cubicBezTo>
                      <a:pt x="1026356" y="1331630"/>
                      <a:pt x="1025603" y="1314883"/>
                      <a:pt x="1023130" y="1298566"/>
                    </a:cubicBezTo>
                    <a:cubicBezTo>
                      <a:pt x="1016032" y="1253157"/>
                      <a:pt x="990867" y="1229433"/>
                      <a:pt x="961939" y="1267757"/>
                    </a:cubicBezTo>
                    <a:cubicBezTo>
                      <a:pt x="939785" y="1297170"/>
                      <a:pt x="917847" y="1615567"/>
                      <a:pt x="907200" y="1815880"/>
                    </a:cubicBezTo>
                    <a:cubicBezTo>
                      <a:pt x="895478" y="1620827"/>
                      <a:pt x="861925" y="1242315"/>
                      <a:pt x="829125" y="1243603"/>
                    </a:cubicBezTo>
                    <a:cubicBezTo>
                      <a:pt x="774386" y="1245643"/>
                      <a:pt x="768149" y="1372315"/>
                      <a:pt x="766966" y="1421051"/>
                    </a:cubicBezTo>
                    <a:cubicBezTo>
                      <a:pt x="762557" y="1606335"/>
                      <a:pt x="876658" y="1899720"/>
                      <a:pt x="899887" y="1991503"/>
                    </a:cubicBezTo>
                    <a:cubicBezTo>
                      <a:pt x="901500" y="1998051"/>
                      <a:pt x="905157" y="1978836"/>
                      <a:pt x="906232" y="1971858"/>
                    </a:cubicBezTo>
                    <a:close/>
                    <a:moveTo>
                      <a:pt x="127632" y="761822"/>
                    </a:moveTo>
                    <a:cubicBezTo>
                      <a:pt x="113867" y="750121"/>
                      <a:pt x="21167" y="665100"/>
                      <a:pt x="1702" y="710831"/>
                    </a:cubicBezTo>
                    <a:cubicBezTo>
                      <a:pt x="-5074" y="726611"/>
                      <a:pt x="10197" y="751516"/>
                      <a:pt x="15789" y="762680"/>
                    </a:cubicBezTo>
                    <a:cubicBezTo>
                      <a:pt x="43105" y="816784"/>
                      <a:pt x="75152" y="867238"/>
                      <a:pt x="107200" y="916189"/>
                    </a:cubicBezTo>
                    <a:cubicBezTo>
                      <a:pt x="244853" y="1126915"/>
                      <a:pt x="466388" y="1164702"/>
                      <a:pt x="438857" y="1124553"/>
                    </a:cubicBezTo>
                    <a:cubicBezTo>
                      <a:pt x="345834" y="988972"/>
                      <a:pt x="244100" y="861441"/>
                      <a:pt x="127632" y="761822"/>
                    </a:cubicBezTo>
                    <a:close/>
                    <a:moveTo>
                      <a:pt x="435416" y="700311"/>
                    </a:moveTo>
                    <a:cubicBezTo>
                      <a:pt x="430899" y="518462"/>
                      <a:pt x="417241" y="337364"/>
                      <a:pt x="383796" y="162707"/>
                    </a:cubicBezTo>
                    <a:cubicBezTo>
                      <a:pt x="377344" y="129322"/>
                      <a:pt x="360782" y="-5616"/>
                      <a:pt x="318949" y="181"/>
                    </a:cubicBezTo>
                    <a:cubicBezTo>
                      <a:pt x="270340" y="6837"/>
                      <a:pt x="266253" y="195342"/>
                      <a:pt x="264640" y="235919"/>
                    </a:cubicBezTo>
                    <a:cubicBezTo>
                      <a:pt x="255284" y="464465"/>
                      <a:pt x="384764" y="908997"/>
                      <a:pt x="413262" y="986395"/>
                    </a:cubicBezTo>
                    <a:cubicBezTo>
                      <a:pt x="441761" y="1063794"/>
                      <a:pt x="436169" y="729188"/>
                      <a:pt x="435416" y="7003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 rot="1790023">
                <a:off x="3584705" y="6459829"/>
                <a:ext cx="2762180" cy="6528622"/>
              </a:xfrm>
              <a:custGeom>
                <a:avLst/>
                <a:gdLst/>
                <a:ahLst/>
                <a:cxnLst/>
                <a:rect l="l" t="t" r="r" b="b"/>
                <a:pathLst>
                  <a:path w="2762094" h="6528418" extrusionOk="0">
                    <a:moveTo>
                      <a:pt x="3579" y="52095"/>
                    </a:moveTo>
                    <a:cubicBezTo>
                      <a:pt x="-5131" y="33953"/>
                      <a:pt x="2612" y="12268"/>
                      <a:pt x="20786" y="3573"/>
                    </a:cubicBezTo>
                    <a:cubicBezTo>
                      <a:pt x="38853" y="-5122"/>
                      <a:pt x="60684" y="2607"/>
                      <a:pt x="69395" y="20749"/>
                    </a:cubicBezTo>
                    <a:lnTo>
                      <a:pt x="556665" y="1020704"/>
                    </a:lnTo>
                    <a:cubicBezTo>
                      <a:pt x="837455" y="1597811"/>
                      <a:pt x="1182878" y="2329179"/>
                      <a:pt x="1465927" y="2906287"/>
                    </a:cubicBezTo>
                    <a:cubicBezTo>
                      <a:pt x="1632401" y="3245617"/>
                      <a:pt x="1776829" y="3531702"/>
                      <a:pt x="1875983" y="3699595"/>
                    </a:cubicBezTo>
                    <a:cubicBezTo>
                      <a:pt x="2153009" y="4172682"/>
                      <a:pt x="2335184" y="4635141"/>
                      <a:pt x="2459072" y="5049292"/>
                    </a:cubicBezTo>
                    <a:cubicBezTo>
                      <a:pt x="2651464" y="5692420"/>
                      <a:pt x="2703836" y="6218107"/>
                      <a:pt x="2761156" y="6482186"/>
                    </a:cubicBezTo>
                    <a:cubicBezTo>
                      <a:pt x="2765780" y="6502689"/>
                      <a:pt x="2752875" y="6522978"/>
                      <a:pt x="2732335" y="6527487"/>
                    </a:cubicBezTo>
                    <a:cubicBezTo>
                      <a:pt x="2711794" y="6532103"/>
                      <a:pt x="2691469" y="6519113"/>
                      <a:pt x="2686952" y="6498717"/>
                    </a:cubicBezTo>
                    <a:cubicBezTo>
                      <a:pt x="2626944" y="6236464"/>
                      <a:pt x="2568119" y="5714319"/>
                      <a:pt x="2370888" y="5076022"/>
                    </a:cubicBezTo>
                    <a:cubicBezTo>
                      <a:pt x="2245280" y="4669492"/>
                      <a:pt x="2063642" y="4215299"/>
                      <a:pt x="1787799" y="3751552"/>
                    </a:cubicBezTo>
                    <a:cubicBezTo>
                      <a:pt x="1687785" y="3581941"/>
                      <a:pt x="1540776" y="3293924"/>
                      <a:pt x="1374302" y="2950837"/>
                    </a:cubicBezTo>
                    <a:cubicBezTo>
                      <a:pt x="1093619" y="2372333"/>
                      <a:pt x="756154" y="1637101"/>
                      <a:pt x="479880" y="1057524"/>
                    </a:cubicBezTo>
                    <a:lnTo>
                      <a:pt x="3579" y="52095"/>
                    </a:lnTo>
                    <a:lnTo>
                      <a:pt x="3579" y="52095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 rot="1790023">
                <a:off x="3692365" y="5945896"/>
                <a:ext cx="2862177" cy="3912253"/>
              </a:xfrm>
              <a:custGeom>
                <a:avLst/>
                <a:gdLst/>
                <a:ahLst/>
                <a:cxnLst/>
                <a:rect l="l" t="t" r="r" b="b"/>
                <a:pathLst>
                  <a:path w="2862088" h="3912131" extrusionOk="0">
                    <a:moveTo>
                      <a:pt x="2267483" y="3498409"/>
                    </a:moveTo>
                    <a:cubicBezTo>
                      <a:pt x="2280173" y="3529110"/>
                      <a:pt x="2297164" y="3582248"/>
                      <a:pt x="2272430" y="3614023"/>
                    </a:cubicBezTo>
                    <a:cubicBezTo>
                      <a:pt x="2248771" y="3644296"/>
                      <a:pt x="2203711" y="3613594"/>
                      <a:pt x="2182310" y="3598458"/>
                    </a:cubicBezTo>
                    <a:cubicBezTo>
                      <a:pt x="2104880" y="3543388"/>
                      <a:pt x="2033473" y="3459548"/>
                      <a:pt x="1980670" y="3366691"/>
                    </a:cubicBezTo>
                    <a:cubicBezTo>
                      <a:pt x="1959484" y="3329656"/>
                      <a:pt x="1939374" y="3254082"/>
                      <a:pt x="1969485" y="3229714"/>
                    </a:cubicBezTo>
                    <a:cubicBezTo>
                      <a:pt x="1999597" y="3205346"/>
                      <a:pt x="2036591" y="3227352"/>
                      <a:pt x="2036914" y="3227567"/>
                    </a:cubicBezTo>
                    <a:cubicBezTo>
                      <a:pt x="2066918" y="3243240"/>
                      <a:pt x="2095201" y="3263959"/>
                      <a:pt x="2121119" y="3288756"/>
                    </a:cubicBezTo>
                    <a:cubicBezTo>
                      <a:pt x="2178976" y="3343933"/>
                      <a:pt x="2232855" y="3414462"/>
                      <a:pt x="2267483" y="3498409"/>
                    </a:cubicBezTo>
                    <a:close/>
                    <a:moveTo>
                      <a:pt x="1893454" y="3397286"/>
                    </a:moveTo>
                    <a:cubicBezTo>
                      <a:pt x="1869364" y="3381613"/>
                      <a:pt x="1860224" y="3373776"/>
                      <a:pt x="1818175" y="3359177"/>
                    </a:cubicBezTo>
                    <a:cubicBezTo>
                      <a:pt x="1776126" y="3344578"/>
                      <a:pt x="1747197" y="3364974"/>
                      <a:pt x="1747197" y="3364974"/>
                    </a:cubicBezTo>
                    <a:cubicBezTo>
                      <a:pt x="1715258" y="3422942"/>
                      <a:pt x="1770749" y="3494007"/>
                      <a:pt x="1797312" y="3530291"/>
                    </a:cubicBezTo>
                    <a:cubicBezTo>
                      <a:pt x="1868074" y="3627335"/>
                      <a:pt x="1959807" y="3705377"/>
                      <a:pt x="2058315" y="3745096"/>
                    </a:cubicBezTo>
                    <a:cubicBezTo>
                      <a:pt x="2086168" y="3756368"/>
                      <a:pt x="2145101" y="3781917"/>
                      <a:pt x="2170481" y="3744345"/>
                    </a:cubicBezTo>
                    <a:cubicBezTo>
                      <a:pt x="2197043" y="3704840"/>
                      <a:pt x="2150370" y="3643866"/>
                      <a:pt x="2132841" y="3620035"/>
                    </a:cubicBezTo>
                    <a:cubicBezTo>
                      <a:pt x="2065305" y="3528466"/>
                      <a:pt x="1980132" y="3453644"/>
                      <a:pt x="1893454" y="3397286"/>
                    </a:cubicBezTo>
                    <a:close/>
                    <a:moveTo>
                      <a:pt x="2574944" y="3323859"/>
                    </a:moveTo>
                    <a:cubicBezTo>
                      <a:pt x="2569029" y="3314198"/>
                      <a:pt x="2562791" y="3304751"/>
                      <a:pt x="2555586" y="3296593"/>
                    </a:cubicBezTo>
                    <a:cubicBezTo>
                      <a:pt x="2529454" y="3267179"/>
                      <a:pt x="2508376" y="3289293"/>
                      <a:pt x="2498267" y="3329227"/>
                    </a:cubicBezTo>
                    <a:cubicBezTo>
                      <a:pt x="2484071" y="3384941"/>
                      <a:pt x="2489986" y="3448813"/>
                      <a:pt x="2497514" y="3504098"/>
                    </a:cubicBezTo>
                    <a:cubicBezTo>
                      <a:pt x="2505042" y="3558846"/>
                      <a:pt x="2518162" y="3611876"/>
                      <a:pt x="2532895" y="3663511"/>
                    </a:cubicBezTo>
                    <a:cubicBezTo>
                      <a:pt x="2552790" y="3733610"/>
                      <a:pt x="2579998" y="3816268"/>
                      <a:pt x="2634414" y="3847937"/>
                    </a:cubicBezTo>
                    <a:lnTo>
                      <a:pt x="2695282" y="3837309"/>
                    </a:lnTo>
                    <a:cubicBezTo>
                      <a:pt x="2721092" y="3806929"/>
                      <a:pt x="2700444" y="3708705"/>
                      <a:pt x="2695175" y="3676178"/>
                    </a:cubicBezTo>
                    <a:cubicBezTo>
                      <a:pt x="2674635" y="3550687"/>
                      <a:pt x="2635489" y="3422513"/>
                      <a:pt x="2574944" y="3323859"/>
                    </a:cubicBezTo>
                    <a:close/>
                    <a:moveTo>
                      <a:pt x="2848959" y="3555626"/>
                    </a:moveTo>
                    <a:cubicBezTo>
                      <a:pt x="2841861" y="3521489"/>
                      <a:pt x="2832075" y="3488318"/>
                      <a:pt x="2820783" y="3456650"/>
                    </a:cubicBezTo>
                    <a:cubicBezTo>
                      <a:pt x="2813685" y="3436790"/>
                      <a:pt x="2805835" y="3417253"/>
                      <a:pt x="2796909" y="3398789"/>
                    </a:cubicBezTo>
                    <a:cubicBezTo>
                      <a:pt x="2791962" y="3388376"/>
                      <a:pt x="2786585" y="3378070"/>
                      <a:pt x="2780132" y="3369160"/>
                    </a:cubicBezTo>
                    <a:cubicBezTo>
                      <a:pt x="2738407" y="3311622"/>
                      <a:pt x="2716683" y="3443124"/>
                      <a:pt x="2712812" y="3478227"/>
                    </a:cubicBezTo>
                    <a:cubicBezTo>
                      <a:pt x="2711736" y="3488210"/>
                      <a:pt x="2710338" y="3503883"/>
                      <a:pt x="2709693" y="3513867"/>
                    </a:cubicBezTo>
                    <a:cubicBezTo>
                      <a:pt x="2703778" y="3605650"/>
                      <a:pt x="2705821" y="3704518"/>
                      <a:pt x="2722060" y="3792759"/>
                    </a:cubicBezTo>
                    <a:cubicBezTo>
                      <a:pt x="2729911" y="3835484"/>
                      <a:pt x="2742708" y="3877135"/>
                      <a:pt x="2769809" y="3903007"/>
                    </a:cubicBezTo>
                    <a:lnTo>
                      <a:pt x="2810889" y="3912131"/>
                    </a:lnTo>
                    <a:cubicBezTo>
                      <a:pt x="2840786" y="3847937"/>
                      <a:pt x="2858423" y="3793188"/>
                      <a:pt x="2861541" y="3714180"/>
                    </a:cubicBezTo>
                    <a:cubicBezTo>
                      <a:pt x="2863692" y="3660505"/>
                      <a:pt x="2859498" y="3606616"/>
                      <a:pt x="2848959" y="3555626"/>
                    </a:cubicBezTo>
                    <a:close/>
                    <a:moveTo>
                      <a:pt x="1197446" y="1157129"/>
                    </a:moveTo>
                    <a:cubicBezTo>
                      <a:pt x="1183251" y="1073290"/>
                      <a:pt x="764054" y="606537"/>
                      <a:pt x="433687" y="251212"/>
                    </a:cubicBezTo>
                    <a:cubicBezTo>
                      <a:pt x="220863" y="22237"/>
                      <a:pt x="8683" y="-10397"/>
                      <a:pt x="4059" y="2377"/>
                    </a:cubicBezTo>
                    <a:cubicBezTo>
                      <a:pt x="-39495" y="125292"/>
                      <a:pt x="280118" y="406975"/>
                      <a:pt x="356795" y="485340"/>
                    </a:cubicBezTo>
                    <a:cubicBezTo>
                      <a:pt x="647049" y="782160"/>
                      <a:pt x="1210458" y="1233991"/>
                      <a:pt x="1197446" y="1157129"/>
                    </a:cubicBezTo>
                    <a:lnTo>
                      <a:pt x="1197446" y="1157129"/>
                    </a:lnTo>
                    <a:close/>
                    <a:moveTo>
                      <a:pt x="1299180" y="887791"/>
                    </a:moveTo>
                    <a:cubicBezTo>
                      <a:pt x="1328109" y="941573"/>
                      <a:pt x="1430273" y="1016717"/>
                      <a:pt x="1437263" y="910120"/>
                    </a:cubicBezTo>
                    <a:cubicBezTo>
                      <a:pt x="1449630" y="718394"/>
                      <a:pt x="1408012" y="360386"/>
                      <a:pt x="1341659" y="194317"/>
                    </a:cubicBezTo>
                    <a:cubicBezTo>
                      <a:pt x="1314989" y="127654"/>
                      <a:pt x="1257239" y="232748"/>
                      <a:pt x="1240247" y="390873"/>
                    </a:cubicBezTo>
                    <a:cubicBezTo>
                      <a:pt x="1221965" y="561236"/>
                      <a:pt x="1247345" y="791499"/>
                      <a:pt x="1299180" y="887791"/>
                    </a:cubicBezTo>
                    <a:lnTo>
                      <a:pt x="1299180" y="887791"/>
                    </a:lnTo>
                    <a:close/>
                    <a:moveTo>
                      <a:pt x="850087" y="1098410"/>
                    </a:moveTo>
                    <a:cubicBezTo>
                      <a:pt x="643608" y="1134586"/>
                      <a:pt x="1201425" y="1638589"/>
                      <a:pt x="1260358" y="1527376"/>
                    </a:cubicBezTo>
                    <a:cubicBezTo>
                      <a:pt x="1276274" y="1497318"/>
                      <a:pt x="1186799" y="1321695"/>
                      <a:pt x="1081086" y="1213595"/>
                    </a:cubicBezTo>
                    <a:cubicBezTo>
                      <a:pt x="1000968" y="1131473"/>
                      <a:pt x="863207" y="1096155"/>
                      <a:pt x="850087" y="1098410"/>
                    </a:cubicBezTo>
                    <a:lnTo>
                      <a:pt x="850087" y="1098410"/>
                    </a:lnTo>
                    <a:close/>
                    <a:moveTo>
                      <a:pt x="1850867" y="1521579"/>
                    </a:moveTo>
                    <a:cubicBezTo>
                      <a:pt x="1773760" y="1360770"/>
                      <a:pt x="1755908" y="1569349"/>
                      <a:pt x="1751284" y="1610356"/>
                    </a:cubicBezTo>
                    <a:cubicBezTo>
                      <a:pt x="1737304" y="1736599"/>
                      <a:pt x="1772255" y="2058216"/>
                      <a:pt x="1793978" y="2085268"/>
                    </a:cubicBezTo>
                    <a:cubicBezTo>
                      <a:pt x="1859578" y="2167604"/>
                      <a:pt x="1870978" y="2026119"/>
                      <a:pt x="1874419" y="2001858"/>
                    </a:cubicBezTo>
                    <a:cubicBezTo>
                      <a:pt x="1890335" y="1889893"/>
                      <a:pt x="1879258" y="1580835"/>
                      <a:pt x="1850867" y="1521579"/>
                    </a:cubicBezTo>
                    <a:lnTo>
                      <a:pt x="1850867" y="1521579"/>
                    </a:lnTo>
                    <a:close/>
                    <a:moveTo>
                      <a:pt x="2083372" y="1591248"/>
                    </a:moveTo>
                    <a:cubicBezTo>
                      <a:pt x="2056379" y="1356798"/>
                      <a:pt x="1952171" y="1542834"/>
                      <a:pt x="1942278" y="1629357"/>
                    </a:cubicBezTo>
                    <a:cubicBezTo>
                      <a:pt x="1927114" y="1760215"/>
                      <a:pt x="1923780" y="1885813"/>
                      <a:pt x="1930448" y="2010016"/>
                    </a:cubicBezTo>
                    <a:cubicBezTo>
                      <a:pt x="1931416" y="2027836"/>
                      <a:pt x="1933029" y="2045441"/>
                      <a:pt x="1936363" y="2062617"/>
                    </a:cubicBezTo>
                    <a:cubicBezTo>
                      <a:pt x="1962603" y="2199487"/>
                      <a:pt x="2088534" y="1901379"/>
                      <a:pt x="2083372" y="1591248"/>
                    </a:cubicBezTo>
                    <a:lnTo>
                      <a:pt x="2083372" y="1591248"/>
                    </a:lnTo>
                    <a:close/>
                    <a:moveTo>
                      <a:pt x="1474903" y="2267009"/>
                    </a:moveTo>
                    <a:cubicBezTo>
                      <a:pt x="1356607" y="2243500"/>
                      <a:pt x="1401882" y="2358793"/>
                      <a:pt x="1433284" y="2395828"/>
                    </a:cubicBezTo>
                    <a:cubicBezTo>
                      <a:pt x="1512542" y="2488900"/>
                      <a:pt x="1628472" y="2612995"/>
                      <a:pt x="1739454" y="2628131"/>
                    </a:cubicBezTo>
                    <a:cubicBezTo>
                      <a:pt x="1818390" y="2638759"/>
                      <a:pt x="1743541" y="2507256"/>
                      <a:pt x="1724829" y="2480956"/>
                    </a:cubicBezTo>
                    <a:cubicBezTo>
                      <a:pt x="1663315" y="2394003"/>
                      <a:pt x="1568571" y="2285688"/>
                      <a:pt x="1474903" y="2267009"/>
                    </a:cubicBezTo>
                    <a:lnTo>
                      <a:pt x="1474903" y="2267009"/>
                    </a:lnTo>
                    <a:close/>
                    <a:moveTo>
                      <a:pt x="1342734" y="2650567"/>
                    </a:moveTo>
                    <a:cubicBezTo>
                      <a:pt x="1445436" y="2699733"/>
                      <a:pt x="1732464" y="2824043"/>
                      <a:pt x="1750854" y="2789369"/>
                    </a:cubicBezTo>
                    <a:cubicBezTo>
                      <a:pt x="1769674" y="2754051"/>
                      <a:pt x="1721280" y="2694687"/>
                      <a:pt x="1706224" y="2675794"/>
                    </a:cubicBezTo>
                    <a:cubicBezTo>
                      <a:pt x="1634817" y="2586480"/>
                      <a:pt x="1379621" y="2452938"/>
                      <a:pt x="1356177" y="2458520"/>
                    </a:cubicBezTo>
                    <a:cubicBezTo>
                      <a:pt x="1247023" y="2484391"/>
                      <a:pt x="1280683" y="2620831"/>
                      <a:pt x="1342734" y="2650567"/>
                    </a:cubicBezTo>
                    <a:lnTo>
                      <a:pt x="1342734" y="2650567"/>
                    </a:lnTo>
                    <a:close/>
                    <a:moveTo>
                      <a:pt x="2313941" y="2796776"/>
                    </a:moveTo>
                    <a:cubicBezTo>
                      <a:pt x="2312758" y="2827478"/>
                      <a:pt x="2323189" y="2926239"/>
                      <a:pt x="2352225" y="2935686"/>
                    </a:cubicBezTo>
                    <a:cubicBezTo>
                      <a:pt x="2388359" y="2947387"/>
                      <a:pt x="2445356" y="2863762"/>
                      <a:pt x="2450196" y="2841004"/>
                    </a:cubicBezTo>
                    <a:cubicBezTo>
                      <a:pt x="2472672" y="2736661"/>
                      <a:pt x="2492890" y="2555563"/>
                      <a:pt x="2483641" y="2448644"/>
                    </a:cubicBezTo>
                    <a:cubicBezTo>
                      <a:pt x="2480737" y="2414507"/>
                      <a:pt x="2471704" y="2340329"/>
                      <a:pt x="2436645" y="2339148"/>
                    </a:cubicBezTo>
                    <a:cubicBezTo>
                      <a:pt x="2404813" y="2337967"/>
                      <a:pt x="2385348" y="2404845"/>
                      <a:pt x="2375669" y="2435547"/>
                    </a:cubicBezTo>
                    <a:cubicBezTo>
                      <a:pt x="2340396" y="2547942"/>
                      <a:pt x="2318673" y="2666991"/>
                      <a:pt x="2313941" y="2796776"/>
                    </a:cubicBezTo>
                    <a:lnTo>
                      <a:pt x="2313941" y="2796776"/>
                    </a:lnTo>
                    <a:close/>
                    <a:moveTo>
                      <a:pt x="2253395" y="2985925"/>
                    </a:moveTo>
                    <a:cubicBezTo>
                      <a:pt x="2253180" y="2990219"/>
                      <a:pt x="2300928" y="2854315"/>
                      <a:pt x="2299960" y="2758131"/>
                    </a:cubicBezTo>
                    <a:cubicBezTo>
                      <a:pt x="2298885" y="2643053"/>
                      <a:pt x="2304369" y="2592706"/>
                      <a:pt x="2276624" y="2506290"/>
                    </a:cubicBezTo>
                    <a:cubicBezTo>
                      <a:pt x="2267053" y="2476447"/>
                      <a:pt x="2249954" y="2428248"/>
                      <a:pt x="2219627" y="2433293"/>
                    </a:cubicBezTo>
                    <a:cubicBezTo>
                      <a:pt x="2184246" y="2439197"/>
                      <a:pt x="2164781" y="2490295"/>
                      <a:pt x="2155640" y="2530551"/>
                    </a:cubicBezTo>
                    <a:cubicBezTo>
                      <a:pt x="2132518" y="2632103"/>
                      <a:pt x="2142950" y="2747288"/>
                      <a:pt x="2161339" y="2845835"/>
                    </a:cubicBezTo>
                    <a:cubicBezTo>
                      <a:pt x="2168007" y="2881474"/>
                      <a:pt x="2211239" y="3018881"/>
                      <a:pt x="2253395" y="2985925"/>
                    </a:cubicBezTo>
                    <a:lnTo>
                      <a:pt x="2253395" y="2985925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 rot="1790023">
                <a:off x="3438340" y="10348556"/>
                <a:ext cx="4041774" cy="3287219"/>
              </a:xfrm>
              <a:custGeom>
                <a:avLst/>
                <a:gdLst/>
                <a:ahLst/>
                <a:cxnLst/>
                <a:rect l="l" t="t" r="r" b="b"/>
                <a:pathLst>
                  <a:path w="4041648" h="3287116" extrusionOk="0">
                    <a:moveTo>
                      <a:pt x="4041473" y="82674"/>
                    </a:moveTo>
                    <a:cubicBezTo>
                      <a:pt x="4045022" y="101568"/>
                      <a:pt x="3993510" y="151163"/>
                      <a:pt x="3983616" y="163615"/>
                    </a:cubicBezTo>
                    <a:cubicBezTo>
                      <a:pt x="3913391" y="251749"/>
                      <a:pt x="3844458" y="341707"/>
                      <a:pt x="3765845" y="422326"/>
                    </a:cubicBezTo>
                    <a:cubicBezTo>
                      <a:pt x="3452039" y="744588"/>
                      <a:pt x="2857550" y="968624"/>
                      <a:pt x="2454808" y="657742"/>
                    </a:cubicBezTo>
                    <a:cubicBezTo>
                      <a:pt x="2438139" y="647652"/>
                      <a:pt x="2469541" y="509386"/>
                      <a:pt x="2475456" y="493820"/>
                    </a:cubicBezTo>
                    <a:cubicBezTo>
                      <a:pt x="2515784" y="388726"/>
                      <a:pt x="2592783" y="303061"/>
                      <a:pt x="2675267" y="230279"/>
                    </a:cubicBezTo>
                    <a:cubicBezTo>
                      <a:pt x="2960467" y="-21132"/>
                      <a:pt x="3371598" y="-26392"/>
                      <a:pt x="3726054" y="27497"/>
                    </a:cubicBezTo>
                    <a:cubicBezTo>
                      <a:pt x="3811012" y="40486"/>
                      <a:pt x="3895862" y="53905"/>
                      <a:pt x="3980282" y="70651"/>
                    </a:cubicBezTo>
                    <a:cubicBezTo>
                      <a:pt x="3985229" y="71617"/>
                      <a:pt x="4040613" y="78058"/>
                      <a:pt x="4041473" y="82674"/>
                    </a:cubicBezTo>
                    <a:close/>
                    <a:moveTo>
                      <a:pt x="393347" y="1185255"/>
                    </a:moveTo>
                    <a:cubicBezTo>
                      <a:pt x="292150" y="1181282"/>
                      <a:pt x="190309" y="1189441"/>
                      <a:pt x="89112" y="1195560"/>
                    </a:cubicBezTo>
                    <a:cubicBezTo>
                      <a:pt x="74809" y="1196419"/>
                      <a:pt x="10607" y="1191910"/>
                      <a:pt x="176" y="1205544"/>
                    </a:cubicBezTo>
                    <a:cubicBezTo>
                      <a:pt x="-2513" y="1208979"/>
                      <a:pt x="26523" y="1249771"/>
                      <a:pt x="28781" y="1253636"/>
                    </a:cubicBezTo>
                    <a:cubicBezTo>
                      <a:pt x="68357" y="1319978"/>
                      <a:pt x="110405" y="1384816"/>
                      <a:pt x="152777" y="1449226"/>
                    </a:cubicBezTo>
                    <a:cubicBezTo>
                      <a:pt x="329790" y="1718349"/>
                      <a:pt x="580576" y="1989620"/>
                      <a:pt x="920407" y="2028802"/>
                    </a:cubicBezTo>
                    <a:cubicBezTo>
                      <a:pt x="1018700" y="2040181"/>
                      <a:pt x="1122477" y="2040074"/>
                      <a:pt x="1217114" y="2003790"/>
                    </a:cubicBezTo>
                    <a:cubicBezTo>
                      <a:pt x="1231094" y="1998315"/>
                      <a:pt x="1342615" y="1936160"/>
                      <a:pt x="1339388" y="1918984"/>
                    </a:cubicBezTo>
                    <a:cubicBezTo>
                      <a:pt x="1305513" y="1463181"/>
                      <a:pt x="797918" y="1201035"/>
                      <a:pt x="393347" y="1185255"/>
                    </a:cubicBezTo>
                    <a:close/>
                    <a:moveTo>
                      <a:pt x="3553988" y="2576711"/>
                    </a:moveTo>
                    <a:cubicBezTo>
                      <a:pt x="3234590" y="2532483"/>
                      <a:pt x="2864970" y="2542145"/>
                      <a:pt x="2611711" y="2771764"/>
                    </a:cubicBezTo>
                    <a:cubicBezTo>
                      <a:pt x="2538367" y="2838105"/>
                      <a:pt x="2470186" y="2916148"/>
                      <a:pt x="2435235" y="3011152"/>
                    </a:cubicBezTo>
                    <a:cubicBezTo>
                      <a:pt x="2429966" y="3025214"/>
                      <a:pt x="2403403" y="3149846"/>
                      <a:pt x="2418566" y="3158756"/>
                    </a:cubicBezTo>
                    <a:cubicBezTo>
                      <a:pt x="2784530" y="3433462"/>
                      <a:pt x="3316429" y="3224776"/>
                      <a:pt x="3594639" y="2931284"/>
                    </a:cubicBezTo>
                    <a:cubicBezTo>
                      <a:pt x="3664326" y="2857750"/>
                      <a:pt x="3725302" y="2775951"/>
                      <a:pt x="3787245" y="2695868"/>
                    </a:cubicBezTo>
                    <a:cubicBezTo>
                      <a:pt x="3796064" y="2684596"/>
                      <a:pt x="3841769" y="2639295"/>
                      <a:pt x="3838328" y="2622442"/>
                    </a:cubicBezTo>
                    <a:cubicBezTo>
                      <a:pt x="3837468" y="2618255"/>
                      <a:pt x="3787568" y="2613102"/>
                      <a:pt x="3783159" y="2612351"/>
                    </a:cubicBezTo>
                    <a:cubicBezTo>
                      <a:pt x="3707127" y="2598288"/>
                      <a:pt x="3630558" y="2587231"/>
                      <a:pt x="3553988" y="25767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 rot="1790023">
                <a:off x="4816163" y="13234425"/>
                <a:ext cx="1511563" cy="609706"/>
              </a:xfrm>
              <a:custGeom>
                <a:avLst/>
                <a:gdLst/>
                <a:ahLst/>
                <a:cxnLst/>
                <a:rect l="l" t="t" r="r" b="b"/>
                <a:pathLst>
                  <a:path w="1511516" h="609687" extrusionOk="0">
                    <a:moveTo>
                      <a:pt x="1508595" y="64459"/>
                    </a:moveTo>
                    <a:cubicBezTo>
                      <a:pt x="1502465" y="53294"/>
                      <a:pt x="1488377" y="49215"/>
                      <a:pt x="1477193" y="55334"/>
                    </a:cubicBezTo>
                    <a:cubicBezTo>
                      <a:pt x="1435682" y="77233"/>
                      <a:pt x="1390729" y="95268"/>
                      <a:pt x="1344164" y="111263"/>
                    </a:cubicBezTo>
                    <a:cubicBezTo>
                      <a:pt x="1234687" y="149049"/>
                      <a:pt x="1116714" y="175457"/>
                      <a:pt x="1012721" y="209379"/>
                    </a:cubicBezTo>
                    <a:cubicBezTo>
                      <a:pt x="939701" y="233748"/>
                      <a:pt x="866787" y="257794"/>
                      <a:pt x="793982" y="282055"/>
                    </a:cubicBezTo>
                    <a:cubicBezTo>
                      <a:pt x="813447" y="253178"/>
                      <a:pt x="840655" y="221832"/>
                      <a:pt x="871197" y="189842"/>
                    </a:cubicBezTo>
                    <a:cubicBezTo>
                      <a:pt x="880875" y="179644"/>
                      <a:pt x="890877" y="169446"/>
                      <a:pt x="900878" y="159248"/>
                    </a:cubicBezTo>
                    <a:cubicBezTo>
                      <a:pt x="910879" y="149049"/>
                      <a:pt x="920881" y="138959"/>
                      <a:pt x="930882" y="129083"/>
                    </a:cubicBezTo>
                    <a:cubicBezTo>
                      <a:pt x="967446" y="93228"/>
                      <a:pt x="1004656" y="61238"/>
                      <a:pt x="1040145" y="44492"/>
                    </a:cubicBezTo>
                    <a:cubicBezTo>
                      <a:pt x="1052082" y="39768"/>
                      <a:pt x="1057781" y="26350"/>
                      <a:pt x="1053049" y="14541"/>
                    </a:cubicBezTo>
                    <a:cubicBezTo>
                      <a:pt x="1048318" y="2626"/>
                      <a:pt x="1034767" y="-3064"/>
                      <a:pt x="1022938" y="1660"/>
                    </a:cubicBezTo>
                    <a:cubicBezTo>
                      <a:pt x="994977" y="10784"/>
                      <a:pt x="964758" y="26457"/>
                      <a:pt x="934646" y="46960"/>
                    </a:cubicBezTo>
                    <a:cubicBezTo>
                      <a:pt x="908944" y="64351"/>
                      <a:pt x="883241" y="84962"/>
                      <a:pt x="859690" y="108042"/>
                    </a:cubicBezTo>
                    <a:cubicBezTo>
                      <a:pt x="841193" y="126184"/>
                      <a:pt x="824201" y="145829"/>
                      <a:pt x="808930" y="165689"/>
                    </a:cubicBezTo>
                    <a:cubicBezTo>
                      <a:pt x="782905" y="199611"/>
                      <a:pt x="762150" y="234070"/>
                      <a:pt x="747524" y="264020"/>
                    </a:cubicBezTo>
                    <a:cubicBezTo>
                      <a:pt x="741395" y="274862"/>
                      <a:pt x="745373" y="287851"/>
                      <a:pt x="755160" y="294937"/>
                    </a:cubicBezTo>
                    <a:cubicBezTo>
                      <a:pt x="740642" y="299767"/>
                      <a:pt x="726123" y="304491"/>
                      <a:pt x="711713" y="309428"/>
                    </a:cubicBezTo>
                    <a:cubicBezTo>
                      <a:pt x="644930" y="332079"/>
                      <a:pt x="578362" y="355374"/>
                      <a:pt x="512008" y="378991"/>
                    </a:cubicBezTo>
                    <a:cubicBezTo>
                      <a:pt x="510933" y="379420"/>
                      <a:pt x="509750" y="379850"/>
                      <a:pt x="508675" y="380279"/>
                    </a:cubicBezTo>
                    <a:cubicBezTo>
                      <a:pt x="511579" y="376951"/>
                      <a:pt x="514697" y="373731"/>
                      <a:pt x="517601" y="370295"/>
                    </a:cubicBezTo>
                    <a:cubicBezTo>
                      <a:pt x="527602" y="358702"/>
                      <a:pt x="537496" y="347108"/>
                      <a:pt x="546959" y="335085"/>
                    </a:cubicBezTo>
                    <a:cubicBezTo>
                      <a:pt x="554918" y="325101"/>
                      <a:pt x="562446" y="314796"/>
                      <a:pt x="569758" y="304383"/>
                    </a:cubicBezTo>
                    <a:cubicBezTo>
                      <a:pt x="577071" y="293863"/>
                      <a:pt x="583739" y="283128"/>
                      <a:pt x="590729" y="272393"/>
                    </a:cubicBezTo>
                    <a:cubicBezTo>
                      <a:pt x="592557" y="269602"/>
                      <a:pt x="622884" y="223549"/>
                      <a:pt x="636219" y="206588"/>
                    </a:cubicBezTo>
                    <a:cubicBezTo>
                      <a:pt x="636756" y="205944"/>
                      <a:pt x="637079" y="205193"/>
                      <a:pt x="637402" y="204442"/>
                    </a:cubicBezTo>
                    <a:lnTo>
                      <a:pt x="637187" y="204549"/>
                    </a:lnTo>
                    <a:lnTo>
                      <a:pt x="637509" y="204334"/>
                    </a:lnTo>
                    <a:cubicBezTo>
                      <a:pt x="637832" y="203582"/>
                      <a:pt x="638155" y="203046"/>
                      <a:pt x="638585" y="203368"/>
                    </a:cubicBezTo>
                    <a:cubicBezTo>
                      <a:pt x="638585" y="203475"/>
                      <a:pt x="638692" y="203582"/>
                      <a:pt x="638692" y="203582"/>
                    </a:cubicBezTo>
                    <a:cubicBezTo>
                      <a:pt x="648801" y="196712"/>
                      <a:pt x="651920" y="182972"/>
                      <a:pt x="645467" y="172452"/>
                    </a:cubicBezTo>
                    <a:cubicBezTo>
                      <a:pt x="641381" y="164186"/>
                      <a:pt x="631379" y="156671"/>
                      <a:pt x="613743" y="164186"/>
                    </a:cubicBezTo>
                    <a:cubicBezTo>
                      <a:pt x="611485" y="165152"/>
                      <a:pt x="607075" y="168587"/>
                      <a:pt x="601268" y="173847"/>
                    </a:cubicBezTo>
                    <a:cubicBezTo>
                      <a:pt x="583846" y="189520"/>
                      <a:pt x="543841" y="233855"/>
                      <a:pt x="541583" y="236539"/>
                    </a:cubicBezTo>
                    <a:cubicBezTo>
                      <a:pt x="533517" y="246415"/>
                      <a:pt x="525236" y="255969"/>
                      <a:pt x="517493" y="265952"/>
                    </a:cubicBezTo>
                    <a:cubicBezTo>
                      <a:pt x="509750" y="275936"/>
                      <a:pt x="502115" y="286134"/>
                      <a:pt x="494909" y="296439"/>
                    </a:cubicBezTo>
                    <a:cubicBezTo>
                      <a:pt x="486091" y="308892"/>
                      <a:pt x="477811" y="321666"/>
                      <a:pt x="469530" y="334441"/>
                    </a:cubicBezTo>
                    <a:cubicBezTo>
                      <a:pt x="457163" y="353656"/>
                      <a:pt x="445333" y="373087"/>
                      <a:pt x="432966" y="392517"/>
                    </a:cubicBezTo>
                    <a:cubicBezTo>
                      <a:pt x="428987" y="397670"/>
                      <a:pt x="427696" y="404003"/>
                      <a:pt x="428449" y="410014"/>
                    </a:cubicBezTo>
                    <a:cubicBezTo>
                      <a:pt x="290581" y="459717"/>
                      <a:pt x="152928" y="510171"/>
                      <a:pt x="15813" y="562987"/>
                    </a:cubicBezTo>
                    <a:cubicBezTo>
                      <a:pt x="3230" y="567603"/>
                      <a:pt x="-3114" y="581451"/>
                      <a:pt x="1510" y="593904"/>
                    </a:cubicBezTo>
                    <a:cubicBezTo>
                      <a:pt x="6134" y="606463"/>
                      <a:pt x="20007" y="612796"/>
                      <a:pt x="32481" y="608181"/>
                    </a:cubicBezTo>
                    <a:cubicBezTo>
                      <a:pt x="172178" y="559015"/>
                      <a:pt x="312412" y="512425"/>
                      <a:pt x="452431" y="465514"/>
                    </a:cubicBezTo>
                    <a:cubicBezTo>
                      <a:pt x="452968" y="465299"/>
                      <a:pt x="453506" y="465192"/>
                      <a:pt x="454044" y="464977"/>
                    </a:cubicBezTo>
                    <a:cubicBezTo>
                      <a:pt x="454151" y="471418"/>
                      <a:pt x="456302" y="478503"/>
                      <a:pt x="464905" y="486447"/>
                    </a:cubicBezTo>
                    <a:cubicBezTo>
                      <a:pt x="472649" y="493640"/>
                      <a:pt x="496523" y="509527"/>
                      <a:pt x="498996" y="510815"/>
                    </a:cubicBezTo>
                    <a:cubicBezTo>
                      <a:pt x="509965" y="516397"/>
                      <a:pt x="521257" y="521013"/>
                      <a:pt x="532764" y="525307"/>
                    </a:cubicBezTo>
                    <a:cubicBezTo>
                      <a:pt x="543733" y="529279"/>
                      <a:pt x="554918" y="532822"/>
                      <a:pt x="566102" y="536364"/>
                    </a:cubicBezTo>
                    <a:cubicBezTo>
                      <a:pt x="580083" y="540551"/>
                      <a:pt x="594063" y="544845"/>
                      <a:pt x="608366" y="548495"/>
                    </a:cubicBezTo>
                    <a:cubicBezTo>
                      <a:pt x="622454" y="552037"/>
                      <a:pt x="636649" y="555258"/>
                      <a:pt x="650844" y="557941"/>
                    </a:cubicBezTo>
                    <a:cubicBezTo>
                      <a:pt x="667836" y="561269"/>
                      <a:pt x="684935" y="563845"/>
                      <a:pt x="702034" y="566529"/>
                    </a:cubicBezTo>
                    <a:cubicBezTo>
                      <a:pt x="727522" y="570501"/>
                      <a:pt x="752901" y="573829"/>
                      <a:pt x="778281" y="578230"/>
                    </a:cubicBezTo>
                    <a:cubicBezTo>
                      <a:pt x="791186" y="581558"/>
                      <a:pt x="804306" y="573722"/>
                      <a:pt x="807640" y="560732"/>
                    </a:cubicBezTo>
                    <a:cubicBezTo>
                      <a:pt x="810866" y="547850"/>
                      <a:pt x="803016" y="534754"/>
                      <a:pt x="790111" y="531426"/>
                    </a:cubicBezTo>
                    <a:cubicBezTo>
                      <a:pt x="755375" y="520154"/>
                      <a:pt x="720854" y="509420"/>
                      <a:pt x="685580" y="500080"/>
                    </a:cubicBezTo>
                    <a:cubicBezTo>
                      <a:pt x="671707" y="496323"/>
                      <a:pt x="657835" y="492780"/>
                      <a:pt x="643854" y="489775"/>
                    </a:cubicBezTo>
                    <a:cubicBezTo>
                      <a:pt x="622991" y="485159"/>
                      <a:pt x="602021" y="481831"/>
                      <a:pt x="581265" y="477215"/>
                    </a:cubicBezTo>
                    <a:cubicBezTo>
                      <a:pt x="568468" y="474746"/>
                      <a:pt x="555670" y="472277"/>
                      <a:pt x="543088" y="469164"/>
                    </a:cubicBezTo>
                    <a:cubicBezTo>
                      <a:pt x="535022" y="467231"/>
                      <a:pt x="527065" y="465192"/>
                      <a:pt x="519214" y="462616"/>
                    </a:cubicBezTo>
                    <a:cubicBezTo>
                      <a:pt x="518031" y="462186"/>
                      <a:pt x="505664" y="459287"/>
                      <a:pt x="498566" y="455638"/>
                    </a:cubicBezTo>
                    <a:lnTo>
                      <a:pt x="498243" y="454887"/>
                    </a:lnTo>
                    <a:lnTo>
                      <a:pt x="497921" y="454350"/>
                    </a:lnTo>
                    <a:lnTo>
                      <a:pt x="498243" y="455423"/>
                    </a:lnTo>
                    <a:cubicBezTo>
                      <a:pt x="495662" y="454027"/>
                      <a:pt x="495340" y="452632"/>
                      <a:pt x="495125" y="451129"/>
                    </a:cubicBezTo>
                    <a:cubicBezTo>
                      <a:pt x="495232" y="451129"/>
                      <a:pt x="495340" y="451022"/>
                      <a:pt x="495447" y="451022"/>
                    </a:cubicBezTo>
                    <a:cubicBezTo>
                      <a:pt x="496307" y="452095"/>
                      <a:pt x="497276" y="453061"/>
                      <a:pt x="497921" y="454350"/>
                    </a:cubicBezTo>
                    <a:cubicBezTo>
                      <a:pt x="497598" y="453061"/>
                      <a:pt x="497060" y="451773"/>
                      <a:pt x="496630" y="450700"/>
                    </a:cubicBezTo>
                    <a:cubicBezTo>
                      <a:pt x="575458" y="424399"/>
                      <a:pt x="654286" y="398206"/>
                      <a:pt x="732899" y="371261"/>
                    </a:cubicBezTo>
                    <a:cubicBezTo>
                      <a:pt x="751288" y="365035"/>
                      <a:pt x="769570" y="358380"/>
                      <a:pt x="787852" y="352046"/>
                    </a:cubicBezTo>
                    <a:cubicBezTo>
                      <a:pt x="789573" y="356018"/>
                      <a:pt x="791186" y="360312"/>
                      <a:pt x="795057" y="362888"/>
                    </a:cubicBezTo>
                    <a:cubicBezTo>
                      <a:pt x="804414" y="369007"/>
                      <a:pt x="869907" y="393912"/>
                      <a:pt x="882381" y="397562"/>
                    </a:cubicBezTo>
                    <a:cubicBezTo>
                      <a:pt x="909482" y="404862"/>
                      <a:pt x="936904" y="412054"/>
                      <a:pt x="964758" y="417314"/>
                    </a:cubicBezTo>
                    <a:cubicBezTo>
                      <a:pt x="983255" y="420750"/>
                      <a:pt x="1001859" y="423433"/>
                      <a:pt x="1020572" y="425365"/>
                    </a:cubicBezTo>
                    <a:cubicBezTo>
                      <a:pt x="1067567" y="430196"/>
                      <a:pt x="1114563" y="430947"/>
                      <a:pt x="1160913" y="431055"/>
                    </a:cubicBezTo>
                    <a:cubicBezTo>
                      <a:pt x="1174248" y="431914"/>
                      <a:pt x="1185756" y="421716"/>
                      <a:pt x="1186508" y="408512"/>
                    </a:cubicBezTo>
                    <a:cubicBezTo>
                      <a:pt x="1187369" y="395200"/>
                      <a:pt x="1177152" y="383714"/>
                      <a:pt x="1163924" y="382963"/>
                    </a:cubicBezTo>
                    <a:lnTo>
                      <a:pt x="895394" y="340882"/>
                    </a:lnTo>
                    <a:cubicBezTo>
                      <a:pt x="885930" y="339271"/>
                      <a:pt x="874853" y="332187"/>
                      <a:pt x="864099" y="326497"/>
                    </a:cubicBezTo>
                    <a:cubicBezTo>
                      <a:pt x="863669" y="326282"/>
                      <a:pt x="863239" y="326175"/>
                      <a:pt x="862809" y="325853"/>
                    </a:cubicBezTo>
                    <a:cubicBezTo>
                      <a:pt x="919268" y="306101"/>
                      <a:pt x="975834" y="286456"/>
                      <a:pt x="1032401" y="266704"/>
                    </a:cubicBezTo>
                    <a:cubicBezTo>
                      <a:pt x="1135533" y="229776"/>
                      <a:pt x="1253184" y="200362"/>
                      <a:pt x="1361586" y="159355"/>
                    </a:cubicBezTo>
                    <a:cubicBezTo>
                      <a:pt x="1410087" y="140998"/>
                      <a:pt x="1456652" y="120280"/>
                      <a:pt x="1499561" y="95804"/>
                    </a:cubicBezTo>
                    <a:cubicBezTo>
                      <a:pt x="1510746" y="89686"/>
                      <a:pt x="1514832" y="75623"/>
                      <a:pt x="1508595" y="64459"/>
                    </a:cubicBezTo>
                    <a:close/>
                    <a:moveTo>
                      <a:pt x="500502" y="461650"/>
                    </a:moveTo>
                    <a:cubicBezTo>
                      <a:pt x="500609" y="462616"/>
                      <a:pt x="500717" y="463689"/>
                      <a:pt x="500717" y="464763"/>
                    </a:cubicBezTo>
                    <a:cubicBezTo>
                      <a:pt x="500824" y="467983"/>
                      <a:pt x="500287" y="470989"/>
                      <a:pt x="499211" y="473780"/>
                    </a:cubicBezTo>
                    <a:cubicBezTo>
                      <a:pt x="500932" y="470237"/>
                      <a:pt x="501685" y="466158"/>
                      <a:pt x="500502" y="461650"/>
                    </a:cubicBezTo>
                    <a:close/>
                    <a:moveTo>
                      <a:pt x="637509" y="204334"/>
                    </a:moveTo>
                    <a:lnTo>
                      <a:pt x="638692" y="203582"/>
                    </a:lnTo>
                    <a:cubicBezTo>
                      <a:pt x="638907" y="204012"/>
                      <a:pt x="638155" y="204227"/>
                      <a:pt x="637402" y="204442"/>
                    </a:cubicBezTo>
                    <a:lnTo>
                      <a:pt x="637509" y="204334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 rot="1790023">
                <a:off x="2008703" y="8892573"/>
                <a:ext cx="5182605" cy="7140485"/>
              </a:xfrm>
              <a:custGeom>
                <a:avLst/>
                <a:gdLst/>
                <a:ahLst/>
                <a:cxnLst/>
                <a:rect l="l" t="t" r="r" b="b"/>
                <a:pathLst>
                  <a:path w="5182443" h="7140262" extrusionOk="0">
                    <a:moveTo>
                      <a:pt x="3707469" y="3755381"/>
                    </a:moveTo>
                    <a:cubicBezTo>
                      <a:pt x="4118062" y="3271560"/>
                      <a:pt x="4611247" y="2858911"/>
                      <a:pt x="5163472" y="2584634"/>
                    </a:cubicBezTo>
                    <a:cubicBezTo>
                      <a:pt x="5180249" y="2576369"/>
                      <a:pt x="5187239" y="2556079"/>
                      <a:pt x="5178958" y="2539333"/>
                    </a:cubicBezTo>
                    <a:cubicBezTo>
                      <a:pt x="5170785" y="2522587"/>
                      <a:pt x="5150460" y="2515609"/>
                      <a:pt x="5133683" y="2523875"/>
                    </a:cubicBezTo>
                    <a:cubicBezTo>
                      <a:pt x="4568984" y="2796541"/>
                      <a:pt x="4061281" y="3209190"/>
                      <a:pt x="3640041" y="3697950"/>
                    </a:cubicBezTo>
                    <a:cubicBezTo>
                      <a:pt x="3599606" y="3744861"/>
                      <a:pt x="3562504" y="3794564"/>
                      <a:pt x="3523574" y="3842871"/>
                    </a:cubicBezTo>
                    <a:cubicBezTo>
                      <a:pt x="3538629" y="3772664"/>
                      <a:pt x="3546588" y="3700955"/>
                      <a:pt x="3550029" y="3628280"/>
                    </a:cubicBezTo>
                    <a:cubicBezTo>
                      <a:pt x="3557664" y="3465647"/>
                      <a:pt x="3542393" y="3298182"/>
                      <a:pt x="3534220" y="3133402"/>
                    </a:cubicBezTo>
                    <a:cubicBezTo>
                      <a:pt x="3526047" y="2970124"/>
                      <a:pt x="3524541" y="2809423"/>
                      <a:pt x="3564655" y="2658705"/>
                    </a:cubicBezTo>
                    <a:cubicBezTo>
                      <a:pt x="3587346" y="2570572"/>
                      <a:pt x="3647999" y="2448945"/>
                      <a:pt x="3733602" y="2387005"/>
                    </a:cubicBezTo>
                    <a:cubicBezTo>
                      <a:pt x="3784361" y="2350184"/>
                      <a:pt x="3844692" y="2336337"/>
                      <a:pt x="3910938" y="2372728"/>
                    </a:cubicBezTo>
                    <a:cubicBezTo>
                      <a:pt x="3977398" y="2409012"/>
                      <a:pt x="4010198" y="2495106"/>
                      <a:pt x="4007832" y="2575724"/>
                    </a:cubicBezTo>
                    <a:cubicBezTo>
                      <a:pt x="4005467" y="2655055"/>
                      <a:pt x="3968365" y="2731810"/>
                      <a:pt x="3884590" y="2748771"/>
                    </a:cubicBezTo>
                    <a:cubicBezTo>
                      <a:pt x="3858242" y="2754245"/>
                      <a:pt x="3835766" y="2743296"/>
                      <a:pt x="3818882" y="2727301"/>
                    </a:cubicBezTo>
                    <a:cubicBezTo>
                      <a:pt x="3802966" y="2712165"/>
                      <a:pt x="3791352" y="2692842"/>
                      <a:pt x="3785760" y="2675237"/>
                    </a:cubicBezTo>
                    <a:cubicBezTo>
                      <a:pt x="3784576" y="2671372"/>
                      <a:pt x="3783716" y="2666434"/>
                      <a:pt x="3783286" y="2662248"/>
                    </a:cubicBezTo>
                    <a:cubicBezTo>
                      <a:pt x="3796729" y="2661496"/>
                      <a:pt x="3808881" y="2652157"/>
                      <a:pt x="3812645" y="2638416"/>
                    </a:cubicBezTo>
                    <a:cubicBezTo>
                      <a:pt x="3817269" y="2621133"/>
                      <a:pt x="3807053" y="2603313"/>
                      <a:pt x="3789738" y="2598697"/>
                    </a:cubicBezTo>
                    <a:cubicBezTo>
                      <a:pt x="3770704" y="2593222"/>
                      <a:pt x="3755863" y="2596443"/>
                      <a:pt x="3744571" y="2602562"/>
                    </a:cubicBezTo>
                    <a:cubicBezTo>
                      <a:pt x="3730806" y="2610076"/>
                      <a:pt x="3721020" y="2623709"/>
                      <a:pt x="3717363" y="2642710"/>
                    </a:cubicBezTo>
                    <a:cubicBezTo>
                      <a:pt x="3713492" y="2663643"/>
                      <a:pt x="3718654" y="2694452"/>
                      <a:pt x="3733602" y="2724725"/>
                    </a:cubicBezTo>
                    <a:cubicBezTo>
                      <a:pt x="3761240" y="2780761"/>
                      <a:pt x="3821463" y="2832718"/>
                      <a:pt x="3898140" y="2819084"/>
                    </a:cubicBezTo>
                    <a:cubicBezTo>
                      <a:pt x="4018802" y="2797400"/>
                      <a:pt x="4080100" y="2692627"/>
                      <a:pt x="4085908" y="2578838"/>
                    </a:cubicBezTo>
                    <a:cubicBezTo>
                      <a:pt x="4091607" y="2468053"/>
                      <a:pt x="4042353" y="2351473"/>
                      <a:pt x="3952019" y="2299731"/>
                    </a:cubicBezTo>
                    <a:cubicBezTo>
                      <a:pt x="3852435" y="2242835"/>
                      <a:pt x="3760165" y="2260870"/>
                      <a:pt x="3682412" y="2315511"/>
                    </a:cubicBezTo>
                    <a:cubicBezTo>
                      <a:pt x="3579603" y="2387971"/>
                      <a:pt x="3504109" y="2530960"/>
                      <a:pt x="3476040" y="2635518"/>
                    </a:cubicBezTo>
                    <a:cubicBezTo>
                      <a:pt x="3434744" y="2795360"/>
                      <a:pt x="3435282" y="2965616"/>
                      <a:pt x="3446144" y="3138340"/>
                    </a:cubicBezTo>
                    <a:cubicBezTo>
                      <a:pt x="3456360" y="3300651"/>
                      <a:pt x="3475610" y="3465217"/>
                      <a:pt x="3471739" y="3625596"/>
                    </a:cubicBezTo>
                    <a:cubicBezTo>
                      <a:pt x="3468727" y="3752054"/>
                      <a:pt x="3450446" y="3875612"/>
                      <a:pt x="3402697" y="3993374"/>
                    </a:cubicBezTo>
                    <a:cubicBezTo>
                      <a:pt x="3325483" y="4096536"/>
                      <a:pt x="3251924" y="4202060"/>
                      <a:pt x="3182452" y="4309731"/>
                    </a:cubicBezTo>
                    <a:cubicBezTo>
                      <a:pt x="3062114" y="4496411"/>
                      <a:pt x="2955325" y="4689317"/>
                      <a:pt x="2859613" y="4885013"/>
                    </a:cubicBezTo>
                    <a:cubicBezTo>
                      <a:pt x="2873809" y="4784535"/>
                      <a:pt x="2889832" y="4663339"/>
                      <a:pt x="2907362" y="4525288"/>
                    </a:cubicBezTo>
                    <a:cubicBezTo>
                      <a:pt x="2958981" y="4118757"/>
                      <a:pt x="3027163" y="3566233"/>
                      <a:pt x="3111690" y="2985046"/>
                    </a:cubicBezTo>
                    <a:cubicBezTo>
                      <a:pt x="3139758" y="2791925"/>
                      <a:pt x="3169655" y="2595584"/>
                      <a:pt x="3201057" y="2400424"/>
                    </a:cubicBezTo>
                    <a:cubicBezTo>
                      <a:pt x="3233104" y="2200540"/>
                      <a:pt x="3267087" y="2002374"/>
                      <a:pt x="3303006" y="1809468"/>
                    </a:cubicBezTo>
                    <a:cubicBezTo>
                      <a:pt x="3441520" y="1763093"/>
                      <a:pt x="3580356" y="1718222"/>
                      <a:pt x="3719191" y="1673565"/>
                    </a:cubicBezTo>
                    <a:cubicBezTo>
                      <a:pt x="3721234" y="1672920"/>
                      <a:pt x="3723385" y="1672276"/>
                      <a:pt x="3725429" y="1671525"/>
                    </a:cubicBezTo>
                    <a:cubicBezTo>
                      <a:pt x="3723385" y="1679039"/>
                      <a:pt x="3724461" y="1687949"/>
                      <a:pt x="3735430" y="1698255"/>
                    </a:cubicBezTo>
                    <a:cubicBezTo>
                      <a:pt x="3743926" y="1706198"/>
                      <a:pt x="3769844" y="1723804"/>
                      <a:pt x="3772532" y="1725199"/>
                    </a:cubicBezTo>
                    <a:cubicBezTo>
                      <a:pt x="3784576" y="1731425"/>
                      <a:pt x="3797051" y="1736578"/>
                      <a:pt x="3809634" y="1741409"/>
                    </a:cubicBezTo>
                    <a:cubicBezTo>
                      <a:pt x="3821786" y="1746025"/>
                      <a:pt x="3834153" y="1749997"/>
                      <a:pt x="3846413" y="1753969"/>
                    </a:cubicBezTo>
                    <a:cubicBezTo>
                      <a:pt x="3862006" y="1758799"/>
                      <a:pt x="3877492" y="1763738"/>
                      <a:pt x="3893193" y="1767924"/>
                    </a:cubicBezTo>
                    <a:cubicBezTo>
                      <a:pt x="3908787" y="1772111"/>
                      <a:pt x="3924488" y="1775761"/>
                      <a:pt x="3940297" y="1779088"/>
                    </a:cubicBezTo>
                    <a:cubicBezTo>
                      <a:pt x="3959116" y="1783060"/>
                      <a:pt x="3978043" y="1786281"/>
                      <a:pt x="3996971" y="1789608"/>
                    </a:cubicBezTo>
                    <a:cubicBezTo>
                      <a:pt x="4025254" y="1794547"/>
                      <a:pt x="4053430" y="1798948"/>
                      <a:pt x="4081498" y="1804423"/>
                    </a:cubicBezTo>
                    <a:cubicBezTo>
                      <a:pt x="4094403" y="1807858"/>
                      <a:pt x="4107631" y="1800236"/>
                      <a:pt x="4111072" y="1787354"/>
                    </a:cubicBezTo>
                    <a:cubicBezTo>
                      <a:pt x="4114513" y="1774580"/>
                      <a:pt x="4106878" y="1761268"/>
                      <a:pt x="4093973" y="1757833"/>
                    </a:cubicBezTo>
                    <a:cubicBezTo>
                      <a:pt x="4055581" y="1745059"/>
                      <a:pt x="4017189" y="1732928"/>
                      <a:pt x="3978151" y="1722193"/>
                    </a:cubicBezTo>
                    <a:cubicBezTo>
                      <a:pt x="3962773" y="1717899"/>
                      <a:pt x="3947394" y="1713820"/>
                      <a:pt x="3931801" y="1710278"/>
                    </a:cubicBezTo>
                    <a:cubicBezTo>
                      <a:pt x="3908787" y="1704803"/>
                      <a:pt x="3885450" y="1700509"/>
                      <a:pt x="3862329" y="1695034"/>
                    </a:cubicBezTo>
                    <a:cubicBezTo>
                      <a:pt x="3848241" y="1692028"/>
                      <a:pt x="3834046" y="1689022"/>
                      <a:pt x="3819958" y="1685265"/>
                    </a:cubicBezTo>
                    <a:cubicBezTo>
                      <a:pt x="3811032" y="1682796"/>
                      <a:pt x="3802106" y="1680435"/>
                      <a:pt x="3793395" y="1677214"/>
                    </a:cubicBezTo>
                    <a:cubicBezTo>
                      <a:pt x="3792104" y="1676785"/>
                      <a:pt x="3777694" y="1673028"/>
                      <a:pt x="3769736" y="1668626"/>
                    </a:cubicBezTo>
                    <a:lnTo>
                      <a:pt x="3769413" y="1667875"/>
                    </a:lnTo>
                    <a:cubicBezTo>
                      <a:pt x="3769306" y="1667445"/>
                      <a:pt x="3769091" y="1667123"/>
                      <a:pt x="3768983" y="1666802"/>
                    </a:cubicBezTo>
                    <a:lnTo>
                      <a:pt x="3768660" y="1666157"/>
                    </a:lnTo>
                    <a:lnTo>
                      <a:pt x="3769198" y="1668304"/>
                    </a:lnTo>
                    <a:cubicBezTo>
                      <a:pt x="3765649" y="1666265"/>
                      <a:pt x="3763606" y="1664010"/>
                      <a:pt x="3765111" y="1661971"/>
                    </a:cubicBezTo>
                    <a:lnTo>
                      <a:pt x="3765327" y="1661649"/>
                    </a:lnTo>
                    <a:cubicBezTo>
                      <a:pt x="3764359" y="1660575"/>
                      <a:pt x="3762638" y="1660790"/>
                      <a:pt x="3761455" y="1659931"/>
                    </a:cubicBezTo>
                    <a:cubicBezTo>
                      <a:pt x="3851790" y="1631054"/>
                      <a:pt x="3942232" y="1602285"/>
                      <a:pt x="4032352" y="1572871"/>
                    </a:cubicBezTo>
                    <a:cubicBezTo>
                      <a:pt x="4053322" y="1566001"/>
                      <a:pt x="4074293" y="1558809"/>
                      <a:pt x="4095263" y="1551831"/>
                    </a:cubicBezTo>
                    <a:cubicBezTo>
                      <a:pt x="4096554" y="1557198"/>
                      <a:pt x="4099350" y="1562243"/>
                      <a:pt x="4104297" y="1565679"/>
                    </a:cubicBezTo>
                    <a:cubicBezTo>
                      <a:pt x="4114084" y="1572442"/>
                      <a:pt x="4186566" y="1600460"/>
                      <a:pt x="4200117" y="1604539"/>
                    </a:cubicBezTo>
                    <a:cubicBezTo>
                      <a:pt x="4230121" y="1613019"/>
                      <a:pt x="4260340" y="1621178"/>
                      <a:pt x="4291312" y="1627404"/>
                    </a:cubicBezTo>
                    <a:cubicBezTo>
                      <a:pt x="4311744" y="1631484"/>
                      <a:pt x="4332393" y="1634704"/>
                      <a:pt x="4353040" y="1637173"/>
                    </a:cubicBezTo>
                    <a:cubicBezTo>
                      <a:pt x="4405090" y="1643399"/>
                      <a:pt x="4457356" y="1645332"/>
                      <a:pt x="4508760" y="1646512"/>
                    </a:cubicBezTo>
                    <a:cubicBezTo>
                      <a:pt x="4522096" y="1647479"/>
                      <a:pt x="4533602" y="1637495"/>
                      <a:pt x="4534678" y="1624184"/>
                    </a:cubicBezTo>
                    <a:cubicBezTo>
                      <a:pt x="4535646" y="1610980"/>
                      <a:pt x="4525645" y="1599386"/>
                      <a:pt x="4512309" y="1598420"/>
                    </a:cubicBezTo>
                    <a:cubicBezTo>
                      <a:pt x="4482413" y="1594341"/>
                      <a:pt x="4452516" y="1589188"/>
                      <a:pt x="4422190" y="1584250"/>
                    </a:cubicBezTo>
                    <a:cubicBezTo>
                      <a:pt x="4387454" y="1578561"/>
                      <a:pt x="4352718" y="1572012"/>
                      <a:pt x="4317982" y="1566001"/>
                    </a:cubicBezTo>
                    <a:cubicBezTo>
                      <a:pt x="4283031" y="1559989"/>
                      <a:pt x="4248080" y="1555159"/>
                      <a:pt x="4213882" y="1548073"/>
                    </a:cubicBezTo>
                    <a:cubicBezTo>
                      <a:pt x="4203128" y="1546034"/>
                      <a:pt x="4190545" y="1537661"/>
                      <a:pt x="4178501" y="1530898"/>
                    </a:cubicBezTo>
                    <a:cubicBezTo>
                      <a:pt x="4175705" y="1529395"/>
                      <a:pt x="4173124" y="1528214"/>
                      <a:pt x="4170328" y="1526819"/>
                    </a:cubicBezTo>
                    <a:cubicBezTo>
                      <a:pt x="4235821" y="1504919"/>
                      <a:pt x="4301420" y="1483127"/>
                      <a:pt x="4367021" y="1461228"/>
                    </a:cubicBezTo>
                    <a:cubicBezTo>
                      <a:pt x="4482305" y="1421939"/>
                      <a:pt x="4613613" y="1391237"/>
                      <a:pt x="4734705" y="1347331"/>
                    </a:cubicBezTo>
                    <a:cubicBezTo>
                      <a:pt x="4788798" y="1327794"/>
                      <a:pt x="4840848" y="1305572"/>
                      <a:pt x="4888812" y="1279272"/>
                    </a:cubicBezTo>
                    <a:cubicBezTo>
                      <a:pt x="4900103" y="1273261"/>
                      <a:pt x="4904405" y="1259198"/>
                      <a:pt x="4898383" y="1247926"/>
                    </a:cubicBezTo>
                    <a:cubicBezTo>
                      <a:pt x="4892361" y="1236655"/>
                      <a:pt x="4878380" y="1232468"/>
                      <a:pt x="4867088" y="1238372"/>
                    </a:cubicBezTo>
                    <a:cubicBezTo>
                      <a:pt x="4820523" y="1262311"/>
                      <a:pt x="4770086" y="1281741"/>
                      <a:pt x="4717928" y="1299024"/>
                    </a:cubicBezTo>
                    <a:cubicBezTo>
                      <a:pt x="4595869" y="1339495"/>
                      <a:pt x="4464238" y="1367298"/>
                      <a:pt x="4348094" y="1403689"/>
                    </a:cubicBezTo>
                    <a:cubicBezTo>
                      <a:pt x="4263028" y="1430956"/>
                      <a:pt x="4177963" y="1457793"/>
                      <a:pt x="4093005" y="1484845"/>
                    </a:cubicBezTo>
                    <a:cubicBezTo>
                      <a:pt x="4093650" y="1483986"/>
                      <a:pt x="4094941" y="1483879"/>
                      <a:pt x="4095586" y="1482913"/>
                    </a:cubicBezTo>
                    <a:cubicBezTo>
                      <a:pt x="4117525" y="1449313"/>
                      <a:pt x="4150755" y="1411848"/>
                      <a:pt x="4187319" y="1374276"/>
                    </a:cubicBezTo>
                    <a:cubicBezTo>
                      <a:pt x="4198288" y="1363004"/>
                      <a:pt x="4209580" y="1351732"/>
                      <a:pt x="4220872" y="1340461"/>
                    </a:cubicBezTo>
                    <a:cubicBezTo>
                      <a:pt x="4232164" y="1329297"/>
                      <a:pt x="4243563" y="1318132"/>
                      <a:pt x="4254963" y="1307290"/>
                    </a:cubicBezTo>
                    <a:cubicBezTo>
                      <a:pt x="4296581" y="1267893"/>
                      <a:pt x="4339060" y="1233005"/>
                      <a:pt x="4379173" y="1215185"/>
                    </a:cubicBezTo>
                    <a:cubicBezTo>
                      <a:pt x="4391110" y="1210569"/>
                      <a:pt x="4397025" y="1197258"/>
                      <a:pt x="4392401" y="1185342"/>
                    </a:cubicBezTo>
                    <a:cubicBezTo>
                      <a:pt x="4387884" y="1173426"/>
                      <a:pt x="4374441" y="1167415"/>
                      <a:pt x="4362504" y="1172030"/>
                    </a:cubicBezTo>
                    <a:cubicBezTo>
                      <a:pt x="4331532" y="1181906"/>
                      <a:pt x="4298087" y="1198975"/>
                      <a:pt x="4264641" y="1221304"/>
                    </a:cubicBezTo>
                    <a:cubicBezTo>
                      <a:pt x="4236035" y="1240304"/>
                      <a:pt x="4207322" y="1262848"/>
                      <a:pt x="4180974" y="1288075"/>
                    </a:cubicBezTo>
                    <a:cubicBezTo>
                      <a:pt x="4160326" y="1307934"/>
                      <a:pt x="4141184" y="1329404"/>
                      <a:pt x="4123870" y="1351088"/>
                    </a:cubicBezTo>
                    <a:cubicBezTo>
                      <a:pt x="4094296" y="1388124"/>
                      <a:pt x="4070529" y="1425803"/>
                      <a:pt x="4053753" y="1458652"/>
                    </a:cubicBezTo>
                    <a:cubicBezTo>
                      <a:pt x="4047085" y="1470138"/>
                      <a:pt x="4050957" y="1484953"/>
                      <a:pt x="4062463" y="1491608"/>
                    </a:cubicBezTo>
                    <a:cubicBezTo>
                      <a:pt x="4064507" y="1492789"/>
                      <a:pt x="4066765" y="1491930"/>
                      <a:pt x="4069023" y="1492467"/>
                    </a:cubicBezTo>
                    <a:cubicBezTo>
                      <a:pt x="4050096" y="1498586"/>
                      <a:pt x="4030954" y="1504490"/>
                      <a:pt x="4012027" y="1510609"/>
                    </a:cubicBezTo>
                    <a:cubicBezTo>
                      <a:pt x="3937500" y="1534870"/>
                      <a:pt x="3863082" y="1559667"/>
                      <a:pt x="3788878" y="1584894"/>
                    </a:cubicBezTo>
                    <a:cubicBezTo>
                      <a:pt x="3783501" y="1586719"/>
                      <a:pt x="3778124" y="1588759"/>
                      <a:pt x="3772639" y="1590584"/>
                    </a:cubicBezTo>
                    <a:cubicBezTo>
                      <a:pt x="3778877" y="1583713"/>
                      <a:pt x="3785222" y="1576950"/>
                      <a:pt x="3791459" y="1569973"/>
                    </a:cubicBezTo>
                    <a:cubicBezTo>
                      <a:pt x="3802751" y="1557091"/>
                      <a:pt x="3813828" y="1544316"/>
                      <a:pt x="3824475" y="1531005"/>
                    </a:cubicBezTo>
                    <a:cubicBezTo>
                      <a:pt x="3833400" y="1519948"/>
                      <a:pt x="3841896" y="1508676"/>
                      <a:pt x="3850177" y="1497190"/>
                    </a:cubicBezTo>
                    <a:cubicBezTo>
                      <a:pt x="3858457" y="1485704"/>
                      <a:pt x="3866201" y="1473896"/>
                      <a:pt x="3874266" y="1462194"/>
                    </a:cubicBezTo>
                    <a:cubicBezTo>
                      <a:pt x="3876309" y="1459081"/>
                      <a:pt x="3911260" y="1408413"/>
                      <a:pt x="3926639" y="1389841"/>
                    </a:cubicBezTo>
                    <a:cubicBezTo>
                      <a:pt x="3927176" y="1389090"/>
                      <a:pt x="3927714" y="1388124"/>
                      <a:pt x="3928144" y="1387265"/>
                    </a:cubicBezTo>
                    <a:cubicBezTo>
                      <a:pt x="3928682" y="1386299"/>
                      <a:pt x="3929112" y="1385762"/>
                      <a:pt x="3929435" y="1386191"/>
                    </a:cubicBezTo>
                    <a:cubicBezTo>
                      <a:pt x="3929542" y="1386299"/>
                      <a:pt x="3929650" y="1386299"/>
                      <a:pt x="3929650" y="1386406"/>
                    </a:cubicBezTo>
                    <a:cubicBezTo>
                      <a:pt x="3940082" y="1379751"/>
                      <a:pt x="3943415" y="1365903"/>
                      <a:pt x="3936963" y="1355168"/>
                    </a:cubicBezTo>
                    <a:cubicBezTo>
                      <a:pt x="3932984" y="1346902"/>
                      <a:pt x="3922982" y="1339065"/>
                      <a:pt x="3905346" y="1346472"/>
                    </a:cubicBezTo>
                    <a:cubicBezTo>
                      <a:pt x="3902980" y="1347546"/>
                      <a:pt x="3898248" y="1351088"/>
                      <a:pt x="3892010" y="1356671"/>
                    </a:cubicBezTo>
                    <a:cubicBezTo>
                      <a:pt x="3872760" y="1373846"/>
                      <a:pt x="3828131" y="1422583"/>
                      <a:pt x="3825550" y="1425588"/>
                    </a:cubicBezTo>
                    <a:cubicBezTo>
                      <a:pt x="3816516" y="1436431"/>
                      <a:pt x="3807268" y="1447058"/>
                      <a:pt x="3798449" y="1458115"/>
                    </a:cubicBezTo>
                    <a:cubicBezTo>
                      <a:pt x="3789738" y="1469172"/>
                      <a:pt x="3781135" y="1480336"/>
                      <a:pt x="3772855" y="1491715"/>
                    </a:cubicBezTo>
                    <a:cubicBezTo>
                      <a:pt x="3762961" y="1505349"/>
                      <a:pt x="3753497" y="1519411"/>
                      <a:pt x="3743926" y="1533367"/>
                    </a:cubicBezTo>
                    <a:cubicBezTo>
                      <a:pt x="3729623" y="1554514"/>
                      <a:pt x="3716073" y="1575769"/>
                      <a:pt x="3701877" y="1597025"/>
                    </a:cubicBezTo>
                    <a:cubicBezTo>
                      <a:pt x="3697253" y="1603036"/>
                      <a:pt x="3696608" y="1610121"/>
                      <a:pt x="3698221" y="1616992"/>
                    </a:cubicBezTo>
                    <a:cubicBezTo>
                      <a:pt x="3569601" y="1661219"/>
                      <a:pt x="3441305" y="1706521"/>
                      <a:pt x="3313330" y="1753110"/>
                    </a:cubicBezTo>
                    <a:cubicBezTo>
                      <a:pt x="3327741" y="1676999"/>
                      <a:pt x="3342366" y="1601748"/>
                      <a:pt x="3357422" y="1527999"/>
                    </a:cubicBezTo>
                    <a:cubicBezTo>
                      <a:pt x="3494752" y="854707"/>
                      <a:pt x="3658430" y="288442"/>
                      <a:pt x="3861684" y="56246"/>
                    </a:cubicBezTo>
                    <a:cubicBezTo>
                      <a:pt x="3874051" y="42183"/>
                      <a:pt x="3872760" y="20821"/>
                      <a:pt x="3858780" y="8476"/>
                    </a:cubicBezTo>
                    <a:cubicBezTo>
                      <a:pt x="3844800" y="-3869"/>
                      <a:pt x="3823291" y="-2581"/>
                      <a:pt x="3810924" y="11374"/>
                    </a:cubicBezTo>
                    <a:cubicBezTo>
                      <a:pt x="3599928" y="246576"/>
                      <a:pt x="3418936" y="822288"/>
                      <a:pt x="3272249" y="1510287"/>
                    </a:cubicBezTo>
                    <a:cubicBezTo>
                      <a:pt x="3219877" y="1755472"/>
                      <a:pt x="3172021" y="2015149"/>
                      <a:pt x="3128251" y="2278261"/>
                    </a:cubicBezTo>
                    <a:cubicBezTo>
                      <a:pt x="3126638" y="2229310"/>
                      <a:pt x="3124810" y="2180251"/>
                      <a:pt x="3120831" y="2131622"/>
                    </a:cubicBezTo>
                    <a:cubicBezTo>
                      <a:pt x="3107173" y="1964373"/>
                      <a:pt x="3077815" y="1800880"/>
                      <a:pt x="3025227" y="1650055"/>
                    </a:cubicBezTo>
                    <a:cubicBezTo>
                      <a:pt x="2992964" y="1560311"/>
                      <a:pt x="2923170" y="1440617"/>
                      <a:pt x="2831330" y="1377174"/>
                    </a:cubicBezTo>
                    <a:cubicBezTo>
                      <a:pt x="2761320" y="1328760"/>
                      <a:pt x="2679374" y="1310725"/>
                      <a:pt x="2591405" y="1352269"/>
                    </a:cubicBezTo>
                    <a:cubicBezTo>
                      <a:pt x="2509028" y="1391237"/>
                      <a:pt x="2455688" y="1486455"/>
                      <a:pt x="2449665" y="1582103"/>
                    </a:cubicBezTo>
                    <a:cubicBezTo>
                      <a:pt x="2443428" y="1681186"/>
                      <a:pt x="2485799" y="1778015"/>
                      <a:pt x="2586458" y="1812259"/>
                    </a:cubicBezTo>
                    <a:cubicBezTo>
                      <a:pt x="2656790" y="1836091"/>
                      <a:pt x="2713464" y="1809790"/>
                      <a:pt x="2746265" y="1762342"/>
                    </a:cubicBezTo>
                    <a:cubicBezTo>
                      <a:pt x="2776268" y="1719188"/>
                      <a:pt x="2785732" y="1657355"/>
                      <a:pt x="2764009" y="1602607"/>
                    </a:cubicBezTo>
                    <a:cubicBezTo>
                      <a:pt x="2758847" y="1589725"/>
                      <a:pt x="2723466" y="1529180"/>
                      <a:pt x="2703463" y="1513937"/>
                    </a:cubicBezTo>
                    <a:cubicBezTo>
                      <a:pt x="2682600" y="1498049"/>
                      <a:pt x="2664103" y="1502772"/>
                      <a:pt x="2652596" y="1513507"/>
                    </a:cubicBezTo>
                    <a:cubicBezTo>
                      <a:pt x="2639261" y="1525530"/>
                      <a:pt x="2638293" y="1546034"/>
                      <a:pt x="2650230" y="1559345"/>
                    </a:cubicBezTo>
                    <a:cubicBezTo>
                      <a:pt x="2653779" y="1563210"/>
                      <a:pt x="2658833" y="1563317"/>
                      <a:pt x="2663458" y="1565142"/>
                    </a:cubicBezTo>
                    <a:cubicBezTo>
                      <a:pt x="2666254" y="1562029"/>
                      <a:pt x="2669910" y="1564069"/>
                      <a:pt x="2673889" y="1569006"/>
                    </a:cubicBezTo>
                    <a:cubicBezTo>
                      <a:pt x="2673352" y="1569006"/>
                      <a:pt x="2672706" y="1568899"/>
                      <a:pt x="2672169" y="1568899"/>
                    </a:cubicBezTo>
                    <a:cubicBezTo>
                      <a:pt x="2673029" y="1569006"/>
                      <a:pt x="2673674" y="1569973"/>
                      <a:pt x="2674642" y="1569973"/>
                    </a:cubicBezTo>
                    <a:cubicBezTo>
                      <a:pt x="2685611" y="1584787"/>
                      <a:pt x="2698409" y="1620427"/>
                      <a:pt x="2700667" y="1626653"/>
                    </a:cubicBezTo>
                    <a:cubicBezTo>
                      <a:pt x="2712604" y="1659394"/>
                      <a:pt x="2706474" y="1695893"/>
                      <a:pt x="2688085" y="1721012"/>
                    </a:cubicBezTo>
                    <a:cubicBezTo>
                      <a:pt x="2671953" y="1743019"/>
                      <a:pt x="2644530" y="1753861"/>
                      <a:pt x="2611515" y="1741731"/>
                    </a:cubicBezTo>
                    <a:cubicBezTo>
                      <a:pt x="2546668" y="1717899"/>
                      <a:pt x="2524729" y="1652309"/>
                      <a:pt x="2530321" y="1588007"/>
                    </a:cubicBezTo>
                    <a:cubicBezTo>
                      <a:pt x="2535914" y="1522417"/>
                      <a:pt x="2570112" y="1455539"/>
                      <a:pt x="2627324" y="1429883"/>
                    </a:cubicBezTo>
                    <a:cubicBezTo>
                      <a:pt x="2683998" y="1404334"/>
                      <a:pt x="2735725" y="1418611"/>
                      <a:pt x="2780032" y="1450171"/>
                    </a:cubicBezTo>
                    <a:cubicBezTo>
                      <a:pt x="2856064" y="1504168"/>
                      <a:pt x="2912201" y="1605505"/>
                      <a:pt x="2938548" y="1680757"/>
                    </a:cubicBezTo>
                    <a:cubicBezTo>
                      <a:pt x="2990491" y="1824068"/>
                      <a:pt x="3019097" y="1979938"/>
                      <a:pt x="3035121" y="2139351"/>
                    </a:cubicBezTo>
                    <a:cubicBezTo>
                      <a:pt x="3057274" y="2360812"/>
                      <a:pt x="3054586" y="2588499"/>
                      <a:pt x="3048563" y="2800513"/>
                    </a:cubicBezTo>
                    <a:cubicBezTo>
                      <a:pt x="3040283" y="2857730"/>
                      <a:pt x="3030819" y="2915591"/>
                      <a:pt x="3022968" y="2972486"/>
                    </a:cubicBezTo>
                    <a:cubicBezTo>
                      <a:pt x="2926827" y="3668214"/>
                      <a:pt x="2857785" y="4323472"/>
                      <a:pt x="2808423" y="4736980"/>
                    </a:cubicBezTo>
                    <a:cubicBezTo>
                      <a:pt x="2788958" y="4900149"/>
                      <a:pt x="2773580" y="5023494"/>
                      <a:pt x="2760675" y="5096705"/>
                    </a:cubicBezTo>
                    <a:cubicBezTo>
                      <a:pt x="2726692" y="5174319"/>
                      <a:pt x="2693999" y="5252147"/>
                      <a:pt x="2664103" y="5330082"/>
                    </a:cubicBezTo>
                    <a:cubicBezTo>
                      <a:pt x="2592373" y="5517943"/>
                      <a:pt x="2526988" y="5707950"/>
                      <a:pt x="2468162" y="5899997"/>
                    </a:cubicBezTo>
                    <a:cubicBezTo>
                      <a:pt x="2409445" y="6091937"/>
                      <a:pt x="2357180" y="6285809"/>
                      <a:pt x="2310937" y="6481399"/>
                    </a:cubicBezTo>
                    <a:cubicBezTo>
                      <a:pt x="2294376" y="6551927"/>
                      <a:pt x="2278567" y="6622777"/>
                      <a:pt x="2264371" y="6693842"/>
                    </a:cubicBezTo>
                    <a:cubicBezTo>
                      <a:pt x="2250069" y="6765014"/>
                      <a:pt x="2237271" y="6836616"/>
                      <a:pt x="2226624" y="6908540"/>
                    </a:cubicBezTo>
                    <a:cubicBezTo>
                      <a:pt x="2220925" y="6947293"/>
                      <a:pt x="2220602" y="7035749"/>
                      <a:pt x="2219419" y="7079868"/>
                    </a:cubicBezTo>
                    <a:cubicBezTo>
                      <a:pt x="2216085" y="7085665"/>
                      <a:pt x="2214472" y="7092536"/>
                      <a:pt x="2215333" y="7099729"/>
                    </a:cubicBezTo>
                    <a:cubicBezTo>
                      <a:pt x="2218882" y="7133221"/>
                      <a:pt x="2242003" y="7139770"/>
                      <a:pt x="2244476" y="7140199"/>
                    </a:cubicBezTo>
                    <a:cubicBezTo>
                      <a:pt x="2248133" y="7140843"/>
                      <a:pt x="2281040" y="7137193"/>
                      <a:pt x="2283729" y="7102412"/>
                    </a:cubicBezTo>
                    <a:cubicBezTo>
                      <a:pt x="2286095" y="7072032"/>
                      <a:pt x="2286310" y="6962537"/>
                      <a:pt x="2293408" y="6918845"/>
                    </a:cubicBezTo>
                    <a:cubicBezTo>
                      <a:pt x="2304807" y="6848210"/>
                      <a:pt x="2318250" y="6777897"/>
                      <a:pt x="2333198" y="6708012"/>
                    </a:cubicBezTo>
                    <a:cubicBezTo>
                      <a:pt x="2348146" y="6637914"/>
                      <a:pt x="2364600" y="6568137"/>
                      <a:pt x="2381914" y="6498467"/>
                    </a:cubicBezTo>
                    <a:cubicBezTo>
                      <a:pt x="2429985" y="6305132"/>
                      <a:pt x="2484186" y="6113407"/>
                      <a:pt x="2544409" y="5923721"/>
                    </a:cubicBezTo>
                    <a:cubicBezTo>
                      <a:pt x="2584630" y="5797157"/>
                      <a:pt x="2628507" y="5671881"/>
                      <a:pt x="2674212" y="5547249"/>
                    </a:cubicBezTo>
                    <a:cubicBezTo>
                      <a:pt x="2703248" y="5502377"/>
                      <a:pt x="2738091" y="5460403"/>
                      <a:pt x="2776806" y="5420899"/>
                    </a:cubicBezTo>
                    <a:cubicBezTo>
                      <a:pt x="2840471" y="5355953"/>
                      <a:pt x="2912631" y="5297341"/>
                      <a:pt x="2979092" y="5242271"/>
                    </a:cubicBezTo>
                    <a:cubicBezTo>
                      <a:pt x="3210198" y="5050116"/>
                      <a:pt x="3569494" y="4827582"/>
                      <a:pt x="3917283" y="4770043"/>
                    </a:cubicBezTo>
                    <a:cubicBezTo>
                      <a:pt x="4146776" y="4732149"/>
                      <a:pt x="4371645" y="4766715"/>
                      <a:pt x="4547690" y="4939976"/>
                    </a:cubicBezTo>
                    <a:cubicBezTo>
                      <a:pt x="4665771" y="5054625"/>
                      <a:pt x="4643725" y="5219513"/>
                      <a:pt x="4558767" y="5343501"/>
                    </a:cubicBezTo>
                    <a:cubicBezTo>
                      <a:pt x="4473164" y="5468348"/>
                      <a:pt x="4322499" y="5555729"/>
                      <a:pt x="4171295" y="5510428"/>
                    </a:cubicBezTo>
                    <a:cubicBezTo>
                      <a:pt x="4152045" y="5504739"/>
                      <a:pt x="4135699" y="5494648"/>
                      <a:pt x="4122579" y="5481229"/>
                    </a:cubicBezTo>
                    <a:cubicBezTo>
                      <a:pt x="4108706" y="5467060"/>
                      <a:pt x="4098060" y="5449561"/>
                      <a:pt x="4091070" y="5430131"/>
                    </a:cubicBezTo>
                    <a:cubicBezTo>
                      <a:pt x="4073648" y="5381825"/>
                      <a:pt x="4077197" y="5316234"/>
                      <a:pt x="4100426" y="5263526"/>
                    </a:cubicBezTo>
                    <a:cubicBezTo>
                      <a:pt x="4121826" y="5215004"/>
                      <a:pt x="4160541" y="5176466"/>
                      <a:pt x="4218829" y="5180330"/>
                    </a:cubicBezTo>
                    <a:cubicBezTo>
                      <a:pt x="4246789" y="5182048"/>
                      <a:pt x="4284644" y="5194179"/>
                      <a:pt x="4311422" y="5214467"/>
                    </a:cubicBezTo>
                    <a:cubicBezTo>
                      <a:pt x="4331532" y="5229711"/>
                      <a:pt x="4345943" y="5250214"/>
                      <a:pt x="4332285" y="5275979"/>
                    </a:cubicBezTo>
                    <a:cubicBezTo>
                      <a:pt x="4323467" y="5292403"/>
                      <a:pt x="4329596" y="5312906"/>
                      <a:pt x="4346050" y="5321816"/>
                    </a:cubicBezTo>
                    <a:cubicBezTo>
                      <a:pt x="4362504" y="5330726"/>
                      <a:pt x="4383045" y="5324607"/>
                      <a:pt x="4391971" y="5308183"/>
                    </a:cubicBezTo>
                    <a:cubicBezTo>
                      <a:pt x="4419501" y="5258373"/>
                      <a:pt x="4407241" y="5214682"/>
                      <a:pt x="4376485" y="5179901"/>
                    </a:cubicBezTo>
                    <a:cubicBezTo>
                      <a:pt x="4340028" y="5138679"/>
                      <a:pt x="4272169" y="5112271"/>
                      <a:pt x="4224098" y="5108407"/>
                    </a:cubicBezTo>
                    <a:cubicBezTo>
                      <a:pt x="4149357" y="5102288"/>
                      <a:pt x="4092468" y="5137820"/>
                      <a:pt x="4054613" y="5192031"/>
                    </a:cubicBezTo>
                    <a:cubicBezTo>
                      <a:pt x="4002778" y="5266210"/>
                      <a:pt x="3989658" y="5377638"/>
                      <a:pt x="4016543" y="5456217"/>
                    </a:cubicBezTo>
                    <a:cubicBezTo>
                      <a:pt x="4026975" y="5486919"/>
                      <a:pt x="4043429" y="5514400"/>
                      <a:pt x="4064937" y="5536944"/>
                    </a:cubicBezTo>
                    <a:cubicBezTo>
                      <a:pt x="4086983" y="5560131"/>
                      <a:pt x="4114728" y="5577843"/>
                      <a:pt x="4147421" y="5588149"/>
                    </a:cubicBezTo>
                    <a:cubicBezTo>
                      <a:pt x="4333575" y="5646547"/>
                      <a:pt x="4523816" y="5546712"/>
                      <a:pt x="4631143" y="5393418"/>
                    </a:cubicBezTo>
                    <a:cubicBezTo>
                      <a:pt x="4742017" y="5235078"/>
                      <a:pt x="4762558" y="5023279"/>
                      <a:pt x="4611893" y="4874708"/>
                    </a:cubicBezTo>
                    <a:cubicBezTo>
                      <a:pt x="4412726" y="4680729"/>
                      <a:pt x="4160326" y="4638219"/>
                      <a:pt x="3902442" y="4683412"/>
                    </a:cubicBezTo>
                    <a:cubicBezTo>
                      <a:pt x="3541103" y="4746749"/>
                      <a:pt x="3169655" y="4983345"/>
                      <a:pt x="2931989" y="5186557"/>
                    </a:cubicBezTo>
                    <a:cubicBezTo>
                      <a:pt x="2870798" y="5239265"/>
                      <a:pt x="2805412" y="5295623"/>
                      <a:pt x="2745727" y="5356382"/>
                    </a:cubicBezTo>
                    <a:cubicBezTo>
                      <a:pt x="2878971" y="5016194"/>
                      <a:pt x="3052973" y="4679656"/>
                      <a:pt x="3259775" y="4359541"/>
                    </a:cubicBezTo>
                    <a:cubicBezTo>
                      <a:pt x="3395277" y="4149781"/>
                      <a:pt x="3544867" y="3946999"/>
                      <a:pt x="3707469" y="3755381"/>
                    </a:cubicBezTo>
                    <a:close/>
                    <a:moveTo>
                      <a:pt x="3771134" y="2660959"/>
                    </a:moveTo>
                    <a:cubicBezTo>
                      <a:pt x="3771134" y="2660530"/>
                      <a:pt x="3772209" y="2661067"/>
                      <a:pt x="3772747" y="2661282"/>
                    </a:cubicBezTo>
                    <a:lnTo>
                      <a:pt x="3773822" y="2661496"/>
                    </a:lnTo>
                    <a:cubicBezTo>
                      <a:pt x="3772317" y="2662355"/>
                      <a:pt x="3771026" y="2662570"/>
                      <a:pt x="3771134" y="2660959"/>
                    </a:cubicBezTo>
                    <a:close/>
                    <a:moveTo>
                      <a:pt x="3771241" y="1674745"/>
                    </a:moveTo>
                    <a:cubicBezTo>
                      <a:pt x="3771349" y="1675389"/>
                      <a:pt x="3771457" y="1676141"/>
                      <a:pt x="3771457" y="1676785"/>
                    </a:cubicBezTo>
                    <a:cubicBezTo>
                      <a:pt x="3771457" y="1679898"/>
                      <a:pt x="3770919" y="1682796"/>
                      <a:pt x="3769844" y="1685480"/>
                    </a:cubicBezTo>
                    <a:cubicBezTo>
                      <a:pt x="3771349" y="1682260"/>
                      <a:pt x="3771994" y="1678717"/>
                      <a:pt x="3771241" y="1674745"/>
                    </a:cubicBezTo>
                    <a:close/>
                    <a:moveTo>
                      <a:pt x="3923520" y="1389197"/>
                    </a:moveTo>
                    <a:lnTo>
                      <a:pt x="3922445" y="1389519"/>
                    </a:lnTo>
                    <a:lnTo>
                      <a:pt x="3921477" y="1389734"/>
                    </a:lnTo>
                    <a:cubicBezTo>
                      <a:pt x="3922122" y="1389627"/>
                      <a:pt x="3922767" y="1389412"/>
                      <a:pt x="3923520" y="1389197"/>
                    </a:cubicBezTo>
                    <a:close/>
                    <a:moveTo>
                      <a:pt x="3928897" y="1386836"/>
                    </a:moveTo>
                    <a:lnTo>
                      <a:pt x="3929650" y="1386406"/>
                    </a:lnTo>
                    <a:cubicBezTo>
                      <a:pt x="3929758" y="1386836"/>
                      <a:pt x="3929005" y="1387050"/>
                      <a:pt x="3928359" y="1387157"/>
                    </a:cubicBezTo>
                    <a:lnTo>
                      <a:pt x="3928897" y="1386836"/>
                    </a:lnTo>
                    <a:close/>
                    <a:moveTo>
                      <a:pt x="3768660" y="1666157"/>
                    </a:moveTo>
                    <a:cubicBezTo>
                      <a:pt x="3767693" y="1664547"/>
                      <a:pt x="3766617" y="1662937"/>
                      <a:pt x="3765327" y="1661649"/>
                    </a:cubicBezTo>
                    <a:cubicBezTo>
                      <a:pt x="3766940" y="1659931"/>
                      <a:pt x="3767908" y="1663366"/>
                      <a:pt x="3768660" y="1666157"/>
                    </a:cubicBezTo>
                    <a:close/>
                    <a:moveTo>
                      <a:pt x="1276927" y="2431126"/>
                    </a:moveTo>
                    <a:cubicBezTo>
                      <a:pt x="1320803" y="2447872"/>
                      <a:pt x="1363927" y="2469878"/>
                      <a:pt x="1406729" y="2494247"/>
                    </a:cubicBezTo>
                    <a:cubicBezTo>
                      <a:pt x="1507280" y="2551571"/>
                      <a:pt x="1604928" y="2622958"/>
                      <a:pt x="1698919" y="2678672"/>
                    </a:cubicBezTo>
                    <a:cubicBezTo>
                      <a:pt x="1765379" y="2717425"/>
                      <a:pt x="1831517" y="2756393"/>
                      <a:pt x="1897870" y="2795145"/>
                    </a:cubicBezTo>
                    <a:cubicBezTo>
                      <a:pt x="1863350" y="2799547"/>
                      <a:pt x="1821731" y="2799761"/>
                      <a:pt x="1777424" y="2797829"/>
                    </a:cubicBezTo>
                    <a:cubicBezTo>
                      <a:pt x="1763336" y="2797185"/>
                      <a:pt x="1749033" y="2796434"/>
                      <a:pt x="1734838" y="2795682"/>
                    </a:cubicBezTo>
                    <a:cubicBezTo>
                      <a:pt x="1720535" y="2794824"/>
                      <a:pt x="1706339" y="2794072"/>
                      <a:pt x="1692251" y="2792998"/>
                    </a:cubicBezTo>
                    <a:cubicBezTo>
                      <a:pt x="1641169" y="2789134"/>
                      <a:pt x="1592560" y="2782264"/>
                      <a:pt x="1556642" y="2766591"/>
                    </a:cubicBezTo>
                    <a:cubicBezTo>
                      <a:pt x="1545242" y="2760794"/>
                      <a:pt x="1531262" y="2765302"/>
                      <a:pt x="1525455" y="2776681"/>
                    </a:cubicBezTo>
                    <a:cubicBezTo>
                      <a:pt x="1519647" y="2788061"/>
                      <a:pt x="1524164" y="2801908"/>
                      <a:pt x="1535564" y="2807705"/>
                    </a:cubicBezTo>
                    <a:cubicBezTo>
                      <a:pt x="1560943" y="2822734"/>
                      <a:pt x="1592560" y="2835079"/>
                      <a:pt x="1627942" y="2844311"/>
                    </a:cubicBezTo>
                    <a:cubicBezTo>
                      <a:pt x="1657946" y="2852041"/>
                      <a:pt x="1690423" y="2857837"/>
                      <a:pt x="1723331" y="2860306"/>
                    </a:cubicBezTo>
                    <a:cubicBezTo>
                      <a:pt x="1749141" y="2862239"/>
                      <a:pt x="1775166" y="2862024"/>
                      <a:pt x="1800223" y="2860414"/>
                    </a:cubicBezTo>
                    <a:cubicBezTo>
                      <a:pt x="1842917" y="2857730"/>
                      <a:pt x="1882600" y="2850645"/>
                      <a:pt x="1914754" y="2841842"/>
                    </a:cubicBezTo>
                    <a:cubicBezTo>
                      <a:pt x="1927014" y="2839373"/>
                      <a:pt x="1934219" y="2827780"/>
                      <a:pt x="1933036" y="2815757"/>
                    </a:cubicBezTo>
                    <a:cubicBezTo>
                      <a:pt x="1946156" y="2823378"/>
                      <a:pt x="1959384" y="2831215"/>
                      <a:pt x="1972504" y="2838837"/>
                    </a:cubicBezTo>
                    <a:cubicBezTo>
                      <a:pt x="2033588" y="2874154"/>
                      <a:pt x="2094994" y="2908828"/>
                      <a:pt x="2156508" y="2943180"/>
                    </a:cubicBezTo>
                    <a:cubicBezTo>
                      <a:pt x="2157475" y="2943716"/>
                      <a:pt x="2158443" y="2944253"/>
                      <a:pt x="2159411" y="2944683"/>
                    </a:cubicBezTo>
                    <a:cubicBezTo>
                      <a:pt x="2155002" y="2944683"/>
                      <a:pt x="2150700" y="2944468"/>
                      <a:pt x="2146291" y="2944468"/>
                    </a:cubicBezTo>
                    <a:cubicBezTo>
                      <a:pt x="2131020" y="2944575"/>
                      <a:pt x="2115749" y="2944790"/>
                      <a:pt x="2100371" y="2945649"/>
                    </a:cubicBezTo>
                    <a:cubicBezTo>
                      <a:pt x="2087681" y="2946293"/>
                      <a:pt x="2074884" y="2947366"/>
                      <a:pt x="2062301" y="2948762"/>
                    </a:cubicBezTo>
                    <a:cubicBezTo>
                      <a:pt x="2049504" y="2950157"/>
                      <a:pt x="2037029" y="2952197"/>
                      <a:pt x="2024339" y="2954022"/>
                    </a:cubicBezTo>
                    <a:cubicBezTo>
                      <a:pt x="2021005" y="2954559"/>
                      <a:pt x="1966374" y="2962073"/>
                      <a:pt x="1944651" y="2963254"/>
                    </a:cubicBezTo>
                    <a:cubicBezTo>
                      <a:pt x="1944006" y="2963254"/>
                      <a:pt x="1943038" y="2963469"/>
                      <a:pt x="1942393" y="2963683"/>
                    </a:cubicBezTo>
                    <a:lnTo>
                      <a:pt x="1942608" y="2963790"/>
                    </a:lnTo>
                    <a:lnTo>
                      <a:pt x="1942285" y="2963683"/>
                    </a:lnTo>
                    <a:cubicBezTo>
                      <a:pt x="1941425" y="2963898"/>
                      <a:pt x="1940780" y="2964005"/>
                      <a:pt x="1940780" y="2963576"/>
                    </a:cubicBezTo>
                    <a:cubicBezTo>
                      <a:pt x="1940780" y="2963469"/>
                      <a:pt x="1940887" y="2963361"/>
                      <a:pt x="1940887" y="2963361"/>
                    </a:cubicBezTo>
                    <a:cubicBezTo>
                      <a:pt x="1929057" y="2960248"/>
                      <a:pt x="1916690" y="2967011"/>
                      <a:pt x="1912926" y="2978820"/>
                    </a:cubicBezTo>
                    <a:cubicBezTo>
                      <a:pt x="1909377" y="2987300"/>
                      <a:pt x="1910345" y="2999753"/>
                      <a:pt x="1927552" y="3008018"/>
                    </a:cubicBezTo>
                    <a:cubicBezTo>
                      <a:pt x="1929810" y="3009092"/>
                      <a:pt x="1935295" y="3010166"/>
                      <a:pt x="1943145" y="3011024"/>
                    </a:cubicBezTo>
                    <a:cubicBezTo>
                      <a:pt x="1966374" y="3013815"/>
                      <a:pt x="2026060" y="3014674"/>
                      <a:pt x="2029716" y="3014674"/>
                    </a:cubicBezTo>
                    <a:cubicBezTo>
                      <a:pt x="2042406" y="3014137"/>
                      <a:pt x="2054988" y="3014030"/>
                      <a:pt x="2067678" y="3013279"/>
                    </a:cubicBezTo>
                    <a:cubicBezTo>
                      <a:pt x="2080368" y="3012527"/>
                      <a:pt x="2092950" y="3011561"/>
                      <a:pt x="2105533" y="3010273"/>
                    </a:cubicBezTo>
                    <a:cubicBezTo>
                      <a:pt x="2120696" y="3008663"/>
                      <a:pt x="2135752" y="3006408"/>
                      <a:pt x="2150915" y="3004261"/>
                    </a:cubicBezTo>
                    <a:cubicBezTo>
                      <a:pt x="2173607" y="3000933"/>
                      <a:pt x="2195975" y="2996961"/>
                      <a:pt x="2218666" y="2993419"/>
                    </a:cubicBezTo>
                    <a:cubicBezTo>
                      <a:pt x="2225119" y="2992990"/>
                      <a:pt x="2230819" y="2989876"/>
                      <a:pt x="2234798" y="2985475"/>
                    </a:cubicBezTo>
                    <a:cubicBezTo>
                      <a:pt x="2363202" y="3056326"/>
                      <a:pt x="2491822" y="3126424"/>
                      <a:pt x="2621947" y="3194698"/>
                    </a:cubicBezTo>
                    <a:cubicBezTo>
                      <a:pt x="2633669" y="3201032"/>
                      <a:pt x="2648402" y="3196738"/>
                      <a:pt x="2654747" y="3185037"/>
                    </a:cubicBezTo>
                    <a:cubicBezTo>
                      <a:pt x="2661199" y="3173335"/>
                      <a:pt x="2656790" y="3158629"/>
                      <a:pt x="2645068" y="3152295"/>
                    </a:cubicBezTo>
                    <a:cubicBezTo>
                      <a:pt x="2516018" y="3079727"/>
                      <a:pt x="2388582" y="3005120"/>
                      <a:pt x="2260930" y="2930727"/>
                    </a:cubicBezTo>
                    <a:cubicBezTo>
                      <a:pt x="2260500" y="2930405"/>
                      <a:pt x="2259962" y="2930190"/>
                      <a:pt x="2259532" y="2929868"/>
                    </a:cubicBezTo>
                    <a:cubicBezTo>
                      <a:pt x="2264371" y="2925574"/>
                      <a:pt x="2268243" y="2919241"/>
                      <a:pt x="2268566" y="2907647"/>
                    </a:cubicBezTo>
                    <a:cubicBezTo>
                      <a:pt x="2268888" y="2897020"/>
                      <a:pt x="2265124" y="2868680"/>
                      <a:pt x="2264479" y="2865996"/>
                    </a:cubicBezTo>
                    <a:cubicBezTo>
                      <a:pt x="2261468" y="2854080"/>
                      <a:pt x="2257489" y="2842594"/>
                      <a:pt x="2253080" y="2831107"/>
                    </a:cubicBezTo>
                    <a:cubicBezTo>
                      <a:pt x="2248993" y="2820158"/>
                      <a:pt x="2244261" y="2809530"/>
                      <a:pt x="2239530" y="2798795"/>
                    </a:cubicBezTo>
                    <a:cubicBezTo>
                      <a:pt x="2233507" y="2785484"/>
                      <a:pt x="2227592" y="2772065"/>
                      <a:pt x="2220925" y="2759076"/>
                    </a:cubicBezTo>
                    <a:cubicBezTo>
                      <a:pt x="2214365" y="2746087"/>
                      <a:pt x="2207375" y="2733312"/>
                      <a:pt x="2200062" y="2720860"/>
                    </a:cubicBezTo>
                    <a:cubicBezTo>
                      <a:pt x="2191351" y="2705939"/>
                      <a:pt x="2181995" y="2691339"/>
                      <a:pt x="2172746" y="2676740"/>
                    </a:cubicBezTo>
                    <a:cubicBezTo>
                      <a:pt x="2158981" y="2655055"/>
                      <a:pt x="2144786" y="2633800"/>
                      <a:pt x="2131450" y="2611794"/>
                    </a:cubicBezTo>
                    <a:cubicBezTo>
                      <a:pt x="2125428" y="2599878"/>
                      <a:pt x="2110802" y="2595155"/>
                      <a:pt x="2098973" y="2601273"/>
                    </a:cubicBezTo>
                    <a:cubicBezTo>
                      <a:pt x="2087036" y="2607285"/>
                      <a:pt x="2082304" y="2621777"/>
                      <a:pt x="2088326" y="2633693"/>
                    </a:cubicBezTo>
                    <a:cubicBezTo>
                      <a:pt x="2102629" y="2667186"/>
                      <a:pt x="2117363" y="2700249"/>
                      <a:pt x="2133494" y="2732883"/>
                    </a:cubicBezTo>
                    <a:cubicBezTo>
                      <a:pt x="2139839" y="2745765"/>
                      <a:pt x="2146291" y="2758540"/>
                      <a:pt x="2153281" y="2771099"/>
                    </a:cubicBezTo>
                    <a:cubicBezTo>
                      <a:pt x="2163498" y="2789671"/>
                      <a:pt x="2174790" y="2807705"/>
                      <a:pt x="2185006" y="2826384"/>
                    </a:cubicBezTo>
                    <a:cubicBezTo>
                      <a:pt x="2191566" y="2837548"/>
                      <a:pt x="2198126" y="2848713"/>
                      <a:pt x="2204041" y="2860306"/>
                    </a:cubicBezTo>
                    <a:cubicBezTo>
                      <a:pt x="2207912" y="2867606"/>
                      <a:pt x="2211569" y="2874906"/>
                      <a:pt x="2214795" y="2882527"/>
                    </a:cubicBezTo>
                    <a:cubicBezTo>
                      <a:pt x="2215225" y="2883708"/>
                      <a:pt x="2221247" y="2894873"/>
                      <a:pt x="2223183" y="2902602"/>
                    </a:cubicBezTo>
                    <a:lnTo>
                      <a:pt x="2222861" y="2903460"/>
                    </a:lnTo>
                    <a:lnTo>
                      <a:pt x="2222646" y="2903997"/>
                    </a:lnTo>
                    <a:lnTo>
                      <a:pt x="2223291" y="2903031"/>
                    </a:lnTo>
                    <a:cubicBezTo>
                      <a:pt x="2223936" y="2905822"/>
                      <a:pt x="2223076" y="2907110"/>
                      <a:pt x="2222108" y="2908184"/>
                    </a:cubicBezTo>
                    <a:cubicBezTo>
                      <a:pt x="2222000" y="2908077"/>
                      <a:pt x="2221893" y="2908077"/>
                      <a:pt x="2221678" y="2907969"/>
                    </a:cubicBezTo>
                    <a:cubicBezTo>
                      <a:pt x="2221893" y="2906681"/>
                      <a:pt x="2222108" y="2905286"/>
                      <a:pt x="2222646" y="2903997"/>
                    </a:cubicBezTo>
                    <a:cubicBezTo>
                      <a:pt x="2221893" y="2905071"/>
                      <a:pt x="2221247" y="2906252"/>
                      <a:pt x="2220710" y="2907325"/>
                    </a:cubicBezTo>
                    <a:cubicBezTo>
                      <a:pt x="2148980" y="2865459"/>
                      <a:pt x="2077357" y="2823486"/>
                      <a:pt x="2005304" y="2782156"/>
                    </a:cubicBezTo>
                    <a:cubicBezTo>
                      <a:pt x="1988528" y="2772495"/>
                      <a:pt x="1971429" y="2763048"/>
                      <a:pt x="1954545" y="2753494"/>
                    </a:cubicBezTo>
                    <a:cubicBezTo>
                      <a:pt x="1956481" y="2749630"/>
                      <a:pt x="1958524" y="2745658"/>
                      <a:pt x="1957986" y="2740934"/>
                    </a:cubicBezTo>
                    <a:cubicBezTo>
                      <a:pt x="1956481" y="2729878"/>
                      <a:pt x="1932069" y="2664287"/>
                      <a:pt x="1926584" y="2652479"/>
                    </a:cubicBezTo>
                    <a:cubicBezTo>
                      <a:pt x="1914324" y="2627359"/>
                      <a:pt x="1901742" y="2602025"/>
                      <a:pt x="1887224" y="2577657"/>
                    </a:cubicBezTo>
                    <a:cubicBezTo>
                      <a:pt x="1877760" y="2561447"/>
                      <a:pt x="1867544" y="2545667"/>
                      <a:pt x="1856682" y="2530423"/>
                    </a:cubicBezTo>
                    <a:cubicBezTo>
                      <a:pt x="1829367" y="2491885"/>
                      <a:pt x="1798932" y="2456138"/>
                      <a:pt x="1768498" y="2421142"/>
                    </a:cubicBezTo>
                    <a:cubicBezTo>
                      <a:pt x="1760325" y="2410622"/>
                      <a:pt x="1745162" y="2408690"/>
                      <a:pt x="1734623" y="2416848"/>
                    </a:cubicBezTo>
                    <a:cubicBezTo>
                      <a:pt x="1724084" y="2425007"/>
                      <a:pt x="1722148" y="2440143"/>
                      <a:pt x="1730213" y="2450663"/>
                    </a:cubicBezTo>
                    <a:lnTo>
                      <a:pt x="1875287" y="2680068"/>
                    </a:lnTo>
                    <a:cubicBezTo>
                      <a:pt x="1880449" y="2688226"/>
                      <a:pt x="1882384" y="2701322"/>
                      <a:pt x="1885073" y="2713024"/>
                    </a:cubicBezTo>
                    <a:cubicBezTo>
                      <a:pt x="1885181" y="2713453"/>
                      <a:pt x="1885288" y="2713882"/>
                      <a:pt x="1885396" y="2714312"/>
                    </a:cubicBezTo>
                    <a:cubicBezTo>
                      <a:pt x="1833346" y="2684898"/>
                      <a:pt x="1781296" y="2655377"/>
                      <a:pt x="1729246" y="2625964"/>
                    </a:cubicBezTo>
                    <a:cubicBezTo>
                      <a:pt x="1633426" y="2572826"/>
                      <a:pt x="1533843" y="2503801"/>
                      <a:pt x="1431464" y="2449375"/>
                    </a:cubicBezTo>
                    <a:cubicBezTo>
                      <a:pt x="1385758" y="2425114"/>
                      <a:pt x="1339408" y="2403644"/>
                      <a:pt x="1292843" y="2387542"/>
                    </a:cubicBezTo>
                    <a:cubicBezTo>
                      <a:pt x="1280798" y="2383248"/>
                      <a:pt x="1267463" y="2389367"/>
                      <a:pt x="1263161" y="2401390"/>
                    </a:cubicBezTo>
                    <a:cubicBezTo>
                      <a:pt x="1258752" y="2413520"/>
                      <a:pt x="1264989" y="2426724"/>
                      <a:pt x="1276927" y="2431126"/>
                    </a:cubicBezTo>
                    <a:close/>
                    <a:moveTo>
                      <a:pt x="2250176" y="2889613"/>
                    </a:moveTo>
                    <a:lnTo>
                      <a:pt x="2249961" y="2889613"/>
                    </a:lnTo>
                    <a:lnTo>
                      <a:pt x="2249854" y="2889505"/>
                    </a:lnTo>
                    <a:lnTo>
                      <a:pt x="2250176" y="2889613"/>
                    </a:lnTo>
                    <a:close/>
                    <a:moveTo>
                      <a:pt x="2228668" y="2895087"/>
                    </a:moveTo>
                    <a:cubicBezTo>
                      <a:pt x="2230926" y="2892940"/>
                      <a:pt x="2233615" y="2891330"/>
                      <a:pt x="2236411" y="2890364"/>
                    </a:cubicBezTo>
                    <a:cubicBezTo>
                      <a:pt x="2232647" y="2891437"/>
                      <a:pt x="2229098" y="2893477"/>
                      <a:pt x="2226409" y="2897342"/>
                    </a:cubicBezTo>
                    <a:cubicBezTo>
                      <a:pt x="2227055" y="2896590"/>
                      <a:pt x="2227808" y="2895839"/>
                      <a:pt x="2228668" y="2895087"/>
                    </a:cubicBezTo>
                    <a:close/>
                    <a:moveTo>
                      <a:pt x="1942285" y="2963790"/>
                    </a:moveTo>
                    <a:lnTo>
                      <a:pt x="1940887" y="2963469"/>
                    </a:lnTo>
                    <a:cubicBezTo>
                      <a:pt x="1941102" y="2963039"/>
                      <a:pt x="1941747" y="2963361"/>
                      <a:pt x="1942393" y="2963790"/>
                    </a:cubicBezTo>
                    <a:lnTo>
                      <a:pt x="1942285" y="2963790"/>
                    </a:lnTo>
                    <a:close/>
                    <a:moveTo>
                      <a:pt x="2663350" y="1565142"/>
                    </a:moveTo>
                    <a:cubicBezTo>
                      <a:pt x="2666361" y="1566323"/>
                      <a:pt x="2668942" y="1568685"/>
                      <a:pt x="2672169" y="1569006"/>
                    </a:cubicBezTo>
                    <a:cubicBezTo>
                      <a:pt x="2667222" y="1569006"/>
                      <a:pt x="2660446" y="1568685"/>
                      <a:pt x="2663243" y="1565249"/>
                    </a:cubicBezTo>
                    <a:cubicBezTo>
                      <a:pt x="2663243" y="1565142"/>
                      <a:pt x="2663350" y="1565142"/>
                      <a:pt x="2663350" y="1565142"/>
                    </a:cubicBezTo>
                    <a:close/>
                    <a:moveTo>
                      <a:pt x="2252434" y="3775026"/>
                    </a:moveTo>
                    <a:cubicBezTo>
                      <a:pt x="2185651" y="3791128"/>
                      <a:pt x="2121019" y="3825158"/>
                      <a:pt x="2063699" y="3857792"/>
                    </a:cubicBezTo>
                    <a:cubicBezTo>
                      <a:pt x="2032190" y="3875504"/>
                      <a:pt x="2002401" y="3895364"/>
                      <a:pt x="1973150" y="3915975"/>
                    </a:cubicBezTo>
                    <a:cubicBezTo>
                      <a:pt x="1972289" y="3919196"/>
                      <a:pt x="1973257" y="3922631"/>
                      <a:pt x="1971321" y="3925637"/>
                    </a:cubicBezTo>
                    <a:cubicBezTo>
                      <a:pt x="1922497" y="4004967"/>
                      <a:pt x="1890343" y="4094819"/>
                      <a:pt x="1861952" y="4187568"/>
                    </a:cubicBezTo>
                    <a:cubicBezTo>
                      <a:pt x="1843024" y="4249294"/>
                      <a:pt x="1826033" y="4312307"/>
                      <a:pt x="1807536" y="4374784"/>
                    </a:cubicBezTo>
                    <a:cubicBezTo>
                      <a:pt x="1794953" y="4417402"/>
                      <a:pt x="1781941" y="4459697"/>
                      <a:pt x="1766885" y="4501027"/>
                    </a:cubicBezTo>
                    <a:cubicBezTo>
                      <a:pt x="1743333" y="4565651"/>
                      <a:pt x="1715588" y="4627806"/>
                      <a:pt x="1681067" y="4685237"/>
                    </a:cubicBezTo>
                    <a:cubicBezTo>
                      <a:pt x="1619231" y="4788077"/>
                      <a:pt x="1535886" y="4875996"/>
                      <a:pt x="1414042" y="4936434"/>
                    </a:cubicBezTo>
                    <a:cubicBezTo>
                      <a:pt x="1397588" y="4945237"/>
                      <a:pt x="1377048" y="4938902"/>
                      <a:pt x="1368229" y="4922478"/>
                    </a:cubicBezTo>
                    <a:cubicBezTo>
                      <a:pt x="1359411" y="4905946"/>
                      <a:pt x="1365756" y="4885443"/>
                      <a:pt x="1382210" y="4876748"/>
                    </a:cubicBezTo>
                    <a:cubicBezTo>
                      <a:pt x="1486847" y="4817384"/>
                      <a:pt x="1554598" y="4735048"/>
                      <a:pt x="1605573" y="4642083"/>
                    </a:cubicBezTo>
                    <a:cubicBezTo>
                      <a:pt x="1635254" y="4587765"/>
                      <a:pt x="1658914" y="4529582"/>
                      <a:pt x="1680422" y="4469788"/>
                    </a:cubicBezTo>
                    <a:cubicBezTo>
                      <a:pt x="1694832" y="4429747"/>
                      <a:pt x="1708490" y="4389169"/>
                      <a:pt x="1721933" y="4348269"/>
                    </a:cubicBezTo>
                    <a:cubicBezTo>
                      <a:pt x="1759357" y="4234694"/>
                      <a:pt x="1795921" y="4120260"/>
                      <a:pt x="1846035" y="4015702"/>
                    </a:cubicBezTo>
                    <a:cubicBezTo>
                      <a:pt x="1822807" y="4035133"/>
                      <a:pt x="1799148" y="4054026"/>
                      <a:pt x="1776026" y="4073671"/>
                    </a:cubicBezTo>
                    <a:cubicBezTo>
                      <a:pt x="1707307" y="4132176"/>
                      <a:pt x="1638050" y="4190144"/>
                      <a:pt x="1564922" y="4242960"/>
                    </a:cubicBezTo>
                    <a:cubicBezTo>
                      <a:pt x="1505344" y="4285041"/>
                      <a:pt x="1444368" y="4327873"/>
                      <a:pt x="1378230" y="4358038"/>
                    </a:cubicBezTo>
                    <a:cubicBezTo>
                      <a:pt x="1331880" y="4379078"/>
                      <a:pt x="1283271" y="4394214"/>
                      <a:pt x="1231114" y="4399260"/>
                    </a:cubicBezTo>
                    <a:cubicBezTo>
                      <a:pt x="1212617" y="4401514"/>
                      <a:pt x="1195625" y="4388310"/>
                      <a:pt x="1193367" y="4369739"/>
                    </a:cubicBezTo>
                    <a:cubicBezTo>
                      <a:pt x="1191108" y="4351167"/>
                      <a:pt x="1204336" y="4334314"/>
                      <a:pt x="1222941" y="4332059"/>
                    </a:cubicBezTo>
                    <a:cubicBezTo>
                      <a:pt x="1266710" y="4325511"/>
                      <a:pt x="1307038" y="4310161"/>
                      <a:pt x="1345323" y="4290408"/>
                    </a:cubicBezTo>
                    <a:cubicBezTo>
                      <a:pt x="1405546" y="4259277"/>
                      <a:pt x="1460500" y="4216552"/>
                      <a:pt x="1514163" y="4174686"/>
                    </a:cubicBezTo>
                    <a:cubicBezTo>
                      <a:pt x="1584387" y="4121334"/>
                      <a:pt x="1649450" y="4061648"/>
                      <a:pt x="1716341" y="4004109"/>
                    </a:cubicBezTo>
                    <a:cubicBezTo>
                      <a:pt x="1762153" y="3964712"/>
                      <a:pt x="1808826" y="3926388"/>
                      <a:pt x="1857327" y="3890641"/>
                    </a:cubicBezTo>
                    <a:cubicBezTo>
                      <a:pt x="1910130" y="3851458"/>
                      <a:pt x="1965406" y="3815819"/>
                      <a:pt x="2024447" y="3785224"/>
                    </a:cubicBezTo>
                    <a:cubicBezTo>
                      <a:pt x="2089294" y="3752161"/>
                      <a:pt x="2162530" y="3718346"/>
                      <a:pt x="2237056" y="3704176"/>
                    </a:cubicBezTo>
                    <a:cubicBezTo>
                      <a:pt x="2254585" y="3700848"/>
                      <a:pt x="2272115" y="3700419"/>
                      <a:pt x="2289644" y="3699345"/>
                    </a:cubicBezTo>
                    <a:cubicBezTo>
                      <a:pt x="2264157" y="3680345"/>
                      <a:pt x="2239960" y="3662310"/>
                      <a:pt x="2218882" y="3648032"/>
                    </a:cubicBezTo>
                    <a:cubicBezTo>
                      <a:pt x="2100694" y="3567950"/>
                      <a:pt x="1965514" y="3485291"/>
                      <a:pt x="1822376" y="3416588"/>
                    </a:cubicBezTo>
                    <a:cubicBezTo>
                      <a:pt x="1684508" y="3350461"/>
                      <a:pt x="1539112" y="3297861"/>
                      <a:pt x="1394147" y="3274673"/>
                    </a:cubicBezTo>
                    <a:cubicBezTo>
                      <a:pt x="1200034" y="3243542"/>
                      <a:pt x="1006245" y="3265441"/>
                      <a:pt x="832781" y="3385672"/>
                    </a:cubicBezTo>
                    <a:cubicBezTo>
                      <a:pt x="708785" y="3471121"/>
                      <a:pt x="657273" y="3552706"/>
                      <a:pt x="652326" y="3623986"/>
                    </a:cubicBezTo>
                    <a:cubicBezTo>
                      <a:pt x="648025" y="3686141"/>
                      <a:pt x="680502" y="3737347"/>
                      <a:pt x="722766" y="3768478"/>
                    </a:cubicBezTo>
                    <a:cubicBezTo>
                      <a:pt x="754813" y="3791987"/>
                      <a:pt x="792453" y="3804977"/>
                      <a:pt x="824607" y="3800468"/>
                    </a:cubicBezTo>
                    <a:cubicBezTo>
                      <a:pt x="890853" y="3791021"/>
                      <a:pt x="936558" y="3747867"/>
                      <a:pt x="934945" y="3707718"/>
                    </a:cubicBezTo>
                    <a:cubicBezTo>
                      <a:pt x="934407" y="3693763"/>
                      <a:pt x="925589" y="3681740"/>
                      <a:pt x="908920" y="3674225"/>
                    </a:cubicBezTo>
                    <a:cubicBezTo>
                      <a:pt x="885583" y="3663812"/>
                      <a:pt x="851170" y="3660914"/>
                      <a:pt x="804282" y="3667462"/>
                    </a:cubicBezTo>
                    <a:cubicBezTo>
                      <a:pt x="786538" y="3670146"/>
                      <a:pt x="769976" y="3658016"/>
                      <a:pt x="767288" y="3640303"/>
                    </a:cubicBezTo>
                    <a:cubicBezTo>
                      <a:pt x="764599" y="3622698"/>
                      <a:pt x="776752" y="3606166"/>
                      <a:pt x="794496" y="3603375"/>
                    </a:cubicBezTo>
                    <a:cubicBezTo>
                      <a:pt x="942258" y="3579222"/>
                      <a:pt x="1000545" y="3642558"/>
                      <a:pt x="1004309" y="3704283"/>
                    </a:cubicBezTo>
                    <a:cubicBezTo>
                      <a:pt x="1008396" y="3770625"/>
                      <a:pt x="945054" y="3855430"/>
                      <a:pt x="835792" y="3873250"/>
                    </a:cubicBezTo>
                    <a:cubicBezTo>
                      <a:pt x="786645" y="3881301"/>
                      <a:pt x="727820" y="3865414"/>
                      <a:pt x="678028" y="3830311"/>
                    </a:cubicBezTo>
                    <a:cubicBezTo>
                      <a:pt x="614902" y="3785868"/>
                      <a:pt x="567261" y="3710724"/>
                      <a:pt x="571993" y="3619156"/>
                    </a:cubicBezTo>
                    <a:cubicBezTo>
                      <a:pt x="576509" y="3530807"/>
                      <a:pt x="631571" y="3423566"/>
                      <a:pt x="783419" y="3315465"/>
                    </a:cubicBezTo>
                    <a:cubicBezTo>
                      <a:pt x="894617" y="3236779"/>
                      <a:pt x="1013773" y="3194591"/>
                      <a:pt x="1136370" y="3178918"/>
                    </a:cubicBezTo>
                    <a:cubicBezTo>
                      <a:pt x="1030119" y="3119017"/>
                      <a:pt x="932686" y="3053427"/>
                      <a:pt x="842889" y="2981933"/>
                    </a:cubicBezTo>
                    <a:cubicBezTo>
                      <a:pt x="713625" y="2878878"/>
                      <a:pt x="599416" y="2764766"/>
                      <a:pt x="497359" y="2639704"/>
                    </a:cubicBezTo>
                    <a:cubicBezTo>
                      <a:pt x="416273" y="2540514"/>
                      <a:pt x="342930" y="2434346"/>
                      <a:pt x="274318" y="2322381"/>
                    </a:cubicBezTo>
                    <a:cubicBezTo>
                      <a:pt x="176886" y="2163612"/>
                      <a:pt x="89777" y="1992605"/>
                      <a:pt x="3529" y="1812259"/>
                    </a:cubicBezTo>
                    <a:cubicBezTo>
                      <a:pt x="-4752" y="1795513"/>
                      <a:pt x="2023" y="1775224"/>
                      <a:pt x="18800" y="1766851"/>
                    </a:cubicBezTo>
                    <a:cubicBezTo>
                      <a:pt x="35576" y="1758585"/>
                      <a:pt x="55902" y="1765348"/>
                      <a:pt x="64290" y="1782094"/>
                    </a:cubicBezTo>
                    <a:cubicBezTo>
                      <a:pt x="173874" y="1993357"/>
                      <a:pt x="286255" y="2189698"/>
                      <a:pt x="410896" y="2370581"/>
                    </a:cubicBezTo>
                    <a:cubicBezTo>
                      <a:pt x="449718" y="2426831"/>
                      <a:pt x="490046" y="2481043"/>
                      <a:pt x="531450" y="2534288"/>
                    </a:cubicBezTo>
                    <a:cubicBezTo>
                      <a:pt x="529406" y="2528169"/>
                      <a:pt x="526610" y="2522265"/>
                      <a:pt x="524675" y="2516146"/>
                    </a:cubicBezTo>
                    <a:cubicBezTo>
                      <a:pt x="510909" y="2472455"/>
                      <a:pt x="499617" y="2428120"/>
                      <a:pt x="490261" y="2383784"/>
                    </a:cubicBezTo>
                    <a:cubicBezTo>
                      <a:pt x="473807" y="2302414"/>
                      <a:pt x="463376" y="2220400"/>
                      <a:pt x="458214" y="2137741"/>
                    </a:cubicBezTo>
                    <a:cubicBezTo>
                      <a:pt x="453375" y="2061953"/>
                      <a:pt x="452729" y="1985842"/>
                      <a:pt x="452084" y="1909732"/>
                    </a:cubicBezTo>
                    <a:cubicBezTo>
                      <a:pt x="451009" y="1797338"/>
                      <a:pt x="451331" y="1685051"/>
                      <a:pt x="440577" y="1573408"/>
                    </a:cubicBezTo>
                    <a:cubicBezTo>
                      <a:pt x="438319" y="1554944"/>
                      <a:pt x="451546" y="1537983"/>
                      <a:pt x="470151" y="1535729"/>
                    </a:cubicBezTo>
                    <a:cubicBezTo>
                      <a:pt x="488648" y="1533474"/>
                      <a:pt x="505640" y="1546678"/>
                      <a:pt x="507898" y="1565249"/>
                    </a:cubicBezTo>
                    <a:cubicBezTo>
                      <a:pt x="527148" y="1694283"/>
                      <a:pt x="534246" y="1825034"/>
                      <a:pt x="540268" y="1955677"/>
                    </a:cubicBezTo>
                    <a:cubicBezTo>
                      <a:pt x="544247" y="2041020"/>
                      <a:pt x="548011" y="2126362"/>
                      <a:pt x="555754" y="2211168"/>
                    </a:cubicBezTo>
                    <a:cubicBezTo>
                      <a:pt x="560486" y="2263554"/>
                      <a:pt x="565970" y="2315833"/>
                      <a:pt x="575004" y="2367790"/>
                    </a:cubicBezTo>
                    <a:cubicBezTo>
                      <a:pt x="582102" y="2409870"/>
                      <a:pt x="591243" y="2452059"/>
                      <a:pt x="602212" y="2493710"/>
                    </a:cubicBezTo>
                    <a:cubicBezTo>
                      <a:pt x="613289" y="2535361"/>
                      <a:pt x="625979" y="2576476"/>
                      <a:pt x="641034" y="2616517"/>
                    </a:cubicBezTo>
                    <a:cubicBezTo>
                      <a:pt x="646734" y="2631546"/>
                      <a:pt x="652434" y="2646575"/>
                      <a:pt x="658779" y="2661389"/>
                    </a:cubicBezTo>
                    <a:cubicBezTo>
                      <a:pt x="664801" y="2675881"/>
                      <a:pt x="671253" y="2690265"/>
                      <a:pt x="678351" y="2704221"/>
                    </a:cubicBezTo>
                    <a:cubicBezTo>
                      <a:pt x="679212" y="2705939"/>
                      <a:pt x="680072" y="2709159"/>
                      <a:pt x="681040" y="2712272"/>
                    </a:cubicBezTo>
                    <a:cubicBezTo>
                      <a:pt x="684588" y="2716137"/>
                      <a:pt x="687707" y="2720431"/>
                      <a:pt x="691256" y="2724295"/>
                    </a:cubicBezTo>
                    <a:cubicBezTo>
                      <a:pt x="849987" y="2895410"/>
                      <a:pt x="1035173" y="3046127"/>
                      <a:pt x="1263591" y="3171618"/>
                    </a:cubicBezTo>
                    <a:cubicBezTo>
                      <a:pt x="1311770" y="3172477"/>
                      <a:pt x="1360164" y="3176342"/>
                      <a:pt x="1408557" y="3184071"/>
                    </a:cubicBezTo>
                    <a:cubicBezTo>
                      <a:pt x="1562234" y="3208439"/>
                      <a:pt x="1716018" y="3265334"/>
                      <a:pt x="1861199" y="3337043"/>
                    </a:cubicBezTo>
                    <a:cubicBezTo>
                      <a:pt x="2007563" y="3409288"/>
                      <a:pt x="2145001" y="3496993"/>
                      <a:pt x="2265124" y="3581262"/>
                    </a:cubicBezTo>
                    <a:cubicBezTo>
                      <a:pt x="2343845" y="3636653"/>
                      <a:pt x="2457086" y="3737239"/>
                      <a:pt x="2574628" y="3810237"/>
                    </a:cubicBezTo>
                    <a:cubicBezTo>
                      <a:pt x="2649585" y="3856826"/>
                      <a:pt x="2725939" y="3892895"/>
                      <a:pt x="2795841" y="3893647"/>
                    </a:cubicBezTo>
                    <a:cubicBezTo>
                      <a:pt x="2814553" y="3893647"/>
                      <a:pt x="2829824" y="3908783"/>
                      <a:pt x="2829824" y="3927461"/>
                    </a:cubicBezTo>
                    <a:cubicBezTo>
                      <a:pt x="2829824" y="3946140"/>
                      <a:pt x="2814553" y="3961276"/>
                      <a:pt x="2795841" y="3961276"/>
                    </a:cubicBezTo>
                    <a:cubicBezTo>
                      <a:pt x="2732714" y="3962028"/>
                      <a:pt x="2664103" y="3939914"/>
                      <a:pt x="2595169" y="3905347"/>
                    </a:cubicBezTo>
                    <a:cubicBezTo>
                      <a:pt x="2523224" y="3869171"/>
                      <a:pt x="2451063" y="3819361"/>
                      <a:pt x="2385033" y="3770625"/>
                    </a:cubicBezTo>
                    <a:cubicBezTo>
                      <a:pt x="2383312" y="3770410"/>
                      <a:pt x="2381807" y="3771698"/>
                      <a:pt x="2380086" y="3771269"/>
                    </a:cubicBezTo>
                    <a:cubicBezTo>
                      <a:pt x="2337607" y="3761178"/>
                      <a:pt x="2294591" y="3764828"/>
                      <a:pt x="2252434" y="3775026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1790023">
                <a:off x="2173465" y="9189958"/>
                <a:ext cx="1606933" cy="3956466"/>
              </a:xfrm>
              <a:custGeom>
                <a:avLst/>
                <a:gdLst/>
                <a:ahLst/>
                <a:cxnLst/>
                <a:rect l="l" t="t" r="r" b="b"/>
                <a:pathLst>
                  <a:path w="1606883" h="3956342" extrusionOk="0">
                    <a:moveTo>
                      <a:pt x="839038" y="115185"/>
                    </a:moveTo>
                    <a:cubicBezTo>
                      <a:pt x="839038" y="178736"/>
                      <a:pt x="791505" y="230263"/>
                      <a:pt x="733002" y="230263"/>
                    </a:cubicBezTo>
                    <a:cubicBezTo>
                      <a:pt x="674500" y="230263"/>
                      <a:pt x="627074" y="178736"/>
                      <a:pt x="627074" y="115185"/>
                    </a:cubicBezTo>
                    <a:cubicBezTo>
                      <a:pt x="627074" y="51635"/>
                      <a:pt x="674500" y="0"/>
                      <a:pt x="733002" y="0"/>
                    </a:cubicBezTo>
                    <a:cubicBezTo>
                      <a:pt x="791505" y="0"/>
                      <a:pt x="839038" y="51635"/>
                      <a:pt x="839038" y="115185"/>
                    </a:cubicBezTo>
                    <a:close/>
                    <a:moveTo>
                      <a:pt x="105928" y="245077"/>
                    </a:moveTo>
                    <a:cubicBezTo>
                      <a:pt x="47533" y="245077"/>
                      <a:pt x="0" y="296605"/>
                      <a:pt x="0" y="360155"/>
                    </a:cubicBezTo>
                    <a:cubicBezTo>
                      <a:pt x="0" y="423706"/>
                      <a:pt x="47533" y="475233"/>
                      <a:pt x="105928" y="475233"/>
                    </a:cubicBezTo>
                    <a:cubicBezTo>
                      <a:pt x="164431" y="475233"/>
                      <a:pt x="211964" y="423706"/>
                      <a:pt x="211964" y="360155"/>
                    </a:cubicBezTo>
                    <a:cubicBezTo>
                      <a:pt x="211964" y="296605"/>
                      <a:pt x="164431" y="245077"/>
                      <a:pt x="105928" y="245077"/>
                    </a:cubicBezTo>
                    <a:close/>
                    <a:moveTo>
                      <a:pt x="1264041" y="3053646"/>
                    </a:moveTo>
                    <a:cubicBezTo>
                      <a:pt x="1205539" y="3053646"/>
                      <a:pt x="1158006" y="3105281"/>
                      <a:pt x="1158006" y="3168831"/>
                    </a:cubicBezTo>
                    <a:cubicBezTo>
                      <a:pt x="1158006" y="3232275"/>
                      <a:pt x="1205539" y="3283909"/>
                      <a:pt x="1264041" y="3283909"/>
                    </a:cubicBezTo>
                    <a:cubicBezTo>
                      <a:pt x="1322544" y="3283909"/>
                      <a:pt x="1370077" y="3232275"/>
                      <a:pt x="1370077" y="3168831"/>
                    </a:cubicBezTo>
                    <a:cubicBezTo>
                      <a:pt x="1370077" y="3105281"/>
                      <a:pt x="1322544" y="3053646"/>
                      <a:pt x="1264041" y="3053646"/>
                    </a:cubicBezTo>
                    <a:close/>
                    <a:moveTo>
                      <a:pt x="1500955" y="3726080"/>
                    </a:moveTo>
                    <a:cubicBezTo>
                      <a:pt x="1442453" y="3726080"/>
                      <a:pt x="1394919" y="3777715"/>
                      <a:pt x="1394919" y="3841265"/>
                    </a:cubicBezTo>
                    <a:cubicBezTo>
                      <a:pt x="1394919" y="3904708"/>
                      <a:pt x="1442453" y="3956343"/>
                      <a:pt x="1500955" y="3956343"/>
                    </a:cubicBezTo>
                    <a:cubicBezTo>
                      <a:pt x="1559458" y="3956343"/>
                      <a:pt x="1606883" y="3904708"/>
                      <a:pt x="1606883" y="3841265"/>
                    </a:cubicBezTo>
                    <a:cubicBezTo>
                      <a:pt x="1606883" y="3777715"/>
                      <a:pt x="1559458" y="3726080"/>
                      <a:pt x="1500955" y="3726080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 rot="1790023">
                <a:off x="6069583" y="7768978"/>
                <a:ext cx="3532854" cy="3394830"/>
              </a:xfrm>
              <a:custGeom>
                <a:avLst/>
                <a:gdLst/>
                <a:ahLst/>
                <a:cxnLst/>
                <a:rect l="l" t="t" r="r" b="b"/>
                <a:pathLst>
                  <a:path w="3532744" h="3394724" extrusionOk="0">
                    <a:moveTo>
                      <a:pt x="3110635" y="1485929"/>
                    </a:moveTo>
                    <a:cubicBezTo>
                      <a:pt x="2989006" y="1470578"/>
                      <a:pt x="2900500" y="1389207"/>
                      <a:pt x="2815219" y="1378365"/>
                    </a:cubicBezTo>
                    <a:cubicBezTo>
                      <a:pt x="2408282" y="1326623"/>
                      <a:pt x="2163196" y="1366664"/>
                      <a:pt x="2019628" y="1441486"/>
                    </a:cubicBezTo>
                    <a:cubicBezTo>
                      <a:pt x="2100822" y="1278101"/>
                      <a:pt x="2131686" y="1031414"/>
                      <a:pt x="2028447" y="684677"/>
                    </a:cubicBezTo>
                    <a:cubicBezTo>
                      <a:pt x="2000701" y="591605"/>
                      <a:pt x="1916066" y="499822"/>
                      <a:pt x="1893482" y="413406"/>
                    </a:cubicBezTo>
                    <a:cubicBezTo>
                      <a:pt x="1833151" y="182928"/>
                      <a:pt x="1877351" y="1401"/>
                      <a:pt x="1853369" y="5"/>
                    </a:cubicBezTo>
                    <a:cubicBezTo>
                      <a:pt x="1829495" y="-1283"/>
                      <a:pt x="1829818" y="225545"/>
                      <a:pt x="1749807" y="405462"/>
                    </a:cubicBezTo>
                    <a:cubicBezTo>
                      <a:pt x="1700337" y="516676"/>
                      <a:pt x="1596453" y="577650"/>
                      <a:pt x="1561824" y="655585"/>
                    </a:cubicBezTo>
                    <a:cubicBezTo>
                      <a:pt x="1428043" y="956269"/>
                      <a:pt x="1383306" y="1172255"/>
                      <a:pt x="1387500" y="1327696"/>
                    </a:cubicBezTo>
                    <a:cubicBezTo>
                      <a:pt x="1247696" y="1226144"/>
                      <a:pt x="1031860" y="1150141"/>
                      <a:pt x="712785" y="1149819"/>
                    </a:cubicBezTo>
                    <a:cubicBezTo>
                      <a:pt x="614707" y="1149712"/>
                      <a:pt x="501897" y="1204138"/>
                      <a:pt x="411884" y="1201132"/>
                    </a:cubicBezTo>
                    <a:cubicBezTo>
                      <a:pt x="171637" y="1193081"/>
                      <a:pt x="8282" y="1099580"/>
                      <a:pt x="216" y="1122016"/>
                    </a:cubicBezTo>
                    <a:cubicBezTo>
                      <a:pt x="-7850" y="1144345"/>
                      <a:pt x="211857" y="1208217"/>
                      <a:pt x="363491" y="1335318"/>
                    </a:cubicBezTo>
                    <a:cubicBezTo>
                      <a:pt x="457052" y="1413790"/>
                      <a:pt x="486733" y="1529727"/>
                      <a:pt x="552333" y="1584690"/>
                    </a:cubicBezTo>
                    <a:cubicBezTo>
                      <a:pt x="843555" y="1828801"/>
                      <a:pt x="1059821" y="1929816"/>
                      <a:pt x="1218875" y="1954507"/>
                    </a:cubicBezTo>
                    <a:cubicBezTo>
                      <a:pt x="1069607" y="2053268"/>
                      <a:pt x="920232" y="2241557"/>
                      <a:pt x="822262" y="2568972"/>
                    </a:cubicBezTo>
                    <a:cubicBezTo>
                      <a:pt x="794409" y="2662043"/>
                      <a:pt x="815057" y="2784635"/>
                      <a:pt x="786666" y="2869226"/>
                    </a:cubicBezTo>
                    <a:cubicBezTo>
                      <a:pt x="710742" y="3095196"/>
                      <a:pt x="573949" y="3223800"/>
                      <a:pt x="593307" y="3237863"/>
                    </a:cubicBezTo>
                    <a:cubicBezTo>
                      <a:pt x="612664" y="3251818"/>
                      <a:pt x="736874" y="3061273"/>
                      <a:pt x="902811" y="2953281"/>
                    </a:cubicBezTo>
                    <a:cubicBezTo>
                      <a:pt x="1005405" y="2886617"/>
                      <a:pt x="1126067" y="2891340"/>
                      <a:pt x="1197904" y="2844643"/>
                    </a:cubicBezTo>
                    <a:cubicBezTo>
                      <a:pt x="1458369" y="2675247"/>
                      <a:pt x="1611616" y="2526354"/>
                      <a:pt x="1697326" y="2398824"/>
                    </a:cubicBezTo>
                    <a:cubicBezTo>
                      <a:pt x="1747656" y="2553513"/>
                      <a:pt x="1862080" y="2730210"/>
                      <a:pt x="2078023" y="2913776"/>
                    </a:cubicBezTo>
                    <a:cubicBezTo>
                      <a:pt x="2152442" y="2977005"/>
                      <a:pt x="2273856" y="3008458"/>
                      <a:pt x="2340209" y="3068681"/>
                    </a:cubicBezTo>
                    <a:cubicBezTo>
                      <a:pt x="2517329" y="3229704"/>
                      <a:pt x="2579919" y="3405971"/>
                      <a:pt x="2600674" y="3394162"/>
                    </a:cubicBezTo>
                    <a:cubicBezTo>
                      <a:pt x="2621537" y="3382354"/>
                      <a:pt x="2496682" y="3192239"/>
                      <a:pt x="2465172" y="2998045"/>
                    </a:cubicBezTo>
                    <a:cubicBezTo>
                      <a:pt x="2445599" y="2878136"/>
                      <a:pt x="2499263" y="2771002"/>
                      <a:pt x="2485605" y="2686948"/>
                    </a:cubicBezTo>
                    <a:cubicBezTo>
                      <a:pt x="2434845" y="2375100"/>
                      <a:pt x="2358061" y="2173713"/>
                      <a:pt x="2273318" y="2044572"/>
                    </a:cubicBezTo>
                    <a:cubicBezTo>
                      <a:pt x="2443879" y="2049940"/>
                      <a:pt x="2660467" y="1995621"/>
                      <a:pt x="2919319" y="1829767"/>
                    </a:cubicBezTo>
                    <a:cubicBezTo>
                      <a:pt x="3001589" y="1777059"/>
                      <a:pt x="3066436" y="1670569"/>
                      <a:pt x="3143651" y="1624731"/>
                    </a:cubicBezTo>
                    <a:cubicBezTo>
                      <a:pt x="3349807" y="1502031"/>
                      <a:pt x="3538112" y="1492584"/>
                      <a:pt x="3532628" y="1469504"/>
                    </a:cubicBezTo>
                    <a:cubicBezTo>
                      <a:pt x="3527143" y="1446317"/>
                      <a:pt x="3307544" y="1511048"/>
                      <a:pt x="3110635" y="1485929"/>
                    </a:cubicBezTo>
                    <a:close/>
                    <a:moveTo>
                      <a:pt x="1729482" y="1965778"/>
                    </a:moveTo>
                    <a:cubicBezTo>
                      <a:pt x="1711522" y="1942913"/>
                      <a:pt x="1691734" y="1924019"/>
                      <a:pt x="1672269" y="1910171"/>
                    </a:cubicBezTo>
                    <a:cubicBezTo>
                      <a:pt x="1638609" y="1886233"/>
                      <a:pt x="1590646" y="1870023"/>
                      <a:pt x="1534617" y="1864978"/>
                    </a:cubicBezTo>
                    <a:cubicBezTo>
                      <a:pt x="1562362" y="1834383"/>
                      <a:pt x="1580967" y="1800676"/>
                      <a:pt x="1591613" y="1770403"/>
                    </a:cubicBezTo>
                    <a:cubicBezTo>
                      <a:pt x="1600539" y="1745069"/>
                      <a:pt x="1604303" y="1714582"/>
                      <a:pt x="1603120" y="1681411"/>
                    </a:cubicBezTo>
                    <a:cubicBezTo>
                      <a:pt x="1628930" y="1689784"/>
                      <a:pt x="1654095" y="1694186"/>
                      <a:pt x="1676571" y="1695366"/>
                    </a:cubicBezTo>
                    <a:cubicBezTo>
                      <a:pt x="1725180" y="1697728"/>
                      <a:pt x="1784542" y="1681411"/>
                      <a:pt x="1843153" y="1644805"/>
                    </a:cubicBezTo>
                    <a:cubicBezTo>
                      <a:pt x="1829818" y="1695366"/>
                      <a:pt x="1831646" y="1743995"/>
                      <a:pt x="1841002" y="1782104"/>
                    </a:cubicBezTo>
                    <a:cubicBezTo>
                      <a:pt x="1846594" y="1804862"/>
                      <a:pt x="1857456" y="1828908"/>
                      <a:pt x="1872834" y="1852740"/>
                    </a:cubicBezTo>
                    <a:cubicBezTo>
                      <a:pt x="1852724" y="1859181"/>
                      <a:pt x="1834119" y="1867017"/>
                      <a:pt x="1818526" y="1876035"/>
                    </a:cubicBezTo>
                    <a:cubicBezTo>
                      <a:pt x="1786586" y="1894391"/>
                      <a:pt x="1755399" y="1924986"/>
                      <a:pt x="1729482" y="196577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 rot="1790023">
                <a:off x="6456955" y="8067091"/>
                <a:ext cx="2806958" cy="2820814"/>
              </a:xfrm>
              <a:custGeom>
                <a:avLst/>
                <a:gdLst/>
                <a:ahLst/>
                <a:cxnLst/>
                <a:rect l="l" t="t" r="r" b="b"/>
                <a:pathLst>
                  <a:path w="2806870" h="2820726" extrusionOk="0">
                    <a:moveTo>
                      <a:pt x="1028001" y="1763516"/>
                    </a:moveTo>
                    <a:cubicBezTo>
                      <a:pt x="1002944" y="1769742"/>
                      <a:pt x="978209" y="1776612"/>
                      <a:pt x="953582" y="1783804"/>
                    </a:cubicBezTo>
                    <a:cubicBezTo>
                      <a:pt x="928848" y="1790997"/>
                      <a:pt x="904221" y="1798619"/>
                      <a:pt x="879809" y="1806562"/>
                    </a:cubicBezTo>
                    <a:cubicBezTo>
                      <a:pt x="830985" y="1822665"/>
                      <a:pt x="782806" y="1840485"/>
                      <a:pt x="735273" y="1860774"/>
                    </a:cubicBezTo>
                    <a:cubicBezTo>
                      <a:pt x="731617" y="1862384"/>
                      <a:pt x="727423" y="1860774"/>
                      <a:pt x="725809" y="1857124"/>
                    </a:cubicBezTo>
                    <a:cubicBezTo>
                      <a:pt x="724304" y="1853581"/>
                      <a:pt x="725917" y="1849287"/>
                      <a:pt x="729466" y="1847784"/>
                    </a:cubicBezTo>
                    <a:cubicBezTo>
                      <a:pt x="776892" y="1825885"/>
                      <a:pt x="824855" y="1806133"/>
                      <a:pt x="873786" y="1788957"/>
                    </a:cubicBezTo>
                    <a:cubicBezTo>
                      <a:pt x="898413" y="1780477"/>
                      <a:pt x="923148" y="1772533"/>
                      <a:pt x="948205" y="1765340"/>
                    </a:cubicBezTo>
                    <a:cubicBezTo>
                      <a:pt x="973155" y="1758148"/>
                      <a:pt x="998319" y="1751814"/>
                      <a:pt x="1023699" y="1745910"/>
                    </a:cubicBezTo>
                    <a:cubicBezTo>
                      <a:pt x="1033593" y="1743656"/>
                      <a:pt x="1043379" y="1741509"/>
                      <a:pt x="1053273" y="1739469"/>
                    </a:cubicBezTo>
                    <a:cubicBezTo>
                      <a:pt x="1076179" y="1734746"/>
                      <a:pt x="1099193" y="1730345"/>
                      <a:pt x="1122100" y="1725407"/>
                    </a:cubicBezTo>
                    <a:lnTo>
                      <a:pt x="1160492" y="1717248"/>
                    </a:lnTo>
                    <a:cubicBezTo>
                      <a:pt x="1163718" y="1716711"/>
                      <a:pt x="1169848" y="1714135"/>
                      <a:pt x="1173827" y="1713062"/>
                    </a:cubicBezTo>
                    <a:cubicBezTo>
                      <a:pt x="1177268" y="1712203"/>
                      <a:pt x="1180064" y="1712310"/>
                      <a:pt x="1181462" y="1712847"/>
                    </a:cubicBezTo>
                    <a:cubicBezTo>
                      <a:pt x="1183936" y="1713706"/>
                      <a:pt x="1185442" y="1715316"/>
                      <a:pt x="1186194" y="1717356"/>
                    </a:cubicBezTo>
                    <a:cubicBezTo>
                      <a:pt x="1186732" y="1718858"/>
                      <a:pt x="1187162" y="1721327"/>
                      <a:pt x="1185334" y="1724441"/>
                    </a:cubicBezTo>
                    <a:cubicBezTo>
                      <a:pt x="1183398" y="1727661"/>
                      <a:pt x="1179419" y="1728734"/>
                      <a:pt x="1176193" y="1727017"/>
                    </a:cubicBezTo>
                    <a:cubicBezTo>
                      <a:pt x="1172536" y="1728412"/>
                      <a:pt x="1166084" y="1730667"/>
                      <a:pt x="1163288" y="1731311"/>
                    </a:cubicBezTo>
                    <a:lnTo>
                      <a:pt x="1125541" y="1740543"/>
                    </a:lnTo>
                    <a:lnTo>
                      <a:pt x="1028001" y="1763516"/>
                    </a:lnTo>
                    <a:close/>
                    <a:moveTo>
                      <a:pt x="975951" y="1955670"/>
                    </a:moveTo>
                    <a:cubicBezTo>
                      <a:pt x="976489" y="1956207"/>
                      <a:pt x="976918" y="1956744"/>
                      <a:pt x="977134" y="1956314"/>
                    </a:cubicBezTo>
                    <a:cubicBezTo>
                      <a:pt x="976811" y="1956099"/>
                      <a:pt x="976489" y="1955885"/>
                      <a:pt x="976166" y="1955670"/>
                    </a:cubicBezTo>
                    <a:lnTo>
                      <a:pt x="975951" y="1955670"/>
                    </a:lnTo>
                    <a:close/>
                    <a:moveTo>
                      <a:pt x="850342" y="1978321"/>
                    </a:moveTo>
                    <a:cubicBezTo>
                      <a:pt x="812918" y="1989592"/>
                      <a:pt x="776031" y="2002045"/>
                      <a:pt x="739897" y="2016000"/>
                    </a:cubicBezTo>
                    <a:cubicBezTo>
                      <a:pt x="715701" y="2025447"/>
                      <a:pt x="691827" y="2035430"/>
                      <a:pt x="668167" y="2046165"/>
                    </a:cubicBezTo>
                    <a:cubicBezTo>
                      <a:pt x="609342" y="2072788"/>
                      <a:pt x="552345" y="2103167"/>
                      <a:pt x="495993" y="2135801"/>
                    </a:cubicBezTo>
                    <a:cubicBezTo>
                      <a:pt x="492660" y="2137734"/>
                      <a:pt x="491369" y="2142135"/>
                      <a:pt x="493305" y="2145570"/>
                    </a:cubicBezTo>
                    <a:cubicBezTo>
                      <a:pt x="495241" y="2149005"/>
                      <a:pt x="499650" y="2150186"/>
                      <a:pt x="503091" y="2148254"/>
                    </a:cubicBezTo>
                    <a:cubicBezTo>
                      <a:pt x="559658" y="2117230"/>
                      <a:pt x="617193" y="2088997"/>
                      <a:pt x="675910" y="2063448"/>
                    </a:cubicBezTo>
                    <a:cubicBezTo>
                      <a:pt x="699354" y="2053143"/>
                      <a:pt x="723013" y="2043267"/>
                      <a:pt x="746887" y="2033820"/>
                    </a:cubicBezTo>
                    <a:cubicBezTo>
                      <a:pt x="782484" y="2019757"/>
                      <a:pt x="818618" y="2006553"/>
                      <a:pt x="855504" y="1994745"/>
                    </a:cubicBezTo>
                    <a:cubicBezTo>
                      <a:pt x="861419" y="1992813"/>
                      <a:pt x="898413" y="1978643"/>
                      <a:pt x="930999" y="1967908"/>
                    </a:cubicBezTo>
                    <a:cubicBezTo>
                      <a:pt x="946807" y="1962648"/>
                      <a:pt x="961540" y="1958246"/>
                      <a:pt x="971004" y="1956744"/>
                    </a:cubicBezTo>
                    <a:cubicBezTo>
                      <a:pt x="972725" y="1956421"/>
                      <a:pt x="974768" y="1955777"/>
                      <a:pt x="975951" y="1955670"/>
                    </a:cubicBezTo>
                    <a:cubicBezTo>
                      <a:pt x="975736" y="1955455"/>
                      <a:pt x="975628" y="1955133"/>
                      <a:pt x="975413" y="1955026"/>
                    </a:cubicBezTo>
                    <a:cubicBezTo>
                      <a:pt x="975628" y="1955241"/>
                      <a:pt x="975843" y="1955455"/>
                      <a:pt x="976166" y="1955670"/>
                    </a:cubicBezTo>
                    <a:cubicBezTo>
                      <a:pt x="976811" y="1955563"/>
                      <a:pt x="977241" y="1955670"/>
                      <a:pt x="977134" y="1956207"/>
                    </a:cubicBezTo>
                    <a:lnTo>
                      <a:pt x="977134" y="1956314"/>
                    </a:lnTo>
                    <a:cubicBezTo>
                      <a:pt x="979715" y="1957710"/>
                      <a:pt x="982941" y="1957388"/>
                      <a:pt x="985092" y="1955348"/>
                    </a:cubicBezTo>
                    <a:cubicBezTo>
                      <a:pt x="987888" y="1952772"/>
                      <a:pt x="987995" y="1948478"/>
                      <a:pt x="985415" y="1945687"/>
                    </a:cubicBezTo>
                    <a:cubicBezTo>
                      <a:pt x="984124" y="1944291"/>
                      <a:pt x="982081" y="1943110"/>
                      <a:pt x="978962" y="1942573"/>
                    </a:cubicBezTo>
                    <a:cubicBezTo>
                      <a:pt x="974230" y="1941929"/>
                      <a:pt x="964551" y="1943218"/>
                      <a:pt x="952507" y="1946223"/>
                    </a:cubicBezTo>
                    <a:cubicBezTo>
                      <a:pt x="917126" y="1954811"/>
                      <a:pt x="858085" y="1976066"/>
                      <a:pt x="850342" y="1978321"/>
                    </a:cubicBezTo>
                    <a:close/>
                    <a:moveTo>
                      <a:pt x="1858220" y="1739040"/>
                    </a:moveTo>
                    <a:cubicBezTo>
                      <a:pt x="1855424" y="1735819"/>
                      <a:pt x="1852628" y="1732706"/>
                      <a:pt x="1849832" y="1729593"/>
                    </a:cubicBezTo>
                    <a:cubicBezTo>
                      <a:pt x="1845530" y="1724977"/>
                      <a:pt x="1841229" y="1720469"/>
                      <a:pt x="1836820" y="1716067"/>
                    </a:cubicBezTo>
                    <a:cubicBezTo>
                      <a:pt x="1826281" y="1705333"/>
                      <a:pt x="1815204" y="1695349"/>
                      <a:pt x="1803589" y="1685795"/>
                    </a:cubicBezTo>
                    <a:cubicBezTo>
                      <a:pt x="1792082" y="1676348"/>
                      <a:pt x="1780145" y="1667331"/>
                      <a:pt x="1767993" y="1658743"/>
                    </a:cubicBezTo>
                    <a:cubicBezTo>
                      <a:pt x="1748743" y="1645217"/>
                      <a:pt x="1730246" y="1633731"/>
                      <a:pt x="1711641" y="1624284"/>
                    </a:cubicBezTo>
                    <a:cubicBezTo>
                      <a:pt x="1691424" y="1613871"/>
                      <a:pt x="1671206" y="1605713"/>
                      <a:pt x="1650558" y="1598950"/>
                    </a:cubicBezTo>
                    <a:cubicBezTo>
                      <a:pt x="1611198" y="1586068"/>
                      <a:pt x="1569902" y="1578768"/>
                      <a:pt x="1522369" y="1572112"/>
                    </a:cubicBezTo>
                    <a:cubicBezTo>
                      <a:pt x="1518497" y="1571576"/>
                      <a:pt x="1514841" y="1574152"/>
                      <a:pt x="1514196" y="1578017"/>
                    </a:cubicBezTo>
                    <a:cubicBezTo>
                      <a:pt x="1513658" y="1581989"/>
                      <a:pt x="1516239" y="1585638"/>
                      <a:pt x="1520218" y="1586175"/>
                    </a:cubicBezTo>
                    <a:cubicBezTo>
                      <a:pt x="1566461" y="1594334"/>
                      <a:pt x="1606358" y="1603136"/>
                      <a:pt x="1644643" y="1616555"/>
                    </a:cubicBezTo>
                    <a:cubicBezTo>
                      <a:pt x="1664323" y="1623425"/>
                      <a:pt x="1683465" y="1631584"/>
                      <a:pt x="1702931" y="1641460"/>
                    </a:cubicBezTo>
                    <a:cubicBezTo>
                      <a:pt x="1720782" y="1650477"/>
                      <a:pt x="1738957" y="1660997"/>
                      <a:pt x="1757669" y="1673665"/>
                    </a:cubicBezTo>
                    <a:cubicBezTo>
                      <a:pt x="1769714" y="1681716"/>
                      <a:pt x="1781543" y="1690089"/>
                      <a:pt x="1793050" y="1698999"/>
                    </a:cubicBezTo>
                    <a:cubicBezTo>
                      <a:pt x="1804449" y="1707801"/>
                      <a:pt x="1815526" y="1717034"/>
                      <a:pt x="1826065" y="1727017"/>
                    </a:cubicBezTo>
                    <a:cubicBezTo>
                      <a:pt x="1830475" y="1731204"/>
                      <a:pt x="1834884" y="1735390"/>
                      <a:pt x="1839185" y="1739684"/>
                    </a:cubicBezTo>
                    <a:cubicBezTo>
                      <a:pt x="1841982" y="1742582"/>
                      <a:pt x="1844777" y="1745481"/>
                      <a:pt x="1847466" y="1748379"/>
                    </a:cubicBezTo>
                    <a:cubicBezTo>
                      <a:pt x="1849187" y="1750312"/>
                      <a:pt x="1852843" y="1755035"/>
                      <a:pt x="1854564" y="1757397"/>
                    </a:cubicBezTo>
                    <a:cubicBezTo>
                      <a:pt x="1854779" y="1757719"/>
                      <a:pt x="1854994" y="1758148"/>
                      <a:pt x="1855317" y="1758470"/>
                    </a:cubicBezTo>
                    <a:cubicBezTo>
                      <a:pt x="1855747" y="1759007"/>
                      <a:pt x="1855962" y="1759329"/>
                      <a:pt x="1856070" y="1759544"/>
                    </a:cubicBezTo>
                    <a:cubicBezTo>
                      <a:pt x="1856822" y="1760295"/>
                      <a:pt x="1857575" y="1760724"/>
                      <a:pt x="1857790" y="1760832"/>
                    </a:cubicBezTo>
                    <a:cubicBezTo>
                      <a:pt x="1859618" y="1761905"/>
                      <a:pt x="1861124" y="1761798"/>
                      <a:pt x="1862092" y="1761691"/>
                    </a:cubicBezTo>
                    <a:cubicBezTo>
                      <a:pt x="1864458" y="1761369"/>
                      <a:pt x="1866178" y="1760080"/>
                      <a:pt x="1867254" y="1758148"/>
                    </a:cubicBezTo>
                    <a:cubicBezTo>
                      <a:pt x="1867791" y="1757289"/>
                      <a:pt x="1868544" y="1755464"/>
                      <a:pt x="1867791" y="1752888"/>
                    </a:cubicBezTo>
                    <a:cubicBezTo>
                      <a:pt x="1867684" y="1752673"/>
                      <a:pt x="1867361" y="1751814"/>
                      <a:pt x="1866609" y="1750526"/>
                    </a:cubicBezTo>
                    <a:cubicBezTo>
                      <a:pt x="1865211" y="1748487"/>
                      <a:pt x="1860371" y="1741616"/>
                      <a:pt x="1858220" y="1739040"/>
                    </a:cubicBezTo>
                    <a:close/>
                    <a:moveTo>
                      <a:pt x="1615715" y="1151305"/>
                    </a:moveTo>
                    <a:lnTo>
                      <a:pt x="1615715" y="1151305"/>
                    </a:lnTo>
                    <a:cubicBezTo>
                      <a:pt x="1615822" y="1151520"/>
                      <a:pt x="1615607" y="1151627"/>
                      <a:pt x="1615284" y="1151734"/>
                    </a:cubicBezTo>
                    <a:cubicBezTo>
                      <a:pt x="1614531" y="1152593"/>
                      <a:pt x="1613886" y="1153667"/>
                      <a:pt x="1613671" y="1154740"/>
                    </a:cubicBezTo>
                    <a:cubicBezTo>
                      <a:pt x="1613671" y="1153989"/>
                      <a:pt x="1613671" y="1153237"/>
                      <a:pt x="1613779" y="1152593"/>
                    </a:cubicBezTo>
                    <a:cubicBezTo>
                      <a:pt x="1608294" y="1155921"/>
                      <a:pt x="1596572" y="1162469"/>
                      <a:pt x="1595389" y="1163221"/>
                    </a:cubicBezTo>
                    <a:cubicBezTo>
                      <a:pt x="1588076" y="1168373"/>
                      <a:pt x="1581194" y="1173956"/>
                      <a:pt x="1574526" y="1179860"/>
                    </a:cubicBezTo>
                    <a:cubicBezTo>
                      <a:pt x="1567859" y="1185656"/>
                      <a:pt x="1561621" y="1191883"/>
                      <a:pt x="1555384" y="1198002"/>
                    </a:cubicBezTo>
                    <a:cubicBezTo>
                      <a:pt x="1543339" y="1210239"/>
                      <a:pt x="1530649" y="1222907"/>
                      <a:pt x="1518605" y="1236540"/>
                    </a:cubicBezTo>
                    <a:cubicBezTo>
                      <a:pt x="1506668" y="1249959"/>
                      <a:pt x="1495376" y="1264129"/>
                      <a:pt x="1485374" y="1278943"/>
                    </a:cubicBezTo>
                    <a:cubicBezTo>
                      <a:pt x="1471394" y="1299446"/>
                      <a:pt x="1459994" y="1321238"/>
                      <a:pt x="1453004" y="1343996"/>
                    </a:cubicBezTo>
                    <a:cubicBezTo>
                      <a:pt x="1451714" y="1347646"/>
                      <a:pt x="1453757" y="1351725"/>
                      <a:pt x="1457521" y="1353013"/>
                    </a:cubicBezTo>
                    <a:cubicBezTo>
                      <a:pt x="1461178" y="1354194"/>
                      <a:pt x="1465264" y="1352262"/>
                      <a:pt x="1466555" y="1348505"/>
                    </a:cubicBezTo>
                    <a:cubicBezTo>
                      <a:pt x="1474297" y="1327679"/>
                      <a:pt x="1486342" y="1308142"/>
                      <a:pt x="1500108" y="1289356"/>
                    </a:cubicBezTo>
                    <a:cubicBezTo>
                      <a:pt x="1510324" y="1275507"/>
                      <a:pt x="1521616" y="1262196"/>
                      <a:pt x="1533015" y="1249314"/>
                    </a:cubicBezTo>
                    <a:cubicBezTo>
                      <a:pt x="1544952" y="1235788"/>
                      <a:pt x="1556782" y="1222584"/>
                      <a:pt x="1568181" y="1210239"/>
                    </a:cubicBezTo>
                    <a:cubicBezTo>
                      <a:pt x="1575064" y="1202725"/>
                      <a:pt x="1582054" y="1195425"/>
                      <a:pt x="1589367" y="1188448"/>
                    </a:cubicBezTo>
                    <a:cubicBezTo>
                      <a:pt x="1594206" y="1183832"/>
                      <a:pt x="1599153" y="1179430"/>
                      <a:pt x="1604423" y="1175351"/>
                    </a:cubicBezTo>
                    <a:cubicBezTo>
                      <a:pt x="1605498" y="1174492"/>
                      <a:pt x="1617435" y="1166870"/>
                      <a:pt x="1622059" y="1163650"/>
                    </a:cubicBezTo>
                    <a:cubicBezTo>
                      <a:pt x="1623242" y="1162899"/>
                      <a:pt x="1624103" y="1162254"/>
                      <a:pt x="1624533" y="1161932"/>
                    </a:cubicBezTo>
                    <a:cubicBezTo>
                      <a:pt x="1628189" y="1158605"/>
                      <a:pt x="1627006" y="1154955"/>
                      <a:pt x="1626576" y="1154096"/>
                    </a:cubicBezTo>
                    <a:cubicBezTo>
                      <a:pt x="1625286" y="1150553"/>
                      <a:pt x="1621307" y="1148836"/>
                      <a:pt x="1617865" y="1150124"/>
                    </a:cubicBezTo>
                    <a:cubicBezTo>
                      <a:pt x="1617005" y="1150446"/>
                      <a:pt x="1616360" y="1150875"/>
                      <a:pt x="1615715" y="1151305"/>
                    </a:cubicBezTo>
                    <a:close/>
                    <a:moveTo>
                      <a:pt x="1615284" y="1151734"/>
                    </a:moveTo>
                    <a:lnTo>
                      <a:pt x="1615715" y="1151305"/>
                    </a:lnTo>
                    <a:cubicBezTo>
                      <a:pt x="1614531" y="1149695"/>
                      <a:pt x="1613994" y="1150768"/>
                      <a:pt x="1613779" y="1152593"/>
                    </a:cubicBezTo>
                    <a:lnTo>
                      <a:pt x="1614531" y="1152164"/>
                    </a:lnTo>
                    <a:cubicBezTo>
                      <a:pt x="1614746" y="1151949"/>
                      <a:pt x="1615069" y="1151842"/>
                      <a:pt x="1615284" y="1151734"/>
                    </a:cubicBezTo>
                    <a:close/>
                    <a:moveTo>
                      <a:pt x="1111561" y="1213889"/>
                    </a:moveTo>
                    <a:cubicBezTo>
                      <a:pt x="1125111" y="1236969"/>
                      <a:pt x="1138016" y="1260157"/>
                      <a:pt x="1149738" y="1282700"/>
                    </a:cubicBezTo>
                    <a:cubicBezTo>
                      <a:pt x="1170385" y="1322526"/>
                      <a:pt x="1187377" y="1359991"/>
                      <a:pt x="1197056" y="1390049"/>
                    </a:cubicBezTo>
                    <a:cubicBezTo>
                      <a:pt x="1198131" y="1393806"/>
                      <a:pt x="1202110" y="1395953"/>
                      <a:pt x="1205874" y="1394880"/>
                    </a:cubicBezTo>
                    <a:cubicBezTo>
                      <a:pt x="1209638" y="1393699"/>
                      <a:pt x="1211789" y="1389727"/>
                      <a:pt x="1210713" y="1385970"/>
                    </a:cubicBezTo>
                    <a:cubicBezTo>
                      <a:pt x="1201895" y="1354838"/>
                      <a:pt x="1186302" y="1315763"/>
                      <a:pt x="1166084" y="1274434"/>
                    </a:cubicBezTo>
                    <a:cubicBezTo>
                      <a:pt x="1154684" y="1251354"/>
                      <a:pt x="1141995" y="1227523"/>
                      <a:pt x="1128122" y="1204121"/>
                    </a:cubicBezTo>
                    <a:cubicBezTo>
                      <a:pt x="1110915" y="1175244"/>
                      <a:pt x="1092096" y="1146904"/>
                      <a:pt x="1072953" y="1120925"/>
                    </a:cubicBezTo>
                    <a:cubicBezTo>
                      <a:pt x="1051445" y="1091619"/>
                      <a:pt x="1029184" y="1065318"/>
                      <a:pt x="1008106" y="1044493"/>
                    </a:cubicBezTo>
                    <a:cubicBezTo>
                      <a:pt x="1005417" y="1041809"/>
                      <a:pt x="1001116" y="1041809"/>
                      <a:pt x="998427" y="1044385"/>
                    </a:cubicBezTo>
                    <a:cubicBezTo>
                      <a:pt x="995739" y="1047069"/>
                      <a:pt x="995631" y="1051363"/>
                      <a:pt x="998319" y="1054047"/>
                    </a:cubicBezTo>
                    <a:cubicBezTo>
                      <a:pt x="1018215" y="1075087"/>
                      <a:pt x="1038755" y="1101602"/>
                      <a:pt x="1058973" y="1130909"/>
                    </a:cubicBezTo>
                    <a:cubicBezTo>
                      <a:pt x="1077040" y="1156994"/>
                      <a:pt x="1094784" y="1185334"/>
                      <a:pt x="1111561" y="1213889"/>
                    </a:cubicBezTo>
                    <a:close/>
                    <a:moveTo>
                      <a:pt x="2038998" y="2780754"/>
                    </a:moveTo>
                    <a:cubicBezTo>
                      <a:pt x="2025340" y="2754560"/>
                      <a:pt x="2014586" y="2721068"/>
                      <a:pt x="2004907" y="2701852"/>
                    </a:cubicBezTo>
                    <a:cubicBezTo>
                      <a:pt x="1968988" y="2630680"/>
                      <a:pt x="1937478" y="2557575"/>
                      <a:pt x="1903280" y="2485652"/>
                    </a:cubicBezTo>
                    <a:cubicBezTo>
                      <a:pt x="1894677" y="2467617"/>
                      <a:pt x="1885966" y="2449582"/>
                      <a:pt x="1876933" y="2431762"/>
                    </a:cubicBezTo>
                    <a:cubicBezTo>
                      <a:pt x="1829184" y="2337617"/>
                      <a:pt x="1781221" y="2243580"/>
                      <a:pt x="1732182" y="2150079"/>
                    </a:cubicBezTo>
                    <a:cubicBezTo>
                      <a:pt x="1683143" y="2056578"/>
                      <a:pt x="1633029" y="1963721"/>
                      <a:pt x="1582377" y="1871079"/>
                    </a:cubicBezTo>
                    <a:cubicBezTo>
                      <a:pt x="1551727" y="1815472"/>
                      <a:pt x="1516346" y="1761691"/>
                      <a:pt x="1484192" y="1706621"/>
                    </a:cubicBezTo>
                    <a:cubicBezTo>
                      <a:pt x="1470426" y="1683111"/>
                      <a:pt x="1457306" y="1659387"/>
                      <a:pt x="1445369" y="1635019"/>
                    </a:cubicBezTo>
                    <a:cubicBezTo>
                      <a:pt x="1443648" y="1631476"/>
                      <a:pt x="1439454" y="1630081"/>
                      <a:pt x="1435905" y="1631798"/>
                    </a:cubicBezTo>
                    <a:cubicBezTo>
                      <a:pt x="1432356" y="1633409"/>
                      <a:pt x="1430851" y="1637703"/>
                      <a:pt x="1432572" y="1641245"/>
                    </a:cubicBezTo>
                    <a:cubicBezTo>
                      <a:pt x="1444293" y="1666043"/>
                      <a:pt x="1457306" y="1690196"/>
                      <a:pt x="1470964" y="1714242"/>
                    </a:cubicBezTo>
                    <a:cubicBezTo>
                      <a:pt x="1502473" y="1769527"/>
                      <a:pt x="1537317" y="1823524"/>
                      <a:pt x="1567213" y="1879238"/>
                    </a:cubicBezTo>
                    <a:cubicBezTo>
                      <a:pt x="1607111" y="1953630"/>
                      <a:pt x="1646471" y="2028238"/>
                      <a:pt x="1685724" y="2102953"/>
                    </a:cubicBezTo>
                    <a:cubicBezTo>
                      <a:pt x="1715190" y="2158989"/>
                      <a:pt x="1744441" y="2215132"/>
                      <a:pt x="1773585" y="2271276"/>
                    </a:cubicBezTo>
                    <a:cubicBezTo>
                      <a:pt x="1802836" y="2327419"/>
                      <a:pt x="1831980" y="2383563"/>
                      <a:pt x="1860909" y="2439814"/>
                    </a:cubicBezTo>
                    <a:cubicBezTo>
                      <a:pt x="1897473" y="2510664"/>
                      <a:pt x="1929735" y="2583446"/>
                      <a:pt x="1964579" y="2655048"/>
                    </a:cubicBezTo>
                    <a:cubicBezTo>
                      <a:pt x="1973290" y="2672975"/>
                      <a:pt x="1982215" y="2690903"/>
                      <a:pt x="1991464" y="2708615"/>
                    </a:cubicBezTo>
                    <a:cubicBezTo>
                      <a:pt x="2001358" y="2727831"/>
                      <a:pt x="2012542" y="2761216"/>
                      <a:pt x="2026523" y="2787302"/>
                    </a:cubicBezTo>
                    <a:cubicBezTo>
                      <a:pt x="2033513" y="2800398"/>
                      <a:pt x="2041256" y="2811670"/>
                      <a:pt x="2049644" y="2818970"/>
                    </a:cubicBezTo>
                    <a:cubicBezTo>
                      <a:pt x="2052440" y="2821546"/>
                      <a:pt x="2056849" y="2821224"/>
                      <a:pt x="2059323" y="2818433"/>
                    </a:cubicBezTo>
                    <a:cubicBezTo>
                      <a:pt x="2061796" y="2815535"/>
                      <a:pt x="2061474" y="2811241"/>
                      <a:pt x="2058677" y="2808772"/>
                    </a:cubicBezTo>
                    <a:cubicBezTo>
                      <a:pt x="2051365" y="2802331"/>
                      <a:pt x="2044912" y="2792240"/>
                      <a:pt x="2038998" y="2780754"/>
                    </a:cubicBezTo>
                    <a:close/>
                    <a:moveTo>
                      <a:pt x="2035126" y="2409219"/>
                    </a:moveTo>
                    <a:cubicBezTo>
                      <a:pt x="2034696" y="2410185"/>
                      <a:pt x="2034696" y="2411044"/>
                      <a:pt x="2035341" y="2410937"/>
                    </a:cubicBezTo>
                    <a:cubicBezTo>
                      <a:pt x="2035341" y="2410400"/>
                      <a:pt x="2035341" y="2409971"/>
                      <a:pt x="2035341" y="2409541"/>
                    </a:cubicBezTo>
                    <a:cubicBezTo>
                      <a:pt x="2035233" y="2409434"/>
                      <a:pt x="2035233" y="2409326"/>
                      <a:pt x="2035126" y="2409219"/>
                    </a:cubicBezTo>
                    <a:close/>
                    <a:moveTo>
                      <a:pt x="1918658" y="2278683"/>
                    </a:moveTo>
                    <a:cubicBezTo>
                      <a:pt x="1903926" y="2265801"/>
                      <a:pt x="1888869" y="2253241"/>
                      <a:pt x="1873706" y="2241004"/>
                    </a:cubicBezTo>
                    <a:cubicBezTo>
                      <a:pt x="1835529" y="2210409"/>
                      <a:pt x="1795846" y="2181639"/>
                      <a:pt x="1755518" y="2154373"/>
                    </a:cubicBezTo>
                    <a:cubicBezTo>
                      <a:pt x="1752292" y="2152119"/>
                      <a:pt x="1747775" y="2152870"/>
                      <a:pt x="1745517" y="2156090"/>
                    </a:cubicBezTo>
                    <a:cubicBezTo>
                      <a:pt x="1743259" y="2159311"/>
                      <a:pt x="1744012" y="2163712"/>
                      <a:pt x="1747238" y="2165966"/>
                    </a:cubicBezTo>
                    <a:cubicBezTo>
                      <a:pt x="1778640" y="2188724"/>
                      <a:pt x="1809074" y="2212663"/>
                      <a:pt x="1839185" y="2237246"/>
                    </a:cubicBezTo>
                    <a:cubicBezTo>
                      <a:pt x="1857252" y="2251846"/>
                      <a:pt x="1874997" y="2266874"/>
                      <a:pt x="1892741" y="2281903"/>
                    </a:cubicBezTo>
                    <a:cubicBezTo>
                      <a:pt x="1919519" y="2304447"/>
                      <a:pt x="1946082" y="2327097"/>
                      <a:pt x="1971784" y="2350499"/>
                    </a:cubicBezTo>
                    <a:cubicBezTo>
                      <a:pt x="1975333" y="2353612"/>
                      <a:pt x="2018457" y="2390004"/>
                      <a:pt x="2032545" y="2406643"/>
                    </a:cubicBezTo>
                    <a:cubicBezTo>
                      <a:pt x="2033298" y="2407501"/>
                      <a:pt x="2034373" y="2408468"/>
                      <a:pt x="2035126" y="2409219"/>
                    </a:cubicBezTo>
                    <a:cubicBezTo>
                      <a:pt x="2035341" y="2408575"/>
                      <a:pt x="2035664" y="2407824"/>
                      <a:pt x="2035986" y="2407287"/>
                    </a:cubicBezTo>
                    <a:cubicBezTo>
                      <a:pt x="2035664" y="2408038"/>
                      <a:pt x="2035449" y="2408790"/>
                      <a:pt x="2035341" y="2409541"/>
                    </a:cubicBezTo>
                    <a:cubicBezTo>
                      <a:pt x="2035879" y="2410185"/>
                      <a:pt x="2036094" y="2410615"/>
                      <a:pt x="2035664" y="2410829"/>
                    </a:cubicBezTo>
                    <a:cubicBezTo>
                      <a:pt x="2035556" y="2410829"/>
                      <a:pt x="2035449" y="2410829"/>
                      <a:pt x="2035341" y="2410937"/>
                    </a:cubicBezTo>
                    <a:cubicBezTo>
                      <a:pt x="2035556" y="2412654"/>
                      <a:pt x="2036524" y="2414479"/>
                      <a:pt x="2038029" y="2415660"/>
                    </a:cubicBezTo>
                    <a:cubicBezTo>
                      <a:pt x="2041041" y="2417914"/>
                      <a:pt x="2045342" y="2417270"/>
                      <a:pt x="2047601" y="2414264"/>
                    </a:cubicBezTo>
                    <a:cubicBezTo>
                      <a:pt x="2048784" y="2412869"/>
                      <a:pt x="2049429" y="2410937"/>
                      <a:pt x="2049214" y="2408575"/>
                    </a:cubicBezTo>
                    <a:cubicBezTo>
                      <a:pt x="2048999" y="2406428"/>
                      <a:pt x="2047170" y="2402563"/>
                      <a:pt x="2043514" y="2397840"/>
                    </a:cubicBezTo>
                    <a:cubicBezTo>
                      <a:pt x="2029641" y="2380235"/>
                      <a:pt x="1986947" y="2341267"/>
                      <a:pt x="1983506" y="2337940"/>
                    </a:cubicBezTo>
                    <a:cubicBezTo>
                      <a:pt x="1962213" y="2317865"/>
                      <a:pt x="1940705" y="2297898"/>
                      <a:pt x="1918658" y="2278683"/>
                    </a:cubicBezTo>
                    <a:close/>
                    <a:moveTo>
                      <a:pt x="1896505" y="2030707"/>
                    </a:moveTo>
                    <a:cubicBezTo>
                      <a:pt x="1866393" y="2009452"/>
                      <a:pt x="1835852" y="1988734"/>
                      <a:pt x="1803805" y="1971021"/>
                    </a:cubicBezTo>
                    <a:cubicBezTo>
                      <a:pt x="1750571" y="1941715"/>
                      <a:pt x="1693252" y="1920782"/>
                      <a:pt x="1627329" y="1917239"/>
                    </a:cubicBezTo>
                    <a:cubicBezTo>
                      <a:pt x="1623457" y="1917024"/>
                      <a:pt x="1620016" y="1919923"/>
                      <a:pt x="1619801" y="1923895"/>
                    </a:cubicBezTo>
                    <a:cubicBezTo>
                      <a:pt x="1619479" y="1927867"/>
                      <a:pt x="1622490" y="1931194"/>
                      <a:pt x="1626469" y="1931516"/>
                    </a:cubicBezTo>
                    <a:cubicBezTo>
                      <a:pt x="1673464" y="1935381"/>
                      <a:pt x="1715405" y="1948800"/>
                      <a:pt x="1754766" y="1967156"/>
                    </a:cubicBezTo>
                    <a:cubicBezTo>
                      <a:pt x="1777457" y="1977784"/>
                      <a:pt x="1799395" y="1990129"/>
                      <a:pt x="1820796" y="2003333"/>
                    </a:cubicBezTo>
                    <a:cubicBezTo>
                      <a:pt x="1835207" y="2012136"/>
                      <a:pt x="1849402" y="2021260"/>
                      <a:pt x="1863490" y="2030600"/>
                    </a:cubicBezTo>
                    <a:cubicBezTo>
                      <a:pt x="1916938" y="2065917"/>
                      <a:pt x="1969203" y="2103919"/>
                      <a:pt x="2026092" y="2132903"/>
                    </a:cubicBezTo>
                    <a:cubicBezTo>
                      <a:pt x="2029426" y="2134728"/>
                      <a:pt x="2033513" y="2133440"/>
                      <a:pt x="2035341" y="2130112"/>
                    </a:cubicBezTo>
                    <a:cubicBezTo>
                      <a:pt x="2037062" y="2126784"/>
                      <a:pt x="2035771" y="2122598"/>
                      <a:pt x="2032437" y="2120880"/>
                    </a:cubicBezTo>
                    <a:cubicBezTo>
                      <a:pt x="1984904" y="2094902"/>
                      <a:pt x="1941135" y="2062053"/>
                      <a:pt x="1896505" y="2030707"/>
                    </a:cubicBezTo>
                    <a:close/>
                    <a:moveTo>
                      <a:pt x="1859941" y="1830716"/>
                    </a:moveTo>
                    <a:cubicBezTo>
                      <a:pt x="1833271" y="1816546"/>
                      <a:pt x="1803805" y="1794647"/>
                      <a:pt x="1784232" y="1785952"/>
                    </a:cubicBezTo>
                    <a:cubicBezTo>
                      <a:pt x="1768961" y="1779189"/>
                      <a:pt x="1753475" y="1772962"/>
                      <a:pt x="1737989" y="1767380"/>
                    </a:cubicBezTo>
                    <a:cubicBezTo>
                      <a:pt x="1722288" y="1761798"/>
                      <a:pt x="1706479" y="1756645"/>
                      <a:pt x="1690563" y="1752137"/>
                    </a:cubicBezTo>
                    <a:cubicBezTo>
                      <a:pt x="1671421" y="1746662"/>
                      <a:pt x="1652063" y="1741938"/>
                      <a:pt x="1632598" y="1737644"/>
                    </a:cubicBezTo>
                    <a:cubicBezTo>
                      <a:pt x="1603777" y="1731311"/>
                      <a:pt x="1574526" y="1726158"/>
                      <a:pt x="1544952" y="1721435"/>
                    </a:cubicBezTo>
                    <a:cubicBezTo>
                      <a:pt x="1541081" y="1720791"/>
                      <a:pt x="1537317" y="1723367"/>
                      <a:pt x="1536672" y="1727232"/>
                    </a:cubicBezTo>
                    <a:cubicBezTo>
                      <a:pt x="1535919" y="1731096"/>
                      <a:pt x="1538500" y="1734853"/>
                      <a:pt x="1542371" y="1735497"/>
                    </a:cubicBezTo>
                    <a:cubicBezTo>
                      <a:pt x="1582807" y="1743441"/>
                      <a:pt x="1622490" y="1752673"/>
                      <a:pt x="1661635" y="1763623"/>
                    </a:cubicBezTo>
                    <a:cubicBezTo>
                      <a:pt x="1677336" y="1768024"/>
                      <a:pt x="1692929" y="1772747"/>
                      <a:pt x="1708415" y="1777686"/>
                    </a:cubicBezTo>
                    <a:cubicBezTo>
                      <a:pt x="1731537" y="1785093"/>
                      <a:pt x="1754443" y="1793144"/>
                      <a:pt x="1777134" y="1802590"/>
                    </a:cubicBezTo>
                    <a:cubicBezTo>
                      <a:pt x="1796707" y="1810534"/>
                      <a:pt x="1826281" y="1831253"/>
                      <a:pt x="1853059" y="1844242"/>
                    </a:cubicBezTo>
                    <a:cubicBezTo>
                      <a:pt x="1866931" y="1851005"/>
                      <a:pt x="1880266" y="1855728"/>
                      <a:pt x="1891236" y="1856265"/>
                    </a:cubicBezTo>
                    <a:cubicBezTo>
                      <a:pt x="1895000" y="1856480"/>
                      <a:pt x="1898226" y="1853689"/>
                      <a:pt x="1898548" y="1849931"/>
                    </a:cubicBezTo>
                    <a:cubicBezTo>
                      <a:pt x="1898764" y="1846174"/>
                      <a:pt x="1895860" y="1842954"/>
                      <a:pt x="1892096" y="1842632"/>
                    </a:cubicBezTo>
                    <a:cubicBezTo>
                      <a:pt x="1882740" y="1841880"/>
                      <a:pt x="1871663" y="1837050"/>
                      <a:pt x="1859941" y="1830716"/>
                    </a:cubicBezTo>
                    <a:close/>
                    <a:moveTo>
                      <a:pt x="1584850" y="1923358"/>
                    </a:moveTo>
                    <a:cubicBezTo>
                      <a:pt x="1586141" y="1925934"/>
                      <a:pt x="1586463" y="1929155"/>
                      <a:pt x="1585495" y="1932912"/>
                    </a:cubicBezTo>
                    <a:cubicBezTo>
                      <a:pt x="1584420" y="1937099"/>
                      <a:pt x="1581301" y="1942573"/>
                      <a:pt x="1577752" y="1948263"/>
                    </a:cubicBezTo>
                    <a:cubicBezTo>
                      <a:pt x="1573881" y="1954382"/>
                      <a:pt x="1569257" y="1960930"/>
                      <a:pt x="1567751" y="1965976"/>
                    </a:cubicBezTo>
                    <a:cubicBezTo>
                      <a:pt x="1563234" y="1980790"/>
                      <a:pt x="1558717" y="1995711"/>
                      <a:pt x="1554416" y="2010633"/>
                    </a:cubicBezTo>
                    <a:cubicBezTo>
                      <a:pt x="1550114" y="2025447"/>
                      <a:pt x="1546027" y="2040368"/>
                      <a:pt x="1542371" y="2055397"/>
                    </a:cubicBezTo>
                    <a:cubicBezTo>
                      <a:pt x="1535596" y="2082234"/>
                      <a:pt x="1529466" y="2109394"/>
                      <a:pt x="1523551" y="2136553"/>
                    </a:cubicBezTo>
                    <a:cubicBezTo>
                      <a:pt x="1517637" y="2163605"/>
                      <a:pt x="1512045" y="2190764"/>
                      <a:pt x="1507313" y="2218138"/>
                    </a:cubicBezTo>
                    <a:cubicBezTo>
                      <a:pt x="1501075" y="2254529"/>
                      <a:pt x="1496129" y="2291135"/>
                      <a:pt x="1493440" y="2327956"/>
                    </a:cubicBezTo>
                    <a:cubicBezTo>
                      <a:pt x="1493225" y="2331928"/>
                      <a:pt x="1489891" y="2334934"/>
                      <a:pt x="1486020" y="2334719"/>
                    </a:cubicBezTo>
                    <a:cubicBezTo>
                      <a:pt x="1482041" y="2334504"/>
                      <a:pt x="1479030" y="2331177"/>
                      <a:pt x="1479244" y="2327205"/>
                    </a:cubicBezTo>
                    <a:cubicBezTo>
                      <a:pt x="1481072" y="2280400"/>
                      <a:pt x="1486127" y="2233811"/>
                      <a:pt x="1493978" y="2187544"/>
                    </a:cubicBezTo>
                    <a:cubicBezTo>
                      <a:pt x="1497096" y="2169080"/>
                      <a:pt x="1500645" y="2150723"/>
                      <a:pt x="1504624" y="2132474"/>
                    </a:cubicBezTo>
                    <a:cubicBezTo>
                      <a:pt x="1510647" y="2104992"/>
                      <a:pt x="1517637" y="2077833"/>
                      <a:pt x="1524842" y="2050781"/>
                    </a:cubicBezTo>
                    <a:cubicBezTo>
                      <a:pt x="1528176" y="2038758"/>
                      <a:pt x="1531725" y="2026628"/>
                      <a:pt x="1535488" y="2014712"/>
                    </a:cubicBezTo>
                    <a:cubicBezTo>
                      <a:pt x="1541081" y="1996785"/>
                      <a:pt x="1547103" y="1978965"/>
                      <a:pt x="1553125" y="1961252"/>
                    </a:cubicBezTo>
                    <a:cubicBezTo>
                      <a:pt x="1554953" y="1956207"/>
                      <a:pt x="1559148" y="1949659"/>
                      <a:pt x="1563557" y="1943325"/>
                    </a:cubicBezTo>
                    <a:cubicBezTo>
                      <a:pt x="1566783" y="1938494"/>
                      <a:pt x="1570225" y="1933878"/>
                      <a:pt x="1571623" y="1930121"/>
                    </a:cubicBezTo>
                    <a:cubicBezTo>
                      <a:pt x="1569041" y="1928833"/>
                      <a:pt x="1567536" y="1925827"/>
                      <a:pt x="1568074" y="1922821"/>
                    </a:cubicBezTo>
                    <a:cubicBezTo>
                      <a:pt x="1568826" y="1919064"/>
                      <a:pt x="1572483" y="1916702"/>
                      <a:pt x="1576139" y="1917454"/>
                    </a:cubicBezTo>
                    <a:cubicBezTo>
                      <a:pt x="1580871" y="1918313"/>
                      <a:pt x="1583344" y="1920674"/>
                      <a:pt x="1584850" y="1923358"/>
                    </a:cubicBezTo>
                    <a:close/>
                    <a:moveTo>
                      <a:pt x="1573774" y="1930873"/>
                    </a:moveTo>
                    <a:cubicBezTo>
                      <a:pt x="1573774" y="1930873"/>
                      <a:pt x="1573666" y="1930873"/>
                      <a:pt x="1573558" y="1930765"/>
                    </a:cubicBezTo>
                    <a:cubicBezTo>
                      <a:pt x="1573451" y="1930765"/>
                      <a:pt x="1573236" y="1930765"/>
                      <a:pt x="1573128" y="1930765"/>
                    </a:cubicBezTo>
                    <a:cubicBezTo>
                      <a:pt x="1573451" y="1931087"/>
                      <a:pt x="1573666" y="1931194"/>
                      <a:pt x="1573774" y="1930873"/>
                    </a:cubicBezTo>
                    <a:close/>
                    <a:moveTo>
                      <a:pt x="1709490" y="2178204"/>
                    </a:moveTo>
                    <a:cubicBezTo>
                      <a:pt x="1705942" y="2179600"/>
                      <a:pt x="1704221" y="2183572"/>
                      <a:pt x="1705619" y="2187007"/>
                    </a:cubicBezTo>
                    <a:cubicBezTo>
                      <a:pt x="1706049" y="2188295"/>
                      <a:pt x="1706910" y="2189369"/>
                      <a:pt x="1707985" y="2190120"/>
                    </a:cubicBezTo>
                    <a:cubicBezTo>
                      <a:pt x="1705081" y="2198815"/>
                      <a:pt x="1697661" y="2212556"/>
                      <a:pt x="1696263" y="2220178"/>
                    </a:cubicBezTo>
                    <a:lnTo>
                      <a:pt x="1681637" y="2301978"/>
                    </a:lnTo>
                    <a:cubicBezTo>
                      <a:pt x="1678088" y="2321945"/>
                      <a:pt x="1674755" y="2341911"/>
                      <a:pt x="1672174" y="2361878"/>
                    </a:cubicBezTo>
                    <a:cubicBezTo>
                      <a:pt x="1669700" y="2382060"/>
                      <a:pt x="1667764" y="2402134"/>
                      <a:pt x="1666689" y="2422316"/>
                    </a:cubicBezTo>
                    <a:cubicBezTo>
                      <a:pt x="1664323" y="2462571"/>
                      <a:pt x="1665076" y="2502935"/>
                      <a:pt x="1668947" y="2543942"/>
                    </a:cubicBezTo>
                    <a:cubicBezTo>
                      <a:pt x="1669270" y="2547807"/>
                      <a:pt x="1672711" y="2550705"/>
                      <a:pt x="1676690" y="2550490"/>
                    </a:cubicBezTo>
                    <a:cubicBezTo>
                      <a:pt x="1680562" y="2550168"/>
                      <a:pt x="1683465" y="2546733"/>
                      <a:pt x="1683250" y="2542761"/>
                    </a:cubicBezTo>
                    <a:cubicBezTo>
                      <a:pt x="1681315" y="2510557"/>
                      <a:pt x="1681745" y="2478889"/>
                      <a:pt x="1683573" y="2447435"/>
                    </a:cubicBezTo>
                    <a:cubicBezTo>
                      <a:pt x="1684863" y="2423604"/>
                      <a:pt x="1687229" y="2399880"/>
                      <a:pt x="1689918" y="2376048"/>
                    </a:cubicBezTo>
                    <a:cubicBezTo>
                      <a:pt x="1692714" y="2352432"/>
                      <a:pt x="1695725" y="2328815"/>
                      <a:pt x="1699489" y="2304876"/>
                    </a:cubicBezTo>
                    <a:lnTo>
                      <a:pt x="1711534" y="2222647"/>
                    </a:lnTo>
                    <a:cubicBezTo>
                      <a:pt x="1712502" y="2215669"/>
                      <a:pt x="1718739" y="2203109"/>
                      <a:pt x="1721320" y="2194843"/>
                    </a:cubicBezTo>
                    <a:cubicBezTo>
                      <a:pt x="1723041" y="2189261"/>
                      <a:pt x="1723148" y="2184753"/>
                      <a:pt x="1722073" y="2182498"/>
                    </a:cubicBezTo>
                    <a:cubicBezTo>
                      <a:pt x="1721105" y="2180244"/>
                      <a:pt x="1719600" y="2178634"/>
                      <a:pt x="1717449" y="2177882"/>
                    </a:cubicBezTo>
                    <a:cubicBezTo>
                      <a:pt x="1715621" y="2177131"/>
                      <a:pt x="1713039" y="2176701"/>
                      <a:pt x="1709490" y="2178204"/>
                    </a:cubicBezTo>
                    <a:close/>
                    <a:moveTo>
                      <a:pt x="1838002" y="2454091"/>
                    </a:moveTo>
                    <a:cubicBezTo>
                      <a:pt x="1834238" y="2454842"/>
                      <a:pt x="1831765" y="2458385"/>
                      <a:pt x="1832410" y="2462035"/>
                    </a:cubicBezTo>
                    <a:lnTo>
                      <a:pt x="1832518" y="2462249"/>
                    </a:lnTo>
                    <a:lnTo>
                      <a:pt x="1832625" y="2462249"/>
                    </a:lnTo>
                    <a:cubicBezTo>
                      <a:pt x="1832625" y="2462249"/>
                      <a:pt x="1832518" y="2462357"/>
                      <a:pt x="1832518" y="2462571"/>
                    </a:cubicBezTo>
                    <a:cubicBezTo>
                      <a:pt x="1832625" y="2462894"/>
                      <a:pt x="1832840" y="2463323"/>
                      <a:pt x="1832948" y="2463752"/>
                    </a:cubicBezTo>
                    <a:lnTo>
                      <a:pt x="1832518" y="2463108"/>
                    </a:lnTo>
                    <a:cubicBezTo>
                      <a:pt x="1832303" y="2467187"/>
                      <a:pt x="1830905" y="2475990"/>
                      <a:pt x="1830797" y="2476419"/>
                    </a:cubicBezTo>
                    <a:lnTo>
                      <a:pt x="1826388" y="2507014"/>
                    </a:lnTo>
                    <a:cubicBezTo>
                      <a:pt x="1825098" y="2517319"/>
                      <a:pt x="1823807" y="2527625"/>
                      <a:pt x="1822947" y="2538038"/>
                    </a:cubicBezTo>
                    <a:cubicBezTo>
                      <a:pt x="1822301" y="2545015"/>
                      <a:pt x="1821979" y="2551886"/>
                      <a:pt x="1821656" y="2558863"/>
                    </a:cubicBezTo>
                    <a:cubicBezTo>
                      <a:pt x="1821119" y="2576254"/>
                      <a:pt x="1821226" y="2593645"/>
                      <a:pt x="1821764" y="2611142"/>
                    </a:cubicBezTo>
                    <a:cubicBezTo>
                      <a:pt x="1821656" y="2615007"/>
                      <a:pt x="1824775" y="2618335"/>
                      <a:pt x="1828754" y="2618335"/>
                    </a:cubicBezTo>
                    <a:cubicBezTo>
                      <a:pt x="1832733" y="2618442"/>
                      <a:pt x="1835959" y="2615222"/>
                      <a:pt x="1835959" y="2611357"/>
                    </a:cubicBezTo>
                    <a:cubicBezTo>
                      <a:pt x="1836927" y="2596972"/>
                      <a:pt x="1838325" y="2582588"/>
                      <a:pt x="1839616" y="2568310"/>
                    </a:cubicBezTo>
                    <a:cubicBezTo>
                      <a:pt x="1840476" y="2558756"/>
                      <a:pt x="1841444" y="2549095"/>
                      <a:pt x="1842197" y="2539541"/>
                    </a:cubicBezTo>
                    <a:cubicBezTo>
                      <a:pt x="1842949" y="2529235"/>
                      <a:pt x="1843380" y="2518930"/>
                      <a:pt x="1844133" y="2508624"/>
                    </a:cubicBezTo>
                    <a:lnTo>
                      <a:pt x="1846068" y="2477922"/>
                    </a:lnTo>
                    <a:cubicBezTo>
                      <a:pt x="1846068" y="2477386"/>
                      <a:pt x="1846713" y="2466543"/>
                      <a:pt x="1846391" y="2462249"/>
                    </a:cubicBezTo>
                    <a:cubicBezTo>
                      <a:pt x="1846283" y="2459995"/>
                      <a:pt x="1845746" y="2458385"/>
                      <a:pt x="1845423" y="2457848"/>
                    </a:cubicBezTo>
                    <a:cubicBezTo>
                      <a:pt x="1843272" y="2454306"/>
                      <a:pt x="1840476" y="2453554"/>
                      <a:pt x="1838002" y="2454091"/>
                    </a:cubicBezTo>
                    <a:close/>
                    <a:moveTo>
                      <a:pt x="1126939" y="1425796"/>
                    </a:moveTo>
                    <a:cubicBezTo>
                      <a:pt x="1126831" y="1425152"/>
                      <a:pt x="1126186" y="1425474"/>
                      <a:pt x="1125541" y="1425903"/>
                    </a:cubicBezTo>
                    <a:lnTo>
                      <a:pt x="1125971" y="1426118"/>
                    </a:lnTo>
                    <a:cubicBezTo>
                      <a:pt x="1126293" y="1425903"/>
                      <a:pt x="1126616" y="1425796"/>
                      <a:pt x="1126939" y="1425796"/>
                    </a:cubicBezTo>
                    <a:close/>
                    <a:moveTo>
                      <a:pt x="534386" y="1188555"/>
                    </a:moveTo>
                    <a:cubicBezTo>
                      <a:pt x="534816" y="1188984"/>
                      <a:pt x="535246" y="1189306"/>
                      <a:pt x="535461" y="1188877"/>
                    </a:cubicBezTo>
                    <a:lnTo>
                      <a:pt x="534816" y="1188555"/>
                    </a:lnTo>
                    <a:lnTo>
                      <a:pt x="534386" y="1188555"/>
                    </a:lnTo>
                    <a:close/>
                    <a:moveTo>
                      <a:pt x="400927" y="1369223"/>
                    </a:moveTo>
                    <a:cubicBezTo>
                      <a:pt x="355652" y="1370511"/>
                      <a:pt x="312851" y="1367505"/>
                      <a:pt x="276824" y="1358381"/>
                    </a:cubicBezTo>
                    <a:cubicBezTo>
                      <a:pt x="272953" y="1357415"/>
                      <a:pt x="270587" y="1353550"/>
                      <a:pt x="271555" y="1349793"/>
                    </a:cubicBezTo>
                    <a:cubicBezTo>
                      <a:pt x="272415" y="1345928"/>
                      <a:pt x="276286" y="1343567"/>
                      <a:pt x="280158" y="1344533"/>
                    </a:cubicBezTo>
                    <a:cubicBezTo>
                      <a:pt x="309732" y="1351188"/>
                      <a:pt x="343823" y="1353228"/>
                      <a:pt x="379956" y="1352369"/>
                    </a:cubicBezTo>
                    <a:cubicBezTo>
                      <a:pt x="412542" y="1351618"/>
                      <a:pt x="446739" y="1348397"/>
                      <a:pt x="480830" y="1343889"/>
                    </a:cubicBezTo>
                    <a:cubicBezTo>
                      <a:pt x="522018" y="1338521"/>
                      <a:pt x="563099" y="1331222"/>
                      <a:pt x="601061" y="1323492"/>
                    </a:cubicBezTo>
                    <a:cubicBezTo>
                      <a:pt x="669780" y="1309430"/>
                      <a:pt x="727423" y="1293864"/>
                      <a:pt x="757104" y="1285384"/>
                    </a:cubicBezTo>
                    <a:cubicBezTo>
                      <a:pt x="685374" y="1253501"/>
                      <a:pt x="613751" y="1221511"/>
                      <a:pt x="541483" y="1189092"/>
                    </a:cubicBezTo>
                    <a:cubicBezTo>
                      <a:pt x="541054" y="1188877"/>
                      <a:pt x="540623" y="1188662"/>
                      <a:pt x="540085" y="1188448"/>
                    </a:cubicBezTo>
                    <a:cubicBezTo>
                      <a:pt x="539655" y="1188662"/>
                      <a:pt x="539763" y="1189414"/>
                      <a:pt x="539333" y="1189521"/>
                    </a:cubicBezTo>
                    <a:cubicBezTo>
                      <a:pt x="537935" y="1189736"/>
                      <a:pt x="536644" y="1189521"/>
                      <a:pt x="535461" y="1188877"/>
                    </a:cubicBezTo>
                    <a:cubicBezTo>
                      <a:pt x="535461" y="1188877"/>
                      <a:pt x="535461" y="1188770"/>
                      <a:pt x="535569" y="1188662"/>
                    </a:cubicBezTo>
                    <a:cubicBezTo>
                      <a:pt x="535569" y="1188555"/>
                      <a:pt x="535354" y="1188662"/>
                      <a:pt x="535246" y="1188662"/>
                    </a:cubicBezTo>
                    <a:lnTo>
                      <a:pt x="534816" y="1188555"/>
                    </a:lnTo>
                    <a:cubicBezTo>
                      <a:pt x="534386" y="1188233"/>
                      <a:pt x="533848" y="1187911"/>
                      <a:pt x="533418" y="1187481"/>
                    </a:cubicBezTo>
                    <a:cubicBezTo>
                      <a:pt x="533741" y="1187803"/>
                      <a:pt x="534063" y="1188233"/>
                      <a:pt x="534386" y="1188555"/>
                    </a:cubicBezTo>
                    <a:cubicBezTo>
                      <a:pt x="530837" y="1188233"/>
                      <a:pt x="524277" y="1188555"/>
                      <a:pt x="515243" y="1189092"/>
                    </a:cubicBezTo>
                    <a:cubicBezTo>
                      <a:pt x="488251" y="1190702"/>
                      <a:pt x="440825" y="1195747"/>
                      <a:pt x="387377" y="1200149"/>
                    </a:cubicBezTo>
                    <a:cubicBezTo>
                      <a:pt x="359631" y="1202403"/>
                      <a:pt x="330380" y="1204550"/>
                      <a:pt x="301559" y="1206053"/>
                    </a:cubicBezTo>
                    <a:cubicBezTo>
                      <a:pt x="279835" y="1207234"/>
                      <a:pt x="258220" y="1207878"/>
                      <a:pt x="237894" y="1208200"/>
                    </a:cubicBezTo>
                    <a:cubicBezTo>
                      <a:pt x="200040" y="1208736"/>
                      <a:pt x="166057" y="1207770"/>
                      <a:pt x="141645" y="1204765"/>
                    </a:cubicBezTo>
                    <a:cubicBezTo>
                      <a:pt x="137666" y="1204335"/>
                      <a:pt x="134870" y="1200793"/>
                      <a:pt x="135300" y="1196928"/>
                    </a:cubicBezTo>
                    <a:cubicBezTo>
                      <a:pt x="135730" y="1192956"/>
                      <a:pt x="139279" y="1190165"/>
                      <a:pt x="143150" y="1190595"/>
                    </a:cubicBezTo>
                    <a:cubicBezTo>
                      <a:pt x="169713" y="1192956"/>
                      <a:pt x="207460" y="1192098"/>
                      <a:pt x="249186" y="1189951"/>
                    </a:cubicBezTo>
                    <a:cubicBezTo>
                      <a:pt x="272093" y="1188877"/>
                      <a:pt x="296182" y="1187267"/>
                      <a:pt x="320271" y="1185764"/>
                    </a:cubicBezTo>
                    <a:cubicBezTo>
                      <a:pt x="344468" y="1184261"/>
                      <a:pt x="368557" y="1182758"/>
                      <a:pt x="391463" y="1181255"/>
                    </a:cubicBezTo>
                    <a:cubicBezTo>
                      <a:pt x="433727" y="1178571"/>
                      <a:pt x="471797" y="1176210"/>
                      <a:pt x="498682" y="1175029"/>
                    </a:cubicBezTo>
                    <a:cubicBezTo>
                      <a:pt x="502661" y="1174814"/>
                      <a:pt x="505350" y="1174814"/>
                      <a:pt x="508899" y="1174707"/>
                    </a:cubicBezTo>
                    <a:cubicBezTo>
                      <a:pt x="453730" y="1150017"/>
                      <a:pt x="398561" y="1125326"/>
                      <a:pt x="342854" y="1101817"/>
                    </a:cubicBezTo>
                    <a:cubicBezTo>
                      <a:pt x="231334" y="1054476"/>
                      <a:pt x="118953" y="1010463"/>
                      <a:pt x="4960" y="974287"/>
                    </a:cubicBezTo>
                    <a:cubicBezTo>
                      <a:pt x="1196" y="973106"/>
                      <a:pt x="-848" y="969134"/>
                      <a:pt x="335" y="965377"/>
                    </a:cubicBezTo>
                    <a:cubicBezTo>
                      <a:pt x="1518" y="961619"/>
                      <a:pt x="5497" y="959472"/>
                      <a:pt x="9261" y="960653"/>
                    </a:cubicBezTo>
                    <a:cubicBezTo>
                      <a:pt x="124115" y="995756"/>
                      <a:pt x="237572" y="1038374"/>
                      <a:pt x="349952" y="1084963"/>
                    </a:cubicBezTo>
                    <a:cubicBezTo>
                      <a:pt x="395657" y="1103964"/>
                      <a:pt x="441040" y="1124146"/>
                      <a:pt x="486423" y="1144113"/>
                    </a:cubicBezTo>
                    <a:cubicBezTo>
                      <a:pt x="469323" y="1125971"/>
                      <a:pt x="447277" y="1105467"/>
                      <a:pt x="420822" y="1083246"/>
                    </a:cubicBezTo>
                    <a:cubicBezTo>
                      <a:pt x="405659" y="1070471"/>
                      <a:pt x="389635" y="1057482"/>
                      <a:pt x="373504" y="1044600"/>
                    </a:cubicBezTo>
                    <a:cubicBezTo>
                      <a:pt x="362857" y="1036012"/>
                      <a:pt x="352211" y="1027424"/>
                      <a:pt x="341779" y="1019051"/>
                    </a:cubicBezTo>
                    <a:cubicBezTo>
                      <a:pt x="324895" y="1005632"/>
                      <a:pt x="308657" y="992643"/>
                      <a:pt x="293816" y="980942"/>
                    </a:cubicBezTo>
                    <a:cubicBezTo>
                      <a:pt x="252090" y="947986"/>
                      <a:pt x="221333" y="924584"/>
                      <a:pt x="221333" y="924584"/>
                    </a:cubicBezTo>
                    <a:cubicBezTo>
                      <a:pt x="218107" y="922222"/>
                      <a:pt x="217354" y="917821"/>
                      <a:pt x="219720" y="914601"/>
                    </a:cubicBezTo>
                    <a:cubicBezTo>
                      <a:pt x="221978" y="911380"/>
                      <a:pt x="226495" y="910736"/>
                      <a:pt x="229613" y="912990"/>
                    </a:cubicBezTo>
                    <a:cubicBezTo>
                      <a:pt x="229613" y="912990"/>
                      <a:pt x="278437" y="946483"/>
                      <a:pt x="336295" y="990604"/>
                    </a:cubicBezTo>
                    <a:cubicBezTo>
                      <a:pt x="347587" y="999191"/>
                      <a:pt x="359308" y="1008316"/>
                      <a:pt x="370923" y="1017655"/>
                    </a:cubicBezTo>
                    <a:cubicBezTo>
                      <a:pt x="382322" y="1026888"/>
                      <a:pt x="393722" y="1036227"/>
                      <a:pt x="404798" y="1045781"/>
                    </a:cubicBezTo>
                    <a:cubicBezTo>
                      <a:pt x="448783" y="1083246"/>
                      <a:pt x="489003" y="1121569"/>
                      <a:pt x="510081" y="1149158"/>
                    </a:cubicBezTo>
                    <a:cubicBezTo>
                      <a:pt x="511264" y="1150661"/>
                      <a:pt x="509759" y="1152378"/>
                      <a:pt x="509436" y="1154203"/>
                    </a:cubicBezTo>
                    <a:cubicBezTo>
                      <a:pt x="522664" y="1160108"/>
                      <a:pt x="536106" y="1165582"/>
                      <a:pt x="549442" y="1171486"/>
                    </a:cubicBezTo>
                    <a:cubicBezTo>
                      <a:pt x="599018" y="1193708"/>
                      <a:pt x="647735" y="1216036"/>
                      <a:pt x="696881" y="1238472"/>
                    </a:cubicBezTo>
                    <a:cubicBezTo>
                      <a:pt x="696881" y="1238472"/>
                      <a:pt x="696881" y="1238472"/>
                      <a:pt x="696989" y="1238472"/>
                    </a:cubicBezTo>
                    <a:cubicBezTo>
                      <a:pt x="697419" y="1238365"/>
                      <a:pt x="696558" y="1237506"/>
                      <a:pt x="696236" y="1236647"/>
                    </a:cubicBezTo>
                    <a:cubicBezTo>
                      <a:pt x="696128" y="1236433"/>
                      <a:pt x="696020" y="1236325"/>
                      <a:pt x="695913" y="1236111"/>
                    </a:cubicBezTo>
                    <a:cubicBezTo>
                      <a:pt x="695698" y="1236647"/>
                      <a:pt x="695483" y="1237184"/>
                      <a:pt x="695375" y="1237506"/>
                    </a:cubicBezTo>
                    <a:cubicBezTo>
                      <a:pt x="689353" y="1229133"/>
                      <a:pt x="674727" y="1206589"/>
                      <a:pt x="668382" y="1197143"/>
                    </a:cubicBezTo>
                    <a:cubicBezTo>
                      <a:pt x="660854" y="1185871"/>
                      <a:pt x="653004" y="1174814"/>
                      <a:pt x="645153" y="1163757"/>
                    </a:cubicBezTo>
                    <a:cubicBezTo>
                      <a:pt x="633216" y="1147118"/>
                      <a:pt x="620957" y="1130801"/>
                      <a:pt x="608589" y="1114592"/>
                    </a:cubicBezTo>
                    <a:cubicBezTo>
                      <a:pt x="594394" y="1095698"/>
                      <a:pt x="579338" y="1076912"/>
                      <a:pt x="563852" y="1058341"/>
                    </a:cubicBezTo>
                    <a:cubicBezTo>
                      <a:pt x="548689" y="1039984"/>
                      <a:pt x="532880" y="1021842"/>
                      <a:pt x="516749" y="1004022"/>
                    </a:cubicBezTo>
                    <a:cubicBezTo>
                      <a:pt x="484164" y="968275"/>
                      <a:pt x="449751" y="934138"/>
                      <a:pt x="413832" y="903973"/>
                    </a:cubicBezTo>
                    <a:cubicBezTo>
                      <a:pt x="410713" y="901504"/>
                      <a:pt x="410283" y="896995"/>
                      <a:pt x="412757" y="893882"/>
                    </a:cubicBezTo>
                    <a:cubicBezTo>
                      <a:pt x="415230" y="890876"/>
                      <a:pt x="419747" y="890447"/>
                      <a:pt x="422865" y="892916"/>
                    </a:cubicBezTo>
                    <a:cubicBezTo>
                      <a:pt x="460290" y="922544"/>
                      <a:pt x="496531" y="955823"/>
                      <a:pt x="530407" y="991462"/>
                    </a:cubicBezTo>
                    <a:cubicBezTo>
                      <a:pt x="547183" y="1009175"/>
                      <a:pt x="563315" y="1027424"/>
                      <a:pt x="578693" y="1045996"/>
                    </a:cubicBezTo>
                    <a:cubicBezTo>
                      <a:pt x="594394" y="1064996"/>
                      <a:pt x="609235" y="1084319"/>
                      <a:pt x="623323" y="1103642"/>
                    </a:cubicBezTo>
                    <a:cubicBezTo>
                      <a:pt x="633324" y="1117597"/>
                      <a:pt x="643325" y="1131553"/>
                      <a:pt x="653112" y="1145615"/>
                    </a:cubicBezTo>
                    <a:cubicBezTo>
                      <a:pt x="662790" y="1159785"/>
                      <a:pt x="672254" y="1174170"/>
                      <a:pt x="681395" y="1188662"/>
                    </a:cubicBezTo>
                    <a:cubicBezTo>
                      <a:pt x="686987" y="1197572"/>
                      <a:pt x="699247" y="1217969"/>
                      <a:pt x="705484" y="1227523"/>
                    </a:cubicBezTo>
                    <a:cubicBezTo>
                      <a:pt x="706667" y="1228167"/>
                      <a:pt x="707743" y="1229240"/>
                      <a:pt x="708388" y="1230528"/>
                    </a:cubicBezTo>
                    <a:cubicBezTo>
                      <a:pt x="709463" y="1232568"/>
                      <a:pt x="710001" y="1233749"/>
                      <a:pt x="710108" y="1234393"/>
                    </a:cubicBezTo>
                    <a:cubicBezTo>
                      <a:pt x="711614" y="1239116"/>
                      <a:pt x="708603" y="1241478"/>
                      <a:pt x="707635" y="1242229"/>
                    </a:cubicBezTo>
                    <a:cubicBezTo>
                      <a:pt x="707420" y="1242444"/>
                      <a:pt x="706667" y="1242551"/>
                      <a:pt x="706344" y="1242766"/>
                    </a:cubicBezTo>
                    <a:cubicBezTo>
                      <a:pt x="752802" y="1264021"/>
                      <a:pt x="799690" y="1285598"/>
                      <a:pt x="845933" y="1306209"/>
                    </a:cubicBezTo>
                    <a:cubicBezTo>
                      <a:pt x="860774" y="1312865"/>
                      <a:pt x="875722" y="1319306"/>
                      <a:pt x="890670" y="1325747"/>
                    </a:cubicBezTo>
                    <a:cubicBezTo>
                      <a:pt x="909060" y="1333691"/>
                      <a:pt x="927557" y="1341420"/>
                      <a:pt x="946054" y="1349149"/>
                    </a:cubicBezTo>
                    <a:cubicBezTo>
                      <a:pt x="931751" y="1324459"/>
                      <a:pt x="891531" y="1255755"/>
                      <a:pt x="845611" y="1179860"/>
                    </a:cubicBezTo>
                    <a:cubicBezTo>
                      <a:pt x="836147" y="1164187"/>
                      <a:pt x="826468" y="1148192"/>
                      <a:pt x="816790" y="1132197"/>
                    </a:cubicBezTo>
                    <a:cubicBezTo>
                      <a:pt x="802056" y="1108043"/>
                      <a:pt x="787431" y="1083890"/>
                      <a:pt x="773235" y="1061024"/>
                    </a:cubicBezTo>
                    <a:cubicBezTo>
                      <a:pt x="740220" y="1007994"/>
                      <a:pt x="710001" y="962049"/>
                      <a:pt x="689353" y="939506"/>
                    </a:cubicBezTo>
                    <a:cubicBezTo>
                      <a:pt x="686665" y="936607"/>
                      <a:pt x="686880" y="932098"/>
                      <a:pt x="689783" y="929415"/>
                    </a:cubicBezTo>
                    <a:cubicBezTo>
                      <a:pt x="692579" y="926731"/>
                      <a:pt x="697096" y="926838"/>
                      <a:pt x="699784" y="929737"/>
                    </a:cubicBezTo>
                    <a:cubicBezTo>
                      <a:pt x="717959" y="948630"/>
                      <a:pt x="743876" y="983733"/>
                      <a:pt x="772267" y="1026243"/>
                    </a:cubicBezTo>
                    <a:cubicBezTo>
                      <a:pt x="786248" y="1047176"/>
                      <a:pt x="800981" y="1069934"/>
                      <a:pt x="815499" y="1093336"/>
                    </a:cubicBezTo>
                    <a:cubicBezTo>
                      <a:pt x="836577" y="1127259"/>
                      <a:pt x="857548" y="1162684"/>
                      <a:pt x="876797" y="1196069"/>
                    </a:cubicBezTo>
                    <a:cubicBezTo>
                      <a:pt x="925836" y="1281197"/>
                      <a:pt x="963906" y="1352799"/>
                      <a:pt x="963906" y="1352799"/>
                    </a:cubicBezTo>
                    <a:cubicBezTo>
                      <a:pt x="964659" y="1354087"/>
                      <a:pt x="963046" y="1355053"/>
                      <a:pt x="962938" y="1356341"/>
                    </a:cubicBezTo>
                    <a:cubicBezTo>
                      <a:pt x="998965" y="1371370"/>
                      <a:pt x="1035206" y="1386399"/>
                      <a:pt x="1070910" y="1402072"/>
                    </a:cubicBezTo>
                    <a:cubicBezTo>
                      <a:pt x="1071878" y="1402501"/>
                      <a:pt x="1076395" y="1404756"/>
                      <a:pt x="1081879" y="1407439"/>
                    </a:cubicBezTo>
                    <a:cubicBezTo>
                      <a:pt x="1074997" y="1388116"/>
                      <a:pt x="1063274" y="1353335"/>
                      <a:pt x="1052735" y="1324137"/>
                    </a:cubicBezTo>
                    <a:cubicBezTo>
                      <a:pt x="1047036" y="1308571"/>
                      <a:pt x="1041873" y="1294938"/>
                      <a:pt x="1038110" y="1286994"/>
                    </a:cubicBezTo>
                    <a:cubicBezTo>
                      <a:pt x="1028108" y="1265631"/>
                      <a:pt x="1012837" y="1238579"/>
                      <a:pt x="995308" y="1208951"/>
                    </a:cubicBezTo>
                    <a:cubicBezTo>
                      <a:pt x="980898" y="1184583"/>
                      <a:pt x="964874" y="1158605"/>
                      <a:pt x="948528" y="1132626"/>
                    </a:cubicBezTo>
                    <a:cubicBezTo>
                      <a:pt x="912394" y="1075195"/>
                      <a:pt x="874754" y="1018622"/>
                      <a:pt x="848622" y="984055"/>
                    </a:cubicBezTo>
                    <a:cubicBezTo>
                      <a:pt x="846256" y="980942"/>
                      <a:pt x="846794" y="976541"/>
                      <a:pt x="849912" y="974072"/>
                    </a:cubicBezTo>
                    <a:cubicBezTo>
                      <a:pt x="853031" y="971710"/>
                      <a:pt x="857548" y="972247"/>
                      <a:pt x="859914" y="975360"/>
                    </a:cubicBezTo>
                    <a:cubicBezTo>
                      <a:pt x="880454" y="1001016"/>
                      <a:pt x="908200" y="1038803"/>
                      <a:pt x="936483" y="1080455"/>
                    </a:cubicBezTo>
                    <a:cubicBezTo>
                      <a:pt x="952507" y="1103964"/>
                      <a:pt x="968638" y="1128654"/>
                      <a:pt x="983909" y="1152915"/>
                    </a:cubicBezTo>
                    <a:cubicBezTo>
                      <a:pt x="994340" y="1169769"/>
                      <a:pt x="1004449" y="1186515"/>
                      <a:pt x="1013590" y="1202510"/>
                    </a:cubicBezTo>
                    <a:cubicBezTo>
                      <a:pt x="1030474" y="1231709"/>
                      <a:pt x="1044455" y="1258546"/>
                      <a:pt x="1053918" y="1279694"/>
                    </a:cubicBezTo>
                    <a:cubicBezTo>
                      <a:pt x="1057682" y="1288067"/>
                      <a:pt x="1062844" y="1302452"/>
                      <a:pt x="1068329" y="1318769"/>
                    </a:cubicBezTo>
                    <a:cubicBezTo>
                      <a:pt x="1079190" y="1351403"/>
                      <a:pt x="1091450" y="1392196"/>
                      <a:pt x="1097150" y="1409479"/>
                    </a:cubicBezTo>
                    <a:cubicBezTo>
                      <a:pt x="1097795" y="1411196"/>
                      <a:pt x="1095860" y="1412055"/>
                      <a:pt x="1095107" y="1413666"/>
                    </a:cubicBezTo>
                    <a:cubicBezTo>
                      <a:pt x="1105646" y="1418496"/>
                      <a:pt x="1117045" y="1423434"/>
                      <a:pt x="1124035" y="1425366"/>
                    </a:cubicBezTo>
                    <a:cubicBezTo>
                      <a:pt x="1124573" y="1425474"/>
                      <a:pt x="1125111" y="1425796"/>
                      <a:pt x="1125541" y="1425903"/>
                    </a:cubicBezTo>
                    <a:cubicBezTo>
                      <a:pt x="1124788" y="1426548"/>
                      <a:pt x="1123928" y="1427406"/>
                      <a:pt x="1123713" y="1427728"/>
                    </a:cubicBezTo>
                    <a:cubicBezTo>
                      <a:pt x="1124358" y="1426977"/>
                      <a:pt x="1125111" y="1426440"/>
                      <a:pt x="1125971" y="1426118"/>
                    </a:cubicBezTo>
                    <a:cubicBezTo>
                      <a:pt x="1126509" y="1426333"/>
                      <a:pt x="1126939" y="1426333"/>
                      <a:pt x="1126939" y="1426011"/>
                    </a:cubicBezTo>
                    <a:cubicBezTo>
                      <a:pt x="1126939" y="1425903"/>
                      <a:pt x="1126939" y="1425796"/>
                      <a:pt x="1126939" y="1425796"/>
                    </a:cubicBezTo>
                    <a:cubicBezTo>
                      <a:pt x="1129090" y="1425152"/>
                      <a:pt x="1131563" y="1425689"/>
                      <a:pt x="1133284" y="1427406"/>
                    </a:cubicBezTo>
                    <a:cubicBezTo>
                      <a:pt x="1136080" y="1429983"/>
                      <a:pt x="1136188" y="1434276"/>
                      <a:pt x="1133606" y="1437068"/>
                    </a:cubicBezTo>
                    <a:cubicBezTo>
                      <a:pt x="1132531" y="1438248"/>
                      <a:pt x="1130703" y="1439322"/>
                      <a:pt x="1128122" y="1439644"/>
                    </a:cubicBezTo>
                    <a:cubicBezTo>
                      <a:pt x="1125541" y="1439859"/>
                      <a:pt x="1120164" y="1438785"/>
                      <a:pt x="1113711" y="1436531"/>
                    </a:cubicBezTo>
                    <a:cubicBezTo>
                      <a:pt x="1096612" y="1430519"/>
                      <a:pt x="1068436" y="1416779"/>
                      <a:pt x="1065425" y="1415491"/>
                    </a:cubicBezTo>
                    <a:cubicBezTo>
                      <a:pt x="1064242" y="1417101"/>
                      <a:pt x="1063705" y="1419462"/>
                      <a:pt x="1061446" y="1419462"/>
                    </a:cubicBezTo>
                    <a:cubicBezTo>
                      <a:pt x="1060801" y="1419462"/>
                      <a:pt x="1060156" y="1419355"/>
                      <a:pt x="1059510" y="1419248"/>
                    </a:cubicBezTo>
                    <a:cubicBezTo>
                      <a:pt x="1058650" y="1420321"/>
                      <a:pt x="1057682" y="1421502"/>
                      <a:pt x="1056822" y="1422683"/>
                    </a:cubicBezTo>
                    <a:cubicBezTo>
                      <a:pt x="1051015" y="1430519"/>
                      <a:pt x="1044024" y="1441039"/>
                      <a:pt x="1039185" y="1445763"/>
                    </a:cubicBezTo>
                    <a:cubicBezTo>
                      <a:pt x="1028538" y="1455746"/>
                      <a:pt x="1017892" y="1465730"/>
                      <a:pt x="1006815" y="1475284"/>
                    </a:cubicBezTo>
                    <a:cubicBezTo>
                      <a:pt x="995739" y="1484945"/>
                      <a:pt x="984446" y="1494177"/>
                      <a:pt x="972725" y="1503087"/>
                    </a:cubicBezTo>
                    <a:cubicBezTo>
                      <a:pt x="956701" y="1515003"/>
                      <a:pt x="940032" y="1526060"/>
                      <a:pt x="922825" y="1536043"/>
                    </a:cubicBezTo>
                    <a:cubicBezTo>
                      <a:pt x="905511" y="1545919"/>
                      <a:pt x="887659" y="1554722"/>
                      <a:pt x="869377" y="1562666"/>
                    </a:cubicBezTo>
                    <a:cubicBezTo>
                      <a:pt x="832921" y="1578339"/>
                      <a:pt x="794851" y="1590040"/>
                      <a:pt x="756136" y="1599057"/>
                    </a:cubicBezTo>
                    <a:cubicBezTo>
                      <a:pt x="752265" y="1599916"/>
                      <a:pt x="748393" y="1597662"/>
                      <a:pt x="747533" y="1593797"/>
                    </a:cubicBezTo>
                    <a:cubicBezTo>
                      <a:pt x="746565" y="1590040"/>
                      <a:pt x="748823" y="1586175"/>
                      <a:pt x="752695" y="1585209"/>
                    </a:cubicBezTo>
                    <a:cubicBezTo>
                      <a:pt x="790119" y="1575118"/>
                      <a:pt x="826683" y="1561914"/>
                      <a:pt x="861742" y="1545705"/>
                    </a:cubicBezTo>
                    <a:cubicBezTo>
                      <a:pt x="879271" y="1537654"/>
                      <a:pt x="896478" y="1528851"/>
                      <a:pt x="913147" y="1519297"/>
                    </a:cubicBezTo>
                    <a:cubicBezTo>
                      <a:pt x="929815" y="1509743"/>
                      <a:pt x="946162" y="1499545"/>
                      <a:pt x="961863" y="1488273"/>
                    </a:cubicBezTo>
                    <a:cubicBezTo>
                      <a:pt x="973477" y="1480007"/>
                      <a:pt x="984769" y="1471312"/>
                      <a:pt x="995846" y="1462294"/>
                    </a:cubicBezTo>
                    <a:cubicBezTo>
                      <a:pt x="1007030" y="1453170"/>
                      <a:pt x="1017892" y="1443831"/>
                      <a:pt x="1028646" y="1434384"/>
                    </a:cubicBezTo>
                    <a:cubicBezTo>
                      <a:pt x="1034023" y="1429661"/>
                      <a:pt x="1042196" y="1417638"/>
                      <a:pt x="1048111" y="1410660"/>
                    </a:cubicBezTo>
                    <a:cubicBezTo>
                      <a:pt x="1048864" y="1409801"/>
                      <a:pt x="1049186" y="1409801"/>
                      <a:pt x="1049939" y="1409157"/>
                    </a:cubicBezTo>
                    <a:cubicBezTo>
                      <a:pt x="1017247" y="1395416"/>
                      <a:pt x="984446" y="1382212"/>
                      <a:pt x="951647" y="1368901"/>
                    </a:cubicBezTo>
                    <a:cubicBezTo>
                      <a:pt x="950249" y="1370726"/>
                      <a:pt x="949065" y="1372443"/>
                      <a:pt x="945947" y="1374591"/>
                    </a:cubicBezTo>
                    <a:cubicBezTo>
                      <a:pt x="926912" y="1387580"/>
                      <a:pt x="868624" y="1410445"/>
                      <a:pt x="865506" y="1412055"/>
                    </a:cubicBezTo>
                    <a:cubicBezTo>
                      <a:pt x="835287" y="1427514"/>
                      <a:pt x="804745" y="1442328"/>
                      <a:pt x="773343" y="1455209"/>
                    </a:cubicBezTo>
                    <a:cubicBezTo>
                      <a:pt x="752372" y="1463905"/>
                      <a:pt x="731079" y="1471741"/>
                      <a:pt x="709463" y="1478719"/>
                    </a:cubicBezTo>
                    <a:cubicBezTo>
                      <a:pt x="655477" y="1496002"/>
                      <a:pt x="599771" y="1507381"/>
                      <a:pt x="542559" y="1511246"/>
                    </a:cubicBezTo>
                    <a:cubicBezTo>
                      <a:pt x="538688" y="1511568"/>
                      <a:pt x="535246" y="1508669"/>
                      <a:pt x="534924" y="1504697"/>
                    </a:cubicBezTo>
                    <a:cubicBezTo>
                      <a:pt x="534601" y="1500833"/>
                      <a:pt x="537505" y="1497398"/>
                      <a:pt x="541376" y="1497076"/>
                    </a:cubicBezTo>
                    <a:cubicBezTo>
                      <a:pt x="586006" y="1492674"/>
                      <a:pt x="629345" y="1483228"/>
                      <a:pt x="671824" y="1470668"/>
                    </a:cubicBezTo>
                    <a:cubicBezTo>
                      <a:pt x="697311" y="1463153"/>
                      <a:pt x="722476" y="1454351"/>
                      <a:pt x="747425" y="1444797"/>
                    </a:cubicBezTo>
                    <a:cubicBezTo>
                      <a:pt x="784957" y="1430519"/>
                      <a:pt x="821844" y="1414524"/>
                      <a:pt x="857978" y="1397026"/>
                    </a:cubicBezTo>
                    <a:cubicBezTo>
                      <a:pt x="861096" y="1395524"/>
                      <a:pt x="918094" y="1375342"/>
                      <a:pt x="937666" y="1363212"/>
                    </a:cubicBezTo>
                    <a:cubicBezTo>
                      <a:pt x="927342" y="1359025"/>
                      <a:pt x="917126" y="1354838"/>
                      <a:pt x="906801" y="1350544"/>
                    </a:cubicBezTo>
                    <a:cubicBezTo>
                      <a:pt x="884110" y="1341205"/>
                      <a:pt x="861527" y="1331758"/>
                      <a:pt x="839051" y="1321990"/>
                    </a:cubicBezTo>
                    <a:cubicBezTo>
                      <a:pt x="818403" y="1312972"/>
                      <a:pt x="797432" y="1303311"/>
                      <a:pt x="776784" y="1294186"/>
                    </a:cubicBezTo>
                    <a:cubicBezTo>
                      <a:pt x="757104" y="1300735"/>
                      <a:pt x="689245" y="1322634"/>
                      <a:pt x="604933" y="1341312"/>
                    </a:cubicBezTo>
                    <a:cubicBezTo>
                      <a:pt x="566541" y="1349900"/>
                      <a:pt x="525030" y="1357630"/>
                      <a:pt x="483304" y="1362890"/>
                    </a:cubicBezTo>
                    <a:cubicBezTo>
                      <a:pt x="455558" y="1366325"/>
                      <a:pt x="427812" y="1368472"/>
                      <a:pt x="400927" y="1369223"/>
                    </a:cubicBezTo>
                    <a:close/>
                    <a:moveTo>
                      <a:pt x="1054671" y="1413880"/>
                    </a:moveTo>
                    <a:cubicBezTo>
                      <a:pt x="1054563" y="1413451"/>
                      <a:pt x="1054563" y="1413129"/>
                      <a:pt x="1054563" y="1412699"/>
                    </a:cubicBezTo>
                    <a:cubicBezTo>
                      <a:pt x="1054563" y="1412592"/>
                      <a:pt x="1054563" y="1412377"/>
                      <a:pt x="1054456" y="1412377"/>
                    </a:cubicBezTo>
                    <a:cubicBezTo>
                      <a:pt x="1053596" y="1412485"/>
                      <a:pt x="1053918" y="1413236"/>
                      <a:pt x="1054671" y="1413880"/>
                    </a:cubicBezTo>
                    <a:close/>
                    <a:moveTo>
                      <a:pt x="1435690" y="394925"/>
                    </a:moveTo>
                    <a:cubicBezTo>
                      <a:pt x="1431066" y="407377"/>
                      <a:pt x="1426012" y="419615"/>
                      <a:pt x="1421387" y="431960"/>
                    </a:cubicBezTo>
                    <a:cubicBezTo>
                      <a:pt x="1419451" y="437435"/>
                      <a:pt x="1417516" y="442802"/>
                      <a:pt x="1415688" y="448384"/>
                    </a:cubicBezTo>
                    <a:cubicBezTo>
                      <a:pt x="1413322" y="455577"/>
                      <a:pt x="1407514" y="473611"/>
                      <a:pt x="1406224" y="478764"/>
                    </a:cubicBezTo>
                    <a:cubicBezTo>
                      <a:pt x="1404933" y="483810"/>
                      <a:pt x="1407622" y="486815"/>
                      <a:pt x="1407945" y="487137"/>
                    </a:cubicBezTo>
                    <a:cubicBezTo>
                      <a:pt x="1408375" y="487459"/>
                      <a:pt x="1416440" y="491109"/>
                      <a:pt x="1419774" y="482843"/>
                    </a:cubicBezTo>
                    <a:cubicBezTo>
                      <a:pt x="1420204" y="481985"/>
                      <a:pt x="1420419" y="481126"/>
                      <a:pt x="1420419" y="480160"/>
                    </a:cubicBezTo>
                    <a:cubicBezTo>
                      <a:pt x="1422785" y="473504"/>
                      <a:pt x="1428055" y="459656"/>
                      <a:pt x="1430421" y="453537"/>
                    </a:cubicBezTo>
                    <a:cubicBezTo>
                      <a:pt x="1432464" y="448384"/>
                      <a:pt x="1434615" y="443232"/>
                      <a:pt x="1436766" y="438079"/>
                    </a:cubicBezTo>
                    <a:cubicBezTo>
                      <a:pt x="1442035" y="425948"/>
                      <a:pt x="1447520" y="413818"/>
                      <a:pt x="1452682" y="401688"/>
                    </a:cubicBezTo>
                    <a:cubicBezTo>
                      <a:pt x="1458059" y="388591"/>
                      <a:pt x="1463436" y="375602"/>
                      <a:pt x="1468275" y="362398"/>
                    </a:cubicBezTo>
                    <a:cubicBezTo>
                      <a:pt x="1473222" y="349087"/>
                      <a:pt x="1477739" y="335775"/>
                      <a:pt x="1482041" y="322357"/>
                    </a:cubicBezTo>
                    <a:cubicBezTo>
                      <a:pt x="1490429" y="295520"/>
                      <a:pt x="1497526" y="268253"/>
                      <a:pt x="1503549" y="240450"/>
                    </a:cubicBezTo>
                    <a:cubicBezTo>
                      <a:pt x="1504409" y="236585"/>
                      <a:pt x="1502151" y="232720"/>
                      <a:pt x="1498279" y="231862"/>
                    </a:cubicBezTo>
                    <a:cubicBezTo>
                      <a:pt x="1494408" y="230896"/>
                      <a:pt x="1490644" y="233257"/>
                      <a:pt x="1489676" y="237014"/>
                    </a:cubicBezTo>
                    <a:cubicBezTo>
                      <a:pt x="1483761" y="258592"/>
                      <a:pt x="1476986" y="279739"/>
                      <a:pt x="1469888" y="300780"/>
                    </a:cubicBezTo>
                    <a:cubicBezTo>
                      <a:pt x="1464511" y="316560"/>
                      <a:pt x="1458812" y="332233"/>
                      <a:pt x="1453112" y="347906"/>
                    </a:cubicBezTo>
                    <a:cubicBezTo>
                      <a:pt x="1447412" y="363579"/>
                      <a:pt x="1441713" y="379252"/>
                      <a:pt x="1435690" y="394925"/>
                    </a:cubicBezTo>
                    <a:close/>
                    <a:moveTo>
                      <a:pt x="1496129" y="192787"/>
                    </a:moveTo>
                    <a:cubicBezTo>
                      <a:pt x="1495376" y="192787"/>
                      <a:pt x="1497419" y="193109"/>
                      <a:pt x="1496559" y="193216"/>
                    </a:cubicBezTo>
                    <a:cubicBezTo>
                      <a:pt x="1495376" y="193216"/>
                      <a:pt x="1497096" y="193431"/>
                      <a:pt x="1497634" y="193646"/>
                    </a:cubicBezTo>
                    <a:lnTo>
                      <a:pt x="1497742" y="192894"/>
                    </a:lnTo>
                    <a:cubicBezTo>
                      <a:pt x="1495806" y="191284"/>
                      <a:pt x="1497849" y="189781"/>
                      <a:pt x="1496881" y="191069"/>
                    </a:cubicBezTo>
                    <a:cubicBezTo>
                      <a:pt x="1496774" y="191176"/>
                      <a:pt x="1496559" y="191391"/>
                      <a:pt x="1496344" y="191606"/>
                    </a:cubicBezTo>
                    <a:cubicBezTo>
                      <a:pt x="1495913" y="192143"/>
                      <a:pt x="1495806" y="190747"/>
                      <a:pt x="1495591" y="191499"/>
                    </a:cubicBezTo>
                    <a:cubicBezTo>
                      <a:pt x="1495376" y="192035"/>
                      <a:pt x="1496559" y="192357"/>
                      <a:pt x="1495913" y="192357"/>
                    </a:cubicBezTo>
                    <a:cubicBezTo>
                      <a:pt x="1495376" y="192465"/>
                      <a:pt x="1496666" y="192679"/>
                      <a:pt x="1496129" y="192787"/>
                    </a:cubicBezTo>
                    <a:close/>
                    <a:moveTo>
                      <a:pt x="1497742" y="193646"/>
                    </a:moveTo>
                    <a:lnTo>
                      <a:pt x="1497742" y="193646"/>
                    </a:lnTo>
                    <a:lnTo>
                      <a:pt x="1497634" y="193753"/>
                    </a:lnTo>
                    <a:lnTo>
                      <a:pt x="1497634" y="193860"/>
                    </a:lnTo>
                    <a:lnTo>
                      <a:pt x="1497311" y="193860"/>
                    </a:lnTo>
                    <a:cubicBezTo>
                      <a:pt x="1497096" y="193860"/>
                      <a:pt x="1497419" y="193968"/>
                      <a:pt x="1497634" y="193968"/>
                    </a:cubicBezTo>
                    <a:cubicBezTo>
                      <a:pt x="1496666" y="197188"/>
                      <a:pt x="1498279" y="200731"/>
                      <a:pt x="1501398" y="202126"/>
                    </a:cubicBezTo>
                    <a:cubicBezTo>
                      <a:pt x="1504839" y="203629"/>
                      <a:pt x="1508926" y="202126"/>
                      <a:pt x="1510432" y="198691"/>
                    </a:cubicBezTo>
                    <a:cubicBezTo>
                      <a:pt x="1513443" y="199228"/>
                      <a:pt x="1509463" y="198906"/>
                      <a:pt x="1512367" y="199228"/>
                    </a:cubicBezTo>
                    <a:cubicBezTo>
                      <a:pt x="1513335" y="199442"/>
                      <a:pt x="1512582" y="199442"/>
                      <a:pt x="1513443" y="198906"/>
                    </a:cubicBezTo>
                    <a:cubicBezTo>
                      <a:pt x="1513443" y="198798"/>
                      <a:pt x="1513550" y="198691"/>
                      <a:pt x="1513550" y="198584"/>
                    </a:cubicBezTo>
                    <a:cubicBezTo>
                      <a:pt x="1513335" y="197725"/>
                      <a:pt x="1514088" y="198047"/>
                      <a:pt x="1513335" y="197510"/>
                    </a:cubicBezTo>
                    <a:cubicBezTo>
                      <a:pt x="1512152" y="196651"/>
                      <a:pt x="1514303" y="197081"/>
                      <a:pt x="1512905" y="196437"/>
                    </a:cubicBezTo>
                    <a:cubicBezTo>
                      <a:pt x="1512152" y="196007"/>
                      <a:pt x="1513550" y="196222"/>
                      <a:pt x="1512690" y="195900"/>
                    </a:cubicBezTo>
                    <a:cubicBezTo>
                      <a:pt x="1510647" y="195148"/>
                      <a:pt x="1514088" y="195470"/>
                      <a:pt x="1511830" y="194826"/>
                    </a:cubicBezTo>
                    <a:cubicBezTo>
                      <a:pt x="1512045" y="190962"/>
                      <a:pt x="1509033" y="187527"/>
                      <a:pt x="1505162" y="187312"/>
                    </a:cubicBezTo>
                    <a:cubicBezTo>
                      <a:pt x="1501506" y="187097"/>
                      <a:pt x="1498494" y="189566"/>
                      <a:pt x="1497742" y="192894"/>
                    </a:cubicBezTo>
                    <a:lnTo>
                      <a:pt x="1497957" y="193109"/>
                    </a:lnTo>
                    <a:cubicBezTo>
                      <a:pt x="1497849" y="193323"/>
                      <a:pt x="1497742" y="193431"/>
                      <a:pt x="1497742" y="193646"/>
                    </a:cubicBezTo>
                    <a:close/>
                    <a:moveTo>
                      <a:pt x="1463221" y="1132411"/>
                    </a:moveTo>
                    <a:cubicBezTo>
                      <a:pt x="1449133" y="1141321"/>
                      <a:pt x="1434722" y="1149909"/>
                      <a:pt x="1420097" y="1158068"/>
                    </a:cubicBezTo>
                    <a:cubicBezTo>
                      <a:pt x="1405471" y="1166226"/>
                      <a:pt x="1390738" y="1173956"/>
                      <a:pt x="1375897" y="1181577"/>
                    </a:cubicBezTo>
                    <a:cubicBezTo>
                      <a:pt x="1372133" y="1183510"/>
                      <a:pt x="1344818" y="1191453"/>
                      <a:pt x="1335354" y="1192741"/>
                    </a:cubicBezTo>
                    <a:cubicBezTo>
                      <a:pt x="1333956" y="1207878"/>
                      <a:pt x="1332343" y="1223014"/>
                      <a:pt x="1331053" y="1238257"/>
                    </a:cubicBezTo>
                    <a:lnTo>
                      <a:pt x="1323847" y="1344962"/>
                    </a:lnTo>
                    <a:lnTo>
                      <a:pt x="1320191" y="1380710"/>
                    </a:lnTo>
                    <a:cubicBezTo>
                      <a:pt x="1319976" y="1382964"/>
                      <a:pt x="1319008" y="1385970"/>
                      <a:pt x="1317717" y="1389083"/>
                    </a:cubicBezTo>
                    <a:cubicBezTo>
                      <a:pt x="1317072" y="1390478"/>
                      <a:pt x="1315889" y="1392410"/>
                      <a:pt x="1315029" y="1393913"/>
                    </a:cubicBezTo>
                    <a:cubicBezTo>
                      <a:pt x="1315996" y="1394880"/>
                      <a:pt x="1316642" y="1396168"/>
                      <a:pt x="1316749" y="1397671"/>
                    </a:cubicBezTo>
                    <a:cubicBezTo>
                      <a:pt x="1317287" y="1401428"/>
                      <a:pt x="1314599" y="1404863"/>
                      <a:pt x="1310942" y="1405292"/>
                    </a:cubicBezTo>
                    <a:cubicBezTo>
                      <a:pt x="1307931" y="1405722"/>
                      <a:pt x="1305780" y="1404863"/>
                      <a:pt x="1304382" y="1403897"/>
                    </a:cubicBezTo>
                    <a:cubicBezTo>
                      <a:pt x="1302124" y="1402179"/>
                      <a:pt x="1300403" y="1399281"/>
                      <a:pt x="1301048" y="1394987"/>
                    </a:cubicBezTo>
                    <a:cubicBezTo>
                      <a:pt x="1301586" y="1391015"/>
                      <a:pt x="1305995" y="1383500"/>
                      <a:pt x="1306426" y="1379207"/>
                    </a:cubicBezTo>
                    <a:lnTo>
                      <a:pt x="1309652" y="1343996"/>
                    </a:lnTo>
                    <a:lnTo>
                      <a:pt x="1315674" y="1237077"/>
                    </a:lnTo>
                    <a:cubicBezTo>
                      <a:pt x="1316104" y="1231172"/>
                      <a:pt x="1316749" y="1225268"/>
                      <a:pt x="1317180" y="1219257"/>
                    </a:cubicBezTo>
                    <a:cubicBezTo>
                      <a:pt x="1316534" y="1220545"/>
                      <a:pt x="1315674" y="1221511"/>
                      <a:pt x="1314491" y="1222155"/>
                    </a:cubicBezTo>
                    <a:cubicBezTo>
                      <a:pt x="1313093" y="1222907"/>
                      <a:pt x="1311157" y="1223336"/>
                      <a:pt x="1308684" y="1222370"/>
                    </a:cubicBezTo>
                    <a:cubicBezTo>
                      <a:pt x="1308254" y="1222155"/>
                      <a:pt x="1307071" y="1221618"/>
                      <a:pt x="1305780" y="1220223"/>
                    </a:cubicBezTo>
                    <a:cubicBezTo>
                      <a:pt x="1304167" y="1218505"/>
                      <a:pt x="1299113" y="1211528"/>
                      <a:pt x="1296639" y="1209059"/>
                    </a:cubicBezTo>
                    <a:cubicBezTo>
                      <a:pt x="1291692" y="1204013"/>
                      <a:pt x="1286745" y="1199075"/>
                      <a:pt x="1281691" y="1194137"/>
                    </a:cubicBezTo>
                    <a:cubicBezTo>
                      <a:pt x="1278357" y="1190917"/>
                      <a:pt x="1275024" y="1187803"/>
                      <a:pt x="1271475" y="1184690"/>
                    </a:cubicBezTo>
                    <a:cubicBezTo>
                      <a:pt x="1254375" y="1169661"/>
                      <a:pt x="1237169" y="1154740"/>
                      <a:pt x="1220500" y="1139282"/>
                    </a:cubicBezTo>
                    <a:cubicBezTo>
                      <a:pt x="1209208" y="1128976"/>
                      <a:pt x="1198239" y="1118349"/>
                      <a:pt x="1187485" y="1107399"/>
                    </a:cubicBezTo>
                    <a:cubicBezTo>
                      <a:pt x="1165761" y="1085178"/>
                      <a:pt x="1143608" y="1060380"/>
                      <a:pt x="1122960" y="1033436"/>
                    </a:cubicBezTo>
                    <a:cubicBezTo>
                      <a:pt x="1109840" y="1016260"/>
                      <a:pt x="1097258" y="998118"/>
                      <a:pt x="1085643" y="979547"/>
                    </a:cubicBezTo>
                    <a:cubicBezTo>
                      <a:pt x="1055747" y="931669"/>
                      <a:pt x="1032195" y="880142"/>
                      <a:pt x="1020795" y="829258"/>
                    </a:cubicBezTo>
                    <a:cubicBezTo>
                      <a:pt x="1019828" y="825394"/>
                      <a:pt x="1022194" y="821529"/>
                      <a:pt x="1026065" y="820670"/>
                    </a:cubicBezTo>
                    <a:cubicBezTo>
                      <a:pt x="1029829" y="819704"/>
                      <a:pt x="1033700" y="822066"/>
                      <a:pt x="1034668" y="825930"/>
                    </a:cubicBezTo>
                    <a:cubicBezTo>
                      <a:pt x="1044670" y="865327"/>
                      <a:pt x="1062522" y="904724"/>
                      <a:pt x="1084568" y="942404"/>
                    </a:cubicBezTo>
                    <a:cubicBezTo>
                      <a:pt x="1100699" y="969993"/>
                      <a:pt x="1119088" y="996615"/>
                      <a:pt x="1138338" y="1021735"/>
                    </a:cubicBezTo>
                    <a:cubicBezTo>
                      <a:pt x="1158556" y="1048035"/>
                      <a:pt x="1179527" y="1072833"/>
                      <a:pt x="1200497" y="1094947"/>
                    </a:cubicBezTo>
                    <a:cubicBezTo>
                      <a:pt x="1210821" y="1105789"/>
                      <a:pt x="1221468" y="1116416"/>
                      <a:pt x="1232222" y="1126829"/>
                    </a:cubicBezTo>
                    <a:cubicBezTo>
                      <a:pt x="1248568" y="1142610"/>
                      <a:pt x="1265129" y="1157961"/>
                      <a:pt x="1281799" y="1173419"/>
                    </a:cubicBezTo>
                    <a:cubicBezTo>
                      <a:pt x="1285347" y="1176746"/>
                      <a:pt x="1288789" y="1180182"/>
                      <a:pt x="1292122" y="1183617"/>
                    </a:cubicBezTo>
                    <a:cubicBezTo>
                      <a:pt x="1297177" y="1188770"/>
                      <a:pt x="1301909" y="1194030"/>
                      <a:pt x="1306856" y="1199290"/>
                    </a:cubicBezTo>
                    <a:cubicBezTo>
                      <a:pt x="1308361" y="1200900"/>
                      <a:pt x="1310727" y="1205516"/>
                      <a:pt x="1312770" y="1208522"/>
                    </a:cubicBezTo>
                    <a:cubicBezTo>
                      <a:pt x="1313953" y="1208844"/>
                      <a:pt x="1315029" y="1209488"/>
                      <a:pt x="1315889" y="1210347"/>
                    </a:cubicBezTo>
                    <a:cubicBezTo>
                      <a:pt x="1315244" y="1210025"/>
                      <a:pt x="1314061" y="1209810"/>
                      <a:pt x="1313846" y="1209703"/>
                    </a:cubicBezTo>
                    <a:cubicBezTo>
                      <a:pt x="1313738" y="1209703"/>
                      <a:pt x="1313631" y="1209595"/>
                      <a:pt x="1313523" y="1209595"/>
                    </a:cubicBezTo>
                    <a:cubicBezTo>
                      <a:pt x="1314491" y="1210884"/>
                      <a:pt x="1315352" y="1211635"/>
                      <a:pt x="1315996" y="1211098"/>
                    </a:cubicBezTo>
                    <a:cubicBezTo>
                      <a:pt x="1316104" y="1210991"/>
                      <a:pt x="1316212" y="1210776"/>
                      <a:pt x="1316212" y="1210669"/>
                    </a:cubicBezTo>
                    <a:cubicBezTo>
                      <a:pt x="1316534" y="1211098"/>
                      <a:pt x="1316857" y="1211635"/>
                      <a:pt x="1317180" y="1212172"/>
                    </a:cubicBezTo>
                    <a:cubicBezTo>
                      <a:pt x="1318470" y="1214748"/>
                      <a:pt x="1317717" y="1215499"/>
                      <a:pt x="1317395" y="1216680"/>
                    </a:cubicBezTo>
                    <a:cubicBezTo>
                      <a:pt x="1320083" y="1181470"/>
                      <a:pt x="1322987" y="1146367"/>
                      <a:pt x="1326321" y="1111156"/>
                    </a:cubicBezTo>
                    <a:cubicBezTo>
                      <a:pt x="1328149" y="1092478"/>
                      <a:pt x="1330192" y="1073799"/>
                      <a:pt x="1332020" y="1055228"/>
                    </a:cubicBezTo>
                    <a:cubicBezTo>
                      <a:pt x="1325030" y="1048143"/>
                      <a:pt x="1306856" y="1036549"/>
                      <a:pt x="1303737" y="1033328"/>
                    </a:cubicBezTo>
                    <a:cubicBezTo>
                      <a:pt x="1289434" y="1019480"/>
                      <a:pt x="1275776" y="1004881"/>
                      <a:pt x="1262871" y="989530"/>
                    </a:cubicBezTo>
                    <a:cubicBezTo>
                      <a:pt x="1249966" y="974179"/>
                      <a:pt x="1237814" y="958184"/>
                      <a:pt x="1226630" y="941867"/>
                    </a:cubicBezTo>
                    <a:cubicBezTo>
                      <a:pt x="1213510" y="922652"/>
                      <a:pt x="1201573" y="902792"/>
                      <a:pt x="1190819" y="882181"/>
                    </a:cubicBezTo>
                    <a:cubicBezTo>
                      <a:pt x="1180064" y="861785"/>
                      <a:pt x="1170493" y="840637"/>
                      <a:pt x="1161675" y="819167"/>
                    </a:cubicBezTo>
                    <a:cubicBezTo>
                      <a:pt x="1151243" y="793618"/>
                      <a:pt x="1142102" y="767425"/>
                      <a:pt x="1133714" y="741125"/>
                    </a:cubicBezTo>
                    <a:cubicBezTo>
                      <a:pt x="1121024" y="701513"/>
                      <a:pt x="1110163" y="661472"/>
                      <a:pt x="1099408" y="622290"/>
                    </a:cubicBezTo>
                    <a:cubicBezTo>
                      <a:pt x="1098333" y="618425"/>
                      <a:pt x="1100591" y="614560"/>
                      <a:pt x="1104355" y="613380"/>
                    </a:cubicBezTo>
                    <a:cubicBezTo>
                      <a:pt x="1108119" y="612306"/>
                      <a:pt x="1112098" y="614560"/>
                      <a:pt x="1113174" y="618318"/>
                    </a:cubicBezTo>
                    <a:cubicBezTo>
                      <a:pt x="1124896" y="656963"/>
                      <a:pt x="1137048" y="696468"/>
                      <a:pt x="1150491" y="735543"/>
                    </a:cubicBezTo>
                    <a:cubicBezTo>
                      <a:pt x="1159417" y="761306"/>
                      <a:pt x="1168988" y="786855"/>
                      <a:pt x="1179419" y="811868"/>
                    </a:cubicBezTo>
                    <a:cubicBezTo>
                      <a:pt x="1188130" y="832801"/>
                      <a:pt x="1197486" y="853412"/>
                      <a:pt x="1207702" y="873379"/>
                    </a:cubicBezTo>
                    <a:cubicBezTo>
                      <a:pt x="1218026" y="893560"/>
                      <a:pt x="1229103" y="913098"/>
                      <a:pt x="1241471" y="931884"/>
                    </a:cubicBezTo>
                    <a:cubicBezTo>
                      <a:pt x="1252010" y="948093"/>
                      <a:pt x="1263516" y="963874"/>
                      <a:pt x="1275668" y="979117"/>
                    </a:cubicBezTo>
                    <a:cubicBezTo>
                      <a:pt x="1287821" y="994253"/>
                      <a:pt x="1300726" y="1008960"/>
                      <a:pt x="1314276" y="1022916"/>
                    </a:cubicBezTo>
                    <a:cubicBezTo>
                      <a:pt x="1316427" y="1025170"/>
                      <a:pt x="1325891" y="1032040"/>
                      <a:pt x="1333741" y="1038374"/>
                    </a:cubicBezTo>
                    <a:cubicBezTo>
                      <a:pt x="1337720" y="999836"/>
                      <a:pt x="1341592" y="961405"/>
                      <a:pt x="1345571" y="922866"/>
                    </a:cubicBezTo>
                    <a:cubicBezTo>
                      <a:pt x="1351593" y="864791"/>
                      <a:pt x="1356540" y="806608"/>
                      <a:pt x="1361594" y="748532"/>
                    </a:cubicBezTo>
                    <a:cubicBezTo>
                      <a:pt x="1359873" y="747136"/>
                      <a:pt x="1358260" y="745741"/>
                      <a:pt x="1356647" y="744345"/>
                    </a:cubicBezTo>
                    <a:cubicBezTo>
                      <a:pt x="1353851" y="741984"/>
                      <a:pt x="1351378" y="739407"/>
                      <a:pt x="1349657" y="736509"/>
                    </a:cubicBezTo>
                    <a:cubicBezTo>
                      <a:pt x="1339548" y="719333"/>
                      <a:pt x="1329224" y="702372"/>
                      <a:pt x="1319116" y="685196"/>
                    </a:cubicBezTo>
                    <a:cubicBezTo>
                      <a:pt x="1312448" y="673602"/>
                      <a:pt x="1305888" y="662009"/>
                      <a:pt x="1299543" y="650200"/>
                    </a:cubicBezTo>
                    <a:cubicBezTo>
                      <a:pt x="1285670" y="623900"/>
                      <a:pt x="1272873" y="597385"/>
                      <a:pt x="1261473" y="570440"/>
                    </a:cubicBezTo>
                    <a:cubicBezTo>
                      <a:pt x="1253838" y="552298"/>
                      <a:pt x="1246955" y="533941"/>
                      <a:pt x="1240610" y="515477"/>
                    </a:cubicBezTo>
                    <a:cubicBezTo>
                      <a:pt x="1224801" y="469317"/>
                      <a:pt x="1212864" y="421977"/>
                      <a:pt x="1203831" y="373133"/>
                    </a:cubicBezTo>
                    <a:cubicBezTo>
                      <a:pt x="1203078" y="369268"/>
                      <a:pt x="1205552" y="365511"/>
                      <a:pt x="1209423" y="364760"/>
                    </a:cubicBezTo>
                    <a:cubicBezTo>
                      <a:pt x="1213295" y="364008"/>
                      <a:pt x="1217059" y="366477"/>
                      <a:pt x="1217811" y="370342"/>
                    </a:cubicBezTo>
                    <a:cubicBezTo>
                      <a:pt x="1228135" y="418112"/>
                      <a:pt x="1241793" y="464165"/>
                      <a:pt x="1258247" y="509251"/>
                    </a:cubicBezTo>
                    <a:cubicBezTo>
                      <a:pt x="1264914" y="527286"/>
                      <a:pt x="1271905" y="545213"/>
                      <a:pt x="1279325" y="563033"/>
                    </a:cubicBezTo>
                    <a:cubicBezTo>
                      <a:pt x="1290402" y="589548"/>
                      <a:pt x="1302231" y="615956"/>
                      <a:pt x="1315352" y="642042"/>
                    </a:cubicBezTo>
                    <a:cubicBezTo>
                      <a:pt x="1321266" y="653850"/>
                      <a:pt x="1327396" y="665444"/>
                      <a:pt x="1333741" y="677038"/>
                    </a:cubicBezTo>
                    <a:cubicBezTo>
                      <a:pt x="1343205" y="694535"/>
                      <a:pt x="1352883" y="711819"/>
                      <a:pt x="1362455" y="729316"/>
                    </a:cubicBezTo>
                    <a:cubicBezTo>
                      <a:pt x="1362670" y="729638"/>
                      <a:pt x="1363100" y="729853"/>
                      <a:pt x="1363315" y="730175"/>
                    </a:cubicBezTo>
                    <a:cubicBezTo>
                      <a:pt x="1365143" y="708813"/>
                      <a:pt x="1367401" y="687450"/>
                      <a:pt x="1369230" y="666195"/>
                    </a:cubicBezTo>
                    <a:cubicBezTo>
                      <a:pt x="1373531" y="616385"/>
                      <a:pt x="1378586" y="566790"/>
                      <a:pt x="1382995" y="517088"/>
                    </a:cubicBezTo>
                    <a:cubicBezTo>
                      <a:pt x="1382135" y="515799"/>
                      <a:pt x="1380091" y="515370"/>
                      <a:pt x="1380199" y="513653"/>
                    </a:cubicBezTo>
                    <a:cubicBezTo>
                      <a:pt x="1380951" y="506353"/>
                      <a:pt x="1378801" y="497443"/>
                      <a:pt x="1375682" y="487889"/>
                    </a:cubicBezTo>
                    <a:cubicBezTo>
                      <a:pt x="1368477" y="465560"/>
                      <a:pt x="1355357" y="440548"/>
                      <a:pt x="1350087" y="424875"/>
                    </a:cubicBezTo>
                    <a:cubicBezTo>
                      <a:pt x="1343850" y="406089"/>
                      <a:pt x="1337828" y="387195"/>
                      <a:pt x="1332558" y="368087"/>
                    </a:cubicBezTo>
                    <a:cubicBezTo>
                      <a:pt x="1329009" y="355420"/>
                      <a:pt x="1325783" y="342538"/>
                      <a:pt x="1322879" y="329657"/>
                    </a:cubicBezTo>
                    <a:cubicBezTo>
                      <a:pt x="1315459" y="297344"/>
                      <a:pt x="1309867" y="264710"/>
                      <a:pt x="1305780" y="231969"/>
                    </a:cubicBezTo>
                    <a:cubicBezTo>
                      <a:pt x="1305135" y="227997"/>
                      <a:pt x="1307931" y="224455"/>
                      <a:pt x="1311803" y="223811"/>
                    </a:cubicBezTo>
                    <a:cubicBezTo>
                      <a:pt x="1315674" y="223274"/>
                      <a:pt x="1319330" y="225957"/>
                      <a:pt x="1319868" y="229822"/>
                    </a:cubicBezTo>
                    <a:cubicBezTo>
                      <a:pt x="1324277" y="255478"/>
                      <a:pt x="1329977" y="280920"/>
                      <a:pt x="1336107" y="306254"/>
                    </a:cubicBezTo>
                    <a:cubicBezTo>
                      <a:pt x="1340839" y="325255"/>
                      <a:pt x="1346001" y="344149"/>
                      <a:pt x="1351162" y="362935"/>
                    </a:cubicBezTo>
                    <a:cubicBezTo>
                      <a:pt x="1356432" y="381828"/>
                      <a:pt x="1361594" y="400721"/>
                      <a:pt x="1367294" y="419508"/>
                    </a:cubicBezTo>
                    <a:cubicBezTo>
                      <a:pt x="1371273" y="433141"/>
                      <a:pt x="1380307" y="453967"/>
                      <a:pt x="1386866" y="473933"/>
                    </a:cubicBezTo>
                    <a:cubicBezTo>
                      <a:pt x="1392674" y="409524"/>
                      <a:pt x="1397836" y="345007"/>
                      <a:pt x="1404611" y="280598"/>
                    </a:cubicBezTo>
                    <a:cubicBezTo>
                      <a:pt x="1414289" y="189029"/>
                      <a:pt x="1425796" y="97461"/>
                      <a:pt x="1439884" y="6107"/>
                    </a:cubicBezTo>
                    <a:cubicBezTo>
                      <a:pt x="1440422" y="2135"/>
                      <a:pt x="1444078" y="-549"/>
                      <a:pt x="1447950" y="95"/>
                    </a:cubicBezTo>
                    <a:cubicBezTo>
                      <a:pt x="1451929" y="632"/>
                      <a:pt x="1454617" y="4282"/>
                      <a:pt x="1453972" y="8147"/>
                    </a:cubicBezTo>
                    <a:cubicBezTo>
                      <a:pt x="1440852" y="99501"/>
                      <a:pt x="1430636" y="190962"/>
                      <a:pt x="1421710" y="282316"/>
                    </a:cubicBezTo>
                    <a:cubicBezTo>
                      <a:pt x="1409020" y="410705"/>
                      <a:pt x="1399449" y="539202"/>
                      <a:pt x="1388372" y="667806"/>
                    </a:cubicBezTo>
                    <a:cubicBezTo>
                      <a:pt x="1386866" y="685303"/>
                      <a:pt x="1384823" y="702909"/>
                      <a:pt x="1383318" y="720406"/>
                    </a:cubicBezTo>
                    <a:lnTo>
                      <a:pt x="1397190" y="701728"/>
                    </a:lnTo>
                    <a:cubicBezTo>
                      <a:pt x="1405364" y="690241"/>
                      <a:pt x="1413537" y="678648"/>
                      <a:pt x="1421495" y="666947"/>
                    </a:cubicBezTo>
                    <a:cubicBezTo>
                      <a:pt x="1429453" y="655246"/>
                      <a:pt x="1437303" y="643545"/>
                      <a:pt x="1445046" y="631629"/>
                    </a:cubicBezTo>
                    <a:cubicBezTo>
                      <a:pt x="1459887" y="608978"/>
                      <a:pt x="1474728" y="585898"/>
                      <a:pt x="1489676" y="562711"/>
                    </a:cubicBezTo>
                    <a:cubicBezTo>
                      <a:pt x="1504409" y="539846"/>
                      <a:pt x="1519142" y="516873"/>
                      <a:pt x="1533338" y="493471"/>
                    </a:cubicBezTo>
                    <a:cubicBezTo>
                      <a:pt x="1552265" y="462232"/>
                      <a:pt x="1570332" y="430672"/>
                      <a:pt x="1586248" y="398360"/>
                    </a:cubicBezTo>
                    <a:cubicBezTo>
                      <a:pt x="1587969" y="394817"/>
                      <a:pt x="1592163" y="393314"/>
                      <a:pt x="1595712" y="394925"/>
                    </a:cubicBezTo>
                    <a:cubicBezTo>
                      <a:pt x="1599368" y="396642"/>
                      <a:pt x="1600874" y="400936"/>
                      <a:pt x="1599153" y="404479"/>
                    </a:cubicBezTo>
                    <a:cubicBezTo>
                      <a:pt x="1580441" y="445915"/>
                      <a:pt x="1558610" y="486708"/>
                      <a:pt x="1534951" y="526427"/>
                    </a:cubicBezTo>
                    <a:cubicBezTo>
                      <a:pt x="1525487" y="542207"/>
                      <a:pt x="1515809" y="557773"/>
                      <a:pt x="1505915" y="573231"/>
                    </a:cubicBezTo>
                    <a:cubicBezTo>
                      <a:pt x="1490967" y="596419"/>
                      <a:pt x="1475373" y="619069"/>
                      <a:pt x="1459994" y="641612"/>
                    </a:cubicBezTo>
                    <a:cubicBezTo>
                      <a:pt x="1451929" y="653421"/>
                      <a:pt x="1443648" y="665122"/>
                      <a:pt x="1435260" y="676608"/>
                    </a:cubicBezTo>
                    <a:cubicBezTo>
                      <a:pt x="1426764" y="688202"/>
                      <a:pt x="1418268" y="699581"/>
                      <a:pt x="1409450" y="710960"/>
                    </a:cubicBezTo>
                    <a:lnTo>
                      <a:pt x="1390200" y="734899"/>
                    </a:lnTo>
                    <a:cubicBezTo>
                      <a:pt x="1388802" y="736509"/>
                      <a:pt x="1384608" y="739622"/>
                      <a:pt x="1381920" y="742091"/>
                    </a:cubicBezTo>
                    <a:cubicBezTo>
                      <a:pt x="1381812" y="742950"/>
                      <a:pt x="1381489" y="743809"/>
                      <a:pt x="1380951" y="744560"/>
                    </a:cubicBezTo>
                    <a:cubicBezTo>
                      <a:pt x="1380951" y="744560"/>
                      <a:pt x="1380951" y="744560"/>
                      <a:pt x="1380951" y="744560"/>
                    </a:cubicBezTo>
                    <a:cubicBezTo>
                      <a:pt x="1380629" y="747673"/>
                      <a:pt x="1380307" y="750786"/>
                      <a:pt x="1380091" y="753899"/>
                    </a:cubicBezTo>
                    <a:cubicBezTo>
                      <a:pt x="1380091" y="754221"/>
                      <a:pt x="1380414" y="754543"/>
                      <a:pt x="1380307" y="754865"/>
                    </a:cubicBezTo>
                    <a:cubicBezTo>
                      <a:pt x="1380307" y="755080"/>
                      <a:pt x="1379984" y="754973"/>
                      <a:pt x="1379876" y="755188"/>
                    </a:cubicBezTo>
                    <a:cubicBezTo>
                      <a:pt x="1374607" y="811760"/>
                      <a:pt x="1369660" y="868226"/>
                      <a:pt x="1363530" y="924799"/>
                    </a:cubicBezTo>
                    <a:cubicBezTo>
                      <a:pt x="1359336" y="961941"/>
                      <a:pt x="1355357" y="999084"/>
                      <a:pt x="1351270" y="1036227"/>
                    </a:cubicBezTo>
                    <a:cubicBezTo>
                      <a:pt x="1352991" y="1034724"/>
                      <a:pt x="1355034" y="1033114"/>
                      <a:pt x="1355895" y="1031933"/>
                    </a:cubicBezTo>
                    <a:lnTo>
                      <a:pt x="1380091" y="1002734"/>
                    </a:lnTo>
                    <a:lnTo>
                      <a:pt x="1451714" y="915352"/>
                    </a:lnTo>
                    <a:cubicBezTo>
                      <a:pt x="1473007" y="888944"/>
                      <a:pt x="1498602" y="859745"/>
                      <a:pt x="1525057" y="829044"/>
                    </a:cubicBezTo>
                    <a:cubicBezTo>
                      <a:pt x="1549254" y="801133"/>
                      <a:pt x="1573988" y="772041"/>
                      <a:pt x="1596142" y="742198"/>
                    </a:cubicBezTo>
                    <a:cubicBezTo>
                      <a:pt x="1627329" y="699903"/>
                      <a:pt x="1653569" y="656319"/>
                      <a:pt x="1665076" y="612521"/>
                    </a:cubicBezTo>
                    <a:cubicBezTo>
                      <a:pt x="1665936" y="608656"/>
                      <a:pt x="1669808" y="606402"/>
                      <a:pt x="1673679" y="607368"/>
                    </a:cubicBezTo>
                    <a:cubicBezTo>
                      <a:pt x="1677443" y="608227"/>
                      <a:pt x="1679809" y="612091"/>
                      <a:pt x="1678841" y="615956"/>
                    </a:cubicBezTo>
                    <a:cubicBezTo>
                      <a:pt x="1668087" y="661794"/>
                      <a:pt x="1642385" y="708169"/>
                      <a:pt x="1610768" y="752719"/>
                    </a:cubicBezTo>
                    <a:cubicBezTo>
                      <a:pt x="1588829" y="783528"/>
                      <a:pt x="1564202" y="813478"/>
                      <a:pt x="1539683" y="841711"/>
                    </a:cubicBezTo>
                    <a:cubicBezTo>
                      <a:pt x="1513335" y="872198"/>
                      <a:pt x="1487095" y="900538"/>
                      <a:pt x="1465479" y="926624"/>
                    </a:cubicBezTo>
                    <a:cubicBezTo>
                      <a:pt x="1455801" y="938217"/>
                      <a:pt x="1446122" y="949811"/>
                      <a:pt x="1436228" y="961297"/>
                    </a:cubicBezTo>
                    <a:cubicBezTo>
                      <a:pt x="1421495" y="978366"/>
                      <a:pt x="1406654" y="995434"/>
                      <a:pt x="1391813" y="1012503"/>
                    </a:cubicBezTo>
                    <a:lnTo>
                      <a:pt x="1366971" y="1040950"/>
                    </a:lnTo>
                    <a:cubicBezTo>
                      <a:pt x="1365358" y="1042883"/>
                      <a:pt x="1359766" y="1045674"/>
                      <a:pt x="1356755" y="1048035"/>
                    </a:cubicBezTo>
                    <a:cubicBezTo>
                      <a:pt x="1357077" y="1049216"/>
                      <a:pt x="1357185" y="1050397"/>
                      <a:pt x="1356970" y="1051685"/>
                    </a:cubicBezTo>
                    <a:cubicBezTo>
                      <a:pt x="1356325" y="1055335"/>
                      <a:pt x="1352668" y="1057804"/>
                      <a:pt x="1349012" y="1057053"/>
                    </a:cubicBezTo>
                    <a:cubicBezTo>
                      <a:pt x="1349012" y="1057053"/>
                      <a:pt x="1349012" y="1057053"/>
                      <a:pt x="1348904" y="1057053"/>
                    </a:cubicBezTo>
                    <a:cubicBezTo>
                      <a:pt x="1346861" y="1075624"/>
                      <a:pt x="1344710" y="1094303"/>
                      <a:pt x="1342774" y="1112874"/>
                    </a:cubicBezTo>
                    <a:cubicBezTo>
                      <a:pt x="1340516" y="1134773"/>
                      <a:pt x="1338580" y="1156672"/>
                      <a:pt x="1336537" y="1178464"/>
                    </a:cubicBezTo>
                    <a:cubicBezTo>
                      <a:pt x="1346538" y="1176103"/>
                      <a:pt x="1365681" y="1169769"/>
                      <a:pt x="1368692" y="1168266"/>
                    </a:cubicBezTo>
                    <a:cubicBezTo>
                      <a:pt x="1383102" y="1160322"/>
                      <a:pt x="1397405" y="1152164"/>
                      <a:pt x="1411601" y="1143683"/>
                    </a:cubicBezTo>
                    <a:cubicBezTo>
                      <a:pt x="1425796" y="1135203"/>
                      <a:pt x="1439669" y="1126507"/>
                      <a:pt x="1453327" y="1117383"/>
                    </a:cubicBezTo>
                    <a:cubicBezTo>
                      <a:pt x="1478384" y="1100958"/>
                      <a:pt x="1503334" y="1082816"/>
                      <a:pt x="1527853" y="1063601"/>
                    </a:cubicBezTo>
                    <a:cubicBezTo>
                      <a:pt x="1551835" y="1044815"/>
                      <a:pt x="1575279" y="1024955"/>
                      <a:pt x="1597002" y="1003593"/>
                    </a:cubicBezTo>
                    <a:cubicBezTo>
                      <a:pt x="1626254" y="974716"/>
                      <a:pt x="1652601" y="943477"/>
                      <a:pt x="1673142" y="909233"/>
                    </a:cubicBezTo>
                    <a:cubicBezTo>
                      <a:pt x="1675185" y="905905"/>
                      <a:pt x="1679486" y="904724"/>
                      <a:pt x="1682928" y="906657"/>
                    </a:cubicBezTo>
                    <a:cubicBezTo>
                      <a:pt x="1686369" y="908696"/>
                      <a:pt x="1687445" y="912990"/>
                      <a:pt x="1685509" y="916426"/>
                    </a:cubicBezTo>
                    <a:cubicBezTo>
                      <a:pt x="1660236" y="961190"/>
                      <a:pt x="1626146" y="1001983"/>
                      <a:pt x="1587431" y="1038159"/>
                    </a:cubicBezTo>
                    <a:cubicBezTo>
                      <a:pt x="1572160" y="1052437"/>
                      <a:pt x="1556244" y="1066070"/>
                      <a:pt x="1539790" y="1078844"/>
                    </a:cubicBezTo>
                    <a:cubicBezTo>
                      <a:pt x="1514948" y="1098275"/>
                      <a:pt x="1488923" y="1115987"/>
                      <a:pt x="1463221" y="1132411"/>
                    </a:cubicBezTo>
                    <a:close/>
                    <a:moveTo>
                      <a:pt x="1355249" y="1051578"/>
                    </a:moveTo>
                    <a:cubicBezTo>
                      <a:pt x="1356002" y="1052222"/>
                      <a:pt x="1355787" y="1049860"/>
                      <a:pt x="1355787" y="1049216"/>
                    </a:cubicBezTo>
                    <a:lnTo>
                      <a:pt x="1355787" y="1049001"/>
                    </a:lnTo>
                    <a:cubicBezTo>
                      <a:pt x="1354711" y="1049968"/>
                      <a:pt x="1354282" y="1050934"/>
                      <a:pt x="1355249" y="1051578"/>
                    </a:cubicBezTo>
                    <a:close/>
                    <a:moveTo>
                      <a:pt x="2305377" y="1362031"/>
                    </a:moveTo>
                    <a:cubicBezTo>
                      <a:pt x="2279890" y="1366003"/>
                      <a:pt x="2254295" y="1369760"/>
                      <a:pt x="2228701" y="1373625"/>
                    </a:cubicBezTo>
                    <a:cubicBezTo>
                      <a:pt x="2229346" y="1374161"/>
                      <a:pt x="2229561" y="1374805"/>
                      <a:pt x="2230421" y="1375449"/>
                    </a:cubicBezTo>
                    <a:cubicBezTo>
                      <a:pt x="2236013" y="1379636"/>
                      <a:pt x="2244186" y="1383286"/>
                      <a:pt x="2253435" y="1386828"/>
                    </a:cubicBezTo>
                    <a:cubicBezTo>
                      <a:pt x="2271072" y="1393591"/>
                      <a:pt x="2292580" y="1399173"/>
                      <a:pt x="2309357" y="1403145"/>
                    </a:cubicBezTo>
                    <a:cubicBezTo>
                      <a:pt x="2338715" y="1410338"/>
                      <a:pt x="2370763" y="1418818"/>
                      <a:pt x="2403563" y="1427299"/>
                    </a:cubicBezTo>
                    <a:cubicBezTo>
                      <a:pt x="2424211" y="1432559"/>
                      <a:pt x="2445181" y="1437926"/>
                      <a:pt x="2466152" y="1442328"/>
                    </a:cubicBezTo>
                    <a:cubicBezTo>
                      <a:pt x="2502178" y="1450057"/>
                      <a:pt x="2537990" y="1455639"/>
                      <a:pt x="2571435" y="1455317"/>
                    </a:cubicBezTo>
                    <a:cubicBezTo>
                      <a:pt x="2575306" y="1455209"/>
                      <a:pt x="2578640" y="1458215"/>
                      <a:pt x="2578748" y="1462187"/>
                    </a:cubicBezTo>
                    <a:cubicBezTo>
                      <a:pt x="2578855" y="1466159"/>
                      <a:pt x="2575736" y="1469380"/>
                      <a:pt x="2571757" y="1469487"/>
                    </a:cubicBezTo>
                    <a:cubicBezTo>
                      <a:pt x="2537237" y="1471204"/>
                      <a:pt x="2500027" y="1467233"/>
                      <a:pt x="2462496" y="1460255"/>
                    </a:cubicBezTo>
                    <a:cubicBezTo>
                      <a:pt x="2441202" y="1456283"/>
                      <a:pt x="2419801" y="1451345"/>
                      <a:pt x="2398723" y="1445978"/>
                    </a:cubicBezTo>
                    <a:cubicBezTo>
                      <a:pt x="2365923" y="1437497"/>
                      <a:pt x="2334199" y="1427728"/>
                      <a:pt x="2305055" y="1419999"/>
                    </a:cubicBezTo>
                    <a:cubicBezTo>
                      <a:pt x="2284622" y="1414310"/>
                      <a:pt x="2257521" y="1406151"/>
                      <a:pt x="2238379" y="1396705"/>
                    </a:cubicBezTo>
                    <a:cubicBezTo>
                      <a:pt x="2225367" y="1390371"/>
                      <a:pt x="2216656" y="1383071"/>
                      <a:pt x="2213322" y="1375986"/>
                    </a:cubicBezTo>
                    <a:cubicBezTo>
                      <a:pt x="2177618" y="1381461"/>
                      <a:pt x="2141914" y="1387043"/>
                      <a:pt x="2106211" y="1392196"/>
                    </a:cubicBezTo>
                    <a:cubicBezTo>
                      <a:pt x="2077927" y="1396275"/>
                      <a:pt x="2049537" y="1400140"/>
                      <a:pt x="2021253" y="1404111"/>
                    </a:cubicBezTo>
                    <a:cubicBezTo>
                      <a:pt x="2024049" y="1405614"/>
                      <a:pt x="2026200" y="1406795"/>
                      <a:pt x="2026630" y="1407010"/>
                    </a:cubicBezTo>
                    <a:lnTo>
                      <a:pt x="2098145" y="1446729"/>
                    </a:lnTo>
                    <a:cubicBezTo>
                      <a:pt x="2138473" y="1468736"/>
                      <a:pt x="2178156" y="1488488"/>
                      <a:pt x="2218699" y="1505878"/>
                    </a:cubicBezTo>
                    <a:cubicBezTo>
                      <a:pt x="2259135" y="1523269"/>
                      <a:pt x="2300431" y="1538405"/>
                      <a:pt x="2345060" y="1549355"/>
                    </a:cubicBezTo>
                    <a:cubicBezTo>
                      <a:pt x="2360331" y="1553112"/>
                      <a:pt x="2378613" y="1560519"/>
                      <a:pt x="2396680" y="1564813"/>
                    </a:cubicBezTo>
                    <a:cubicBezTo>
                      <a:pt x="2408080" y="1567497"/>
                      <a:pt x="2419264" y="1569107"/>
                      <a:pt x="2429373" y="1567282"/>
                    </a:cubicBezTo>
                    <a:cubicBezTo>
                      <a:pt x="2433244" y="1566530"/>
                      <a:pt x="2437008" y="1568999"/>
                      <a:pt x="2437761" y="1572864"/>
                    </a:cubicBezTo>
                    <a:cubicBezTo>
                      <a:pt x="2438513" y="1576728"/>
                      <a:pt x="2435933" y="1580486"/>
                      <a:pt x="2432061" y="1581237"/>
                    </a:cubicBezTo>
                    <a:cubicBezTo>
                      <a:pt x="2422920" y="1583169"/>
                      <a:pt x="2412919" y="1582955"/>
                      <a:pt x="2402703" y="1581452"/>
                    </a:cubicBezTo>
                    <a:cubicBezTo>
                      <a:pt x="2381517" y="1578446"/>
                      <a:pt x="2359148" y="1569858"/>
                      <a:pt x="2341189" y="1565886"/>
                    </a:cubicBezTo>
                    <a:cubicBezTo>
                      <a:pt x="2295269" y="1555366"/>
                      <a:pt x="2252467" y="1541411"/>
                      <a:pt x="2211064" y="1523698"/>
                    </a:cubicBezTo>
                    <a:cubicBezTo>
                      <a:pt x="2169875" y="1505986"/>
                      <a:pt x="2130193" y="1484731"/>
                      <a:pt x="2089757" y="1461758"/>
                    </a:cubicBezTo>
                    <a:lnTo>
                      <a:pt x="2019102" y="1419999"/>
                    </a:lnTo>
                    <a:cubicBezTo>
                      <a:pt x="2018027" y="1419462"/>
                      <a:pt x="2007273" y="1413129"/>
                      <a:pt x="1997594" y="1407439"/>
                    </a:cubicBezTo>
                    <a:cubicBezTo>
                      <a:pt x="1934144" y="1416349"/>
                      <a:pt x="1870588" y="1425366"/>
                      <a:pt x="1807031" y="1434276"/>
                    </a:cubicBezTo>
                    <a:cubicBezTo>
                      <a:pt x="1802299" y="1434921"/>
                      <a:pt x="1797674" y="1435672"/>
                      <a:pt x="1792943" y="1436316"/>
                    </a:cubicBezTo>
                    <a:lnTo>
                      <a:pt x="1822194" y="1457034"/>
                    </a:lnTo>
                    <a:cubicBezTo>
                      <a:pt x="1834776" y="1465515"/>
                      <a:pt x="1847681" y="1473351"/>
                      <a:pt x="1860909" y="1480866"/>
                    </a:cubicBezTo>
                    <a:cubicBezTo>
                      <a:pt x="1880589" y="1492138"/>
                      <a:pt x="1900914" y="1502658"/>
                      <a:pt x="1921347" y="1512749"/>
                    </a:cubicBezTo>
                    <a:cubicBezTo>
                      <a:pt x="1950706" y="1527563"/>
                      <a:pt x="1980172" y="1541840"/>
                      <a:pt x="2009638" y="1555903"/>
                    </a:cubicBezTo>
                    <a:cubicBezTo>
                      <a:pt x="2039213" y="1569965"/>
                      <a:pt x="2068786" y="1583492"/>
                      <a:pt x="2099006" y="1595944"/>
                    </a:cubicBezTo>
                    <a:cubicBezTo>
                      <a:pt x="2139011" y="1612261"/>
                      <a:pt x="2179769" y="1626646"/>
                      <a:pt x="2222355" y="1637595"/>
                    </a:cubicBezTo>
                    <a:cubicBezTo>
                      <a:pt x="2226227" y="1638454"/>
                      <a:pt x="2228593" y="1642319"/>
                      <a:pt x="2227625" y="1646183"/>
                    </a:cubicBezTo>
                    <a:cubicBezTo>
                      <a:pt x="2226765" y="1649940"/>
                      <a:pt x="2222893" y="1652302"/>
                      <a:pt x="2219022" y="1651443"/>
                    </a:cubicBezTo>
                    <a:cubicBezTo>
                      <a:pt x="2175467" y="1641567"/>
                      <a:pt x="2133419" y="1628256"/>
                      <a:pt x="2092445" y="1612476"/>
                    </a:cubicBezTo>
                    <a:cubicBezTo>
                      <a:pt x="2061581" y="1600667"/>
                      <a:pt x="2031254" y="1587463"/>
                      <a:pt x="2001358" y="1573293"/>
                    </a:cubicBezTo>
                    <a:cubicBezTo>
                      <a:pt x="1971676" y="1559231"/>
                      <a:pt x="1942425" y="1544094"/>
                      <a:pt x="1913066" y="1528958"/>
                    </a:cubicBezTo>
                    <a:cubicBezTo>
                      <a:pt x="1895967" y="1520048"/>
                      <a:pt x="1878976" y="1510924"/>
                      <a:pt x="1862307" y="1501155"/>
                    </a:cubicBezTo>
                    <a:cubicBezTo>
                      <a:pt x="1845638" y="1491279"/>
                      <a:pt x="1829292" y="1480866"/>
                      <a:pt x="1813483" y="1469702"/>
                    </a:cubicBezTo>
                    <a:lnTo>
                      <a:pt x="1781866" y="1445763"/>
                    </a:lnTo>
                    <a:cubicBezTo>
                      <a:pt x="1779607" y="1444153"/>
                      <a:pt x="1774230" y="1442972"/>
                      <a:pt x="1771112" y="1441791"/>
                    </a:cubicBezTo>
                    <a:cubicBezTo>
                      <a:pt x="1769606" y="1441254"/>
                      <a:pt x="1769283" y="1440503"/>
                      <a:pt x="1768208" y="1439859"/>
                    </a:cubicBezTo>
                    <a:cubicBezTo>
                      <a:pt x="1738419" y="1444045"/>
                      <a:pt x="1708523" y="1448232"/>
                      <a:pt x="1678841" y="1452633"/>
                    </a:cubicBezTo>
                    <a:cubicBezTo>
                      <a:pt x="1637008" y="1458752"/>
                      <a:pt x="1595067" y="1465193"/>
                      <a:pt x="1553340" y="1471849"/>
                    </a:cubicBezTo>
                    <a:cubicBezTo>
                      <a:pt x="1558933" y="1476035"/>
                      <a:pt x="1564525" y="1480222"/>
                      <a:pt x="1570332" y="1484194"/>
                    </a:cubicBezTo>
                    <a:cubicBezTo>
                      <a:pt x="1576354" y="1488488"/>
                      <a:pt x="1582592" y="1492567"/>
                      <a:pt x="1588829" y="1496539"/>
                    </a:cubicBezTo>
                    <a:cubicBezTo>
                      <a:pt x="1606466" y="1507703"/>
                      <a:pt x="1624103" y="1518867"/>
                      <a:pt x="1641847" y="1530032"/>
                    </a:cubicBezTo>
                    <a:cubicBezTo>
                      <a:pt x="1659484" y="1541089"/>
                      <a:pt x="1677228" y="1552038"/>
                      <a:pt x="1695188" y="1562773"/>
                    </a:cubicBezTo>
                    <a:cubicBezTo>
                      <a:pt x="1726482" y="1581774"/>
                      <a:pt x="1759820" y="1601204"/>
                      <a:pt x="1794126" y="1620205"/>
                    </a:cubicBezTo>
                    <a:cubicBezTo>
                      <a:pt x="1827141" y="1638347"/>
                      <a:pt x="1861231" y="1655952"/>
                      <a:pt x="1895967" y="1671196"/>
                    </a:cubicBezTo>
                    <a:cubicBezTo>
                      <a:pt x="1943070" y="1692021"/>
                      <a:pt x="1991249" y="1708768"/>
                      <a:pt x="2039642" y="1717248"/>
                    </a:cubicBezTo>
                    <a:cubicBezTo>
                      <a:pt x="2043514" y="1717892"/>
                      <a:pt x="2046095" y="1721542"/>
                      <a:pt x="2045450" y="1725407"/>
                    </a:cubicBezTo>
                    <a:cubicBezTo>
                      <a:pt x="2044804" y="1729379"/>
                      <a:pt x="2041148" y="1731955"/>
                      <a:pt x="2037277" y="1731311"/>
                    </a:cubicBezTo>
                    <a:cubicBezTo>
                      <a:pt x="1987593" y="1723796"/>
                      <a:pt x="1937586" y="1708124"/>
                      <a:pt x="1888869" y="1687727"/>
                    </a:cubicBezTo>
                    <a:cubicBezTo>
                      <a:pt x="1853273" y="1672806"/>
                      <a:pt x="1818322" y="1655523"/>
                      <a:pt x="1784769" y="1637058"/>
                    </a:cubicBezTo>
                    <a:cubicBezTo>
                      <a:pt x="1750141" y="1618058"/>
                      <a:pt x="1717018" y="1597662"/>
                      <a:pt x="1685724" y="1578124"/>
                    </a:cubicBezTo>
                    <a:cubicBezTo>
                      <a:pt x="1671421" y="1569214"/>
                      <a:pt x="1657333" y="1560197"/>
                      <a:pt x="1643245" y="1551072"/>
                    </a:cubicBezTo>
                    <a:cubicBezTo>
                      <a:pt x="1622167" y="1537332"/>
                      <a:pt x="1601304" y="1523376"/>
                      <a:pt x="1580333" y="1509421"/>
                    </a:cubicBezTo>
                    <a:cubicBezTo>
                      <a:pt x="1573988" y="1505127"/>
                      <a:pt x="1567751" y="1500833"/>
                      <a:pt x="1561621" y="1496324"/>
                    </a:cubicBezTo>
                    <a:cubicBezTo>
                      <a:pt x="1555599" y="1491816"/>
                      <a:pt x="1549576" y="1487199"/>
                      <a:pt x="1543554" y="1482476"/>
                    </a:cubicBezTo>
                    <a:cubicBezTo>
                      <a:pt x="1543554" y="1482476"/>
                      <a:pt x="1543339" y="1482261"/>
                      <a:pt x="1543339" y="1482261"/>
                    </a:cubicBezTo>
                    <a:cubicBezTo>
                      <a:pt x="1540973" y="1484194"/>
                      <a:pt x="1537854" y="1485589"/>
                      <a:pt x="1535059" y="1483764"/>
                    </a:cubicBezTo>
                    <a:cubicBezTo>
                      <a:pt x="1532693" y="1482154"/>
                      <a:pt x="1533230" y="1479148"/>
                      <a:pt x="1533660" y="1476465"/>
                    </a:cubicBezTo>
                    <a:cubicBezTo>
                      <a:pt x="1518605" y="1480329"/>
                      <a:pt x="1497742" y="1485911"/>
                      <a:pt x="1482686" y="1488380"/>
                    </a:cubicBezTo>
                    <a:cubicBezTo>
                      <a:pt x="1476233" y="1489454"/>
                      <a:pt x="1470749" y="1489991"/>
                      <a:pt x="1467092" y="1489669"/>
                    </a:cubicBezTo>
                    <a:cubicBezTo>
                      <a:pt x="1464081" y="1489454"/>
                      <a:pt x="1461930" y="1488595"/>
                      <a:pt x="1460532" y="1487736"/>
                    </a:cubicBezTo>
                    <a:cubicBezTo>
                      <a:pt x="1457306" y="1485589"/>
                      <a:pt x="1456446" y="1481403"/>
                      <a:pt x="1458489" y="1478289"/>
                    </a:cubicBezTo>
                    <a:cubicBezTo>
                      <a:pt x="1460425" y="1475284"/>
                      <a:pt x="1464296" y="1474318"/>
                      <a:pt x="1467307" y="1475928"/>
                    </a:cubicBezTo>
                    <a:cubicBezTo>
                      <a:pt x="1466877" y="1477216"/>
                      <a:pt x="1470856" y="1476035"/>
                      <a:pt x="1473867" y="1475713"/>
                    </a:cubicBezTo>
                    <a:cubicBezTo>
                      <a:pt x="1480105" y="1474962"/>
                      <a:pt x="1488385" y="1473244"/>
                      <a:pt x="1497096" y="1471097"/>
                    </a:cubicBezTo>
                    <a:cubicBezTo>
                      <a:pt x="1506237" y="1468950"/>
                      <a:pt x="1515594" y="1466481"/>
                      <a:pt x="1524089" y="1464119"/>
                    </a:cubicBezTo>
                    <a:cubicBezTo>
                      <a:pt x="1523982" y="1462724"/>
                      <a:pt x="1524412" y="1461651"/>
                      <a:pt x="1524520" y="1461436"/>
                    </a:cubicBezTo>
                    <a:cubicBezTo>
                      <a:pt x="1525272" y="1459181"/>
                      <a:pt x="1527638" y="1455639"/>
                      <a:pt x="1533123" y="1457356"/>
                    </a:cubicBezTo>
                    <a:cubicBezTo>
                      <a:pt x="1533553" y="1457464"/>
                      <a:pt x="1534413" y="1457786"/>
                      <a:pt x="1535488" y="1458537"/>
                    </a:cubicBezTo>
                    <a:cubicBezTo>
                      <a:pt x="1535919" y="1458859"/>
                      <a:pt x="1537102" y="1459718"/>
                      <a:pt x="1537962" y="1460362"/>
                    </a:cubicBezTo>
                    <a:cubicBezTo>
                      <a:pt x="1540113" y="1459826"/>
                      <a:pt x="1541726" y="1459396"/>
                      <a:pt x="1543339" y="1458967"/>
                    </a:cubicBezTo>
                    <a:cubicBezTo>
                      <a:pt x="1563234" y="1429016"/>
                      <a:pt x="1582914" y="1399388"/>
                      <a:pt x="1603455" y="1371048"/>
                    </a:cubicBezTo>
                    <a:cubicBezTo>
                      <a:pt x="1619801" y="1348505"/>
                      <a:pt x="1636578" y="1326391"/>
                      <a:pt x="1654322" y="1304921"/>
                    </a:cubicBezTo>
                    <a:cubicBezTo>
                      <a:pt x="1668947" y="1287101"/>
                      <a:pt x="1684218" y="1269711"/>
                      <a:pt x="1700242" y="1252642"/>
                    </a:cubicBezTo>
                    <a:cubicBezTo>
                      <a:pt x="1715943" y="1236003"/>
                      <a:pt x="1732504" y="1219793"/>
                      <a:pt x="1749818" y="1203691"/>
                    </a:cubicBezTo>
                    <a:cubicBezTo>
                      <a:pt x="1761218" y="1193278"/>
                      <a:pt x="1772617" y="1182973"/>
                      <a:pt x="1784124" y="1172667"/>
                    </a:cubicBezTo>
                    <a:cubicBezTo>
                      <a:pt x="1801331" y="1157424"/>
                      <a:pt x="1818860" y="1142288"/>
                      <a:pt x="1836389" y="1127366"/>
                    </a:cubicBezTo>
                    <a:lnTo>
                      <a:pt x="1865103" y="1103642"/>
                    </a:lnTo>
                    <a:cubicBezTo>
                      <a:pt x="1867254" y="1102032"/>
                      <a:pt x="1871018" y="1098060"/>
                      <a:pt x="1873706" y="1095698"/>
                    </a:cubicBezTo>
                    <a:cubicBezTo>
                      <a:pt x="1875535" y="1093981"/>
                      <a:pt x="1877255" y="1092907"/>
                      <a:pt x="1878223" y="1092585"/>
                    </a:cubicBezTo>
                    <a:cubicBezTo>
                      <a:pt x="1881449" y="1091404"/>
                      <a:pt x="1883815" y="1092263"/>
                      <a:pt x="1885321" y="1093444"/>
                    </a:cubicBezTo>
                    <a:cubicBezTo>
                      <a:pt x="1886611" y="1094410"/>
                      <a:pt x="1889300" y="1096879"/>
                      <a:pt x="1887794" y="1101924"/>
                    </a:cubicBezTo>
                    <a:cubicBezTo>
                      <a:pt x="1887041" y="1104715"/>
                      <a:pt x="1884676" y="1106540"/>
                      <a:pt x="1881879" y="1106862"/>
                    </a:cubicBezTo>
                    <a:cubicBezTo>
                      <a:pt x="1879299" y="1109439"/>
                      <a:pt x="1875965" y="1113089"/>
                      <a:pt x="1874029" y="1114699"/>
                    </a:cubicBezTo>
                    <a:lnTo>
                      <a:pt x="1846498" y="1138745"/>
                    </a:lnTo>
                    <a:cubicBezTo>
                      <a:pt x="1832195" y="1151627"/>
                      <a:pt x="1818107" y="1164509"/>
                      <a:pt x="1804019" y="1177498"/>
                    </a:cubicBezTo>
                    <a:cubicBezTo>
                      <a:pt x="1789932" y="1190487"/>
                      <a:pt x="1776059" y="1203584"/>
                      <a:pt x="1762186" y="1216788"/>
                    </a:cubicBezTo>
                    <a:cubicBezTo>
                      <a:pt x="1736806" y="1241049"/>
                      <a:pt x="1713577" y="1265954"/>
                      <a:pt x="1691316" y="1291180"/>
                    </a:cubicBezTo>
                    <a:cubicBezTo>
                      <a:pt x="1676153" y="1308464"/>
                      <a:pt x="1661527" y="1325854"/>
                      <a:pt x="1647224" y="1343674"/>
                    </a:cubicBezTo>
                    <a:cubicBezTo>
                      <a:pt x="1618510" y="1379314"/>
                      <a:pt x="1591733" y="1416886"/>
                      <a:pt x="1564848" y="1455102"/>
                    </a:cubicBezTo>
                    <a:cubicBezTo>
                      <a:pt x="1601949" y="1448769"/>
                      <a:pt x="1639158" y="1442650"/>
                      <a:pt x="1676368" y="1436746"/>
                    </a:cubicBezTo>
                    <a:cubicBezTo>
                      <a:pt x="1714545" y="1430841"/>
                      <a:pt x="1752722" y="1424937"/>
                      <a:pt x="1790899" y="1419248"/>
                    </a:cubicBezTo>
                    <a:cubicBezTo>
                      <a:pt x="1790254" y="1417101"/>
                      <a:pt x="1788641" y="1415061"/>
                      <a:pt x="1790146" y="1413129"/>
                    </a:cubicBezTo>
                    <a:cubicBezTo>
                      <a:pt x="1823162" y="1369653"/>
                      <a:pt x="1858650" y="1328216"/>
                      <a:pt x="1896505" y="1288926"/>
                    </a:cubicBezTo>
                    <a:cubicBezTo>
                      <a:pt x="1911561" y="1273146"/>
                      <a:pt x="1927047" y="1257795"/>
                      <a:pt x="1942855" y="1242766"/>
                    </a:cubicBezTo>
                    <a:cubicBezTo>
                      <a:pt x="1966514" y="1220330"/>
                      <a:pt x="1991141" y="1198753"/>
                      <a:pt x="2015984" y="1177498"/>
                    </a:cubicBezTo>
                    <a:cubicBezTo>
                      <a:pt x="2029103" y="1166441"/>
                      <a:pt x="2042439" y="1155599"/>
                      <a:pt x="2056096" y="1145079"/>
                    </a:cubicBezTo>
                    <a:cubicBezTo>
                      <a:pt x="2069647" y="1134558"/>
                      <a:pt x="2083519" y="1124360"/>
                      <a:pt x="2097715" y="1114592"/>
                    </a:cubicBezTo>
                    <a:cubicBezTo>
                      <a:pt x="2102984" y="1110834"/>
                      <a:pt x="2108361" y="1107077"/>
                      <a:pt x="2113846" y="1103535"/>
                    </a:cubicBezTo>
                    <a:cubicBezTo>
                      <a:pt x="2119331" y="1099885"/>
                      <a:pt x="2124815" y="1096235"/>
                      <a:pt x="2130408" y="1092800"/>
                    </a:cubicBezTo>
                    <a:cubicBezTo>
                      <a:pt x="2131591" y="1092048"/>
                      <a:pt x="2139011" y="1089687"/>
                      <a:pt x="2142452" y="1087432"/>
                    </a:cubicBezTo>
                    <a:cubicBezTo>
                      <a:pt x="2142560" y="1086896"/>
                      <a:pt x="2142667" y="1086251"/>
                      <a:pt x="2142883" y="1085822"/>
                    </a:cubicBezTo>
                    <a:cubicBezTo>
                      <a:pt x="2142775" y="1086359"/>
                      <a:pt x="2142667" y="1086896"/>
                      <a:pt x="2142667" y="1087110"/>
                    </a:cubicBezTo>
                    <a:cubicBezTo>
                      <a:pt x="2142560" y="1087218"/>
                      <a:pt x="2142667" y="1087218"/>
                      <a:pt x="2142560" y="1087325"/>
                    </a:cubicBezTo>
                    <a:lnTo>
                      <a:pt x="2142667" y="1087110"/>
                    </a:lnTo>
                    <a:cubicBezTo>
                      <a:pt x="2142667" y="1087110"/>
                      <a:pt x="2142667" y="1087110"/>
                      <a:pt x="2142667" y="1087110"/>
                    </a:cubicBezTo>
                    <a:cubicBezTo>
                      <a:pt x="2143743" y="1086251"/>
                      <a:pt x="2144388" y="1085393"/>
                      <a:pt x="2143850" y="1084641"/>
                    </a:cubicBezTo>
                    <a:cubicBezTo>
                      <a:pt x="2143743" y="1084534"/>
                      <a:pt x="2143635" y="1084534"/>
                      <a:pt x="2143527" y="1084534"/>
                    </a:cubicBezTo>
                    <a:cubicBezTo>
                      <a:pt x="2143743" y="1084212"/>
                      <a:pt x="2143850" y="1083997"/>
                      <a:pt x="2144065" y="1083782"/>
                    </a:cubicBezTo>
                    <a:cubicBezTo>
                      <a:pt x="2146539" y="1080991"/>
                      <a:pt x="2150948" y="1080669"/>
                      <a:pt x="2153744" y="1083138"/>
                    </a:cubicBezTo>
                    <a:cubicBezTo>
                      <a:pt x="2155895" y="1084963"/>
                      <a:pt x="2158261" y="1090009"/>
                      <a:pt x="2152991" y="1094839"/>
                    </a:cubicBezTo>
                    <a:cubicBezTo>
                      <a:pt x="2149873" y="1097845"/>
                      <a:pt x="2139979" y="1103535"/>
                      <a:pt x="2138150" y="1104715"/>
                    </a:cubicBezTo>
                    <a:lnTo>
                      <a:pt x="2106641" y="1127044"/>
                    </a:lnTo>
                    <a:cubicBezTo>
                      <a:pt x="2093091" y="1137135"/>
                      <a:pt x="2079756" y="1147548"/>
                      <a:pt x="2066528" y="1158283"/>
                    </a:cubicBezTo>
                    <a:cubicBezTo>
                      <a:pt x="2053408" y="1168910"/>
                      <a:pt x="2040503" y="1179860"/>
                      <a:pt x="2027813" y="1191131"/>
                    </a:cubicBezTo>
                    <a:cubicBezTo>
                      <a:pt x="2003401" y="1212494"/>
                      <a:pt x="1979635" y="1234500"/>
                      <a:pt x="1956191" y="1256721"/>
                    </a:cubicBezTo>
                    <a:cubicBezTo>
                      <a:pt x="1940490" y="1271643"/>
                      <a:pt x="1925004" y="1286672"/>
                      <a:pt x="1909840" y="1301915"/>
                    </a:cubicBezTo>
                    <a:cubicBezTo>
                      <a:pt x="1873168" y="1338629"/>
                      <a:pt x="1838433" y="1376845"/>
                      <a:pt x="1805740" y="1416993"/>
                    </a:cubicBezTo>
                    <a:cubicBezTo>
                      <a:pt x="1863598" y="1408620"/>
                      <a:pt x="1921455" y="1399925"/>
                      <a:pt x="1979312" y="1391337"/>
                    </a:cubicBezTo>
                    <a:cubicBezTo>
                      <a:pt x="1979527" y="1390156"/>
                      <a:pt x="1979849" y="1388868"/>
                      <a:pt x="1979957" y="1388761"/>
                    </a:cubicBezTo>
                    <a:cubicBezTo>
                      <a:pt x="1982000" y="1385540"/>
                      <a:pt x="1986195" y="1384681"/>
                      <a:pt x="1989421" y="1386721"/>
                    </a:cubicBezTo>
                    <a:lnTo>
                      <a:pt x="1989636" y="1386828"/>
                    </a:lnTo>
                    <a:cubicBezTo>
                      <a:pt x="1991034" y="1384681"/>
                      <a:pt x="1991572" y="1385862"/>
                      <a:pt x="1991679" y="1388116"/>
                    </a:cubicBezTo>
                    <a:lnTo>
                      <a:pt x="1990604" y="1387687"/>
                    </a:lnTo>
                    <a:cubicBezTo>
                      <a:pt x="1991034" y="1388116"/>
                      <a:pt x="1991464" y="1388761"/>
                      <a:pt x="1991787" y="1389405"/>
                    </a:cubicBezTo>
                    <a:lnTo>
                      <a:pt x="1991679" y="1388116"/>
                    </a:lnTo>
                    <a:cubicBezTo>
                      <a:pt x="1992109" y="1388331"/>
                      <a:pt x="1992432" y="1388438"/>
                      <a:pt x="1992755" y="1388653"/>
                    </a:cubicBezTo>
                    <a:cubicBezTo>
                      <a:pt x="1992970" y="1388761"/>
                      <a:pt x="1993400" y="1389083"/>
                      <a:pt x="1993722" y="1389190"/>
                    </a:cubicBezTo>
                    <a:cubicBezTo>
                      <a:pt x="2050181" y="1380817"/>
                      <a:pt x="2106641" y="1372658"/>
                      <a:pt x="2162993" y="1364178"/>
                    </a:cubicBezTo>
                    <a:cubicBezTo>
                      <a:pt x="2179447" y="1361709"/>
                      <a:pt x="2195793" y="1359132"/>
                      <a:pt x="2212247" y="1356663"/>
                    </a:cubicBezTo>
                    <a:cubicBezTo>
                      <a:pt x="2212677" y="1355805"/>
                      <a:pt x="2211709" y="1354624"/>
                      <a:pt x="2212569" y="1353980"/>
                    </a:cubicBezTo>
                    <a:cubicBezTo>
                      <a:pt x="2246015" y="1327464"/>
                      <a:pt x="2281826" y="1302559"/>
                      <a:pt x="2318820" y="1279479"/>
                    </a:cubicBezTo>
                    <a:cubicBezTo>
                      <a:pt x="2333553" y="1270247"/>
                      <a:pt x="2348394" y="1261445"/>
                      <a:pt x="2363450" y="1252964"/>
                    </a:cubicBezTo>
                    <a:cubicBezTo>
                      <a:pt x="2386141" y="1240082"/>
                      <a:pt x="2409262" y="1228059"/>
                      <a:pt x="2431954" y="1216358"/>
                    </a:cubicBezTo>
                    <a:cubicBezTo>
                      <a:pt x="2444106" y="1210132"/>
                      <a:pt x="2456258" y="1204121"/>
                      <a:pt x="2468518" y="1198324"/>
                    </a:cubicBezTo>
                    <a:cubicBezTo>
                      <a:pt x="2480885" y="1192419"/>
                      <a:pt x="2493252" y="1186837"/>
                      <a:pt x="2505835" y="1181577"/>
                    </a:cubicBezTo>
                    <a:lnTo>
                      <a:pt x="2533043" y="1170306"/>
                    </a:lnTo>
                    <a:cubicBezTo>
                      <a:pt x="2534871" y="1169554"/>
                      <a:pt x="2539710" y="1168803"/>
                      <a:pt x="2542936" y="1167944"/>
                    </a:cubicBezTo>
                    <a:cubicBezTo>
                      <a:pt x="2543582" y="1167085"/>
                      <a:pt x="2544442" y="1166334"/>
                      <a:pt x="2545410" y="1165904"/>
                    </a:cubicBezTo>
                    <a:cubicBezTo>
                      <a:pt x="2544980" y="1166334"/>
                      <a:pt x="2544549" y="1167193"/>
                      <a:pt x="2544334" y="1167300"/>
                    </a:cubicBezTo>
                    <a:cubicBezTo>
                      <a:pt x="2544227" y="1167407"/>
                      <a:pt x="2544227" y="1167515"/>
                      <a:pt x="2544119" y="1167622"/>
                    </a:cubicBezTo>
                    <a:cubicBezTo>
                      <a:pt x="2545625" y="1167193"/>
                      <a:pt x="2546485" y="1166656"/>
                      <a:pt x="2546270" y="1165904"/>
                    </a:cubicBezTo>
                    <a:cubicBezTo>
                      <a:pt x="2546163" y="1165797"/>
                      <a:pt x="2546055" y="1165690"/>
                      <a:pt x="2545947" y="1165690"/>
                    </a:cubicBezTo>
                    <a:cubicBezTo>
                      <a:pt x="2546485" y="1165475"/>
                      <a:pt x="2546916" y="1165368"/>
                      <a:pt x="2547453" y="1165260"/>
                    </a:cubicBezTo>
                    <a:cubicBezTo>
                      <a:pt x="2551540" y="1164616"/>
                      <a:pt x="2553475" y="1166441"/>
                      <a:pt x="2553798" y="1166763"/>
                    </a:cubicBezTo>
                    <a:cubicBezTo>
                      <a:pt x="2555304" y="1167837"/>
                      <a:pt x="2555841" y="1169340"/>
                      <a:pt x="2556164" y="1170842"/>
                    </a:cubicBezTo>
                    <a:cubicBezTo>
                      <a:pt x="2556486" y="1172345"/>
                      <a:pt x="2556379" y="1174492"/>
                      <a:pt x="2554443" y="1176639"/>
                    </a:cubicBezTo>
                    <a:cubicBezTo>
                      <a:pt x="2554121" y="1177069"/>
                      <a:pt x="2553260" y="1177820"/>
                      <a:pt x="2551540" y="1178571"/>
                    </a:cubicBezTo>
                    <a:cubicBezTo>
                      <a:pt x="2549496" y="1179538"/>
                      <a:pt x="2541646" y="1182007"/>
                      <a:pt x="2538635" y="1183402"/>
                    </a:cubicBezTo>
                    <a:lnTo>
                      <a:pt x="2512072" y="1195640"/>
                    </a:lnTo>
                    <a:cubicBezTo>
                      <a:pt x="2502393" y="1200149"/>
                      <a:pt x="2492715" y="1204872"/>
                      <a:pt x="2483143" y="1209703"/>
                    </a:cubicBezTo>
                    <a:cubicBezTo>
                      <a:pt x="2468733" y="1217002"/>
                      <a:pt x="2454537" y="1224517"/>
                      <a:pt x="2440342" y="1232246"/>
                    </a:cubicBezTo>
                    <a:cubicBezTo>
                      <a:pt x="2417973" y="1244269"/>
                      <a:pt x="2395497" y="1256936"/>
                      <a:pt x="2373021" y="1269711"/>
                    </a:cubicBezTo>
                    <a:cubicBezTo>
                      <a:pt x="2350760" y="1282378"/>
                      <a:pt x="2328391" y="1295152"/>
                      <a:pt x="2306560" y="1308571"/>
                    </a:cubicBezTo>
                    <a:cubicBezTo>
                      <a:pt x="2283869" y="1322526"/>
                      <a:pt x="2262253" y="1337340"/>
                      <a:pt x="2240745" y="1352369"/>
                    </a:cubicBezTo>
                    <a:cubicBezTo>
                      <a:pt x="2294408" y="1344318"/>
                      <a:pt x="2348179" y="1336267"/>
                      <a:pt x="2401734" y="1327787"/>
                    </a:cubicBezTo>
                    <a:cubicBezTo>
                      <a:pt x="2534226" y="1306961"/>
                      <a:pt x="2666502" y="1284847"/>
                      <a:pt x="2798347" y="1259835"/>
                    </a:cubicBezTo>
                    <a:cubicBezTo>
                      <a:pt x="2802218" y="1259083"/>
                      <a:pt x="2805983" y="1261552"/>
                      <a:pt x="2806736" y="1265417"/>
                    </a:cubicBezTo>
                    <a:cubicBezTo>
                      <a:pt x="2807488" y="1269281"/>
                      <a:pt x="2805015" y="1273039"/>
                      <a:pt x="2801143" y="1273790"/>
                    </a:cubicBezTo>
                    <a:cubicBezTo>
                      <a:pt x="2636390" y="1306746"/>
                      <a:pt x="2471099" y="1335730"/>
                      <a:pt x="2305377" y="1362031"/>
                    </a:cubicBezTo>
                    <a:close/>
                    <a:moveTo>
                      <a:pt x="1883385" y="1105574"/>
                    </a:moveTo>
                    <a:cubicBezTo>
                      <a:pt x="1883923" y="1105467"/>
                      <a:pt x="1884353" y="1105360"/>
                      <a:pt x="1884138" y="1104930"/>
                    </a:cubicBezTo>
                    <a:cubicBezTo>
                      <a:pt x="1884030" y="1104930"/>
                      <a:pt x="1883923" y="1105145"/>
                      <a:pt x="1883815" y="1105145"/>
                    </a:cubicBezTo>
                    <a:lnTo>
                      <a:pt x="1883385" y="1105574"/>
                    </a:lnTo>
                    <a:close/>
                    <a:moveTo>
                      <a:pt x="2092015" y="1299446"/>
                    </a:moveTo>
                    <a:cubicBezTo>
                      <a:pt x="2064485" y="1324244"/>
                      <a:pt x="2037277" y="1349578"/>
                      <a:pt x="2009853" y="1374805"/>
                    </a:cubicBezTo>
                    <a:cubicBezTo>
                      <a:pt x="2006950" y="1377489"/>
                      <a:pt x="2006735" y="1381998"/>
                      <a:pt x="2009316" y="1384896"/>
                    </a:cubicBezTo>
                    <a:cubicBezTo>
                      <a:pt x="2011897" y="1387795"/>
                      <a:pt x="2016414" y="1388009"/>
                      <a:pt x="2019425" y="1385433"/>
                    </a:cubicBezTo>
                    <a:cubicBezTo>
                      <a:pt x="2047493" y="1361065"/>
                      <a:pt x="2075561" y="1336804"/>
                      <a:pt x="2103737" y="1312650"/>
                    </a:cubicBezTo>
                    <a:cubicBezTo>
                      <a:pt x="2122449" y="1296655"/>
                      <a:pt x="2141377" y="1280768"/>
                      <a:pt x="2160304" y="1264880"/>
                    </a:cubicBezTo>
                    <a:cubicBezTo>
                      <a:pt x="2176113" y="1251784"/>
                      <a:pt x="2191921" y="1238687"/>
                      <a:pt x="2208053" y="1225805"/>
                    </a:cubicBezTo>
                    <a:cubicBezTo>
                      <a:pt x="2223969" y="1212923"/>
                      <a:pt x="2239992" y="1200149"/>
                      <a:pt x="2256339" y="1187589"/>
                    </a:cubicBezTo>
                    <a:cubicBezTo>
                      <a:pt x="2269566" y="1177498"/>
                      <a:pt x="2283116" y="1167944"/>
                      <a:pt x="2296989" y="1158819"/>
                    </a:cubicBezTo>
                    <a:cubicBezTo>
                      <a:pt x="2310862" y="1149695"/>
                      <a:pt x="2325058" y="1140999"/>
                      <a:pt x="2339576" y="1132841"/>
                    </a:cubicBezTo>
                    <a:lnTo>
                      <a:pt x="2369687" y="1117061"/>
                    </a:lnTo>
                    <a:cubicBezTo>
                      <a:pt x="2370547" y="1116631"/>
                      <a:pt x="2382269" y="1110942"/>
                      <a:pt x="2384420" y="1109331"/>
                    </a:cubicBezTo>
                    <a:cubicBezTo>
                      <a:pt x="2387109" y="1107399"/>
                      <a:pt x="2387539" y="1105038"/>
                      <a:pt x="2387539" y="1104179"/>
                    </a:cubicBezTo>
                    <a:cubicBezTo>
                      <a:pt x="2387862" y="1101602"/>
                      <a:pt x="2387109" y="1099563"/>
                      <a:pt x="2384958" y="1097952"/>
                    </a:cubicBezTo>
                    <a:cubicBezTo>
                      <a:pt x="2384420" y="1097523"/>
                      <a:pt x="2382162" y="1095698"/>
                      <a:pt x="2377753" y="1096986"/>
                    </a:cubicBezTo>
                    <a:cubicBezTo>
                      <a:pt x="2377107" y="1097094"/>
                      <a:pt x="2376570" y="1097416"/>
                      <a:pt x="2376032" y="1097738"/>
                    </a:cubicBezTo>
                    <a:cubicBezTo>
                      <a:pt x="2376140" y="1097845"/>
                      <a:pt x="2376355" y="1097952"/>
                      <a:pt x="2376462" y="1098167"/>
                    </a:cubicBezTo>
                    <a:cubicBezTo>
                      <a:pt x="2376892" y="1098704"/>
                      <a:pt x="2375925" y="1099455"/>
                      <a:pt x="2374419" y="1100207"/>
                    </a:cubicBezTo>
                    <a:cubicBezTo>
                      <a:pt x="2374527" y="1099670"/>
                      <a:pt x="2374742" y="1099026"/>
                      <a:pt x="2374957" y="1098597"/>
                    </a:cubicBezTo>
                    <a:cubicBezTo>
                      <a:pt x="2374204" y="1099133"/>
                      <a:pt x="2373774" y="1099885"/>
                      <a:pt x="2373344" y="1100744"/>
                    </a:cubicBezTo>
                    <a:cubicBezTo>
                      <a:pt x="2369580" y="1102461"/>
                      <a:pt x="2363880" y="1104071"/>
                      <a:pt x="2363450" y="1104286"/>
                    </a:cubicBezTo>
                    <a:lnTo>
                      <a:pt x="2332155" y="1119315"/>
                    </a:lnTo>
                    <a:cubicBezTo>
                      <a:pt x="2317099" y="1127259"/>
                      <a:pt x="2302366" y="1135739"/>
                      <a:pt x="2287956" y="1144649"/>
                    </a:cubicBezTo>
                    <a:cubicBezTo>
                      <a:pt x="2273437" y="1153667"/>
                      <a:pt x="2259350" y="1163221"/>
                      <a:pt x="2245584" y="1173204"/>
                    </a:cubicBezTo>
                    <a:cubicBezTo>
                      <a:pt x="2228808" y="1185549"/>
                      <a:pt x="2212247" y="1198002"/>
                      <a:pt x="2196008" y="1210884"/>
                    </a:cubicBezTo>
                    <a:cubicBezTo>
                      <a:pt x="2179769" y="1223765"/>
                      <a:pt x="2163746" y="1236862"/>
                      <a:pt x="2148045" y="1250281"/>
                    </a:cubicBezTo>
                    <a:cubicBezTo>
                      <a:pt x="2129117" y="1266383"/>
                      <a:pt x="2110512" y="1282807"/>
                      <a:pt x="2092015" y="1299446"/>
                    </a:cubicBezTo>
                    <a:close/>
                    <a:moveTo>
                      <a:pt x="1399664" y="1821377"/>
                    </a:moveTo>
                    <a:cubicBezTo>
                      <a:pt x="1403535" y="1822128"/>
                      <a:pt x="1406009" y="1825885"/>
                      <a:pt x="1405256" y="1829750"/>
                    </a:cubicBezTo>
                    <a:cubicBezTo>
                      <a:pt x="1399019" y="1866248"/>
                      <a:pt x="1392244" y="1903069"/>
                      <a:pt x="1382780" y="1939138"/>
                    </a:cubicBezTo>
                    <a:cubicBezTo>
                      <a:pt x="1379661" y="1951269"/>
                      <a:pt x="1376112" y="1963184"/>
                      <a:pt x="1372241" y="1975100"/>
                    </a:cubicBezTo>
                    <a:cubicBezTo>
                      <a:pt x="1368369" y="1986909"/>
                      <a:pt x="1364068" y="1998717"/>
                      <a:pt x="1359551" y="2010311"/>
                    </a:cubicBezTo>
                    <a:cubicBezTo>
                      <a:pt x="1356432" y="2018147"/>
                      <a:pt x="1353313" y="2025984"/>
                      <a:pt x="1349980" y="2033820"/>
                    </a:cubicBezTo>
                    <a:cubicBezTo>
                      <a:pt x="1345140" y="2045414"/>
                      <a:pt x="1339979" y="2057007"/>
                      <a:pt x="1334817" y="2068494"/>
                    </a:cubicBezTo>
                    <a:cubicBezTo>
                      <a:pt x="1332988" y="2072680"/>
                      <a:pt x="1326106" y="2082127"/>
                      <a:pt x="1323202" y="2088353"/>
                    </a:cubicBezTo>
                    <a:cubicBezTo>
                      <a:pt x="1324493" y="2090608"/>
                      <a:pt x="1324385" y="2093399"/>
                      <a:pt x="1322772" y="2095653"/>
                    </a:cubicBezTo>
                    <a:cubicBezTo>
                      <a:pt x="1320406" y="2099088"/>
                      <a:pt x="1317932" y="2099625"/>
                      <a:pt x="1317287" y="2099840"/>
                    </a:cubicBezTo>
                    <a:cubicBezTo>
                      <a:pt x="1313631" y="2100591"/>
                      <a:pt x="1311157" y="2099088"/>
                      <a:pt x="1309544" y="2095760"/>
                    </a:cubicBezTo>
                    <a:cubicBezTo>
                      <a:pt x="1309221" y="2095009"/>
                      <a:pt x="1308576" y="2092969"/>
                      <a:pt x="1309437" y="2089749"/>
                    </a:cubicBezTo>
                    <a:cubicBezTo>
                      <a:pt x="1310834" y="2085240"/>
                      <a:pt x="1318040" y="2069245"/>
                      <a:pt x="1320621" y="2062590"/>
                    </a:cubicBezTo>
                    <a:lnTo>
                      <a:pt x="1342559" y="2004084"/>
                    </a:lnTo>
                    <a:cubicBezTo>
                      <a:pt x="1347614" y="1989700"/>
                      <a:pt x="1352131" y="1975100"/>
                      <a:pt x="1356647" y="1960501"/>
                    </a:cubicBezTo>
                    <a:cubicBezTo>
                      <a:pt x="1361057" y="1945901"/>
                      <a:pt x="1365250" y="1931194"/>
                      <a:pt x="1369230" y="1916488"/>
                    </a:cubicBezTo>
                    <a:cubicBezTo>
                      <a:pt x="1377403" y="1886752"/>
                      <a:pt x="1384715" y="1856909"/>
                      <a:pt x="1391276" y="1826959"/>
                    </a:cubicBezTo>
                    <a:cubicBezTo>
                      <a:pt x="1392028" y="1823094"/>
                      <a:pt x="1395792" y="1820625"/>
                      <a:pt x="1399664" y="1821377"/>
                    </a:cubicBezTo>
                    <a:close/>
                    <a:moveTo>
                      <a:pt x="1312663" y="2086636"/>
                    </a:moveTo>
                    <a:cubicBezTo>
                      <a:pt x="1312340" y="2086850"/>
                      <a:pt x="1312018" y="2087280"/>
                      <a:pt x="1311695" y="2087602"/>
                    </a:cubicBezTo>
                    <a:cubicBezTo>
                      <a:pt x="1311588" y="2087817"/>
                      <a:pt x="1311480" y="2088139"/>
                      <a:pt x="1311372" y="2088031"/>
                    </a:cubicBezTo>
                    <a:cubicBezTo>
                      <a:pt x="1310405" y="2087280"/>
                      <a:pt x="1311480" y="2086850"/>
                      <a:pt x="1312663" y="2086636"/>
                    </a:cubicBezTo>
                    <a:close/>
                    <a:moveTo>
                      <a:pt x="985952" y="1622352"/>
                    </a:moveTo>
                    <a:cubicBezTo>
                      <a:pt x="1010687" y="1614945"/>
                      <a:pt x="1035744" y="1608074"/>
                      <a:pt x="1060909" y="1602707"/>
                    </a:cubicBezTo>
                    <a:cubicBezTo>
                      <a:pt x="1086503" y="1597232"/>
                      <a:pt x="1112098" y="1592938"/>
                      <a:pt x="1137263" y="1590362"/>
                    </a:cubicBezTo>
                    <a:cubicBezTo>
                      <a:pt x="1141027" y="1590147"/>
                      <a:pt x="1143823" y="1586819"/>
                      <a:pt x="1143608" y="1583062"/>
                    </a:cubicBezTo>
                    <a:cubicBezTo>
                      <a:pt x="1143285" y="1579305"/>
                      <a:pt x="1140059" y="1576514"/>
                      <a:pt x="1136295" y="1576836"/>
                    </a:cubicBezTo>
                    <a:cubicBezTo>
                      <a:pt x="1110377" y="1578231"/>
                      <a:pt x="1084030" y="1581237"/>
                      <a:pt x="1057575" y="1585853"/>
                    </a:cubicBezTo>
                    <a:cubicBezTo>
                      <a:pt x="1031765" y="1590469"/>
                      <a:pt x="1005847" y="1596481"/>
                      <a:pt x="980467" y="1603888"/>
                    </a:cubicBezTo>
                    <a:cubicBezTo>
                      <a:pt x="960142" y="1609899"/>
                      <a:pt x="940139" y="1616984"/>
                      <a:pt x="920567" y="1624606"/>
                    </a:cubicBezTo>
                    <a:cubicBezTo>
                      <a:pt x="890348" y="1636415"/>
                      <a:pt x="861527" y="1650155"/>
                      <a:pt x="834534" y="1664433"/>
                    </a:cubicBezTo>
                    <a:cubicBezTo>
                      <a:pt x="831092" y="1666150"/>
                      <a:pt x="829587" y="1670444"/>
                      <a:pt x="831415" y="1673986"/>
                    </a:cubicBezTo>
                    <a:cubicBezTo>
                      <a:pt x="833136" y="1677529"/>
                      <a:pt x="837438" y="1678925"/>
                      <a:pt x="840986" y="1677100"/>
                    </a:cubicBezTo>
                    <a:cubicBezTo>
                      <a:pt x="867979" y="1664218"/>
                      <a:pt x="897015" y="1652517"/>
                      <a:pt x="927020" y="1641675"/>
                    </a:cubicBezTo>
                    <a:cubicBezTo>
                      <a:pt x="946377" y="1634804"/>
                      <a:pt x="966057" y="1628363"/>
                      <a:pt x="985952" y="1622352"/>
                    </a:cubicBezTo>
                    <a:close/>
                    <a:moveTo>
                      <a:pt x="1246633" y="1675275"/>
                    </a:moveTo>
                    <a:cubicBezTo>
                      <a:pt x="1232329" y="1692236"/>
                      <a:pt x="1217059" y="1712739"/>
                      <a:pt x="1214047" y="1716067"/>
                    </a:cubicBezTo>
                    <a:cubicBezTo>
                      <a:pt x="1183721" y="1749882"/>
                      <a:pt x="1154362" y="1784341"/>
                      <a:pt x="1125649" y="1819337"/>
                    </a:cubicBezTo>
                    <a:cubicBezTo>
                      <a:pt x="1096935" y="1854440"/>
                      <a:pt x="1068759" y="1889973"/>
                      <a:pt x="1040906" y="1925827"/>
                    </a:cubicBezTo>
                    <a:cubicBezTo>
                      <a:pt x="964874" y="2023729"/>
                      <a:pt x="888305" y="2122812"/>
                      <a:pt x="810444" y="2221144"/>
                    </a:cubicBezTo>
                    <a:cubicBezTo>
                      <a:pt x="758825" y="2286305"/>
                      <a:pt x="706559" y="2351251"/>
                      <a:pt x="653649" y="2415553"/>
                    </a:cubicBezTo>
                    <a:cubicBezTo>
                      <a:pt x="565250" y="2523331"/>
                      <a:pt x="475023" y="2629392"/>
                      <a:pt x="383075" y="2732125"/>
                    </a:cubicBezTo>
                    <a:cubicBezTo>
                      <a:pt x="380494" y="2735130"/>
                      <a:pt x="375977" y="2735345"/>
                      <a:pt x="373074" y="2732769"/>
                    </a:cubicBezTo>
                    <a:cubicBezTo>
                      <a:pt x="370063" y="2730192"/>
                      <a:pt x="369847" y="2725684"/>
                      <a:pt x="372429" y="2722678"/>
                    </a:cubicBezTo>
                    <a:cubicBezTo>
                      <a:pt x="463193" y="2619193"/>
                      <a:pt x="551915" y="2512274"/>
                      <a:pt x="639454" y="2404066"/>
                    </a:cubicBezTo>
                    <a:cubicBezTo>
                      <a:pt x="677308" y="2357262"/>
                      <a:pt x="714733" y="2310136"/>
                      <a:pt x="752265" y="2263010"/>
                    </a:cubicBezTo>
                    <a:cubicBezTo>
                      <a:pt x="752157" y="2262903"/>
                      <a:pt x="752157" y="2262795"/>
                      <a:pt x="752049" y="2262688"/>
                    </a:cubicBezTo>
                    <a:cubicBezTo>
                      <a:pt x="743554" y="2264191"/>
                      <a:pt x="728283" y="2269773"/>
                      <a:pt x="722153" y="2271490"/>
                    </a:cubicBezTo>
                    <a:cubicBezTo>
                      <a:pt x="710861" y="2274604"/>
                      <a:pt x="699569" y="2277932"/>
                      <a:pt x="688385" y="2281367"/>
                    </a:cubicBezTo>
                    <a:cubicBezTo>
                      <a:pt x="677201" y="2284802"/>
                      <a:pt x="666016" y="2288452"/>
                      <a:pt x="655047" y="2292316"/>
                    </a:cubicBezTo>
                    <a:cubicBezTo>
                      <a:pt x="633216" y="2299938"/>
                      <a:pt x="611600" y="2308311"/>
                      <a:pt x="589985" y="2316792"/>
                    </a:cubicBezTo>
                    <a:cubicBezTo>
                      <a:pt x="575682" y="2322589"/>
                      <a:pt x="561379" y="2328278"/>
                      <a:pt x="547076" y="2334290"/>
                    </a:cubicBezTo>
                    <a:cubicBezTo>
                      <a:pt x="511372" y="2349211"/>
                      <a:pt x="476098" y="2365206"/>
                      <a:pt x="441578" y="2382275"/>
                    </a:cubicBezTo>
                    <a:cubicBezTo>
                      <a:pt x="438029" y="2384100"/>
                      <a:pt x="433727" y="2382811"/>
                      <a:pt x="431899" y="2379269"/>
                    </a:cubicBezTo>
                    <a:cubicBezTo>
                      <a:pt x="430071" y="2375834"/>
                      <a:pt x="431469" y="2371540"/>
                      <a:pt x="434910" y="2369715"/>
                    </a:cubicBezTo>
                    <a:cubicBezTo>
                      <a:pt x="469108" y="2351036"/>
                      <a:pt x="503952" y="2333216"/>
                      <a:pt x="539655" y="2317221"/>
                    </a:cubicBezTo>
                    <a:cubicBezTo>
                      <a:pt x="553958" y="2310780"/>
                      <a:pt x="568369" y="2304661"/>
                      <a:pt x="582887" y="2298864"/>
                    </a:cubicBezTo>
                    <a:cubicBezTo>
                      <a:pt x="604825" y="2290277"/>
                      <a:pt x="626979" y="2282547"/>
                      <a:pt x="649240" y="2275248"/>
                    </a:cubicBezTo>
                    <a:cubicBezTo>
                      <a:pt x="660639" y="2271705"/>
                      <a:pt x="672146" y="2268270"/>
                      <a:pt x="683653" y="2265157"/>
                    </a:cubicBezTo>
                    <a:cubicBezTo>
                      <a:pt x="695160" y="2262044"/>
                      <a:pt x="706667" y="2259145"/>
                      <a:pt x="718282" y="2256462"/>
                    </a:cubicBezTo>
                    <a:cubicBezTo>
                      <a:pt x="728391" y="2254100"/>
                      <a:pt x="753448" y="2249269"/>
                      <a:pt x="759577" y="2250128"/>
                    </a:cubicBezTo>
                    <a:cubicBezTo>
                      <a:pt x="760760" y="2250235"/>
                      <a:pt x="760653" y="2250987"/>
                      <a:pt x="761513" y="2251416"/>
                    </a:cubicBezTo>
                    <a:cubicBezTo>
                      <a:pt x="772698" y="2237246"/>
                      <a:pt x="784097" y="2223291"/>
                      <a:pt x="795281" y="2209121"/>
                    </a:cubicBezTo>
                    <a:cubicBezTo>
                      <a:pt x="873249" y="2110897"/>
                      <a:pt x="950678" y="2012672"/>
                      <a:pt x="1027356" y="1915200"/>
                    </a:cubicBezTo>
                    <a:cubicBezTo>
                      <a:pt x="1055532" y="1879452"/>
                      <a:pt x="1084137" y="1844027"/>
                      <a:pt x="1113281" y="1809139"/>
                    </a:cubicBezTo>
                    <a:cubicBezTo>
                      <a:pt x="1142532" y="1774250"/>
                      <a:pt x="1172429" y="1740006"/>
                      <a:pt x="1203186" y="1706299"/>
                    </a:cubicBezTo>
                    <a:cubicBezTo>
                      <a:pt x="1207057" y="1702005"/>
                      <a:pt x="1231362" y="1670015"/>
                      <a:pt x="1247708" y="1653053"/>
                    </a:cubicBezTo>
                    <a:cubicBezTo>
                      <a:pt x="1252332" y="1648330"/>
                      <a:pt x="1256419" y="1644680"/>
                      <a:pt x="1259430" y="1642855"/>
                    </a:cubicBezTo>
                    <a:cubicBezTo>
                      <a:pt x="1262549" y="1640923"/>
                      <a:pt x="1265237" y="1640494"/>
                      <a:pt x="1267065" y="1640708"/>
                    </a:cubicBezTo>
                    <a:cubicBezTo>
                      <a:pt x="1270829" y="1641138"/>
                      <a:pt x="1273518" y="1644466"/>
                      <a:pt x="1273088" y="1648223"/>
                    </a:cubicBezTo>
                    <a:cubicBezTo>
                      <a:pt x="1272657" y="1651336"/>
                      <a:pt x="1270291" y="1653805"/>
                      <a:pt x="1267280" y="1654234"/>
                    </a:cubicBezTo>
                    <a:lnTo>
                      <a:pt x="1267173" y="1654127"/>
                    </a:lnTo>
                    <a:cubicBezTo>
                      <a:pt x="1267065" y="1653805"/>
                      <a:pt x="1266850" y="1653912"/>
                      <a:pt x="1266420" y="1654234"/>
                    </a:cubicBezTo>
                    <a:cubicBezTo>
                      <a:pt x="1266098" y="1654234"/>
                      <a:pt x="1265775" y="1654234"/>
                      <a:pt x="1265452" y="1654234"/>
                    </a:cubicBezTo>
                    <a:cubicBezTo>
                      <a:pt x="1265667" y="1654234"/>
                      <a:pt x="1265990" y="1654342"/>
                      <a:pt x="1266313" y="1654342"/>
                    </a:cubicBezTo>
                    <a:cubicBezTo>
                      <a:pt x="1265775" y="1654771"/>
                      <a:pt x="1265237" y="1655523"/>
                      <a:pt x="1264700" y="1655952"/>
                    </a:cubicBezTo>
                    <a:cubicBezTo>
                      <a:pt x="1259967" y="1659924"/>
                      <a:pt x="1253408" y="1667224"/>
                      <a:pt x="1246633" y="1675275"/>
                    </a:cubicBezTo>
                    <a:close/>
                    <a:moveTo>
                      <a:pt x="753663" y="2254422"/>
                    </a:moveTo>
                    <a:cubicBezTo>
                      <a:pt x="753878" y="2254207"/>
                      <a:pt x="754200" y="2253993"/>
                      <a:pt x="754523" y="2253778"/>
                    </a:cubicBezTo>
                    <a:cubicBezTo>
                      <a:pt x="754738" y="2253671"/>
                      <a:pt x="755061" y="2253563"/>
                      <a:pt x="754953" y="2253456"/>
                    </a:cubicBezTo>
                    <a:cubicBezTo>
                      <a:pt x="754308" y="2252597"/>
                      <a:pt x="753878" y="2253349"/>
                      <a:pt x="753663" y="2254422"/>
                    </a:cubicBezTo>
                    <a:close/>
                    <a:moveTo>
                      <a:pt x="1266313" y="1654342"/>
                    </a:moveTo>
                    <a:cubicBezTo>
                      <a:pt x="1266743" y="1654449"/>
                      <a:pt x="1267280" y="1654556"/>
                      <a:pt x="1267280" y="1654234"/>
                    </a:cubicBezTo>
                    <a:cubicBezTo>
                      <a:pt x="1266958" y="1654234"/>
                      <a:pt x="1266743" y="1654234"/>
                      <a:pt x="1266420" y="1654234"/>
                    </a:cubicBezTo>
                    <a:lnTo>
                      <a:pt x="1266313" y="1654342"/>
                    </a:lnTo>
                    <a:close/>
                    <a:moveTo>
                      <a:pt x="869377" y="2149971"/>
                    </a:moveTo>
                    <a:cubicBezTo>
                      <a:pt x="859591" y="2191730"/>
                      <a:pt x="847546" y="2232952"/>
                      <a:pt x="834426" y="2273852"/>
                    </a:cubicBezTo>
                    <a:cubicBezTo>
                      <a:pt x="826468" y="2298435"/>
                      <a:pt x="818080" y="2322803"/>
                      <a:pt x="809477" y="2347064"/>
                    </a:cubicBezTo>
                    <a:cubicBezTo>
                      <a:pt x="796572" y="2383670"/>
                      <a:pt x="783344" y="2420061"/>
                      <a:pt x="769149" y="2456023"/>
                    </a:cubicBezTo>
                    <a:cubicBezTo>
                      <a:pt x="766783" y="2462357"/>
                      <a:pt x="757104" y="2494454"/>
                      <a:pt x="746350" y="2521399"/>
                    </a:cubicBezTo>
                    <a:cubicBezTo>
                      <a:pt x="741941" y="2532348"/>
                      <a:pt x="737424" y="2542547"/>
                      <a:pt x="733122" y="2549417"/>
                    </a:cubicBezTo>
                    <a:cubicBezTo>
                      <a:pt x="731724" y="2551671"/>
                      <a:pt x="730326" y="2553603"/>
                      <a:pt x="729036" y="2554892"/>
                    </a:cubicBezTo>
                    <a:cubicBezTo>
                      <a:pt x="728606" y="2555321"/>
                      <a:pt x="728068" y="2556394"/>
                      <a:pt x="727853" y="2555965"/>
                    </a:cubicBezTo>
                    <a:cubicBezTo>
                      <a:pt x="724304" y="2556717"/>
                      <a:pt x="721938" y="2560152"/>
                      <a:pt x="722476" y="2563694"/>
                    </a:cubicBezTo>
                    <a:cubicBezTo>
                      <a:pt x="723121" y="2567451"/>
                      <a:pt x="726670" y="2570028"/>
                      <a:pt x="730326" y="2569384"/>
                    </a:cubicBezTo>
                    <a:cubicBezTo>
                      <a:pt x="732692" y="2569062"/>
                      <a:pt x="735273" y="2567881"/>
                      <a:pt x="737854" y="2565627"/>
                    </a:cubicBezTo>
                    <a:cubicBezTo>
                      <a:pt x="741618" y="2562406"/>
                      <a:pt x="745812" y="2556394"/>
                      <a:pt x="750114" y="2548665"/>
                    </a:cubicBezTo>
                    <a:cubicBezTo>
                      <a:pt x="765062" y="2521291"/>
                      <a:pt x="781839" y="2470515"/>
                      <a:pt x="785280" y="2462464"/>
                    </a:cubicBezTo>
                    <a:cubicBezTo>
                      <a:pt x="797647" y="2432514"/>
                      <a:pt x="809907" y="2402349"/>
                      <a:pt x="821091" y="2371862"/>
                    </a:cubicBezTo>
                    <a:cubicBezTo>
                      <a:pt x="828512" y="2351465"/>
                      <a:pt x="835609" y="2330962"/>
                      <a:pt x="842277" y="2310351"/>
                    </a:cubicBezTo>
                    <a:cubicBezTo>
                      <a:pt x="858838" y="2258609"/>
                      <a:pt x="872604" y="2206115"/>
                      <a:pt x="883358" y="2152977"/>
                    </a:cubicBezTo>
                    <a:cubicBezTo>
                      <a:pt x="884110" y="2149113"/>
                      <a:pt x="881745" y="2145356"/>
                      <a:pt x="877873" y="2144497"/>
                    </a:cubicBezTo>
                    <a:cubicBezTo>
                      <a:pt x="874002" y="2143745"/>
                      <a:pt x="870238" y="2146107"/>
                      <a:pt x="869377" y="2149971"/>
                    </a:cubicBezTo>
                    <a:close/>
                    <a:moveTo>
                      <a:pt x="1044777" y="1955241"/>
                    </a:moveTo>
                    <a:cubicBezTo>
                      <a:pt x="1040798" y="1955563"/>
                      <a:pt x="1037895" y="1958998"/>
                      <a:pt x="1038217" y="1962970"/>
                    </a:cubicBezTo>
                    <a:cubicBezTo>
                      <a:pt x="1040906" y="1999146"/>
                      <a:pt x="1040045" y="2035538"/>
                      <a:pt x="1037034" y="2071822"/>
                    </a:cubicBezTo>
                    <a:cubicBezTo>
                      <a:pt x="1034776" y="2098981"/>
                      <a:pt x="1031227" y="2126033"/>
                      <a:pt x="1026818" y="2152977"/>
                    </a:cubicBezTo>
                    <a:cubicBezTo>
                      <a:pt x="1022516" y="2180029"/>
                      <a:pt x="1017462" y="2206974"/>
                      <a:pt x="1011655" y="2233489"/>
                    </a:cubicBezTo>
                    <a:cubicBezTo>
                      <a:pt x="1008428" y="2247981"/>
                      <a:pt x="1005094" y="2262366"/>
                      <a:pt x="1001331" y="2276643"/>
                    </a:cubicBezTo>
                    <a:cubicBezTo>
                      <a:pt x="997459" y="2290921"/>
                      <a:pt x="993265" y="2304983"/>
                      <a:pt x="988318" y="2318939"/>
                    </a:cubicBezTo>
                    <a:cubicBezTo>
                      <a:pt x="984877" y="2328922"/>
                      <a:pt x="970466" y="2346313"/>
                      <a:pt x="966057" y="2355974"/>
                    </a:cubicBezTo>
                    <a:cubicBezTo>
                      <a:pt x="963261" y="2362200"/>
                      <a:pt x="964121" y="2367138"/>
                      <a:pt x="966165" y="2369607"/>
                    </a:cubicBezTo>
                    <a:cubicBezTo>
                      <a:pt x="967885" y="2371647"/>
                      <a:pt x="971112" y="2373687"/>
                      <a:pt x="976704" y="2372720"/>
                    </a:cubicBezTo>
                    <a:cubicBezTo>
                      <a:pt x="980467" y="2372076"/>
                      <a:pt x="983049" y="2368641"/>
                      <a:pt x="982403" y="2364884"/>
                    </a:cubicBezTo>
                    <a:cubicBezTo>
                      <a:pt x="982188" y="2363059"/>
                      <a:pt x="981220" y="2361556"/>
                      <a:pt x="979822" y="2360483"/>
                    </a:cubicBezTo>
                    <a:cubicBezTo>
                      <a:pt x="980790" y="2358765"/>
                      <a:pt x="981973" y="2356618"/>
                      <a:pt x="983156" y="2354901"/>
                    </a:cubicBezTo>
                    <a:cubicBezTo>
                      <a:pt x="990039" y="2344917"/>
                      <a:pt x="999825" y="2332357"/>
                      <a:pt x="1003051" y="2324306"/>
                    </a:cubicBezTo>
                    <a:cubicBezTo>
                      <a:pt x="1008536" y="2310136"/>
                      <a:pt x="1013375" y="2295859"/>
                      <a:pt x="1017677" y="2281259"/>
                    </a:cubicBezTo>
                    <a:cubicBezTo>
                      <a:pt x="1021979" y="2266874"/>
                      <a:pt x="1025743" y="2252275"/>
                      <a:pt x="1029291" y="2237568"/>
                    </a:cubicBezTo>
                    <a:cubicBezTo>
                      <a:pt x="1034668" y="2215132"/>
                      <a:pt x="1039615" y="2192589"/>
                      <a:pt x="1043594" y="2169724"/>
                    </a:cubicBezTo>
                    <a:cubicBezTo>
                      <a:pt x="1047573" y="2146858"/>
                      <a:pt x="1050692" y="2123886"/>
                      <a:pt x="1052843" y="2100806"/>
                    </a:cubicBezTo>
                    <a:cubicBezTo>
                      <a:pt x="1057145" y="2054431"/>
                      <a:pt x="1057360" y="2007734"/>
                      <a:pt x="1052520" y="1961682"/>
                    </a:cubicBezTo>
                    <a:cubicBezTo>
                      <a:pt x="1052090" y="1957817"/>
                      <a:pt x="1048649" y="1954919"/>
                      <a:pt x="1044777" y="1955241"/>
                    </a:cubicBezTo>
                    <a:close/>
                    <a:moveTo>
                      <a:pt x="1263086" y="1724011"/>
                    </a:moveTo>
                    <a:cubicBezTo>
                      <a:pt x="1259215" y="1724655"/>
                      <a:pt x="1256634" y="1728412"/>
                      <a:pt x="1257279" y="1732277"/>
                    </a:cubicBezTo>
                    <a:cubicBezTo>
                      <a:pt x="1264054" y="1775646"/>
                      <a:pt x="1266205" y="1818908"/>
                      <a:pt x="1265667" y="1862277"/>
                    </a:cubicBezTo>
                    <a:cubicBezTo>
                      <a:pt x="1265345" y="1879560"/>
                      <a:pt x="1264700" y="1896950"/>
                      <a:pt x="1263731" y="1914341"/>
                    </a:cubicBezTo>
                    <a:cubicBezTo>
                      <a:pt x="1262226" y="1940426"/>
                      <a:pt x="1260183" y="1966512"/>
                      <a:pt x="1257279" y="1992598"/>
                    </a:cubicBezTo>
                    <a:cubicBezTo>
                      <a:pt x="1255774" y="2006553"/>
                      <a:pt x="1253945" y="2020401"/>
                      <a:pt x="1252010" y="2034249"/>
                    </a:cubicBezTo>
                    <a:cubicBezTo>
                      <a:pt x="1250181" y="2048097"/>
                      <a:pt x="1248138" y="2062053"/>
                      <a:pt x="1246095" y="2075901"/>
                    </a:cubicBezTo>
                    <a:cubicBezTo>
                      <a:pt x="1244697" y="2085240"/>
                      <a:pt x="1234588" y="2101235"/>
                      <a:pt x="1233082" y="2109823"/>
                    </a:cubicBezTo>
                    <a:cubicBezTo>
                      <a:pt x="1232114" y="2115298"/>
                      <a:pt x="1233727" y="2119270"/>
                      <a:pt x="1236631" y="2121631"/>
                    </a:cubicBezTo>
                    <a:cubicBezTo>
                      <a:pt x="1238352" y="2123027"/>
                      <a:pt x="1240933" y="2124208"/>
                      <a:pt x="1244804" y="2123886"/>
                    </a:cubicBezTo>
                    <a:cubicBezTo>
                      <a:pt x="1248568" y="2123778"/>
                      <a:pt x="1251472" y="2120558"/>
                      <a:pt x="1251257" y="2116801"/>
                    </a:cubicBezTo>
                    <a:cubicBezTo>
                      <a:pt x="1251149" y="2114117"/>
                      <a:pt x="1249536" y="2111970"/>
                      <a:pt x="1247278" y="2110897"/>
                    </a:cubicBezTo>
                    <a:cubicBezTo>
                      <a:pt x="1248461" y="2107139"/>
                      <a:pt x="1251149" y="2102309"/>
                      <a:pt x="1253623" y="2097371"/>
                    </a:cubicBezTo>
                    <a:cubicBezTo>
                      <a:pt x="1257064" y="2090608"/>
                      <a:pt x="1260290" y="2083630"/>
                      <a:pt x="1261258" y="2078477"/>
                    </a:cubicBezTo>
                    <a:cubicBezTo>
                      <a:pt x="1264377" y="2061731"/>
                      <a:pt x="1267388" y="2045092"/>
                      <a:pt x="1270077" y="2028345"/>
                    </a:cubicBezTo>
                    <a:cubicBezTo>
                      <a:pt x="1271905" y="2017181"/>
                      <a:pt x="1273625" y="2006017"/>
                      <a:pt x="1275131" y="1994745"/>
                    </a:cubicBezTo>
                    <a:cubicBezTo>
                      <a:pt x="1278572" y="1968337"/>
                      <a:pt x="1281476" y="1941929"/>
                      <a:pt x="1282981" y="1915521"/>
                    </a:cubicBezTo>
                    <a:cubicBezTo>
                      <a:pt x="1284057" y="1897702"/>
                      <a:pt x="1284487" y="1879989"/>
                      <a:pt x="1284272" y="1862277"/>
                    </a:cubicBezTo>
                    <a:cubicBezTo>
                      <a:pt x="1283842" y="1818049"/>
                      <a:pt x="1279755" y="1773928"/>
                      <a:pt x="1271367" y="1729808"/>
                    </a:cubicBezTo>
                    <a:cubicBezTo>
                      <a:pt x="1270722" y="1725943"/>
                      <a:pt x="1266958" y="1723367"/>
                      <a:pt x="1263086" y="17240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 rot="1790023">
                <a:off x="6016631" y="8052468"/>
                <a:ext cx="3380846" cy="3234788"/>
              </a:xfrm>
              <a:custGeom>
                <a:avLst/>
                <a:gdLst/>
                <a:ahLst/>
                <a:cxnLst/>
                <a:rect l="l" t="t" r="r" b="b"/>
                <a:pathLst>
                  <a:path w="3380740" h="3234687" extrusionOk="0">
                    <a:moveTo>
                      <a:pt x="3019748" y="1904096"/>
                    </a:moveTo>
                    <a:cubicBezTo>
                      <a:pt x="2926295" y="1828737"/>
                      <a:pt x="2895108" y="1715269"/>
                      <a:pt x="2829615" y="1662346"/>
                    </a:cubicBezTo>
                    <a:cubicBezTo>
                      <a:pt x="2516992" y="1409969"/>
                      <a:pt x="2291478" y="1317327"/>
                      <a:pt x="2132424" y="1305948"/>
                    </a:cubicBezTo>
                    <a:cubicBezTo>
                      <a:pt x="2285886" y="1211266"/>
                      <a:pt x="2440853" y="1021259"/>
                      <a:pt x="2536457" y="678816"/>
                    </a:cubicBezTo>
                    <a:cubicBezTo>
                      <a:pt x="2562160" y="586818"/>
                      <a:pt x="2539576" y="466694"/>
                      <a:pt x="2565924" y="383069"/>
                    </a:cubicBezTo>
                    <a:cubicBezTo>
                      <a:pt x="2636471" y="159569"/>
                      <a:pt x="2768532" y="30750"/>
                      <a:pt x="2749282" y="17332"/>
                    </a:cubicBezTo>
                    <a:cubicBezTo>
                      <a:pt x="2729924" y="3913"/>
                      <a:pt x="2611414" y="193491"/>
                      <a:pt x="2450209" y="302558"/>
                    </a:cubicBezTo>
                    <a:cubicBezTo>
                      <a:pt x="2350734" y="369866"/>
                      <a:pt x="2232008" y="367397"/>
                      <a:pt x="2162213" y="414630"/>
                    </a:cubicBezTo>
                    <a:cubicBezTo>
                      <a:pt x="1893037" y="596801"/>
                      <a:pt x="1742479" y="753960"/>
                      <a:pt x="1664512" y="885892"/>
                    </a:cubicBezTo>
                    <a:cubicBezTo>
                      <a:pt x="1600955" y="729162"/>
                      <a:pt x="1460828" y="554720"/>
                      <a:pt x="1194448" y="390477"/>
                    </a:cubicBezTo>
                    <a:cubicBezTo>
                      <a:pt x="1112717" y="340130"/>
                      <a:pt x="989904" y="327463"/>
                      <a:pt x="916454" y="278619"/>
                    </a:cubicBezTo>
                    <a:cubicBezTo>
                      <a:pt x="720083" y="148405"/>
                      <a:pt x="632760" y="-13585"/>
                      <a:pt x="614370" y="908"/>
                    </a:cubicBezTo>
                    <a:cubicBezTo>
                      <a:pt x="595873" y="15400"/>
                      <a:pt x="745786" y="181790"/>
                      <a:pt x="805686" y="365786"/>
                    </a:cubicBezTo>
                    <a:cubicBezTo>
                      <a:pt x="842680" y="479361"/>
                      <a:pt x="806654" y="591434"/>
                      <a:pt x="832572" y="671087"/>
                    </a:cubicBezTo>
                    <a:cubicBezTo>
                      <a:pt x="947748" y="1024586"/>
                      <a:pt x="1075400" y="1220069"/>
                      <a:pt x="1195094" y="1322480"/>
                    </a:cubicBezTo>
                    <a:cubicBezTo>
                      <a:pt x="1018726" y="1328062"/>
                      <a:pt x="795362" y="1408466"/>
                      <a:pt x="541995" y="1631430"/>
                    </a:cubicBezTo>
                    <a:cubicBezTo>
                      <a:pt x="469942" y="1694766"/>
                      <a:pt x="422946" y="1807697"/>
                      <a:pt x="354873" y="1863733"/>
                    </a:cubicBezTo>
                    <a:cubicBezTo>
                      <a:pt x="173020" y="2013270"/>
                      <a:pt x="-8510" y="2050305"/>
                      <a:pt x="309" y="2071990"/>
                    </a:cubicBezTo>
                    <a:cubicBezTo>
                      <a:pt x="9127" y="2093567"/>
                      <a:pt x="212703" y="1998348"/>
                      <a:pt x="407783" y="1993625"/>
                    </a:cubicBezTo>
                    <a:cubicBezTo>
                      <a:pt x="528337" y="1990726"/>
                      <a:pt x="626522" y="2056639"/>
                      <a:pt x="711050" y="2054599"/>
                    </a:cubicBezTo>
                    <a:cubicBezTo>
                      <a:pt x="1017220" y="2047192"/>
                      <a:pt x="1223162" y="2001783"/>
                      <a:pt x="1361460" y="1939306"/>
                    </a:cubicBezTo>
                    <a:cubicBezTo>
                      <a:pt x="1322423" y="2094318"/>
                      <a:pt x="1325326" y="2300643"/>
                      <a:pt x="1409423" y="2564936"/>
                    </a:cubicBezTo>
                    <a:cubicBezTo>
                      <a:pt x="1438352" y="2655860"/>
                      <a:pt x="1523203" y="2744638"/>
                      <a:pt x="1546969" y="2829014"/>
                    </a:cubicBezTo>
                    <a:cubicBezTo>
                      <a:pt x="1610418" y="3054554"/>
                      <a:pt x="1570306" y="3233719"/>
                      <a:pt x="1593857" y="3234685"/>
                    </a:cubicBezTo>
                    <a:cubicBezTo>
                      <a:pt x="1617409" y="3235544"/>
                      <a:pt x="1612892" y="3012581"/>
                      <a:pt x="1688279" y="2834274"/>
                    </a:cubicBezTo>
                    <a:cubicBezTo>
                      <a:pt x="1734844" y="2724134"/>
                      <a:pt x="1835825" y="2662408"/>
                      <a:pt x="1868518" y="2585117"/>
                    </a:cubicBezTo>
                    <a:cubicBezTo>
                      <a:pt x="1989609" y="2298818"/>
                      <a:pt x="2031013" y="2091205"/>
                      <a:pt x="2028002" y="1939843"/>
                    </a:cubicBezTo>
                    <a:cubicBezTo>
                      <a:pt x="2167590" y="2031948"/>
                      <a:pt x="2376866" y="2098075"/>
                      <a:pt x="2679810" y="2092708"/>
                    </a:cubicBezTo>
                    <a:cubicBezTo>
                      <a:pt x="2776167" y="2090990"/>
                      <a:pt x="2886075" y="2035491"/>
                      <a:pt x="2974581" y="2036886"/>
                    </a:cubicBezTo>
                    <a:cubicBezTo>
                      <a:pt x="3210849" y="2040536"/>
                      <a:pt x="3373022" y="2129421"/>
                      <a:pt x="3380550" y="2107307"/>
                    </a:cubicBezTo>
                    <a:cubicBezTo>
                      <a:pt x="3388078" y="2085193"/>
                      <a:pt x="3171059" y="2026259"/>
                      <a:pt x="3019748" y="1904096"/>
                    </a:cubicBezTo>
                    <a:close/>
                    <a:moveTo>
                      <a:pt x="1615365" y="1594394"/>
                    </a:moveTo>
                    <a:cubicBezTo>
                      <a:pt x="1612354" y="1566162"/>
                      <a:pt x="1605687" y="1540183"/>
                      <a:pt x="1596761" y="1518606"/>
                    </a:cubicBezTo>
                    <a:cubicBezTo>
                      <a:pt x="1581275" y="1481356"/>
                      <a:pt x="1549658" y="1443140"/>
                      <a:pt x="1505458" y="1410076"/>
                    </a:cubicBezTo>
                    <a:cubicBezTo>
                      <a:pt x="1544710" y="1398805"/>
                      <a:pt x="1577833" y="1380233"/>
                      <a:pt x="1602675" y="1360481"/>
                    </a:cubicBezTo>
                    <a:cubicBezTo>
                      <a:pt x="1623431" y="1343949"/>
                      <a:pt x="1642573" y="1320440"/>
                      <a:pt x="1659027" y="1292100"/>
                    </a:cubicBezTo>
                    <a:cubicBezTo>
                      <a:pt x="1676234" y="1312389"/>
                      <a:pt x="1694838" y="1329028"/>
                      <a:pt x="1713013" y="1341480"/>
                    </a:cubicBezTo>
                    <a:cubicBezTo>
                      <a:pt x="1752373" y="1368425"/>
                      <a:pt x="1810445" y="1385386"/>
                      <a:pt x="1878519" y="1384957"/>
                    </a:cubicBezTo>
                    <a:cubicBezTo>
                      <a:pt x="1840880" y="1420274"/>
                      <a:pt x="1816898" y="1461818"/>
                      <a:pt x="1804746" y="1498424"/>
                    </a:cubicBezTo>
                    <a:cubicBezTo>
                      <a:pt x="1797433" y="1520324"/>
                      <a:pt x="1793884" y="1545980"/>
                      <a:pt x="1794314" y="1573783"/>
                    </a:cubicBezTo>
                    <a:cubicBezTo>
                      <a:pt x="1774204" y="1568845"/>
                      <a:pt x="1754524" y="1565840"/>
                      <a:pt x="1736780" y="1565303"/>
                    </a:cubicBezTo>
                    <a:cubicBezTo>
                      <a:pt x="1700538" y="1564229"/>
                      <a:pt x="1658382" y="1573676"/>
                      <a:pt x="1615365" y="1594394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 rot="1790023">
                <a:off x="6296618" y="8286123"/>
                <a:ext cx="2801640" cy="2668974"/>
              </a:xfrm>
              <a:custGeom>
                <a:avLst/>
                <a:gdLst/>
                <a:ahLst/>
                <a:cxnLst/>
                <a:rect l="l" t="t" r="r" b="b"/>
                <a:pathLst>
                  <a:path w="2801552" h="2668891" extrusionOk="0">
                    <a:moveTo>
                      <a:pt x="1182372" y="1649006"/>
                    </a:moveTo>
                    <a:cubicBezTo>
                      <a:pt x="1189147" y="1644282"/>
                      <a:pt x="1195922" y="1639344"/>
                      <a:pt x="1202590" y="1634406"/>
                    </a:cubicBezTo>
                    <a:cubicBezTo>
                      <a:pt x="1212483" y="1626999"/>
                      <a:pt x="1222162" y="1619377"/>
                      <a:pt x="1231626" y="1611433"/>
                    </a:cubicBezTo>
                    <a:cubicBezTo>
                      <a:pt x="1241089" y="1603597"/>
                      <a:pt x="1250338" y="1595331"/>
                      <a:pt x="1259264" y="1586958"/>
                    </a:cubicBezTo>
                    <a:cubicBezTo>
                      <a:pt x="1286149" y="1561624"/>
                      <a:pt x="1310991" y="1534357"/>
                      <a:pt x="1335403" y="1507090"/>
                    </a:cubicBezTo>
                    <a:cubicBezTo>
                      <a:pt x="1338092" y="1504192"/>
                      <a:pt x="1337984" y="1499683"/>
                      <a:pt x="1335080" y="1497000"/>
                    </a:cubicBezTo>
                    <a:cubicBezTo>
                      <a:pt x="1332177" y="1494316"/>
                      <a:pt x="1327660" y="1494530"/>
                      <a:pt x="1324972" y="1497322"/>
                    </a:cubicBezTo>
                    <a:cubicBezTo>
                      <a:pt x="1303894" y="1518899"/>
                      <a:pt x="1282063" y="1540046"/>
                      <a:pt x="1259694" y="1560657"/>
                    </a:cubicBezTo>
                    <a:cubicBezTo>
                      <a:pt x="1248617" y="1570963"/>
                      <a:pt x="1237433" y="1581054"/>
                      <a:pt x="1226033" y="1590930"/>
                    </a:cubicBezTo>
                    <a:cubicBezTo>
                      <a:pt x="1214742" y="1600913"/>
                      <a:pt x="1203342" y="1610682"/>
                      <a:pt x="1191513" y="1620021"/>
                    </a:cubicBezTo>
                    <a:lnTo>
                      <a:pt x="1142582" y="1657701"/>
                    </a:lnTo>
                    <a:cubicBezTo>
                      <a:pt x="1136882" y="1661887"/>
                      <a:pt x="1122471" y="1671549"/>
                      <a:pt x="1119030" y="1674662"/>
                    </a:cubicBezTo>
                    <a:cubicBezTo>
                      <a:pt x="1116557" y="1676809"/>
                      <a:pt x="1116019" y="1678849"/>
                      <a:pt x="1115911" y="1679707"/>
                    </a:cubicBezTo>
                    <a:cubicBezTo>
                      <a:pt x="1115373" y="1683357"/>
                      <a:pt x="1116664" y="1686041"/>
                      <a:pt x="1120321" y="1687222"/>
                    </a:cubicBezTo>
                    <a:cubicBezTo>
                      <a:pt x="1120966" y="1687544"/>
                      <a:pt x="1123332" y="1688295"/>
                      <a:pt x="1127096" y="1686685"/>
                    </a:cubicBezTo>
                    <a:cubicBezTo>
                      <a:pt x="1127848" y="1686363"/>
                      <a:pt x="1127741" y="1685504"/>
                      <a:pt x="1128278" y="1684967"/>
                    </a:cubicBezTo>
                    <a:cubicBezTo>
                      <a:pt x="1128171" y="1684967"/>
                      <a:pt x="1128063" y="1685397"/>
                      <a:pt x="1127956" y="1685182"/>
                    </a:cubicBezTo>
                    <a:cubicBezTo>
                      <a:pt x="1127311" y="1684323"/>
                      <a:pt x="1127956" y="1683250"/>
                      <a:pt x="1129461" y="1682069"/>
                    </a:cubicBezTo>
                    <a:cubicBezTo>
                      <a:pt x="1129461" y="1682391"/>
                      <a:pt x="1129354" y="1683035"/>
                      <a:pt x="1129246" y="1683679"/>
                    </a:cubicBezTo>
                    <a:cubicBezTo>
                      <a:pt x="1129999" y="1682606"/>
                      <a:pt x="1131397" y="1681962"/>
                      <a:pt x="1131397" y="1680674"/>
                    </a:cubicBezTo>
                    <a:cubicBezTo>
                      <a:pt x="1137097" y="1677024"/>
                      <a:pt x="1147743" y="1672730"/>
                      <a:pt x="1151508" y="1670153"/>
                    </a:cubicBezTo>
                    <a:cubicBezTo>
                      <a:pt x="1161831" y="1663283"/>
                      <a:pt x="1172155" y="1656198"/>
                      <a:pt x="1182372" y="1649006"/>
                    </a:cubicBezTo>
                    <a:close/>
                    <a:moveTo>
                      <a:pt x="1122041" y="1674018"/>
                    </a:moveTo>
                    <a:cubicBezTo>
                      <a:pt x="1121826" y="1674125"/>
                      <a:pt x="1121503" y="1674340"/>
                      <a:pt x="1121396" y="1674232"/>
                    </a:cubicBezTo>
                    <a:cubicBezTo>
                      <a:pt x="1121073" y="1673052"/>
                      <a:pt x="1122256" y="1673159"/>
                      <a:pt x="1123332" y="1673589"/>
                    </a:cubicBezTo>
                    <a:cubicBezTo>
                      <a:pt x="1122901" y="1673696"/>
                      <a:pt x="1122471" y="1673803"/>
                      <a:pt x="1122041" y="1674018"/>
                    </a:cubicBezTo>
                    <a:close/>
                    <a:moveTo>
                      <a:pt x="1237110" y="1169478"/>
                    </a:moveTo>
                    <a:cubicBezTo>
                      <a:pt x="1214742" y="1158636"/>
                      <a:pt x="1191083" y="1149082"/>
                      <a:pt x="1166778" y="1140494"/>
                    </a:cubicBezTo>
                    <a:cubicBezTo>
                      <a:pt x="1143012" y="1132121"/>
                      <a:pt x="1118600" y="1124928"/>
                      <a:pt x="1093973" y="1118380"/>
                    </a:cubicBezTo>
                    <a:cubicBezTo>
                      <a:pt x="1074185" y="1113227"/>
                      <a:pt x="1054397" y="1108397"/>
                      <a:pt x="1034717" y="1104317"/>
                    </a:cubicBezTo>
                    <a:cubicBezTo>
                      <a:pt x="1004068" y="1097876"/>
                      <a:pt x="973634" y="1092724"/>
                      <a:pt x="944383" y="1089611"/>
                    </a:cubicBezTo>
                    <a:cubicBezTo>
                      <a:pt x="940404" y="1089288"/>
                      <a:pt x="937500" y="1085746"/>
                      <a:pt x="937930" y="1081881"/>
                    </a:cubicBezTo>
                    <a:cubicBezTo>
                      <a:pt x="938253" y="1077909"/>
                      <a:pt x="941694" y="1075011"/>
                      <a:pt x="945566" y="1075333"/>
                    </a:cubicBezTo>
                    <a:cubicBezTo>
                      <a:pt x="975570" y="1077265"/>
                      <a:pt x="1006757" y="1080701"/>
                      <a:pt x="1038159" y="1086283"/>
                    </a:cubicBezTo>
                    <a:cubicBezTo>
                      <a:pt x="1058484" y="1089933"/>
                      <a:pt x="1078809" y="1094441"/>
                      <a:pt x="1098920" y="1099809"/>
                    </a:cubicBezTo>
                    <a:cubicBezTo>
                      <a:pt x="1124084" y="1106679"/>
                      <a:pt x="1148819" y="1114945"/>
                      <a:pt x="1172801" y="1124499"/>
                    </a:cubicBezTo>
                    <a:cubicBezTo>
                      <a:pt x="1197428" y="1134160"/>
                      <a:pt x="1220979" y="1145217"/>
                      <a:pt x="1243348" y="1157348"/>
                    </a:cubicBezTo>
                    <a:cubicBezTo>
                      <a:pt x="1246682" y="1159172"/>
                      <a:pt x="1248080" y="1163252"/>
                      <a:pt x="1246359" y="1166580"/>
                    </a:cubicBezTo>
                    <a:cubicBezTo>
                      <a:pt x="1244531" y="1169907"/>
                      <a:pt x="1240444" y="1171303"/>
                      <a:pt x="1237110" y="1169478"/>
                    </a:cubicBezTo>
                    <a:close/>
                    <a:moveTo>
                      <a:pt x="1311422" y="1289279"/>
                    </a:moveTo>
                    <a:cubicBezTo>
                      <a:pt x="1311637" y="1289387"/>
                      <a:pt x="1311959" y="1289494"/>
                      <a:pt x="1312174" y="1289601"/>
                    </a:cubicBezTo>
                    <a:cubicBezTo>
                      <a:pt x="1312067" y="1289923"/>
                      <a:pt x="1311637" y="1289601"/>
                      <a:pt x="1311206" y="1289279"/>
                    </a:cubicBezTo>
                    <a:lnTo>
                      <a:pt x="1311422" y="1289279"/>
                    </a:lnTo>
                    <a:close/>
                    <a:moveTo>
                      <a:pt x="1235390" y="1313862"/>
                    </a:moveTo>
                    <a:cubicBezTo>
                      <a:pt x="1239692" y="1312681"/>
                      <a:pt x="1263135" y="1303450"/>
                      <a:pt x="1283891" y="1296579"/>
                    </a:cubicBezTo>
                    <a:cubicBezTo>
                      <a:pt x="1293785" y="1293359"/>
                      <a:pt x="1303141" y="1290568"/>
                      <a:pt x="1309055" y="1289709"/>
                    </a:cubicBezTo>
                    <a:cubicBezTo>
                      <a:pt x="1309808" y="1289709"/>
                      <a:pt x="1310561" y="1289387"/>
                      <a:pt x="1311206" y="1289279"/>
                    </a:cubicBezTo>
                    <a:cubicBezTo>
                      <a:pt x="1310991" y="1289065"/>
                      <a:pt x="1310776" y="1288850"/>
                      <a:pt x="1310669" y="1288743"/>
                    </a:cubicBezTo>
                    <a:cubicBezTo>
                      <a:pt x="1310884" y="1288957"/>
                      <a:pt x="1311099" y="1289065"/>
                      <a:pt x="1311422" y="1289279"/>
                    </a:cubicBezTo>
                    <a:cubicBezTo>
                      <a:pt x="1311852" y="1289172"/>
                      <a:pt x="1312282" y="1289172"/>
                      <a:pt x="1312174" y="1289494"/>
                    </a:cubicBezTo>
                    <a:lnTo>
                      <a:pt x="1312174" y="1289601"/>
                    </a:lnTo>
                    <a:cubicBezTo>
                      <a:pt x="1314970" y="1290782"/>
                      <a:pt x="1318304" y="1290031"/>
                      <a:pt x="1320240" y="1287562"/>
                    </a:cubicBezTo>
                    <a:cubicBezTo>
                      <a:pt x="1322606" y="1284556"/>
                      <a:pt x="1322068" y="1280370"/>
                      <a:pt x="1319057" y="1278008"/>
                    </a:cubicBezTo>
                    <a:cubicBezTo>
                      <a:pt x="1317659" y="1276827"/>
                      <a:pt x="1315186" y="1275861"/>
                      <a:pt x="1311529" y="1275861"/>
                    </a:cubicBezTo>
                    <a:cubicBezTo>
                      <a:pt x="1308088" y="1275861"/>
                      <a:pt x="1302711" y="1276827"/>
                      <a:pt x="1296365" y="1278437"/>
                    </a:cubicBezTo>
                    <a:cubicBezTo>
                      <a:pt x="1273889" y="1284127"/>
                      <a:pt x="1236788" y="1298297"/>
                      <a:pt x="1231303" y="1299907"/>
                    </a:cubicBezTo>
                    <a:cubicBezTo>
                      <a:pt x="1187964" y="1312145"/>
                      <a:pt x="1145055" y="1325456"/>
                      <a:pt x="1102361" y="1339519"/>
                    </a:cubicBezTo>
                    <a:cubicBezTo>
                      <a:pt x="1059667" y="1353689"/>
                      <a:pt x="1017296" y="1368503"/>
                      <a:pt x="974924" y="1383854"/>
                    </a:cubicBezTo>
                    <a:cubicBezTo>
                      <a:pt x="859963" y="1425720"/>
                      <a:pt x="743818" y="1467908"/>
                      <a:pt x="627243" y="1509774"/>
                    </a:cubicBezTo>
                    <a:cubicBezTo>
                      <a:pt x="610467" y="1515786"/>
                      <a:pt x="593690" y="1521690"/>
                      <a:pt x="576914" y="1527701"/>
                    </a:cubicBezTo>
                    <a:cubicBezTo>
                      <a:pt x="576376" y="1526950"/>
                      <a:pt x="576914" y="1526413"/>
                      <a:pt x="576053" y="1525769"/>
                    </a:cubicBezTo>
                    <a:cubicBezTo>
                      <a:pt x="571429" y="1521905"/>
                      <a:pt x="547877" y="1512995"/>
                      <a:pt x="538199" y="1509774"/>
                    </a:cubicBezTo>
                    <a:cubicBezTo>
                      <a:pt x="527122" y="1506017"/>
                      <a:pt x="515938" y="1502474"/>
                      <a:pt x="504753" y="1499147"/>
                    </a:cubicBezTo>
                    <a:cubicBezTo>
                      <a:pt x="493461" y="1495819"/>
                      <a:pt x="482170" y="1492813"/>
                      <a:pt x="470770" y="1489915"/>
                    </a:cubicBezTo>
                    <a:cubicBezTo>
                      <a:pt x="448294" y="1484547"/>
                      <a:pt x="425711" y="1479502"/>
                      <a:pt x="402912" y="1475530"/>
                    </a:cubicBezTo>
                    <a:cubicBezTo>
                      <a:pt x="387749" y="1472846"/>
                      <a:pt x="372477" y="1470592"/>
                      <a:pt x="357207" y="1468552"/>
                    </a:cubicBezTo>
                    <a:cubicBezTo>
                      <a:pt x="319030" y="1463614"/>
                      <a:pt x="280637" y="1460608"/>
                      <a:pt x="242352" y="1458569"/>
                    </a:cubicBezTo>
                    <a:cubicBezTo>
                      <a:pt x="238481" y="1458354"/>
                      <a:pt x="235040" y="1461252"/>
                      <a:pt x="234717" y="1465224"/>
                    </a:cubicBezTo>
                    <a:cubicBezTo>
                      <a:pt x="234502" y="1469089"/>
                      <a:pt x="237406" y="1472524"/>
                      <a:pt x="241385" y="1472846"/>
                    </a:cubicBezTo>
                    <a:cubicBezTo>
                      <a:pt x="279132" y="1476281"/>
                      <a:pt x="316879" y="1481112"/>
                      <a:pt x="354626" y="1487016"/>
                    </a:cubicBezTo>
                    <a:cubicBezTo>
                      <a:pt x="369574" y="1489378"/>
                      <a:pt x="384630" y="1491954"/>
                      <a:pt x="399578" y="1494530"/>
                    </a:cubicBezTo>
                    <a:cubicBezTo>
                      <a:pt x="422054" y="1498502"/>
                      <a:pt x="444423" y="1502582"/>
                      <a:pt x="466684" y="1507520"/>
                    </a:cubicBezTo>
                    <a:cubicBezTo>
                      <a:pt x="477868" y="1509881"/>
                      <a:pt x="489052" y="1512565"/>
                      <a:pt x="500237" y="1515463"/>
                    </a:cubicBezTo>
                    <a:cubicBezTo>
                      <a:pt x="511421" y="1518362"/>
                      <a:pt x="522498" y="1521368"/>
                      <a:pt x="533575" y="1524588"/>
                    </a:cubicBezTo>
                    <a:cubicBezTo>
                      <a:pt x="539597" y="1526306"/>
                      <a:pt x="555190" y="1529419"/>
                      <a:pt x="563041" y="1532639"/>
                    </a:cubicBezTo>
                    <a:cubicBezTo>
                      <a:pt x="507120" y="1552714"/>
                      <a:pt x="451198" y="1572895"/>
                      <a:pt x="395061" y="1592433"/>
                    </a:cubicBezTo>
                    <a:cubicBezTo>
                      <a:pt x="265259" y="1637734"/>
                      <a:pt x="135134" y="1681317"/>
                      <a:pt x="5116" y="1721144"/>
                    </a:cubicBezTo>
                    <a:cubicBezTo>
                      <a:pt x="1352" y="1722217"/>
                      <a:pt x="-799" y="1726189"/>
                      <a:pt x="277" y="1729947"/>
                    </a:cubicBezTo>
                    <a:cubicBezTo>
                      <a:pt x="1460" y="1733704"/>
                      <a:pt x="5439" y="1735851"/>
                      <a:pt x="9203" y="1734777"/>
                    </a:cubicBezTo>
                    <a:cubicBezTo>
                      <a:pt x="139758" y="1696239"/>
                      <a:pt x="270636" y="1654158"/>
                      <a:pt x="400976" y="1609609"/>
                    </a:cubicBezTo>
                    <a:cubicBezTo>
                      <a:pt x="478836" y="1583093"/>
                      <a:pt x="556481" y="1555827"/>
                      <a:pt x="633803" y="1527916"/>
                    </a:cubicBezTo>
                    <a:cubicBezTo>
                      <a:pt x="750378" y="1485943"/>
                      <a:pt x="866092" y="1442574"/>
                      <a:pt x="980947" y="1400064"/>
                    </a:cubicBezTo>
                    <a:cubicBezTo>
                      <a:pt x="1022995" y="1384391"/>
                      <a:pt x="1065044" y="1369147"/>
                      <a:pt x="1107415" y="1354655"/>
                    </a:cubicBezTo>
                    <a:cubicBezTo>
                      <a:pt x="1149787" y="1340270"/>
                      <a:pt x="1192373" y="1326529"/>
                      <a:pt x="1235390" y="1313862"/>
                    </a:cubicBezTo>
                    <a:close/>
                    <a:moveTo>
                      <a:pt x="570461" y="1526091"/>
                    </a:moveTo>
                    <a:cubicBezTo>
                      <a:pt x="570461" y="1526306"/>
                      <a:pt x="570031" y="1526198"/>
                      <a:pt x="569816" y="1526198"/>
                    </a:cubicBezTo>
                    <a:cubicBezTo>
                      <a:pt x="569493" y="1526198"/>
                      <a:pt x="569063" y="1526198"/>
                      <a:pt x="568741" y="1526306"/>
                    </a:cubicBezTo>
                    <a:cubicBezTo>
                      <a:pt x="569493" y="1525554"/>
                      <a:pt x="570246" y="1525125"/>
                      <a:pt x="570461" y="1526091"/>
                    </a:cubicBezTo>
                    <a:close/>
                    <a:moveTo>
                      <a:pt x="730268" y="1508486"/>
                    </a:moveTo>
                    <a:cubicBezTo>
                      <a:pt x="693489" y="1547346"/>
                      <a:pt x="654451" y="1584167"/>
                      <a:pt x="613585" y="1618841"/>
                    </a:cubicBezTo>
                    <a:cubicBezTo>
                      <a:pt x="597239" y="1632689"/>
                      <a:pt x="580570" y="1646107"/>
                      <a:pt x="563686" y="1659311"/>
                    </a:cubicBezTo>
                    <a:cubicBezTo>
                      <a:pt x="538306" y="1678956"/>
                      <a:pt x="512282" y="1697849"/>
                      <a:pt x="486256" y="1716421"/>
                    </a:cubicBezTo>
                    <a:cubicBezTo>
                      <a:pt x="479159" y="1721466"/>
                      <a:pt x="438508" y="1755173"/>
                      <a:pt x="411730" y="1770202"/>
                    </a:cubicBezTo>
                    <a:cubicBezTo>
                      <a:pt x="404095" y="1774496"/>
                      <a:pt x="397427" y="1777395"/>
                      <a:pt x="392588" y="1778146"/>
                    </a:cubicBezTo>
                    <a:cubicBezTo>
                      <a:pt x="389254" y="1778683"/>
                      <a:pt x="386350" y="1778361"/>
                      <a:pt x="384307" y="1777395"/>
                    </a:cubicBezTo>
                    <a:cubicBezTo>
                      <a:pt x="380758" y="1775999"/>
                      <a:pt x="379145" y="1772027"/>
                      <a:pt x="380543" y="1768485"/>
                    </a:cubicBezTo>
                    <a:cubicBezTo>
                      <a:pt x="381941" y="1765157"/>
                      <a:pt x="385705" y="1763547"/>
                      <a:pt x="389147" y="1764728"/>
                    </a:cubicBezTo>
                    <a:cubicBezTo>
                      <a:pt x="389147" y="1765157"/>
                      <a:pt x="390114" y="1764513"/>
                      <a:pt x="390760" y="1764406"/>
                    </a:cubicBezTo>
                    <a:cubicBezTo>
                      <a:pt x="392588" y="1763976"/>
                      <a:pt x="394631" y="1763117"/>
                      <a:pt x="396997" y="1761937"/>
                    </a:cubicBezTo>
                    <a:cubicBezTo>
                      <a:pt x="404202" y="1758394"/>
                      <a:pt x="413236" y="1752275"/>
                      <a:pt x="422700" y="1745297"/>
                    </a:cubicBezTo>
                    <a:cubicBezTo>
                      <a:pt x="445821" y="1728336"/>
                      <a:pt x="470663" y="1706545"/>
                      <a:pt x="476040" y="1702465"/>
                    </a:cubicBezTo>
                    <a:cubicBezTo>
                      <a:pt x="506689" y="1679707"/>
                      <a:pt x="536801" y="1656198"/>
                      <a:pt x="566697" y="1632259"/>
                    </a:cubicBezTo>
                    <a:cubicBezTo>
                      <a:pt x="586592" y="1616371"/>
                      <a:pt x="606488" y="1600376"/>
                      <a:pt x="625953" y="1584059"/>
                    </a:cubicBezTo>
                    <a:cubicBezTo>
                      <a:pt x="658323" y="1556686"/>
                      <a:pt x="690047" y="1528453"/>
                      <a:pt x="720051" y="1498610"/>
                    </a:cubicBezTo>
                    <a:cubicBezTo>
                      <a:pt x="722848" y="1495819"/>
                      <a:pt x="727364" y="1495711"/>
                      <a:pt x="730160" y="1498502"/>
                    </a:cubicBezTo>
                    <a:cubicBezTo>
                      <a:pt x="732956" y="1501186"/>
                      <a:pt x="733064" y="1505695"/>
                      <a:pt x="730268" y="1508486"/>
                    </a:cubicBezTo>
                    <a:close/>
                    <a:moveTo>
                      <a:pt x="959116" y="1429370"/>
                    </a:moveTo>
                    <a:cubicBezTo>
                      <a:pt x="942339" y="1460930"/>
                      <a:pt x="922552" y="1490773"/>
                      <a:pt x="900936" y="1519543"/>
                    </a:cubicBezTo>
                    <a:cubicBezTo>
                      <a:pt x="884805" y="1541120"/>
                      <a:pt x="867598" y="1561838"/>
                      <a:pt x="849961" y="1582020"/>
                    </a:cubicBezTo>
                    <a:cubicBezTo>
                      <a:pt x="832110" y="1602416"/>
                      <a:pt x="813827" y="1622276"/>
                      <a:pt x="795008" y="1641384"/>
                    </a:cubicBezTo>
                    <a:cubicBezTo>
                      <a:pt x="784791" y="1651904"/>
                      <a:pt x="774467" y="1662209"/>
                      <a:pt x="763713" y="1672193"/>
                    </a:cubicBezTo>
                    <a:cubicBezTo>
                      <a:pt x="753174" y="1682069"/>
                      <a:pt x="742205" y="1691623"/>
                      <a:pt x="730805" y="1700748"/>
                    </a:cubicBezTo>
                    <a:cubicBezTo>
                      <a:pt x="722632" y="1707296"/>
                      <a:pt x="701662" y="1714381"/>
                      <a:pt x="692951" y="1720178"/>
                    </a:cubicBezTo>
                    <a:cubicBezTo>
                      <a:pt x="687144" y="1723935"/>
                      <a:pt x="685315" y="1728551"/>
                      <a:pt x="685746" y="1731664"/>
                    </a:cubicBezTo>
                    <a:cubicBezTo>
                      <a:pt x="686068" y="1734348"/>
                      <a:pt x="687681" y="1737783"/>
                      <a:pt x="693059" y="1739930"/>
                    </a:cubicBezTo>
                    <a:cubicBezTo>
                      <a:pt x="696500" y="1741433"/>
                      <a:pt x="700586" y="1739715"/>
                      <a:pt x="701985" y="1736280"/>
                    </a:cubicBezTo>
                    <a:cubicBezTo>
                      <a:pt x="702737" y="1734670"/>
                      <a:pt x="702737" y="1732845"/>
                      <a:pt x="702092" y="1731235"/>
                    </a:cubicBezTo>
                    <a:cubicBezTo>
                      <a:pt x="703813" y="1730376"/>
                      <a:pt x="705963" y="1729195"/>
                      <a:pt x="707899" y="1728336"/>
                    </a:cubicBezTo>
                    <a:cubicBezTo>
                      <a:pt x="718761" y="1723613"/>
                      <a:pt x="733494" y="1718245"/>
                      <a:pt x="740377" y="1713093"/>
                    </a:cubicBezTo>
                    <a:cubicBezTo>
                      <a:pt x="752421" y="1704075"/>
                      <a:pt x="764036" y="1694629"/>
                      <a:pt x="775220" y="1684753"/>
                    </a:cubicBezTo>
                    <a:cubicBezTo>
                      <a:pt x="786405" y="1674877"/>
                      <a:pt x="797159" y="1664679"/>
                      <a:pt x="807912" y="1654266"/>
                    </a:cubicBezTo>
                    <a:cubicBezTo>
                      <a:pt x="824044" y="1638271"/>
                      <a:pt x="840067" y="1621954"/>
                      <a:pt x="855338" y="1604992"/>
                    </a:cubicBezTo>
                    <a:cubicBezTo>
                      <a:pt x="870609" y="1588031"/>
                      <a:pt x="885342" y="1570426"/>
                      <a:pt x="899215" y="1552177"/>
                    </a:cubicBezTo>
                    <a:cubicBezTo>
                      <a:pt x="927069" y="1515678"/>
                      <a:pt x="951696" y="1476818"/>
                      <a:pt x="971806" y="1435811"/>
                    </a:cubicBezTo>
                    <a:cubicBezTo>
                      <a:pt x="973526" y="1432268"/>
                      <a:pt x="972128" y="1427974"/>
                      <a:pt x="968687" y="1426257"/>
                    </a:cubicBezTo>
                    <a:cubicBezTo>
                      <a:pt x="965138" y="1424432"/>
                      <a:pt x="960836" y="1425827"/>
                      <a:pt x="959116" y="1429370"/>
                    </a:cubicBezTo>
                    <a:close/>
                    <a:moveTo>
                      <a:pt x="698328" y="1727370"/>
                    </a:moveTo>
                    <a:cubicBezTo>
                      <a:pt x="698221" y="1727263"/>
                      <a:pt x="697790" y="1727263"/>
                      <a:pt x="697898" y="1727048"/>
                    </a:cubicBezTo>
                    <a:cubicBezTo>
                      <a:pt x="698113" y="1726726"/>
                      <a:pt x="698436" y="1727048"/>
                      <a:pt x="698651" y="1727478"/>
                    </a:cubicBezTo>
                    <a:lnTo>
                      <a:pt x="698328" y="1727370"/>
                    </a:lnTo>
                    <a:close/>
                    <a:moveTo>
                      <a:pt x="1118492" y="1603490"/>
                    </a:moveTo>
                    <a:cubicBezTo>
                      <a:pt x="1107415" y="1616049"/>
                      <a:pt x="1096231" y="1628287"/>
                      <a:pt x="1084832" y="1640632"/>
                    </a:cubicBezTo>
                    <a:cubicBezTo>
                      <a:pt x="1081391" y="1644497"/>
                      <a:pt x="1075045" y="1648576"/>
                      <a:pt x="1068485" y="1652548"/>
                    </a:cubicBezTo>
                    <a:cubicBezTo>
                      <a:pt x="1063861" y="1655339"/>
                      <a:pt x="1059237" y="1658023"/>
                      <a:pt x="1056226" y="1660492"/>
                    </a:cubicBezTo>
                    <a:cubicBezTo>
                      <a:pt x="1057516" y="1662532"/>
                      <a:pt x="1057731" y="1665215"/>
                      <a:pt x="1056441" y="1667470"/>
                    </a:cubicBezTo>
                    <a:cubicBezTo>
                      <a:pt x="1054613" y="1670690"/>
                      <a:pt x="1050526" y="1671871"/>
                      <a:pt x="1047192" y="1670153"/>
                    </a:cubicBezTo>
                    <a:cubicBezTo>
                      <a:pt x="1043751" y="1668328"/>
                      <a:pt x="1042245" y="1665967"/>
                      <a:pt x="1041385" y="1663820"/>
                    </a:cubicBezTo>
                    <a:cubicBezTo>
                      <a:pt x="1040202" y="1660384"/>
                      <a:pt x="1041063" y="1656198"/>
                      <a:pt x="1044826" y="1652011"/>
                    </a:cubicBezTo>
                    <a:cubicBezTo>
                      <a:pt x="1050526" y="1645678"/>
                      <a:pt x="1067303" y="1637519"/>
                      <a:pt x="1073325" y="1630542"/>
                    </a:cubicBezTo>
                    <a:cubicBezTo>
                      <a:pt x="1082358" y="1619914"/>
                      <a:pt x="1091284" y="1609394"/>
                      <a:pt x="1100103" y="1598766"/>
                    </a:cubicBezTo>
                    <a:cubicBezTo>
                      <a:pt x="1109029" y="1588139"/>
                      <a:pt x="1117739" y="1577511"/>
                      <a:pt x="1126343" y="1566669"/>
                    </a:cubicBezTo>
                    <a:cubicBezTo>
                      <a:pt x="1142474" y="1546380"/>
                      <a:pt x="1157852" y="1525662"/>
                      <a:pt x="1172693" y="1504729"/>
                    </a:cubicBezTo>
                    <a:cubicBezTo>
                      <a:pt x="1182587" y="1490666"/>
                      <a:pt x="1192266" y="1476603"/>
                      <a:pt x="1201622" y="1462218"/>
                    </a:cubicBezTo>
                    <a:cubicBezTo>
                      <a:pt x="1224851" y="1426364"/>
                      <a:pt x="1245714" y="1389114"/>
                      <a:pt x="1262813" y="1349395"/>
                    </a:cubicBezTo>
                    <a:cubicBezTo>
                      <a:pt x="1264318" y="1345745"/>
                      <a:pt x="1268512" y="1344027"/>
                      <a:pt x="1272169" y="1345530"/>
                    </a:cubicBezTo>
                    <a:cubicBezTo>
                      <a:pt x="1275825" y="1347033"/>
                      <a:pt x="1277546" y="1351220"/>
                      <a:pt x="1276040" y="1354762"/>
                    </a:cubicBezTo>
                    <a:cubicBezTo>
                      <a:pt x="1259909" y="1395984"/>
                      <a:pt x="1240229" y="1434952"/>
                      <a:pt x="1217430" y="1472095"/>
                    </a:cubicBezTo>
                    <a:cubicBezTo>
                      <a:pt x="1208289" y="1487016"/>
                      <a:pt x="1198611" y="1501615"/>
                      <a:pt x="1188502" y="1515893"/>
                    </a:cubicBezTo>
                    <a:cubicBezTo>
                      <a:pt x="1173338" y="1537148"/>
                      <a:pt x="1157100" y="1557652"/>
                      <a:pt x="1140323" y="1577941"/>
                    </a:cubicBezTo>
                    <a:cubicBezTo>
                      <a:pt x="1133118" y="1586528"/>
                      <a:pt x="1125912" y="1595009"/>
                      <a:pt x="1118492" y="1603490"/>
                    </a:cubicBezTo>
                    <a:close/>
                    <a:moveTo>
                      <a:pt x="1203235" y="1290460"/>
                    </a:moveTo>
                    <a:cubicBezTo>
                      <a:pt x="1206676" y="1291534"/>
                      <a:pt x="1209042" y="1293144"/>
                      <a:pt x="1209903" y="1294218"/>
                    </a:cubicBezTo>
                    <a:cubicBezTo>
                      <a:pt x="1211516" y="1296364"/>
                      <a:pt x="1211945" y="1298511"/>
                      <a:pt x="1211408" y="1300658"/>
                    </a:cubicBezTo>
                    <a:cubicBezTo>
                      <a:pt x="1211085" y="1302161"/>
                      <a:pt x="1210225" y="1304416"/>
                      <a:pt x="1206999" y="1306133"/>
                    </a:cubicBezTo>
                    <a:cubicBezTo>
                      <a:pt x="1203772" y="1307851"/>
                      <a:pt x="1199793" y="1306670"/>
                      <a:pt x="1197858" y="1303557"/>
                    </a:cubicBezTo>
                    <a:cubicBezTo>
                      <a:pt x="1194201" y="1302805"/>
                      <a:pt x="1187534" y="1301410"/>
                      <a:pt x="1185060" y="1300551"/>
                    </a:cubicBezTo>
                    <a:lnTo>
                      <a:pt x="1148604" y="1288850"/>
                    </a:lnTo>
                    <a:lnTo>
                      <a:pt x="1055150" y="1257826"/>
                    </a:lnTo>
                    <a:cubicBezTo>
                      <a:pt x="1030953" y="1250205"/>
                      <a:pt x="1006649" y="1243227"/>
                      <a:pt x="982345" y="1236571"/>
                    </a:cubicBezTo>
                    <a:cubicBezTo>
                      <a:pt x="957933" y="1229808"/>
                      <a:pt x="933413" y="1223475"/>
                      <a:pt x="908894" y="1217678"/>
                    </a:cubicBezTo>
                    <a:cubicBezTo>
                      <a:pt x="859748" y="1205977"/>
                      <a:pt x="810171" y="1195993"/>
                      <a:pt x="759842" y="1188479"/>
                    </a:cubicBezTo>
                    <a:cubicBezTo>
                      <a:pt x="755970" y="1187942"/>
                      <a:pt x="753282" y="1184400"/>
                      <a:pt x="753712" y="1180428"/>
                    </a:cubicBezTo>
                    <a:cubicBezTo>
                      <a:pt x="754250" y="1176563"/>
                      <a:pt x="757906" y="1173879"/>
                      <a:pt x="761778" y="1174416"/>
                    </a:cubicBezTo>
                    <a:cubicBezTo>
                      <a:pt x="812752" y="1180535"/>
                      <a:pt x="863189" y="1188586"/>
                      <a:pt x="912981" y="1199536"/>
                    </a:cubicBezTo>
                    <a:cubicBezTo>
                      <a:pt x="938038" y="1205010"/>
                      <a:pt x="962880" y="1211129"/>
                      <a:pt x="987507" y="1218000"/>
                    </a:cubicBezTo>
                    <a:cubicBezTo>
                      <a:pt x="1012026" y="1224870"/>
                      <a:pt x="1036438" y="1232492"/>
                      <a:pt x="1060742" y="1240650"/>
                    </a:cubicBezTo>
                    <a:cubicBezTo>
                      <a:pt x="1070206" y="1243871"/>
                      <a:pt x="1079562" y="1247091"/>
                      <a:pt x="1088811" y="1250527"/>
                    </a:cubicBezTo>
                    <a:cubicBezTo>
                      <a:pt x="1110427" y="1258256"/>
                      <a:pt x="1131935" y="1266521"/>
                      <a:pt x="1153658" y="1274143"/>
                    </a:cubicBezTo>
                    <a:lnTo>
                      <a:pt x="1189900" y="1287133"/>
                    </a:lnTo>
                    <a:cubicBezTo>
                      <a:pt x="1192911" y="1288313"/>
                      <a:pt x="1199363" y="1289279"/>
                      <a:pt x="1203235" y="1290460"/>
                    </a:cubicBezTo>
                    <a:close/>
                    <a:moveTo>
                      <a:pt x="911045" y="1391476"/>
                    </a:moveTo>
                    <a:cubicBezTo>
                      <a:pt x="911153" y="1391905"/>
                      <a:pt x="911367" y="1392227"/>
                      <a:pt x="911582" y="1392549"/>
                    </a:cubicBezTo>
                    <a:cubicBezTo>
                      <a:pt x="911260" y="1392764"/>
                      <a:pt x="911045" y="1392120"/>
                      <a:pt x="910937" y="1391476"/>
                    </a:cubicBezTo>
                    <a:lnTo>
                      <a:pt x="911045" y="1391476"/>
                    </a:lnTo>
                    <a:close/>
                    <a:moveTo>
                      <a:pt x="415387" y="1309032"/>
                    </a:moveTo>
                    <a:cubicBezTo>
                      <a:pt x="411408" y="1308924"/>
                      <a:pt x="408396" y="1305596"/>
                      <a:pt x="408504" y="1301625"/>
                    </a:cubicBezTo>
                    <a:cubicBezTo>
                      <a:pt x="408612" y="1297760"/>
                      <a:pt x="411945" y="1294647"/>
                      <a:pt x="415924" y="1294754"/>
                    </a:cubicBezTo>
                    <a:cubicBezTo>
                      <a:pt x="480019" y="1296472"/>
                      <a:pt x="543468" y="1300444"/>
                      <a:pt x="606488" y="1308388"/>
                    </a:cubicBezTo>
                    <a:cubicBezTo>
                      <a:pt x="631868" y="1311608"/>
                      <a:pt x="657032" y="1315473"/>
                      <a:pt x="682197" y="1320089"/>
                    </a:cubicBezTo>
                    <a:cubicBezTo>
                      <a:pt x="719729" y="1327066"/>
                      <a:pt x="757045" y="1335654"/>
                      <a:pt x="794255" y="1345530"/>
                    </a:cubicBezTo>
                    <a:cubicBezTo>
                      <a:pt x="801890" y="1347570"/>
                      <a:pt x="862221" y="1360237"/>
                      <a:pt x="896312" y="1371294"/>
                    </a:cubicBezTo>
                    <a:cubicBezTo>
                      <a:pt x="908033" y="1375051"/>
                      <a:pt x="916744" y="1378808"/>
                      <a:pt x="920293" y="1381814"/>
                    </a:cubicBezTo>
                    <a:cubicBezTo>
                      <a:pt x="922767" y="1383854"/>
                      <a:pt x="923842" y="1386001"/>
                      <a:pt x="924165" y="1387826"/>
                    </a:cubicBezTo>
                    <a:cubicBezTo>
                      <a:pt x="924918" y="1391583"/>
                      <a:pt x="922552" y="1395125"/>
                      <a:pt x="918788" y="1395877"/>
                    </a:cubicBezTo>
                    <a:cubicBezTo>
                      <a:pt x="915884" y="1396521"/>
                      <a:pt x="912981" y="1395018"/>
                      <a:pt x="911582" y="1392549"/>
                    </a:cubicBezTo>
                    <a:lnTo>
                      <a:pt x="911690" y="1392549"/>
                    </a:lnTo>
                    <a:cubicBezTo>
                      <a:pt x="912013" y="1392120"/>
                      <a:pt x="911690" y="1391798"/>
                      <a:pt x="911045" y="1391476"/>
                    </a:cubicBezTo>
                    <a:cubicBezTo>
                      <a:pt x="910937" y="1391154"/>
                      <a:pt x="910830" y="1390831"/>
                      <a:pt x="910830" y="1390509"/>
                    </a:cubicBezTo>
                    <a:cubicBezTo>
                      <a:pt x="910830" y="1390724"/>
                      <a:pt x="910937" y="1391046"/>
                      <a:pt x="910937" y="1391476"/>
                    </a:cubicBezTo>
                    <a:cubicBezTo>
                      <a:pt x="909862" y="1390939"/>
                      <a:pt x="907819" y="1390402"/>
                      <a:pt x="906313" y="1389758"/>
                    </a:cubicBezTo>
                    <a:cubicBezTo>
                      <a:pt x="897602" y="1386216"/>
                      <a:pt x="882977" y="1382351"/>
                      <a:pt x="867061" y="1378594"/>
                    </a:cubicBezTo>
                    <a:cubicBezTo>
                      <a:pt x="834153" y="1370757"/>
                      <a:pt x="795868" y="1363672"/>
                      <a:pt x="789953" y="1362169"/>
                    </a:cubicBezTo>
                    <a:cubicBezTo>
                      <a:pt x="752959" y="1353045"/>
                      <a:pt x="715965" y="1345530"/>
                      <a:pt x="678755" y="1338982"/>
                    </a:cubicBezTo>
                    <a:cubicBezTo>
                      <a:pt x="653913" y="1334581"/>
                      <a:pt x="628964" y="1330716"/>
                      <a:pt x="604014" y="1327174"/>
                    </a:cubicBezTo>
                    <a:cubicBezTo>
                      <a:pt x="541640" y="1318371"/>
                      <a:pt x="478836" y="1312252"/>
                      <a:pt x="415387" y="1309032"/>
                    </a:cubicBezTo>
                    <a:close/>
                    <a:moveTo>
                      <a:pt x="1761052" y="1664142"/>
                    </a:moveTo>
                    <a:cubicBezTo>
                      <a:pt x="1761482" y="1667470"/>
                      <a:pt x="1761912" y="1675735"/>
                      <a:pt x="1762020" y="1678097"/>
                    </a:cubicBezTo>
                    <a:cubicBezTo>
                      <a:pt x="1762020" y="1679600"/>
                      <a:pt x="1761805" y="1680566"/>
                      <a:pt x="1761697" y="1680781"/>
                    </a:cubicBezTo>
                    <a:cubicBezTo>
                      <a:pt x="1760945" y="1683357"/>
                      <a:pt x="1759439" y="1684431"/>
                      <a:pt x="1758578" y="1684860"/>
                    </a:cubicBezTo>
                    <a:cubicBezTo>
                      <a:pt x="1756535" y="1685934"/>
                      <a:pt x="1754492" y="1686256"/>
                      <a:pt x="1752341" y="1685182"/>
                    </a:cubicBezTo>
                    <a:cubicBezTo>
                      <a:pt x="1751481" y="1684753"/>
                      <a:pt x="1750083" y="1684109"/>
                      <a:pt x="1749115" y="1682176"/>
                    </a:cubicBezTo>
                    <a:cubicBezTo>
                      <a:pt x="1748900" y="1681962"/>
                      <a:pt x="1748577" y="1681317"/>
                      <a:pt x="1748362" y="1680137"/>
                    </a:cubicBezTo>
                    <a:cubicBezTo>
                      <a:pt x="1748362" y="1679922"/>
                      <a:pt x="1748255" y="1679493"/>
                      <a:pt x="1748255" y="1678849"/>
                    </a:cubicBezTo>
                    <a:cubicBezTo>
                      <a:pt x="1748255" y="1678634"/>
                      <a:pt x="1748362" y="1678419"/>
                      <a:pt x="1748362" y="1678204"/>
                    </a:cubicBezTo>
                    <a:cubicBezTo>
                      <a:pt x="1748792" y="1677882"/>
                      <a:pt x="1749115" y="1677131"/>
                      <a:pt x="1748900" y="1675628"/>
                    </a:cubicBezTo>
                    <a:cubicBezTo>
                      <a:pt x="1748685" y="1676165"/>
                      <a:pt x="1748577" y="1676916"/>
                      <a:pt x="1748470" y="1677668"/>
                    </a:cubicBezTo>
                    <a:cubicBezTo>
                      <a:pt x="1748577" y="1676809"/>
                      <a:pt x="1748577" y="1675950"/>
                      <a:pt x="1748792" y="1675199"/>
                    </a:cubicBezTo>
                    <a:cubicBezTo>
                      <a:pt x="1748470" y="1672193"/>
                      <a:pt x="1747287" y="1668221"/>
                      <a:pt x="1746964" y="1666396"/>
                    </a:cubicBezTo>
                    <a:cubicBezTo>
                      <a:pt x="1746211" y="1662532"/>
                      <a:pt x="1745459" y="1658774"/>
                      <a:pt x="1744598" y="1654910"/>
                    </a:cubicBezTo>
                    <a:cubicBezTo>
                      <a:pt x="1743308" y="1649113"/>
                      <a:pt x="1741802" y="1643316"/>
                      <a:pt x="1740297" y="1637627"/>
                    </a:cubicBezTo>
                    <a:cubicBezTo>
                      <a:pt x="1736748" y="1623886"/>
                      <a:pt x="1732338" y="1610467"/>
                      <a:pt x="1727392" y="1597263"/>
                    </a:cubicBezTo>
                    <a:cubicBezTo>
                      <a:pt x="1722445" y="1583952"/>
                      <a:pt x="1717068" y="1570856"/>
                      <a:pt x="1711153" y="1557866"/>
                    </a:cubicBezTo>
                    <a:cubicBezTo>
                      <a:pt x="1702227" y="1537685"/>
                      <a:pt x="1692548" y="1519650"/>
                      <a:pt x="1682332" y="1502904"/>
                    </a:cubicBezTo>
                    <a:cubicBezTo>
                      <a:pt x="1671363" y="1484654"/>
                      <a:pt x="1659533" y="1468015"/>
                      <a:pt x="1646736" y="1452128"/>
                    </a:cubicBezTo>
                    <a:cubicBezTo>
                      <a:pt x="1621893" y="1421319"/>
                      <a:pt x="1593180" y="1393408"/>
                      <a:pt x="1558874" y="1362921"/>
                    </a:cubicBezTo>
                    <a:cubicBezTo>
                      <a:pt x="1555863" y="1360344"/>
                      <a:pt x="1555541" y="1355836"/>
                      <a:pt x="1558121" y="1352830"/>
                    </a:cubicBezTo>
                    <a:cubicBezTo>
                      <a:pt x="1560702" y="1349824"/>
                      <a:pt x="1565219" y="1349502"/>
                      <a:pt x="1568123" y="1352079"/>
                    </a:cubicBezTo>
                    <a:cubicBezTo>
                      <a:pt x="1604364" y="1382029"/>
                      <a:pt x="1634906" y="1409403"/>
                      <a:pt x="1661146" y="1440319"/>
                    </a:cubicBezTo>
                    <a:cubicBezTo>
                      <a:pt x="1674911" y="1456636"/>
                      <a:pt x="1687386" y="1473812"/>
                      <a:pt x="1698893" y="1492920"/>
                    </a:cubicBezTo>
                    <a:cubicBezTo>
                      <a:pt x="1709432" y="1510418"/>
                      <a:pt x="1718896" y="1529526"/>
                      <a:pt x="1727822" y="1550674"/>
                    </a:cubicBezTo>
                    <a:cubicBezTo>
                      <a:pt x="1733521" y="1564200"/>
                      <a:pt x="1738791" y="1577833"/>
                      <a:pt x="1743415" y="1591574"/>
                    </a:cubicBezTo>
                    <a:cubicBezTo>
                      <a:pt x="1748039" y="1605529"/>
                      <a:pt x="1752019" y="1619592"/>
                      <a:pt x="1755245" y="1633977"/>
                    </a:cubicBezTo>
                    <a:cubicBezTo>
                      <a:pt x="1756643" y="1639988"/>
                      <a:pt x="1757826" y="1645892"/>
                      <a:pt x="1759009" y="1652011"/>
                    </a:cubicBezTo>
                    <a:cubicBezTo>
                      <a:pt x="1759761" y="1655983"/>
                      <a:pt x="1760407" y="1660062"/>
                      <a:pt x="1761052" y="1664142"/>
                    </a:cubicBezTo>
                    <a:close/>
                    <a:moveTo>
                      <a:pt x="1748362" y="1677668"/>
                    </a:moveTo>
                    <a:cubicBezTo>
                      <a:pt x="1748362" y="1677882"/>
                      <a:pt x="1748255" y="1677990"/>
                      <a:pt x="1748255" y="1678204"/>
                    </a:cubicBezTo>
                    <a:cubicBezTo>
                      <a:pt x="1748147" y="1678204"/>
                      <a:pt x="1748255" y="1678634"/>
                      <a:pt x="1748147" y="1678634"/>
                    </a:cubicBezTo>
                    <a:cubicBezTo>
                      <a:pt x="1748039" y="1678634"/>
                      <a:pt x="1748147" y="1678419"/>
                      <a:pt x="1748147" y="1678419"/>
                    </a:cubicBezTo>
                    <a:cubicBezTo>
                      <a:pt x="1748255" y="1678097"/>
                      <a:pt x="1748362" y="1677990"/>
                      <a:pt x="1748362" y="1677668"/>
                    </a:cubicBezTo>
                    <a:close/>
                    <a:moveTo>
                      <a:pt x="1863754" y="1049462"/>
                    </a:moveTo>
                    <a:lnTo>
                      <a:pt x="1863001" y="1050643"/>
                    </a:lnTo>
                    <a:cubicBezTo>
                      <a:pt x="1863754" y="1049784"/>
                      <a:pt x="1864830" y="1049247"/>
                      <a:pt x="1866012" y="1048925"/>
                    </a:cubicBezTo>
                    <a:cubicBezTo>
                      <a:pt x="1865690" y="1048925"/>
                      <a:pt x="1865367" y="1048818"/>
                      <a:pt x="1865152" y="1048818"/>
                    </a:cubicBezTo>
                    <a:cubicBezTo>
                      <a:pt x="1865690" y="1048496"/>
                      <a:pt x="1866443" y="1047637"/>
                      <a:pt x="1866550" y="1048818"/>
                    </a:cubicBezTo>
                    <a:cubicBezTo>
                      <a:pt x="1867410" y="1048711"/>
                      <a:pt x="1868163" y="1048711"/>
                      <a:pt x="1869023" y="1048925"/>
                    </a:cubicBezTo>
                    <a:cubicBezTo>
                      <a:pt x="1872680" y="1049569"/>
                      <a:pt x="1875153" y="1053219"/>
                      <a:pt x="1874400" y="1056869"/>
                    </a:cubicBezTo>
                    <a:cubicBezTo>
                      <a:pt x="1874185" y="1057835"/>
                      <a:pt x="1873325" y="1061485"/>
                      <a:pt x="1868486" y="1062344"/>
                    </a:cubicBezTo>
                    <a:cubicBezTo>
                      <a:pt x="1867948" y="1062451"/>
                      <a:pt x="1866873" y="1062559"/>
                      <a:pt x="1865475" y="1062666"/>
                    </a:cubicBezTo>
                    <a:cubicBezTo>
                      <a:pt x="1859882" y="1062988"/>
                      <a:pt x="1846009" y="1063203"/>
                      <a:pt x="1844612" y="1063310"/>
                    </a:cubicBezTo>
                    <a:cubicBezTo>
                      <a:pt x="1838052" y="1064061"/>
                      <a:pt x="1831599" y="1065135"/>
                      <a:pt x="1825254" y="1066531"/>
                    </a:cubicBezTo>
                    <a:cubicBezTo>
                      <a:pt x="1815468" y="1068570"/>
                      <a:pt x="1805789" y="1071146"/>
                      <a:pt x="1796111" y="1073830"/>
                    </a:cubicBezTo>
                    <a:cubicBezTo>
                      <a:pt x="1780087" y="1078339"/>
                      <a:pt x="1763310" y="1083170"/>
                      <a:pt x="1746319" y="1088322"/>
                    </a:cubicBezTo>
                    <a:cubicBezTo>
                      <a:pt x="1730080" y="1093368"/>
                      <a:pt x="1713626" y="1098628"/>
                      <a:pt x="1697818" y="1104961"/>
                    </a:cubicBezTo>
                    <a:cubicBezTo>
                      <a:pt x="1676525" y="1113442"/>
                      <a:pt x="1656199" y="1123533"/>
                      <a:pt x="1638777" y="1136951"/>
                    </a:cubicBezTo>
                    <a:cubicBezTo>
                      <a:pt x="1635766" y="1139420"/>
                      <a:pt x="1631250" y="1138991"/>
                      <a:pt x="1628776" y="1135985"/>
                    </a:cubicBezTo>
                    <a:cubicBezTo>
                      <a:pt x="1626303" y="1132872"/>
                      <a:pt x="1626733" y="1128364"/>
                      <a:pt x="1629744" y="1125894"/>
                    </a:cubicBezTo>
                    <a:cubicBezTo>
                      <a:pt x="1647488" y="1110544"/>
                      <a:pt x="1668351" y="1098198"/>
                      <a:pt x="1690828" y="1088215"/>
                    </a:cubicBezTo>
                    <a:cubicBezTo>
                      <a:pt x="1706959" y="1081023"/>
                      <a:pt x="1723843" y="1075011"/>
                      <a:pt x="1740726" y="1069966"/>
                    </a:cubicBezTo>
                    <a:cubicBezTo>
                      <a:pt x="1757933" y="1064706"/>
                      <a:pt x="1775248" y="1060734"/>
                      <a:pt x="1791701" y="1056762"/>
                    </a:cubicBezTo>
                    <a:cubicBezTo>
                      <a:pt x="1800090" y="1054722"/>
                      <a:pt x="1808585" y="1052897"/>
                      <a:pt x="1817189" y="1051394"/>
                    </a:cubicBezTo>
                    <a:cubicBezTo>
                      <a:pt x="1825792" y="1049891"/>
                      <a:pt x="1834503" y="1048818"/>
                      <a:pt x="1843321" y="1048281"/>
                    </a:cubicBezTo>
                    <a:cubicBezTo>
                      <a:pt x="1844719" y="1048174"/>
                      <a:pt x="1857947" y="1048818"/>
                      <a:pt x="1864184" y="1048818"/>
                    </a:cubicBezTo>
                    <a:lnTo>
                      <a:pt x="1863754" y="1049462"/>
                    </a:lnTo>
                    <a:close/>
                    <a:moveTo>
                      <a:pt x="1408639" y="918926"/>
                    </a:moveTo>
                    <a:cubicBezTo>
                      <a:pt x="1410682" y="894236"/>
                      <a:pt x="1411973" y="868150"/>
                      <a:pt x="1412833" y="841957"/>
                    </a:cubicBezTo>
                    <a:cubicBezTo>
                      <a:pt x="1413801" y="809537"/>
                      <a:pt x="1413908" y="776689"/>
                      <a:pt x="1412510" y="745665"/>
                    </a:cubicBezTo>
                    <a:cubicBezTo>
                      <a:pt x="1410897" y="710776"/>
                      <a:pt x="1407671" y="678035"/>
                      <a:pt x="1402079" y="650232"/>
                    </a:cubicBezTo>
                    <a:cubicBezTo>
                      <a:pt x="1401326" y="646582"/>
                      <a:pt x="1403692" y="642932"/>
                      <a:pt x="1407348" y="642180"/>
                    </a:cubicBezTo>
                    <a:cubicBezTo>
                      <a:pt x="1411005" y="641322"/>
                      <a:pt x="1414661" y="643683"/>
                      <a:pt x="1415521" y="647333"/>
                    </a:cubicBezTo>
                    <a:cubicBezTo>
                      <a:pt x="1422297" y="675566"/>
                      <a:pt x="1427028" y="708951"/>
                      <a:pt x="1429717" y="744591"/>
                    </a:cubicBezTo>
                    <a:cubicBezTo>
                      <a:pt x="1432083" y="776152"/>
                      <a:pt x="1432943" y="809537"/>
                      <a:pt x="1432083" y="842493"/>
                    </a:cubicBezTo>
                    <a:cubicBezTo>
                      <a:pt x="1431437" y="869116"/>
                      <a:pt x="1429502" y="895524"/>
                      <a:pt x="1426921" y="920643"/>
                    </a:cubicBezTo>
                    <a:cubicBezTo>
                      <a:pt x="1422189" y="965515"/>
                      <a:pt x="1414554" y="1006093"/>
                      <a:pt x="1405628" y="1036580"/>
                    </a:cubicBezTo>
                    <a:cubicBezTo>
                      <a:pt x="1404552" y="1040337"/>
                      <a:pt x="1400681" y="1042592"/>
                      <a:pt x="1396917" y="1041518"/>
                    </a:cubicBezTo>
                    <a:cubicBezTo>
                      <a:pt x="1393045" y="1040552"/>
                      <a:pt x="1390787" y="1036580"/>
                      <a:pt x="1391862" y="1032823"/>
                    </a:cubicBezTo>
                    <a:cubicBezTo>
                      <a:pt x="1399605" y="1002765"/>
                      <a:pt x="1405090" y="962832"/>
                      <a:pt x="1408639" y="918926"/>
                    </a:cubicBezTo>
                    <a:close/>
                    <a:moveTo>
                      <a:pt x="1461549" y="1632581"/>
                    </a:moveTo>
                    <a:cubicBezTo>
                      <a:pt x="1455312" y="1735958"/>
                      <a:pt x="1448429" y="1839335"/>
                      <a:pt x="1440471" y="1942605"/>
                    </a:cubicBezTo>
                    <a:cubicBezTo>
                      <a:pt x="1432406" y="2045767"/>
                      <a:pt x="1423049" y="2148929"/>
                      <a:pt x="1413586" y="2252092"/>
                    </a:cubicBezTo>
                    <a:cubicBezTo>
                      <a:pt x="1411758" y="2271629"/>
                      <a:pt x="1409607" y="2291166"/>
                      <a:pt x="1407348" y="2310597"/>
                    </a:cubicBezTo>
                    <a:cubicBezTo>
                      <a:pt x="1398100" y="2388210"/>
                      <a:pt x="1386163" y="2465394"/>
                      <a:pt x="1378742" y="2543222"/>
                    </a:cubicBezTo>
                    <a:cubicBezTo>
                      <a:pt x="1376807" y="2564262"/>
                      <a:pt x="1368311" y="2597755"/>
                      <a:pt x="1365838" y="2626632"/>
                    </a:cubicBezTo>
                    <a:cubicBezTo>
                      <a:pt x="1364869" y="2639299"/>
                      <a:pt x="1364977" y="2651000"/>
                      <a:pt x="1367666" y="2660125"/>
                    </a:cubicBezTo>
                    <a:cubicBezTo>
                      <a:pt x="1368741" y="2663775"/>
                      <a:pt x="1366698" y="2667532"/>
                      <a:pt x="1363041" y="2668605"/>
                    </a:cubicBezTo>
                    <a:cubicBezTo>
                      <a:pt x="1359385" y="2669679"/>
                      <a:pt x="1355621" y="2667639"/>
                      <a:pt x="1354545" y="2664097"/>
                    </a:cubicBezTo>
                    <a:cubicBezTo>
                      <a:pt x="1351319" y="2653576"/>
                      <a:pt x="1350781" y="2640158"/>
                      <a:pt x="1351857" y="2625558"/>
                    </a:cubicBezTo>
                    <a:cubicBezTo>
                      <a:pt x="1353900" y="2596574"/>
                      <a:pt x="1362073" y="2563081"/>
                      <a:pt x="1363794" y="2541934"/>
                    </a:cubicBezTo>
                    <a:cubicBezTo>
                      <a:pt x="1365407" y="2522396"/>
                      <a:pt x="1367343" y="2502859"/>
                      <a:pt x="1369494" y="2483321"/>
                    </a:cubicBezTo>
                    <a:cubicBezTo>
                      <a:pt x="1377882" y="2405708"/>
                      <a:pt x="1389066" y="2328309"/>
                      <a:pt x="1395734" y="2250481"/>
                    </a:cubicBezTo>
                    <a:cubicBezTo>
                      <a:pt x="1401111" y="2188541"/>
                      <a:pt x="1406166" y="2126708"/>
                      <a:pt x="1411220" y="2064875"/>
                    </a:cubicBezTo>
                    <a:cubicBezTo>
                      <a:pt x="1416274" y="2002935"/>
                      <a:pt x="1421221" y="1941102"/>
                      <a:pt x="1426061" y="1879162"/>
                    </a:cubicBezTo>
                    <a:cubicBezTo>
                      <a:pt x="1432513" y="1796610"/>
                      <a:pt x="1438750" y="1714059"/>
                      <a:pt x="1444343" y="1631508"/>
                    </a:cubicBezTo>
                    <a:cubicBezTo>
                      <a:pt x="1448644" y="1569567"/>
                      <a:pt x="1447891" y="1506661"/>
                      <a:pt x="1450580" y="1444291"/>
                    </a:cubicBezTo>
                    <a:cubicBezTo>
                      <a:pt x="1451763" y="1417239"/>
                      <a:pt x="1453699" y="1390295"/>
                      <a:pt x="1456817" y="1363565"/>
                    </a:cubicBezTo>
                    <a:cubicBezTo>
                      <a:pt x="1457248" y="1359700"/>
                      <a:pt x="1460797" y="1356909"/>
                      <a:pt x="1464668" y="1357339"/>
                    </a:cubicBezTo>
                    <a:cubicBezTo>
                      <a:pt x="1468539" y="1357768"/>
                      <a:pt x="1471443" y="1361311"/>
                      <a:pt x="1471013" y="1365175"/>
                    </a:cubicBezTo>
                    <a:cubicBezTo>
                      <a:pt x="1468217" y="1391583"/>
                      <a:pt x="1466711" y="1418205"/>
                      <a:pt x="1465851" y="1444828"/>
                    </a:cubicBezTo>
                    <a:cubicBezTo>
                      <a:pt x="1463808" y="1507412"/>
                      <a:pt x="1465206" y="1570426"/>
                      <a:pt x="1461549" y="1632581"/>
                    </a:cubicBezTo>
                    <a:close/>
                    <a:moveTo>
                      <a:pt x="1557261" y="2314891"/>
                    </a:moveTo>
                    <a:cubicBezTo>
                      <a:pt x="1556938" y="2315213"/>
                      <a:pt x="1556723" y="2315535"/>
                      <a:pt x="1556508" y="2315964"/>
                    </a:cubicBezTo>
                    <a:cubicBezTo>
                      <a:pt x="1555863" y="2315749"/>
                      <a:pt x="1556293" y="2315105"/>
                      <a:pt x="1557154" y="2314461"/>
                    </a:cubicBezTo>
                    <a:cubicBezTo>
                      <a:pt x="1557154" y="2314569"/>
                      <a:pt x="1557261" y="2314676"/>
                      <a:pt x="1557261" y="2314891"/>
                    </a:cubicBezTo>
                    <a:close/>
                    <a:moveTo>
                      <a:pt x="1551669" y="2228475"/>
                    </a:moveTo>
                    <a:cubicBezTo>
                      <a:pt x="1552744" y="2232983"/>
                      <a:pt x="1568123" y="2287517"/>
                      <a:pt x="1570381" y="2309309"/>
                    </a:cubicBezTo>
                    <a:cubicBezTo>
                      <a:pt x="1571026" y="2315213"/>
                      <a:pt x="1570381" y="2319507"/>
                      <a:pt x="1569521" y="2321332"/>
                    </a:cubicBezTo>
                    <a:cubicBezTo>
                      <a:pt x="1568338" y="2323479"/>
                      <a:pt x="1566832" y="2324659"/>
                      <a:pt x="1565219" y="2325304"/>
                    </a:cubicBezTo>
                    <a:cubicBezTo>
                      <a:pt x="1561670" y="2326699"/>
                      <a:pt x="1557691" y="2324981"/>
                      <a:pt x="1556293" y="2321439"/>
                    </a:cubicBezTo>
                    <a:cubicBezTo>
                      <a:pt x="1555648" y="2319614"/>
                      <a:pt x="1555756" y="2317574"/>
                      <a:pt x="1556508" y="2315964"/>
                    </a:cubicBezTo>
                    <a:cubicBezTo>
                      <a:pt x="1556616" y="2315964"/>
                      <a:pt x="1556723" y="2316071"/>
                      <a:pt x="1556831" y="2316071"/>
                    </a:cubicBezTo>
                    <a:cubicBezTo>
                      <a:pt x="1557261" y="2316179"/>
                      <a:pt x="1557369" y="2315642"/>
                      <a:pt x="1557261" y="2314891"/>
                    </a:cubicBezTo>
                    <a:cubicBezTo>
                      <a:pt x="1557691" y="2314247"/>
                      <a:pt x="1558336" y="2313710"/>
                      <a:pt x="1558982" y="2313173"/>
                    </a:cubicBezTo>
                    <a:cubicBezTo>
                      <a:pt x="1558336" y="2313603"/>
                      <a:pt x="1557691" y="2314032"/>
                      <a:pt x="1557154" y="2314461"/>
                    </a:cubicBezTo>
                    <a:cubicBezTo>
                      <a:pt x="1556938" y="2313388"/>
                      <a:pt x="1556616" y="2312100"/>
                      <a:pt x="1556401" y="2311026"/>
                    </a:cubicBezTo>
                    <a:cubicBezTo>
                      <a:pt x="1553390" y="2289878"/>
                      <a:pt x="1536398" y="2237385"/>
                      <a:pt x="1535107" y="2232983"/>
                    </a:cubicBezTo>
                    <a:cubicBezTo>
                      <a:pt x="1525859" y="2200242"/>
                      <a:pt x="1515642" y="2167608"/>
                      <a:pt x="1505103" y="2135081"/>
                    </a:cubicBezTo>
                    <a:cubicBezTo>
                      <a:pt x="1498221" y="2113397"/>
                      <a:pt x="1491123" y="2091712"/>
                      <a:pt x="1483810" y="2070243"/>
                    </a:cubicBezTo>
                    <a:cubicBezTo>
                      <a:pt x="1471551" y="2034281"/>
                      <a:pt x="1458646" y="1998641"/>
                      <a:pt x="1444450" y="1963538"/>
                    </a:cubicBezTo>
                    <a:cubicBezTo>
                      <a:pt x="1442945" y="1959888"/>
                      <a:pt x="1444558" y="1955701"/>
                      <a:pt x="1448214" y="1954198"/>
                    </a:cubicBezTo>
                    <a:cubicBezTo>
                      <a:pt x="1451871" y="1952695"/>
                      <a:pt x="1456064" y="1954306"/>
                      <a:pt x="1457570" y="1957956"/>
                    </a:cubicBezTo>
                    <a:cubicBezTo>
                      <a:pt x="1477035" y="2001539"/>
                      <a:pt x="1494994" y="2045982"/>
                      <a:pt x="1510803" y="2091068"/>
                    </a:cubicBezTo>
                    <a:cubicBezTo>
                      <a:pt x="1517148" y="2109210"/>
                      <a:pt x="1523063" y="2127352"/>
                      <a:pt x="1528655" y="2145602"/>
                    </a:cubicBezTo>
                    <a:cubicBezTo>
                      <a:pt x="1537043" y="2173083"/>
                      <a:pt x="1544464" y="2200779"/>
                      <a:pt x="1551669" y="2228475"/>
                    </a:cubicBezTo>
                    <a:close/>
                    <a:moveTo>
                      <a:pt x="1640176" y="1927254"/>
                    </a:moveTo>
                    <a:cubicBezTo>
                      <a:pt x="1660931" y="1976420"/>
                      <a:pt x="1680289" y="2026230"/>
                      <a:pt x="1706313" y="2072389"/>
                    </a:cubicBezTo>
                    <a:cubicBezTo>
                      <a:pt x="1708249" y="2075717"/>
                      <a:pt x="1707174" y="2079904"/>
                      <a:pt x="1703840" y="2081729"/>
                    </a:cubicBezTo>
                    <a:cubicBezTo>
                      <a:pt x="1700614" y="2083661"/>
                      <a:pt x="1696420" y="2082588"/>
                      <a:pt x="1694484" y="2079367"/>
                    </a:cubicBezTo>
                    <a:cubicBezTo>
                      <a:pt x="1662221" y="2025800"/>
                      <a:pt x="1638455" y="1967295"/>
                      <a:pt x="1612322" y="1910293"/>
                    </a:cubicBezTo>
                    <a:cubicBezTo>
                      <a:pt x="1605439" y="1895264"/>
                      <a:pt x="1598449" y="1880235"/>
                      <a:pt x="1591137" y="1865528"/>
                    </a:cubicBezTo>
                    <a:cubicBezTo>
                      <a:pt x="1580060" y="1843522"/>
                      <a:pt x="1568338" y="1821945"/>
                      <a:pt x="1554895" y="1801334"/>
                    </a:cubicBezTo>
                    <a:cubicBezTo>
                      <a:pt x="1531666" y="1765801"/>
                      <a:pt x="1503705" y="1733060"/>
                      <a:pt x="1466603" y="1705686"/>
                    </a:cubicBezTo>
                    <a:cubicBezTo>
                      <a:pt x="1463377" y="1703431"/>
                      <a:pt x="1462625" y="1699030"/>
                      <a:pt x="1464883" y="1695810"/>
                    </a:cubicBezTo>
                    <a:cubicBezTo>
                      <a:pt x="1467249" y="1692589"/>
                      <a:pt x="1471658" y="1691838"/>
                      <a:pt x="1474885" y="1694092"/>
                    </a:cubicBezTo>
                    <a:cubicBezTo>
                      <a:pt x="1528010" y="1731020"/>
                      <a:pt x="1564896" y="1777931"/>
                      <a:pt x="1594040" y="1829781"/>
                    </a:cubicBezTo>
                    <a:cubicBezTo>
                      <a:pt x="1611462" y="1861019"/>
                      <a:pt x="1626088" y="1893976"/>
                      <a:pt x="1640176" y="1927254"/>
                    </a:cubicBezTo>
                    <a:close/>
                    <a:moveTo>
                      <a:pt x="1735027" y="1768055"/>
                    </a:moveTo>
                    <a:cubicBezTo>
                      <a:pt x="1738038" y="1770202"/>
                      <a:pt x="1738791" y="1774496"/>
                      <a:pt x="1736533" y="1777502"/>
                    </a:cubicBezTo>
                    <a:cubicBezTo>
                      <a:pt x="1734382" y="1780615"/>
                      <a:pt x="1730080" y="1781259"/>
                      <a:pt x="1727069" y="1779112"/>
                    </a:cubicBezTo>
                    <a:cubicBezTo>
                      <a:pt x="1718143" y="1772993"/>
                      <a:pt x="1709540" y="1762259"/>
                      <a:pt x="1701367" y="1749377"/>
                    </a:cubicBezTo>
                    <a:cubicBezTo>
                      <a:pt x="1685881" y="1724794"/>
                      <a:pt x="1672115" y="1692267"/>
                      <a:pt x="1659855" y="1675628"/>
                    </a:cubicBezTo>
                    <a:cubicBezTo>
                      <a:pt x="1645875" y="1656091"/>
                      <a:pt x="1630927" y="1637519"/>
                      <a:pt x="1615549" y="1619485"/>
                    </a:cubicBezTo>
                    <a:cubicBezTo>
                      <a:pt x="1605224" y="1607354"/>
                      <a:pt x="1594685" y="1595438"/>
                      <a:pt x="1583932" y="1583737"/>
                    </a:cubicBezTo>
                    <a:cubicBezTo>
                      <a:pt x="1557046" y="1554431"/>
                      <a:pt x="1528763" y="1526413"/>
                      <a:pt x="1499189" y="1498932"/>
                    </a:cubicBezTo>
                    <a:cubicBezTo>
                      <a:pt x="1496285" y="1496355"/>
                      <a:pt x="1495963" y="1491847"/>
                      <a:pt x="1498651" y="1488841"/>
                    </a:cubicBezTo>
                    <a:cubicBezTo>
                      <a:pt x="1501232" y="1485943"/>
                      <a:pt x="1505749" y="1485728"/>
                      <a:pt x="1508652" y="1488304"/>
                    </a:cubicBezTo>
                    <a:cubicBezTo>
                      <a:pt x="1530914" y="1507412"/>
                      <a:pt x="1552637" y="1526735"/>
                      <a:pt x="1573392" y="1546917"/>
                    </a:cubicBezTo>
                    <a:cubicBezTo>
                      <a:pt x="1587480" y="1560443"/>
                      <a:pt x="1601030" y="1574398"/>
                      <a:pt x="1614150" y="1588783"/>
                    </a:cubicBezTo>
                    <a:cubicBezTo>
                      <a:pt x="1625120" y="1600699"/>
                      <a:pt x="1635659" y="1613151"/>
                      <a:pt x="1645767" y="1625926"/>
                    </a:cubicBezTo>
                    <a:cubicBezTo>
                      <a:pt x="1655877" y="1638593"/>
                      <a:pt x="1665448" y="1651689"/>
                      <a:pt x="1674696" y="1665215"/>
                    </a:cubicBezTo>
                    <a:cubicBezTo>
                      <a:pt x="1686526" y="1682606"/>
                      <a:pt x="1699538" y="1715991"/>
                      <a:pt x="1714379" y="1741540"/>
                    </a:cubicBezTo>
                    <a:cubicBezTo>
                      <a:pt x="1720939" y="1752812"/>
                      <a:pt x="1727607" y="1762473"/>
                      <a:pt x="1735027" y="1768055"/>
                    </a:cubicBezTo>
                    <a:close/>
                    <a:moveTo>
                      <a:pt x="1273352" y="1823984"/>
                    </a:moveTo>
                    <a:cubicBezTo>
                      <a:pt x="1292494" y="1804339"/>
                      <a:pt x="1311852" y="1784909"/>
                      <a:pt x="1331639" y="1765908"/>
                    </a:cubicBezTo>
                    <a:cubicBezTo>
                      <a:pt x="1342501" y="1755281"/>
                      <a:pt x="1353793" y="1744975"/>
                      <a:pt x="1365084" y="1734777"/>
                    </a:cubicBezTo>
                    <a:cubicBezTo>
                      <a:pt x="1376484" y="1724579"/>
                      <a:pt x="1388098" y="1714381"/>
                      <a:pt x="1399605" y="1704398"/>
                    </a:cubicBezTo>
                    <a:cubicBezTo>
                      <a:pt x="1403477" y="1700962"/>
                      <a:pt x="1410790" y="1697957"/>
                      <a:pt x="1417242" y="1694736"/>
                    </a:cubicBezTo>
                    <a:cubicBezTo>
                      <a:pt x="1423157" y="1691838"/>
                      <a:pt x="1428642" y="1688832"/>
                      <a:pt x="1431653" y="1685934"/>
                    </a:cubicBezTo>
                    <a:cubicBezTo>
                      <a:pt x="1434557" y="1683250"/>
                      <a:pt x="1435954" y="1680351"/>
                      <a:pt x="1436170" y="1677668"/>
                    </a:cubicBezTo>
                    <a:cubicBezTo>
                      <a:pt x="1436492" y="1674555"/>
                      <a:pt x="1435632" y="1671119"/>
                      <a:pt x="1432083" y="1667899"/>
                    </a:cubicBezTo>
                    <a:cubicBezTo>
                      <a:pt x="1429287" y="1665430"/>
                      <a:pt x="1424985" y="1665537"/>
                      <a:pt x="1422404" y="1668328"/>
                    </a:cubicBezTo>
                    <a:cubicBezTo>
                      <a:pt x="1420361" y="1670475"/>
                      <a:pt x="1420038" y="1673803"/>
                      <a:pt x="1421436" y="1676272"/>
                    </a:cubicBezTo>
                    <a:cubicBezTo>
                      <a:pt x="1418318" y="1678634"/>
                      <a:pt x="1413048" y="1680781"/>
                      <a:pt x="1407779" y="1683035"/>
                    </a:cubicBezTo>
                    <a:cubicBezTo>
                      <a:pt x="1400788" y="1686041"/>
                      <a:pt x="1393906" y="1689261"/>
                      <a:pt x="1389711" y="1692697"/>
                    </a:cubicBezTo>
                    <a:cubicBezTo>
                      <a:pt x="1375408" y="1704290"/>
                      <a:pt x="1360998" y="1716099"/>
                      <a:pt x="1347018" y="1728122"/>
                    </a:cubicBezTo>
                    <a:cubicBezTo>
                      <a:pt x="1337554" y="1736173"/>
                      <a:pt x="1328305" y="1744439"/>
                      <a:pt x="1319164" y="1752812"/>
                    </a:cubicBezTo>
                    <a:cubicBezTo>
                      <a:pt x="1298947" y="1771705"/>
                      <a:pt x="1278836" y="1790706"/>
                      <a:pt x="1259479" y="1810566"/>
                    </a:cubicBezTo>
                    <a:cubicBezTo>
                      <a:pt x="1246574" y="1823769"/>
                      <a:pt x="1233992" y="1837296"/>
                      <a:pt x="1221732" y="1851036"/>
                    </a:cubicBezTo>
                    <a:cubicBezTo>
                      <a:pt x="1190975" y="1885602"/>
                      <a:pt x="1162262" y="1921994"/>
                      <a:pt x="1136237" y="1960103"/>
                    </a:cubicBezTo>
                    <a:cubicBezTo>
                      <a:pt x="1133978" y="1963323"/>
                      <a:pt x="1134731" y="1967724"/>
                      <a:pt x="1137957" y="1970086"/>
                    </a:cubicBezTo>
                    <a:cubicBezTo>
                      <a:pt x="1141184" y="1972340"/>
                      <a:pt x="1145593" y="1971589"/>
                      <a:pt x="1147851" y="1968368"/>
                    </a:cubicBezTo>
                    <a:cubicBezTo>
                      <a:pt x="1169359" y="1938955"/>
                      <a:pt x="1192803" y="1910937"/>
                      <a:pt x="1217108" y="1883777"/>
                    </a:cubicBezTo>
                    <a:cubicBezTo>
                      <a:pt x="1235282" y="1863381"/>
                      <a:pt x="1254209" y="1843522"/>
                      <a:pt x="1273352" y="1823984"/>
                    </a:cubicBezTo>
                    <a:close/>
                    <a:moveTo>
                      <a:pt x="1422942" y="1678097"/>
                    </a:moveTo>
                    <a:cubicBezTo>
                      <a:pt x="1422942" y="1678097"/>
                      <a:pt x="1422834" y="1677990"/>
                      <a:pt x="1422727" y="1677990"/>
                    </a:cubicBezTo>
                    <a:cubicBezTo>
                      <a:pt x="1422619" y="1677882"/>
                      <a:pt x="1422512" y="1677775"/>
                      <a:pt x="1422404" y="1677668"/>
                    </a:cubicBezTo>
                    <a:cubicBezTo>
                      <a:pt x="1422512" y="1678097"/>
                      <a:pt x="1422619" y="1678312"/>
                      <a:pt x="1422942" y="1678097"/>
                    </a:cubicBezTo>
                    <a:close/>
                    <a:moveTo>
                      <a:pt x="1286687" y="2109532"/>
                    </a:moveTo>
                    <a:cubicBezTo>
                      <a:pt x="1271954" y="2127996"/>
                      <a:pt x="1257651" y="2146568"/>
                      <a:pt x="1243993" y="2165783"/>
                    </a:cubicBezTo>
                    <a:cubicBezTo>
                      <a:pt x="1225926" y="2191117"/>
                      <a:pt x="1208934" y="2217310"/>
                      <a:pt x="1193664" y="2245221"/>
                    </a:cubicBezTo>
                    <a:cubicBezTo>
                      <a:pt x="1191836" y="2248656"/>
                      <a:pt x="1187534" y="2250052"/>
                      <a:pt x="1183985" y="2248227"/>
                    </a:cubicBezTo>
                    <a:cubicBezTo>
                      <a:pt x="1180543" y="2246402"/>
                      <a:pt x="1179146" y="2242001"/>
                      <a:pt x="1180974" y="2238566"/>
                    </a:cubicBezTo>
                    <a:cubicBezTo>
                      <a:pt x="1199256" y="2202282"/>
                      <a:pt x="1219796" y="2168252"/>
                      <a:pt x="1242810" y="2135833"/>
                    </a:cubicBezTo>
                    <a:cubicBezTo>
                      <a:pt x="1254317" y="2119516"/>
                      <a:pt x="1266469" y="2103736"/>
                      <a:pt x="1279159" y="2088170"/>
                    </a:cubicBezTo>
                    <a:cubicBezTo>
                      <a:pt x="1291634" y="2072819"/>
                      <a:pt x="1304861" y="2058005"/>
                      <a:pt x="1318304" y="2043083"/>
                    </a:cubicBezTo>
                    <a:lnTo>
                      <a:pt x="1373473" y="1982324"/>
                    </a:lnTo>
                    <a:cubicBezTo>
                      <a:pt x="1378635" y="1976742"/>
                      <a:pt x="1391970" y="1969120"/>
                      <a:pt x="1398960" y="1963430"/>
                    </a:cubicBezTo>
                    <a:cubicBezTo>
                      <a:pt x="1398530" y="1962250"/>
                      <a:pt x="1398315" y="1960961"/>
                      <a:pt x="1398637" y="1959566"/>
                    </a:cubicBezTo>
                    <a:cubicBezTo>
                      <a:pt x="1399283" y="1955916"/>
                      <a:pt x="1402832" y="1953447"/>
                      <a:pt x="1406596" y="1954091"/>
                    </a:cubicBezTo>
                    <a:cubicBezTo>
                      <a:pt x="1410359" y="1954735"/>
                      <a:pt x="1412403" y="1956560"/>
                      <a:pt x="1413478" y="1958063"/>
                    </a:cubicBezTo>
                    <a:cubicBezTo>
                      <a:pt x="1414876" y="1959888"/>
                      <a:pt x="1415414" y="1962035"/>
                      <a:pt x="1414984" y="1964504"/>
                    </a:cubicBezTo>
                    <a:cubicBezTo>
                      <a:pt x="1414661" y="1966865"/>
                      <a:pt x="1412188" y="1970623"/>
                      <a:pt x="1407779" y="1974380"/>
                    </a:cubicBezTo>
                    <a:cubicBezTo>
                      <a:pt x="1401326" y="1979962"/>
                      <a:pt x="1389604" y="1987262"/>
                      <a:pt x="1385087" y="1992522"/>
                    </a:cubicBezTo>
                    <a:lnTo>
                      <a:pt x="1331962" y="2055106"/>
                    </a:lnTo>
                    <a:cubicBezTo>
                      <a:pt x="1316261" y="2073034"/>
                      <a:pt x="1301313" y="2091283"/>
                      <a:pt x="1286687" y="2109532"/>
                    </a:cubicBezTo>
                    <a:close/>
                    <a:moveTo>
                      <a:pt x="1363579" y="2274742"/>
                    </a:moveTo>
                    <a:lnTo>
                      <a:pt x="1345835" y="2299540"/>
                    </a:lnTo>
                    <a:cubicBezTo>
                      <a:pt x="1339920" y="2307698"/>
                      <a:pt x="1334113" y="2316071"/>
                      <a:pt x="1328090" y="2324230"/>
                    </a:cubicBezTo>
                    <a:cubicBezTo>
                      <a:pt x="1322391" y="2331852"/>
                      <a:pt x="1316584" y="2339366"/>
                      <a:pt x="1310884" y="2346881"/>
                    </a:cubicBezTo>
                    <a:cubicBezTo>
                      <a:pt x="1302280" y="2358260"/>
                      <a:pt x="1293570" y="2369424"/>
                      <a:pt x="1285289" y="2380910"/>
                    </a:cubicBezTo>
                    <a:cubicBezTo>
                      <a:pt x="1283138" y="2384238"/>
                      <a:pt x="1278729" y="2385204"/>
                      <a:pt x="1275395" y="2383057"/>
                    </a:cubicBezTo>
                    <a:cubicBezTo>
                      <a:pt x="1272061" y="2380910"/>
                      <a:pt x="1271094" y="2376509"/>
                      <a:pt x="1273244" y="2373181"/>
                    </a:cubicBezTo>
                    <a:cubicBezTo>
                      <a:pt x="1281955" y="2358367"/>
                      <a:pt x="1290988" y="2343768"/>
                      <a:pt x="1300667" y="2329490"/>
                    </a:cubicBezTo>
                    <a:cubicBezTo>
                      <a:pt x="1304431" y="2323908"/>
                      <a:pt x="1308410" y="2318219"/>
                      <a:pt x="1312497" y="2312744"/>
                    </a:cubicBezTo>
                    <a:cubicBezTo>
                      <a:pt x="1318734" y="2304585"/>
                      <a:pt x="1325294" y="2296641"/>
                      <a:pt x="1331639" y="2288698"/>
                    </a:cubicBezTo>
                    <a:lnTo>
                      <a:pt x="1351427" y="2265403"/>
                    </a:lnTo>
                    <a:cubicBezTo>
                      <a:pt x="1351750" y="2265081"/>
                      <a:pt x="1357557" y="2258533"/>
                      <a:pt x="1359923" y="2255205"/>
                    </a:cubicBezTo>
                    <a:lnTo>
                      <a:pt x="1359923" y="2255956"/>
                    </a:lnTo>
                    <a:cubicBezTo>
                      <a:pt x="1359923" y="2255634"/>
                      <a:pt x="1360030" y="2255205"/>
                      <a:pt x="1360245" y="2254775"/>
                    </a:cubicBezTo>
                    <a:lnTo>
                      <a:pt x="1359923" y="2255205"/>
                    </a:lnTo>
                    <a:cubicBezTo>
                      <a:pt x="1359923" y="2254775"/>
                      <a:pt x="1359923" y="2254346"/>
                      <a:pt x="1360353" y="2254453"/>
                    </a:cubicBezTo>
                    <a:lnTo>
                      <a:pt x="1360353" y="2254346"/>
                    </a:lnTo>
                    <a:cubicBezTo>
                      <a:pt x="1361751" y="2250911"/>
                      <a:pt x="1365622" y="2249193"/>
                      <a:pt x="1369171" y="2250481"/>
                    </a:cubicBezTo>
                    <a:cubicBezTo>
                      <a:pt x="1371645" y="2251340"/>
                      <a:pt x="1373688" y="2253487"/>
                      <a:pt x="1373580" y="2257566"/>
                    </a:cubicBezTo>
                    <a:cubicBezTo>
                      <a:pt x="1373580" y="2258318"/>
                      <a:pt x="1373150" y="2259928"/>
                      <a:pt x="1372075" y="2261860"/>
                    </a:cubicBezTo>
                    <a:cubicBezTo>
                      <a:pt x="1370031" y="2265510"/>
                      <a:pt x="1363902" y="2274313"/>
                      <a:pt x="1363579" y="2274742"/>
                    </a:cubicBezTo>
                    <a:close/>
                    <a:moveTo>
                      <a:pt x="1313787" y="1026275"/>
                    </a:moveTo>
                    <a:lnTo>
                      <a:pt x="1313572" y="1025953"/>
                    </a:lnTo>
                    <a:cubicBezTo>
                      <a:pt x="1314325" y="1025953"/>
                      <a:pt x="1314970" y="1026060"/>
                      <a:pt x="1314755" y="1026489"/>
                    </a:cubicBezTo>
                    <a:cubicBezTo>
                      <a:pt x="1314433" y="1026382"/>
                      <a:pt x="1314110" y="1026382"/>
                      <a:pt x="1313787" y="1026275"/>
                    </a:cubicBezTo>
                    <a:close/>
                    <a:moveTo>
                      <a:pt x="944813" y="524311"/>
                    </a:moveTo>
                    <a:lnTo>
                      <a:pt x="945135" y="524848"/>
                    </a:lnTo>
                    <a:cubicBezTo>
                      <a:pt x="944813" y="525170"/>
                      <a:pt x="944598" y="524633"/>
                      <a:pt x="944383" y="523989"/>
                    </a:cubicBezTo>
                    <a:lnTo>
                      <a:pt x="944813" y="524311"/>
                    </a:lnTo>
                    <a:close/>
                    <a:moveTo>
                      <a:pt x="829098" y="444229"/>
                    </a:moveTo>
                    <a:cubicBezTo>
                      <a:pt x="809203" y="433709"/>
                      <a:pt x="788233" y="422544"/>
                      <a:pt x="767369" y="411380"/>
                    </a:cubicBezTo>
                    <a:cubicBezTo>
                      <a:pt x="746399" y="400323"/>
                      <a:pt x="725428" y="389266"/>
                      <a:pt x="705748" y="378424"/>
                    </a:cubicBezTo>
                    <a:cubicBezTo>
                      <a:pt x="669830" y="358672"/>
                      <a:pt x="637890" y="339993"/>
                      <a:pt x="616919" y="324428"/>
                    </a:cubicBezTo>
                    <a:cubicBezTo>
                      <a:pt x="613801" y="321959"/>
                      <a:pt x="609391" y="322495"/>
                      <a:pt x="606918" y="325608"/>
                    </a:cubicBezTo>
                    <a:cubicBezTo>
                      <a:pt x="604552" y="328722"/>
                      <a:pt x="605090" y="333230"/>
                      <a:pt x="608208" y="335592"/>
                    </a:cubicBezTo>
                    <a:cubicBezTo>
                      <a:pt x="627028" y="350836"/>
                      <a:pt x="654881" y="369085"/>
                      <a:pt x="686713" y="388085"/>
                    </a:cubicBezTo>
                    <a:cubicBezTo>
                      <a:pt x="703920" y="398284"/>
                      <a:pt x="722310" y="408804"/>
                      <a:pt x="741022" y="419109"/>
                    </a:cubicBezTo>
                    <a:cubicBezTo>
                      <a:pt x="765864" y="432635"/>
                      <a:pt x="791459" y="445839"/>
                      <a:pt x="815763" y="458184"/>
                    </a:cubicBezTo>
                    <a:cubicBezTo>
                      <a:pt x="862651" y="481908"/>
                      <a:pt x="904915" y="502197"/>
                      <a:pt x="928252" y="514650"/>
                    </a:cubicBezTo>
                    <a:cubicBezTo>
                      <a:pt x="936102" y="518836"/>
                      <a:pt x="941694" y="521950"/>
                      <a:pt x="944383" y="523989"/>
                    </a:cubicBezTo>
                    <a:cubicBezTo>
                      <a:pt x="944275" y="523560"/>
                      <a:pt x="944275" y="523023"/>
                      <a:pt x="944275" y="522594"/>
                    </a:cubicBezTo>
                    <a:cubicBezTo>
                      <a:pt x="944383" y="523238"/>
                      <a:pt x="944598" y="523775"/>
                      <a:pt x="944813" y="524311"/>
                    </a:cubicBezTo>
                    <a:lnTo>
                      <a:pt x="945135" y="524633"/>
                    </a:lnTo>
                    <a:cubicBezTo>
                      <a:pt x="945243" y="524633"/>
                      <a:pt x="945458" y="524741"/>
                      <a:pt x="945350" y="524741"/>
                    </a:cubicBezTo>
                    <a:cubicBezTo>
                      <a:pt x="945243" y="524848"/>
                      <a:pt x="945243" y="524848"/>
                      <a:pt x="945135" y="524848"/>
                    </a:cubicBezTo>
                    <a:cubicBezTo>
                      <a:pt x="945888" y="526029"/>
                      <a:pt x="946856" y="526888"/>
                      <a:pt x="948039" y="527424"/>
                    </a:cubicBezTo>
                    <a:cubicBezTo>
                      <a:pt x="948469" y="527639"/>
                      <a:pt x="948792" y="526888"/>
                      <a:pt x="949222" y="526995"/>
                    </a:cubicBezTo>
                    <a:cubicBezTo>
                      <a:pt x="949545" y="527424"/>
                      <a:pt x="949760" y="527746"/>
                      <a:pt x="950082" y="528176"/>
                    </a:cubicBezTo>
                    <a:cubicBezTo>
                      <a:pt x="993314" y="592263"/>
                      <a:pt x="1036330" y="655814"/>
                      <a:pt x="1079347" y="719150"/>
                    </a:cubicBezTo>
                    <a:cubicBezTo>
                      <a:pt x="1050096" y="710884"/>
                      <a:pt x="994067" y="694245"/>
                      <a:pt x="929649" y="670735"/>
                    </a:cubicBezTo>
                    <a:cubicBezTo>
                      <a:pt x="893838" y="657746"/>
                      <a:pt x="855769" y="642717"/>
                      <a:pt x="818559" y="625971"/>
                    </a:cubicBezTo>
                    <a:cubicBezTo>
                      <a:pt x="787695" y="612230"/>
                      <a:pt x="757476" y="597416"/>
                      <a:pt x="729945" y="581314"/>
                    </a:cubicBezTo>
                    <a:cubicBezTo>
                      <a:pt x="699296" y="563386"/>
                      <a:pt x="671873" y="544063"/>
                      <a:pt x="650580" y="523345"/>
                    </a:cubicBezTo>
                    <a:cubicBezTo>
                      <a:pt x="647891" y="520554"/>
                      <a:pt x="643374" y="520447"/>
                      <a:pt x="640578" y="523238"/>
                    </a:cubicBezTo>
                    <a:cubicBezTo>
                      <a:pt x="637674" y="526029"/>
                      <a:pt x="637674" y="530538"/>
                      <a:pt x="640471" y="533329"/>
                    </a:cubicBezTo>
                    <a:cubicBezTo>
                      <a:pt x="665850" y="559629"/>
                      <a:pt x="700049" y="584212"/>
                      <a:pt x="738549" y="606433"/>
                    </a:cubicBezTo>
                    <a:cubicBezTo>
                      <a:pt x="761347" y="619637"/>
                      <a:pt x="785759" y="632090"/>
                      <a:pt x="810709" y="643361"/>
                    </a:cubicBezTo>
                    <a:cubicBezTo>
                      <a:pt x="848240" y="660537"/>
                      <a:pt x="887063" y="675351"/>
                      <a:pt x="923412" y="688018"/>
                    </a:cubicBezTo>
                    <a:cubicBezTo>
                      <a:pt x="1003530" y="715714"/>
                      <a:pt x="1071389" y="732246"/>
                      <a:pt x="1091392" y="736862"/>
                    </a:cubicBezTo>
                    <a:cubicBezTo>
                      <a:pt x="1103867" y="755111"/>
                      <a:pt x="1116234" y="773897"/>
                      <a:pt x="1128709" y="792039"/>
                    </a:cubicBezTo>
                    <a:cubicBezTo>
                      <a:pt x="1142366" y="811792"/>
                      <a:pt x="1156347" y="831329"/>
                      <a:pt x="1170435" y="850759"/>
                    </a:cubicBezTo>
                    <a:cubicBezTo>
                      <a:pt x="1176779" y="859455"/>
                      <a:pt x="1183017" y="868257"/>
                      <a:pt x="1189362" y="876845"/>
                    </a:cubicBezTo>
                    <a:cubicBezTo>
                      <a:pt x="1166671" y="876952"/>
                      <a:pt x="1108706" y="864500"/>
                      <a:pt x="1105265" y="864178"/>
                    </a:cubicBezTo>
                    <a:cubicBezTo>
                      <a:pt x="1066012" y="860313"/>
                      <a:pt x="1026867" y="854624"/>
                      <a:pt x="988152" y="847324"/>
                    </a:cubicBezTo>
                    <a:cubicBezTo>
                      <a:pt x="962342" y="842386"/>
                      <a:pt x="936640" y="836804"/>
                      <a:pt x="911367" y="830041"/>
                    </a:cubicBezTo>
                    <a:cubicBezTo>
                      <a:pt x="869319" y="818662"/>
                      <a:pt x="828131" y="804277"/>
                      <a:pt x="788663" y="784954"/>
                    </a:cubicBezTo>
                    <a:cubicBezTo>
                      <a:pt x="785114" y="783237"/>
                      <a:pt x="780812" y="784632"/>
                      <a:pt x="779092" y="788068"/>
                    </a:cubicBezTo>
                    <a:cubicBezTo>
                      <a:pt x="777263" y="791610"/>
                      <a:pt x="778661" y="795904"/>
                      <a:pt x="782210" y="797622"/>
                    </a:cubicBezTo>
                    <a:cubicBezTo>
                      <a:pt x="832002" y="823922"/>
                      <a:pt x="884590" y="843030"/>
                      <a:pt x="938791" y="856449"/>
                    </a:cubicBezTo>
                    <a:cubicBezTo>
                      <a:pt x="960406" y="861709"/>
                      <a:pt x="982345" y="866110"/>
                      <a:pt x="1004391" y="869653"/>
                    </a:cubicBezTo>
                    <a:cubicBezTo>
                      <a:pt x="1037299" y="874913"/>
                      <a:pt x="1070529" y="878348"/>
                      <a:pt x="1103759" y="880924"/>
                    </a:cubicBezTo>
                    <a:cubicBezTo>
                      <a:pt x="1107200" y="881246"/>
                      <a:pt x="1167854" y="892089"/>
                      <a:pt x="1190545" y="891015"/>
                    </a:cubicBezTo>
                    <a:cubicBezTo>
                      <a:pt x="1194309" y="890800"/>
                      <a:pt x="1196137" y="889942"/>
                      <a:pt x="1198288" y="889190"/>
                    </a:cubicBezTo>
                    <a:cubicBezTo>
                      <a:pt x="1218721" y="917101"/>
                      <a:pt x="1239046" y="945012"/>
                      <a:pt x="1259156" y="973137"/>
                    </a:cubicBezTo>
                    <a:cubicBezTo>
                      <a:pt x="1258188" y="973352"/>
                      <a:pt x="1257866" y="973137"/>
                      <a:pt x="1256898" y="973459"/>
                    </a:cubicBezTo>
                    <a:cubicBezTo>
                      <a:pt x="1248295" y="976143"/>
                      <a:pt x="1235282" y="981940"/>
                      <a:pt x="1228292" y="983120"/>
                    </a:cubicBezTo>
                    <a:cubicBezTo>
                      <a:pt x="1214312" y="985589"/>
                      <a:pt x="1200331" y="987736"/>
                      <a:pt x="1186243" y="989561"/>
                    </a:cubicBezTo>
                    <a:cubicBezTo>
                      <a:pt x="1172263" y="991386"/>
                      <a:pt x="1158283" y="992889"/>
                      <a:pt x="1144195" y="993855"/>
                    </a:cubicBezTo>
                    <a:cubicBezTo>
                      <a:pt x="1125267" y="995143"/>
                      <a:pt x="1106340" y="995251"/>
                      <a:pt x="1087413" y="994607"/>
                    </a:cubicBezTo>
                    <a:cubicBezTo>
                      <a:pt x="1068485" y="993963"/>
                      <a:pt x="1049558" y="992567"/>
                      <a:pt x="1030738" y="990313"/>
                    </a:cubicBezTo>
                    <a:cubicBezTo>
                      <a:pt x="992884" y="985697"/>
                      <a:pt x="955459" y="977968"/>
                      <a:pt x="918895" y="967125"/>
                    </a:cubicBezTo>
                    <a:cubicBezTo>
                      <a:pt x="915131" y="965945"/>
                      <a:pt x="911153" y="968092"/>
                      <a:pt x="909969" y="971741"/>
                    </a:cubicBezTo>
                    <a:cubicBezTo>
                      <a:pt x="908787" y="975499"/>
                      <a:pt x="910830" y="979578"/>
                      <a:pt x="914594" y="980759"/>
                    </a:cubicBezTo>
                    <a:cubicBezTo>
                      <a:pt x="951588" y="993211"/>
                      <a:pt x="989658" y="1002980"/>
                      <a:pt x="1028265" y="1008669"/>
                    </a:cubicBezTo>
                    <a:cubicBezTo>
                      <a:pt x="1047622" y="1011460"/>
                      <a:pt x="1067195" y="1013285"/>
                      <a:pt x="1086875" y="1013930"/>
                    </a:cubicBezTo>
                    <a:cubicBezTo>
                      <a:pt x="1106447" y="1014466"/>
                      <a:pt x="1126020" y="1013822"/>
                      <a:pt x="1145700" y="1011997"/>
                    </a:cubicBezTo>
                    <a:cubicBezTo>
                      <a:pt x="1160111" y="1010709"/>
                      <a:pt x="1174521" y="1008777"/>
                      <a:pt x="1188824" y="1006415"/>
                    </a:cubicBezTo>
                    <a:cubicBezTo>
                      <a:pt x="1203020" y="1004053"/>
                      <a:pt x="1217108" y="1001262"/>
                      <a:pt x="1231195" y="998364"/>
                    </a:cubicBezTo>
                    <a:cubicBezTo>
                      <a:pt x="1237756" y="996968"/>
                      <a:pt x="1249155" y="991708"/>
                      <a:pt x="1258081" y="988166"/>
                    </a:cubicBezTo>
                    <a:cubicBezTo>
                      <a:pt x="1259264" y="987629"/>
                      <a:pt x="1260770" y="987092"/>
                      <a:pt x="1262060" y="986663"/>
                    </a:cubicBezTo>
                    <a:cubicBezTo>
                      <a:pt x="1262490" y="987092"/>
                      <a:pt x="1262920" y="987522"/>
                      <a:pt x="1263458" y="987844"/>
                    </a:cubicBezTo>
                    <a:cubicBezTo>
                      <a:pt x="1265394" y="988917"/>
                      <a:pt x="1267007" y="987200"/>
                      <a:pt x="1268943" y="986555"/>
                    </a:cubicBezTo>
                    <a:cubicBezTo>
                      <a:pt x="1270986" y="989561"/>
                      <a:pt x="1287117" y="1015218"/>
                      <a:pt x="1298086" y="1028958"/>
                    </a:cubicBezTo>
                    <a:cubicBezTo>
                      <a:pt x="1302388" y="1034218"/>
                      <a:pt x="1306260" y="1037868"/>
                      <a:pt x="1308625" y="1038942"/>
                    </a:cubicBezTo>
                    <a:cubicBezTo>
                      <a:pt x="1310991" y="1040123"/>
                      <a:pt x="1313035" y="1040123"/>
                      <a:pt x="1314648" y="1039586"/>
                    </a:cubicBezTo>
                    <a:cubicBezTo>
                      <a:pt x="1318304" y="1038620"/>
                      <a:pt x="1320455" y="1034863"/>
                      <a:pt x="1319487" y="1031320"/>
                    </a:cubicBezTo>
                    <a:cubicBezTo>
                      <a:pt x="1318842" y="1028958"/>
                      <a:pt x="1317014" y="1027241"/>
                      <a:pt x="1314863" y="1026489"/>
                    </a:cubicBezTo>
                    <a:cubicBezTo>
                      <a:pt x="1314863" y="1026597"/>
                      <a:pt x="1314863" y="1026704"/>
                      <a:pt x="1314755" y="1026704"/>
                    </a:cubicBezTo>
                    <a:cubicBezTo>
                      <a:pt x="1314540" y="1027026"/>
                      <a:pt x="1314217" y="1026811"/>
                      <a:pt x="1313895" y="1026275"/>
                    </a:cubicBezTo>
                    <a:cubicBezTo>
                      <a:pt x="1313035" y="1026167"/>
                      <a:pt x="1312067" y="1026167"/>
                      <a:pt x="1311099" y="1026489"/>
                    </a:cubicBezTo>
                    <a:cubicBezTo>
                      <a:pt x="1311529" y="1026382"/>
                      <a:pt x="1312712" y="1026060"/>
                      <a:pt x="1313680" y="1025953"/>
                    </a:cubicBezTo>
                    <a:cubicBezTo>
                      <a:pt x="1313357" y="1025631"/>
                      <a:pt x="1313035" y="1025094"/>
                      <a:pt x="1312712" y="1024772"/>
                    </a:cubicBezTo>
                    <a:cubicBezTo>
                      <a:pt x="1307980" y="1019619"/>
                      <a:pt x="1301098" y="1009743"/>
                      <a:pt x="1294860" y="1000296"/>
                    </a:cubicBezTo>
                    <a:cubicBezTo>
                      <a:pt x="1296258" y="999330"/>
                      <a:pt x="1298301" y="999652"/>
                      <a:pt x="1298732" y="997935"/>
                    </a:cubicBezTo>
                    <a:cubicBezTo>
                      <a:pt x="1302926" y="980437"/>
                      <a:pt x="1314110" y="940074"/>
                      <a:pt x="1322068" y="907332"/>
                    </a:cubicBezTo>
                    <a:cubicBezTo>
                      <a:pt x="1326154" y="890800"/>
                      <a:pt x="1329381" y="876201"/>
                      <a:pt x="1330671" y="867291"/>
                    </a:cubicBezTo>
                    <a:cubicBezTo>
                      <a:pt x="1333898" y="844748"/>
                      <a:pt x="1336156" y="815119"/>
                      <a:pt x="1337446" y="782163"/>
                    </a:cubicBezTo>
                    <a:cubicBezTo>
                      <a:pt x="1338199" y="764021"/>
                      <a:pt x="1338522" y="745021"/>
                      <a:pt x="1338629" y="725483"/>
                    </a:cubicBezTo>
                    <a:cubicBezTo>
                      <a:pt x="1338629" y="697358"/>
                      <a:pt x="1338092" y="668481"/>
                      <a:pt x="1337016" y="640677"/>
                    </a:cubicBezTo>
                    <a:cubicBezTo>
                      <a:pt x="1335188" y="591297"/>
                      <a:pt x="1331854" y="545459"/>
                      <a:pt x="1328198" y="513469"/>
                    </a:cubicBezTo>
                    <a:cubicBezTo>
                      <a:pt x="1327768" y="509497"/>
                      <a:pt x="1324326" y="506706"/>
                      <a:pt x="1320455" y="507135"/>
                    </a:cubicBezTo>
                    <a:cubicBezTo>
                      <a:pt x="1316476" y="507457"/>
                      <a:pt x="1313572" y="511000"/>
                      <a:pt x="1314002" y="514865"/>
                    </a:cubicBezTo>
                    <a:cubicBezTo>
                      <a:pt x="1317766" y="557160"/>
                      <a:pt x="1319379" y="623716"/>
                      <a:pt x="1319487" y="690273"/>
                    </a:cubicBezTo>
                    <a:cubicBezTo>
                      <a:pt x="1319487" y="720330"/>
                      <a:pt x="1319272" y="750281"/>
                      <a:pt x="1318519" y="777977"/>
                    </a:cubicBezTo>
                    <a:cubicBezTo>
                      <a:pt x="1317551" y="811684"/>
                      <a:pt x="1316153" y="842064"/>
                      <a:pt x="1313357" y="865037"/>
                    </a:cubicBezTo>
                    <a:cubicBezTo>
                      <a:pt x="1312282" y="873625"/>
                      <a:pt x="1309486" y="887687"/>
                      <a:pt x="1306044" y="903682"/>
                    </a:cubicBezTo>
                    <a:cubicBezTo>
                      <a:pt x="1299699" y="933310"/>
                      <a:pt x="1291311" y="968306"/>
                      <a:pt x="1286902" y="987951"/>
                    </a:cubicBezTo>
                    <a:cubicBezTo>
                      <a:pt x="1283783" y="982906"/>
                      <a:pt x="1281202" y="978827"/>
                      <a:pt x="1280664" y="978075"/>
                    </a:cubicBezTo>
                    <a:cubicBezTo>
                      <a:pt x="1259049" y="946622"/>
                      <a:pt x="1236680" y="915491"/>
                      <a:pt x="1214527" y="884359"/>
                    </a:cubicBezTo>
                    <a:cubicBezTo>
                      <a:pt x="1215279" y="883286"/>
                      <a:pt x="1217108" y="883393"/>
                      <a:pt x="1217215" y="881998"/>
                    </a:cubicBezTo>
                    <a:cubicBezTo>
                      <a:pt x="1217215" y="881998"/>
                      <a:pt x="1223022" y="802667"/>
                      <a:pt x="1226571" y="706482"/>
                    </a:cubicBezTo>
                    <a:cubicBezTo>
                      <a:pt x="1228077" y="668696"/>
                      <a:pt x="1229152" y="628332"/>
                      <a:pt x="1229367" y="589257"/>
                    </a:cubicBezTo>
                    <a:cubicBezTo>
                      <a:pt x="1229475" y="562098"/>
                      <a:pt x="1229152" y="535583"/>
                      <a:pt x="1228399" y="510893"/>
                    </a:cubicBezTo>
                    <a:cubicBezTo>
                      <a:pt x="1226894" y="460868"/>
                      <a:pt x="1223775" y="418143"/>
                      <a:pt x="1218506" y="393024"/>
                    </a:cubicBezTo>
                    <a:cubicBezTo>
                      <a:pt x="1217753" y="389159"/>
                      <a:pt x="1213989" y="386690"/>
                      <a:pt x="1210117" y="387441"/>
                    </a:cubicBezTo>
                    <a:cubicBezTo>
                      <a:pt x="1206246" y="388193"/>
                      <a:pt x="1203772" y="391950"/>
                      <a:pt x="1204526" y="395815"/>
                    </a:cubicBezTo>
                    <a:cubicBezTo>
                      <a:pt x="1209795" y="425228"/>
                      <a:pt x="1210978" y="479117"/>
                      <a:pt x="1210763" y="540414"/>
                    </a:cubicBezTo>
                    <a:cubicBezTo>
                      <a:pt x="1210548" y="566714"/>
                      <a:pt x="1210225" y="594410"/>
                      <a:pt x="1209687" y="622106"/>
                    </a:cubicBezTo>
                    <a:cubicBezTo>
                      <a:pt x="1209365" y="640463"/>
                      <a:pt x="1209150" y="658712"/>
                      <a:pt x="1208827" y="676639"/>
                    </a:cubicBezTo>
                    <a:cubicBezTo>
                      <a:pt x="1207321" y="763592"/>
                      <a:pt x="1204848" y="841312"/>
                      <a:pt x="1203988" y="869438"/>
                    </a:cubicBezTo>
                    <a:cubicBezTo>
                      <a:pt x="1192696" y="853550"/>
                      <a:pt x="1181404" y="837663"/>
                      <a:pt x="1170220" y="821668"/>
                    </a:cubicBezTo>
                    <a:cubicBezTo>
                      <a:pt x="1161078" y="808571"/>
                      <a:pt x="1152045" y="795475"/>
                      <a:pt x="1143119" y="782378"/>
                    </a:cubicBezTo>
                    <a:cubicBezTo>
                      <a:pt x="1115266" y="741478"/>
                      <a:pt x="1087520" y="699397"/>
                      <a:pt x="1059882" y="657746"/>
                    </a:cubicBezTo>
                    <a:cubicBezTo>
                      <a:pt x="1060528" y="657746"/>
                      <a:pt x="1061388" y="657961"/>
                      <a:pt x="1061926" y="657853"/>
                    </a:cubicBezTo>
                    <a:cubicBezTo>
                      <a:pt x="1063001" y="657639"/>
                      <a:pt x="1066227" y="657102"/>
                      <a:pt x="1067410" y="652701"/>
                    </a:cubicBezTo>
                    <a:cubicBezTo>
                      <a:pt x="1067518" y="652056"/>
                      <a:pt x="1067840" y="650768"/>
                      <a:pt x="1067948" y="648621"/>
                    </a:cubicBezTo>
                    <a:cubicBezTo>
                      <a:pt x="1068163" y="647118"/>
                      <a:pt x="1067840" y="645723"/>
                      <a:pt x="1067087" y="644435"/>
                    </a:cubicBezTo>
                    <a:cubicBezTo>
                      <a:pt x="1066872" y="633270"/>
                      <a:pt x="1067410" y="609976"/>
                      <a:pt x="1067410" y="599778"/>
                    </a:cubicBezTo>
                    <a:cubicBezTo>
                      <a:pt x="1067410" y="582924"/>
                      <a:pt x="1066980" y="566070"/>
                      <a:pt x="1066334" y="549216"/>
                    </a:cubicBezTo>
                    <a:cubicBezTo>
                      <a:pt x="1065582" y="532470"/>
                      <a:pt x="1064614" y="515616"/>
                      <a:pt x="1063539" y="498870"/>
                    </a:cubicBezTo>
                    <a:cubicBezTo>
                      <a:pt x="1061818" y="475575"/>
                      <a:pt x="1059667" y="451743"/>
                      <a:pt x="1056548" y="427912"/>
                    </a:cubicBezTo>
                    <a:cubicBezTo>
                      <a:pt x="1053430" y="404403"/>
                      <a:pt x="1049451" y="380893"/>
                      <a:pt x="1044719" y="357491"/>
                    </a:cubicBezTo>
                    <a:cubicBezTo>
                      <a:pt x="1035148" y="310258"/>
                      <a:pt x="1022350" y="263775"/>
                      <a:pt x="1006541" y="219870"/>
                    </a:cubicBezTo>
                    <a:cubicBezTo>
                      <a:pt x="1005144" y="216113"/>
                      <a:pt x="1001164" y="214073"/>
                      <a:pt x="997401" y="215361"/>
                    </a:cubicBezTo>
                    <a:cubicBezTo>
                      <a:pt x="993637" y="216649"/>
                      <a:pt x="991701" y="220729"/>
                      <a:pt x="992991" y="224378"/>
                    </a:cubicBezTo>
                    <a:cubicBezTo>
                      <a:pt x="1007187" y="268177"/>
                      <a:pt x="1017941" y="314337"/>
                      <a:pt x="1026437" y="360926"/>
                    </a:cubicBezTo>
                    <a:cubicBezTo>
                      <a:pt x="1030631" y="384114"/>
                      <a:pt x="1034180" y="407301"/>
                      <a:pt x="1037299" y="430381"/>
                    </a:cubicBezTo>
                    <a:cubicBezTo>
                      <a:pt x="1040417" y="453890"/>
                      <a:pt x="1043213" y="477292"/>
                      <a:pt x="1045149" y="500372"/>
                    </a:cubicBezTo>
                    <a:cubicBezTo>
                      <a:pt x="1046977" y="520232"/>
                      <a:pt x="1048590" y="540199"/>
                      <a:pt x="1049881" y="560166"/>
                    </a:cubicBezTo>
                    <a:cubicBezTo>
                      <a:pt x="1050633" y="573477"/>
                      <a:pt x="1051386" y="586681"/>
                      <a:pt x="1051817" y="599992"/>
                    </a:cubicBezTo>
                    <a:cubicBezTo>
                      <a:pt x="1052139" y="611156"/>
                      <a:pt x="1052462" y="637564"/>
                      <a:pt x="1053107" y="647655"/>
                    </a:cubicBezTo>
                    <a:cubicBezTo>
                      <a:pt x="1053430" y="647333"/>
                      <a:pt x="1053860" y="647011"/>
                      <a:pt x="1054397" y="646689"/>
                    </a:cubicBezTo>
                    <a:cubicBezTo>
                      <a:pt x="1054290" y="646904"/>
                      <a:pt x="1054290" y="647011"/>
                      <a:pt x="1054290" y="647226"/>
                    </a:cubicBezTo>
                    <a:cubicBezTo>
                      <a:pt x="1054182" y="648085"/>
                      <a:pt x="1054290" y="648943"/>
                      <a:pt x="1053967" y="649051"/>
                    </a:cubicBezTo>
                    <a:cubicBezTo>
                      <a:pt x="1024824" y="605038"/>
                      <a:pt x="995680" y="561454"/>
                      <a:pt x="966106" y="517334"/>
                    </a:cubicBezTo>
                    <a:cubicBezTo>
                      <a:pt x="958148" y="505633"/>
                      <a:pt x="949867" y="494146"/>
                      <a:pt x="941909" y="482338"/>
                    </a:cubicBezTo>
                    <a:cubicBezTo>
                      <a:pt x="942985" y="480942"/>
                      <a:pt x="945135" y="480406"/>
                      <a:pt x="944920" y="478581"/>
                    </a:cubicBezTo>
                    <a:cubicBezTo>
                      <a:pt x="941909" y="444766"/>
                      <a:pt x="928359" y="392057"/>
                      <a:pt x="911367" y="338168"/>
                    </a:cubicBezTo>
                    <a:cubicBezTo>
                      <a:pt x="907066" y="324535"/>
                      <a:pt x="902442" y="310794"/>
                      <a:pt x="897817" y="297268"/>
                    </a:cubicBezTo>
                    <a:cubicBezTo>
                      <a:pt x="892978" y="283528"/>
                      <a:pt x="888031" y="269894"/>
                      <a:pt x="883084" y="256905"/>
                    </a:cubicBezTo>
                    <a:cubicBezTo>
                      <a:pt x="857919" y="190349"/>
                      <a:pt x="834690" y="137319"/>
                      <a:pt x="834690" y="137319"/>
                    </a:cubicBezTo>
                    <a:cubicBezTo>
                      <a:pt x="833185" y="133669"/>
                      <a:pt x="829098" y="131844"/>
                      <a:pt x="825442" y="133347"/>
                    </a:cubicBezTo>
                    <a:cubicBezTo>
                      <a:pt x="821785" y="134850"/>
                      <a:pt x="820065" y="139036"/>
                      <a:pt x="821463" y="142686"/>
                    </a:cubicBezTo>
                    <a:cubicBezTo>
                      <a:pt x="821463" y="142686"/>
                      <a:pt x="834906" y="178004"/>
                      <a:pt x="852435" y="227062"/>
                    </a:cubicBezTo>
                    <a:cubicBezTo>
                      <a:pt x="858780" y="244453"/>
                      <a:pt x="865447" y="263561"/>
                      <a:pt x="872438" y="283528"/>
                    </a:cubicBezTo>
                    <a:cubicBezTo>
                      <a:pt x="876847" y="295873"/>
                      <a:pt x="881256" y="308433"/>
                      <a:pt x="885665" y="321100"/>
                    </a:cubicBezTo>
                    <a:cubicBezTo>
                      <a:pt x="892225" y="340208"/>
                      <a:pt x="898785" y="359316"/>
                      <a:pt x="904807" y="377780"/>
                    </a:cubicBezTo>
                    <a:cubicBezTo>
                      <a:pt x="915131" y="409555"/>
                      <a:pt x="922659" y="437788"/>
                      <a:pt x="927499" y="461620"/>
                    </a:cubicBezTo>
                    <a:cubicBezTo>
                      <a:pt x="900183" y="421793"/>
                      <a:pt x="873083" y="381752"/>
                      <a:pt x="844907" y="342570"/>
                    </a:cubicBezTo>
                    <a:cubicBezTo>
                      <a:pt x="775650" y="245956"/>
                      <a:pt x="703167" y="151918"/>
                      <a:pt x="625630" y="63677"/>
                    </a:cubicBezTo>
                    <a:cubicBezTo>
                      <a:pt x="623157" y="60671"/>
                      <a:pt x="618640" y="60349"/>
                      <a:pt x="615629" y="62926"/>
                    </a:cubicBezTo>
                    <a:cubicBezTo>
                      <a:pt x="612618" y="65502"/>
                      <a:pt x="612295" y="70011"/>
                      <a:pt x="614876" y="73017"/>
                    </a:cubicBezTo>
                    <a:cubicBezTo>
                      <a:pt x="691015" y="161794"/>
                      <a:pt x="761778" y="256368"/>
                      <a:pt x="829959" y="353090"/>
                    </a:cubicBezTo>
                    <a:cubicBezTo>
                      <a:pt x="863942" y="401289"/>
                      <a:pt x="897065" y="450241"/>
                      <a:pt x="930080" y="498977"/>
                    </a:cubicBezTo>
                    <a:cubicBezTo>
                      <a:pt x="927283" y="497367"/>
                      <a:pt x="925025" y="495971"/>
                      <a:pt x="921799" y="494254"/>
                    </a:cubicBezTo>
                    <a:cubicBezTo>
                      <a:pt x="898785" y="481372"/>
                      <a:pt x="865662" y="463767"/>
                      <a:pt x="829098" y="444229"/>
                    </a:cubicBezTo>
                    <a:close/>
                    <a:moveTo>
                      <a:pt x="1260555" y="979578"/>
                    </a:moveTo>
                    <a:cubicBezTo>
                      <a:pt x="1260662" y="979148"/>
                      <a:pt x="1260877" y="978827"/>
                      <a:pt x="1261092" y="978397"/>
                    </a:cubicBezTo>
                    <a:cubicBezTo>
                      <a:pt x="1261199" y="978290"/>
                      <a:pt x="1261307" y="978182"/>
                      <a:pt x="1261199" y="978182"/>
                    </a:cubicBezTo>
                    <a:cubicBezTo>
                      <a:pt x="1260339" y="977753"/>
                      <a:pt x="1260339" y="978504"/>
                      <a:pt x="1260555" y="979578"/>
                    </a:cubicBezTo>
                    <a:close/>
                    <a:moveTo>
                      <a:pt x="1479078" y="1104317"/>
                    </a:moveTo>
                    <a:cubicBezTo>
                      <a:pt x="1476175" y="1103136"/>
                      <a:pt x="1474885" y="1101204"/>
                      <a:pt x="1474239" y="1099594"/>
                    </a:cubicBezTo>
                    <a:cubicBezTo>
                      <a:pt x="1473164" y="1097018"/>
                      <a:pt x="1473379" y="1093690"/>
                      <a:pt x="1476175" y="1090362"/>
                    </a:cubicBezTo>
                    <a:cubicBezTo>
                      <a:pt x="1478756" y="1087356"/>
                      <a:pt x="1486284" y="1083277"/>
                      <a:pt x="1488865" y="1079949"/>
                    </a:cubicBezTo>
                    <a:lnTo>
                      <a:pt x="1510051" y="1052146"/>
                    </a:lnTo>
                    <a:lnTo>
                      <a:pt x="1571134" y="966052"/>
                    </a:lnTo>
                    <a:cubicBezTo>
                      <a:pt x="1574575" y="961436"/>
                      <a:pt x="1578124" y="956820"/>
                      <a:pt x="1581565" y="952204"/>
                    </a:cubicBezTo>
                    <a:cubicBezTo>
                      <a:pt x="1580060" y="952955"/>
                      <a:pt x="1578554" y="953385"/>
                      <a:pt x="1576941" y="953063"/>
                    </a:cubicBezTo>
                    <a:cubicBezTo>
                      <a:pt x="1575758" y="952848"/>
                      <a:pt x="1574360" y="952097"/>
                      <a:pt x="1573070" y="950486"/>
                    </a:cubicBezTo>
                    <a:cubicBezTo>
                      <a:pt x="1572747" y="950057"/>
                      <a:pt x="1571994" y="948984"/>
                      <a:pt x="1571672" y="947051"/>
                    </a:cubicBezTo>
                    <a:cubicBezTo>
                      <a:pt x="1571242" y="944797"/>
                      <a:pt x="1570596" y="936424"/>
                      <a:pt x="1569844" y="933096"/>
                    </a:cubicBezTo>
                    <a:cubicBezTo>
                      <a:pt x="1568338" y="926333"/>
                      <a:pt x="1566832" y="919570"/>
                      <a:pt x="1565219" y="912914"/>
                    </a:cubicBezTo>
                    <a:cubicBezTo>
                      <a:pt x="1564144" y="908513"/>
                      <a:pt x="1562961" y="904112"/>
                      <a:pt x="1561670" y="899818"/>
                    </a:cubicBezTo>
                    <a:cubicBezTo>
                      <a:pt x="1555325" y="878455"/>
                      <a:pt x="1548765" y="857093"/>
                      <a:pt x="1542851" y="835623"/>
                    </a:cubicBezTo>
                    <a:cubicBezTo>
                      <a:pt x="1538979" y="821238"/>
                      <a:pt x="1535322" y="806746"/>
                      <a:pt x="1531989" y="792039"/>
                    </a:cubicBezTo>
                    <a:cubicBezTo>
                      <a:pt x="1525536" y="762304"/>
                      <a:pt x="1520052" y="730099"/>
                      <a:pt x="1517041" y="697036"/>
                    </a:cubicBezTo>
                    <a:cubicBezTo>
                      <a:pt x="1514997" y="675888"/>
                      <a:pt x="1514029" y="654311"/>
                      <a:pt x="1514029" y="632841"/>
                    </a:cubicBezTo>
                    <a:cubicBezTo>
                      <a:pt x="1514244" y="577449"/>
                      <a:pt x="1521557" y="522379"/>
                      <a:pt x="1538764" y="474072"/>
                    </a:cubicBezTo>
                    <a:cubicBezTo>
                      <a:pt x="1540055" y="470315"/>
                      <a:pt x="1544033" y="468275"/>
                      <a:pt x="1547797" y="469563"/>
                    </a:cubicBezTo>
                    <a:cubicBezTo>
                      <a:pt x="1551561" y="470852"/>
                      <a:pt x="1553497" y="474931"/>
                      <a:pt x="1552314" y="478581"/>
                    </a:cubicBezTo>
                    <a:cubicBezTo>
                      <a:pt x="1539947" y="516582"/>
                      <a:pt x="1534355" y="558556"/>
                      <a:pt x="1532957" y="601388"/>
                    </a:cubicBezTo>
                    <a:cubicBezTo>
                      <a:pt x="1531881" y="632626"/>
                      <a:pt x="1533387" y="664294"/>
                      <a:pt x="1536291" y="695211"/>
                    </a:cubicBezTo>
                    <a:cubicBezTo>
                      <a:pt x="1539302" y="727630"/>
                      <a:pt x="1543818" y="759083"/>
                      <a:pt x="1549733" y="788389"/>
                    </a:cubicBezTo>
                    <a:cubicBezTo>
                      <a:pt x="1552637" y="802774"/>
                      <a:pt x="1555971" y="817052"/>
                      <a:pt x="1559519" y="831329"/>
                    </a:cubicBezTo>
                    <a:cubicBezTo>
                      <a:pt x="1564789" y="852799"/>
                      <a:pt x="1570596" y="874269"/>
                      <a:pt x="1576403" y="895631"/>
                    </a:cubicBezTo>
                    <a:cubicBezTo>
                      <a:pt x="1577586" y="900247"/>
                      <a:pt x="1578662" y="904863"/>
                      <a:pt x="1579737" y="909586"/>
                    </a:cubicBezTo>
                    <a:cubicBezTo>
                      <a:pt x="1581135" y="916349"/>
                      <a:pt x="1582426" y="923220"/>
                      <a:pt x="1583716" y="930090"/>
                    </a:cubicBezTo>
                    <a:cubicBezTo>
                      <a:pt x="1584146" y="932237"/>
                      <a:pt x="1583716" y="937390"/>
                      <a:pt x="1583824" y="940932"/>
                    </a:cubicBezTo>
                    <a:cubicBezTo>
                      <a:pt x="1584576" y="941791"/>
                      <a:pt x="1585222" y="942757"/>
                      <a:pt x="1585437" y="943938"/>
                    </a:cubicBezTo>
                    <a:cubicBezTo>
                      <a:pt x="1585114" y="943294"/>
                      <a:pt x="1584146" y="942542"/>
                      <a:pt x="1584039" y="942328"/>
                    </a:cubicBezTo>
                    <a:lnTo>
                      <a:pt x="1583932" y="942220"/>
                    </a:lnTo>
                    <a:cubicBezTo>
                      <a:pt x="1584146" y="943831"/>
                      <a:pt x="1584469" y="944797"/>
                      <a:pt x="1585222" y="944689"/>
                    </a:cubicBezTo>
                    <a:cubicBezTo>
                      <a:pt x="1585437" y="944689"/>
                      <a:pt x="1585545" y="944582"/>
                      <a:pt x="1585545" y="944475"/>
                    </a:cubicBezTo>
                    <a:cubicBezTo>
                      <a:pt x="1585652" y="945012"/>
                      <a:pt x="1585652" y="945656"/>
                      <a:pt x="1585652" y="946192"/>
                    </a:cubicBezTo>
                    <a:cubicBezTo>
                      <a:pt x="1585545" y="947373"/>
                      <a:pt x="1585114" y="947159"/>
                      <a:pt x="1584792" y="947910"/>
                    </a:cubicBezTo>
                    <a:cubicBezTo>
                      <a:pt x="1605010" y="920643"/>
                      <a:pt x="1625335" y="893377"/>
                      <a:pt x="1645983" y="866432"/>
                    </a:cubicBezTo>
                    <a:cubicBezTo>
                      <a:pt x="1657275" y="851833"/>
                      <a:pt x="1668674" y="837233"/>
                      <a:pt x="1680073" y="822634"/>
                    </a:cubicBezTo>
                    <a:cubicBezTo>
                      <a:pt x="1677922" y="813187"/>
                      <a:pt x="1668996" y="794186"/>
                      <a:pt x="1667921" y="790000"/>
                    </a:cubicBezTo>
                    <a:cubicBezTo>
                      <a:pt x="1663297" y="771106"/>
                      <a:pt x="1659533" y="751784"/>
                      <a:pt x="1656844" y="732461"/>
                    </a:cubicBezTo>
                    <a:cubicBezTo>
                      <a:pt x="1654048" y="712923"/>
                      <a:pt x="1652328" y="693386"/>
                      <a:pt x="1651467" y="673956"/>
                    </a:cubicBezTo>
                    <a:cubicBezTo>
                      <a:pt x="1650607" y="651198"/>
                      <a:pt x="1651037" y="628332"/>
                      <a:pt x="1652865" y="605574"/>
                    </a:cubicBezTo>
                    <a:cubicBezTo>
                      <a:pt x="1654693" y="583031"/>
                      <a:pt x="1657705" y="560488"/>
                      <a:pt x="1661684" y="538052"/>
                    </a:cubicBezTo>
                    <a:cubicBezTo>
                      <a:pt x="1666308" y="511322"/>
                      <a:pt x="1672438" y="484807"/>
                      <a:pt x="1679213" y="458506"/>
                    </a:cubicBezTo>
                    <a:cubicBezTo>
                      <a:pt x="1689322" y="419002"/>
                      <a:pt x="1701259" y="379927"/>
                      <a:pt x="1712873" y="341711"/>
                    </a:cubicBezTo>
                    <a:cubicBezTo>
                      <a:pt x="1714056" y="337954"/>
                      <a:pt x="1717928" y="335807"/>
                      <a:pt x="1721799" y="336880"/>
                    </a:cubicBezTo>
                    <a:cubicBezTo>
                      <a:pt x="1725563" y="337954"/>
                      <a:pt x="1727714" y="341926"/>
                      <a:pt x="1726639" y="345683"/>
                    </a:cubicBezTo>
                    <a:cubicBezTo>
                      <a:pt x="1716207" y="384006"/>
                      <a:pt x="1705668" y="423189"/>
                      <a:pt x="1696420" y="462693"/>
                    </a:cubicBezTo>
                    <a:cubicBezTo>
                      <a:pt x="1690397" y="488779"/>
                      <a:pt x="1684913" y="514972"/>
                      <a:pt x="1680504" y="541272"/>
                    </a:cubicBezTo>
                    <a:cubicBezTo>
                      <a:pt x="1676847" y="563172"/>
                      <a:pt x="1673836" y="585178"/>
                      <a:pt x="1671900" y="607185"/>
                    </a:cubicBezTo>
                    <a:cubicBezTo>
                      <a:pt x="1669965" y="629299"/>
                      <a:pt x="1668889" y="651305"/>
                      <a:pt x="1669427" y="673419"/>
                    </a:cubicBezTo>
                    <a:cubicBezTo>
                      <a:pt x="1669749" y="692312"/>
                      <a:pt x="1671040" y="711313"/>
                      <a:pt x="1673191" y="730314"/>
                    </a:cubicBezTo>
                    <a:cubicBezTo>
                      <a:pt x="1675342" y="749315"/>
                      <a:pt x="1678460" y="768208"/>
                      <a:pt x="1682439" y="786672"/>
                    </a:cubicBezTo>
                    <a:cubicBezTo>
                      <a:pt x="1683084" y="789678"/>
                      <a:pt x="1687171" y="799983"/>
                      <a:pt x="1690505" y="809323"/>
                    </a:cubicBezTo>
                    <a:cubicBezTo>
                      <a:pt x="1713949" y="779265"/>
                      <a:pt x="1737285" y="749207"/>
                      <a:pt x="1760837" y="719150"/>
                    </a:cubicBezTo>
                    <a:cubicBezTo>
                      <a:pt x="1796433" y="673848"/>
                      <a:pt x="1830954" y="627796"/>
                      <a:pt x="1865582" y="581850"/>
                    </a:cubicBezTo>
                    <a:cubicBezTo>
                      <a:pt x="1864830" y="579918"/>
                      <a:pt x="1864292" y="577986"/>
                      <a:pt x="1863646" y="575946"/>
                    </a:cubicBezTo>
                    <a:cubicBezTo>
                      <a:pt x="1862571" y="572618"/>
                      <a:pt x="1861926" y="569183"/>
                      <a:pt x="1861926" y="565855"/>
                    </a:cubicBezTo>
                    <a:cubicBezTo>
                      <a:pt x="1862571" y="546318"/>
                      <a:pt x="1862786" y="526780"/>
                      <a:pt x="1863431" y="507243"/>
                    </a:cubicBezTo>
                    <a:cubicBezTo>
                      <a:pt x="1863861" y="494146"/>
                      <a:pt x="1864507" y="481050"/>
                      <a:pt x="1865367" y="467953"/>
                    </a:cubicBezTo>
                    <a:cubicBezTo>
                      <a:pt x="1867625" y="438862"/>
                      <a:pt x="1870744" y="410092"/>
                      <a:pt x="1875369" y="381859"/>
                    </a:cubicBezTo>
                    <a:cubicBezTo>
                      <a:pt x="1878595" y="362751"/>
                      <a:pt x="1882359" y="343858"/>
                      <a:pt x="1886768" y="325072"/>
                    </a:cubicBezTo>
                    <a:cubicBezTo>
                      <a:pt x="1897845" y="278482"/>
                      <a:pt x="1912578" y="232859"/>
                      <a:pt x="1930752" y="187450"/>
                    </a:cubicBezTo>
                    <a:cubicBezTo>
                      <a:pt x="1932150" y="183801"/>
                      <a:pt x="1936237" y="181976"/>
                      <a:pt x="1940001" y="183371"/>
                    </a:cubicBezTo>
                    <a:cubicBezTo>
                      <a:pt x="1943657" y="184767"/>
                      <a:pt x="1945486" y="188846"/>
                      <a:pt x="1944087" y="192496"/>
                    </a:cubicBezTo>
                    <a:cubicBezTo>
                      <a:pt x="1927634" y="237797"/>
                      <a:pt x="1914944" y="283206"/>
                      <a:pt x="1905050" y="329151"/>
                    </a:cubicBezTo>
                    <a:cubicBezTo>
                      <a:pt x="1901178" y="347722"/>
                      <a:pt x="1897630" y="366294"/>
                      <a:pt x="1894403" y="384972"/>
                    </a:cubicBezTo>
                    <a:cubicBezTo>
                      <a:pt x="1889779" y="412776"/>
                      <a:pt x="1885800" y="440901"/>
                      <a:pt x="1883111" y="469456"/>
                    </a:cubicBezTo>
                    <a:cubicBezTo>
                      <a:pt x="1881821" y="482338"/>
                      <a:pt x="1880853" y="495220"/>
                      <a:pt x="1880100" y="508102"/>
                    </a:cubicBezTo>
                    <a:cubicBezTo>
                      <a:pt x="1878810" y="527532"/>
                      <a:pt x="1877842" y="547069"/>
                      <a:pt x="1876659" y="566499"/>
                    </a:cubicBezTo>
                    <a:cubicBezTo>
                      <a:pt x="1876659" y="566714"/>
                      <a:pt x="1876874" y="567036"/>
                      <a:pt x="1876874" y="567251"/>
                    </a:cubicBezTo>
                    <a:cubicBezTo>
                      <a:pt x="1889564" y="550504"/>
                      <a:pt x="1902576" y="533865"/>
                      <a:pt x="1915159" y="517012"/>
                    </a:cubicBezTo>
                    <a:cubicBezTo>
                      <a:pt x="1944840" y="477722"/>
                      <a:pt x="1975059" y="438862"/>
                      <a:pt x="2004741" y="399572"/>
                    </a:cubicBezTo>
                    <a:cubicBezTo>
                      <a:pt x="2004741" y="398069"/>
                      <a:pt x="2003235" y="396673"/>
                      <a:pt x="2004310" y="395493"/>
                    </a:cubicBezTo>
                    <a:cubicBezTo>
                      <a:pt x="2008720" y="389696"/>
                      <a:pt x="2011623" y="381215"/>
                      <a:pt x="2013989" y="371769"/>
                    </a:cubicBezTo>
                    <a:cubicBezTo>
                      <a:pt x="2019689" y="349333"/>
                      <a:pt x="2021840" y="321744"/>
                      <a:pt x="2025604" y="305856"/>
                    </a:cubicBezTo>
                    <a:cubicBezTo>
                      <a:pt x="2030335" y="286963"/>
                      <a:pt x="2035175" y="268069"/>
                      <a:pt x="2040767" y="249391"/>
                    </a:cubicBezTo>
                    <a:cubicBezTo>
                      <a:pt x="2044531" y="236938"/>
                      <a:pt x="2048510" y="224593"/>
                      <a:pt x="2052812" y="212355"/>
                    </a:cubicBezTo>
                    <a:cubicBezTo>
                      <a:pt x="2063673" y="181654"/>
                      <a:pt x="2076040" y="151489"/>
                      <a:pt x="2089806" y="122075"/>
                    </a:cubicBezTo>
                    <a:cubicBezTo>
                      <a:pt x="2091419" y="118425"/>
                      <a:pt x="2095613" y="116815"/>
                      <a:pt x="2099270" y="118425"/>
                    </a:cubicBezTo>
                    <a:cubicBezTo>
                      <a:pt x="2102818" y="119928"/>
                      <a:pt x="2104539" y="124115"/>
                      <a:pt x="2102926" y="127765"/>
                    </a:cubicBezTo>
                    <a:cubicBezTo>
                      <a:pt x="2093140" y="151489"/>
                      <a:pt x="2084537" y="175642"/>
                      <a:pt x="2076471" y="199903"/>
                    </a:cubicBezTo>
                    <a:cubicBezTo>
                      <a:pt x="2070449" y="218152"/>
                      <a:pt x="2064857" y="236616"/>
                      <a:pt x="2059264" y="254973"/>
                    </a:cubicBezTo>
                    <a:cubicBezTo>
                      <a:pt x="2053780" y="273437"/>
                      <a:pt x="2048187" y="291901"/>
                      <a:pt x="2043133" y="310472"/>
                    </a:cubicBezTo>
                    <a:cubicBezTo>
                      <a:pt x="2039261" y="323784"/>
                      <a:pt x="2036035" y="345361"/>
                      <a:pt x="2031088" y="365220"/>
                    </a:cubicBezTo>
                    <a:cubicBezTo>
                      <a:pt x="2069588" y="314552"/>
                      <a:pt x="2107551" y="263561"/>
                      <a:pt x="2146910" y="213429"/>
                    </a:cubicBezTo>
                    <a:cubicBezTo>
                      <a:pt x="2203047" y="142042"/>
                      <a:pt x="2260582" y="71514"/>
                      <a:pt x="2320267" y="2488"/>
                    </a:cubicBezTo>
                    <a:cubicBezTo>
                      <a:pt x="2322848" y="-517"/>
                      <a:pt x="2327365" y="-839"/>
                      <a:pt x="2330376" y="1737"/>
                    </a:cubicBezTo>
                    <a:cubicBezTo>
                      <a:pt x="2333387" y="4313"/>
                      <a:pt x="2333710" y="8822"/>
                      <a:pt x="2331129" y="11720"/>
                    </a:cubicBezTo>
                    <a:cubicBezTo>
                      <a:pt x="2272304" y="81282"/>
                      <a:pt x="2215845" y="152240"/>
                      <a:pt x="2160461" y="223949"/>
                    </a:cubicBezTo>
                    <a:cubicBezTo>
                      <a:pt x="2082708" y="324642"/>
                      <a:pt x="2007214" y="426946"/>
                      <a:pt x="1930645" y="528713"/>
                    </a:cubicBezTo>
                    <a:cubicBezTo>
                      <a:pt x="1920321" y="542346"/>
                      <a:pt x="1909674" y="555764"/>
                      <a:pt x="1899350" y="569398"/>
                    </a:cubicBezTo>
                    <a:lnTo>
                      <a:pt x="1919890" y="561239"/>
                    </a:lnTo>
                    <a:cubicBezTo>
                      <a:pt x="1932903" y="555872"/>
                      <a:pt x="1945701" y="550290"/>
                      <a:pt x="1958498" y="544708"/>
                    </a:cubicBezTo>
                    <a:cubicBezTo>
                      <a:pt x="1971295" y="539018"/>
                      <a:pt x="1983985" y="533221"/>
                      <a:pt x="1996675" y="527317"/>
                    </a:cubicBezTo>
                    <a:cubicBezTo>
                      <a:pt x="2020980" y="516045"/>
                      <a:pt x="2045391" y="504344"/>
                      <a:pt x="2070018" y="492751"/>
                    </a:cubicBezTo>
                    <a:cubicBezTo>
                      <a:pt x="2094323" y="481157"/>
                      <a:pt x="2118735" y="469563"/>
                      <a:pt x="2142717" y="457326"/>
                    </a:cubicBezTo>
                    <a:cubicBezTo>
                      <a:pt x="2174979" y="441008"/>
                      <a:pt x="2206596" y="423940"/>
                      <a:pt x="2236815" y="405261"/>
                    </a:cubicBezTo>
                    <a:cubicBezTo>
                      <a:pt x="2240149" y="403114"/>
                      <a:pt x="2244558" y="404080"/>
                      <a:pt x="2246709" y="407301"/>
                    </a:cubicBezTo>
                    <a:cubicBezTo>
                      <a:pt x="2248860" y="410629"/>
                      <a:pt x="2247892" y="415030"/>
                      <a:pt x="2244558" y="417177"/>
                    </a:cubicBezTo>
                    <a:cubicBezTo>
                      <a:pt x="2207134" y="442189"/>
                      <a:pt x="2167558" y="465055"/>
                      <a:pt x="2127015" y="485988"/>
                    </a:cubicBezTo>
                    <a:cubicBezTo>
                      <a:pt x="2110884" y="494361"/>
                      <a:pt x="2094645" y="502412"/>
                      <a:pt x="2078299" y="510141"/>
                    </a:cubicBezTo>
                    <a:cubicBezTo>
                      <a:pt x="2053564" y="521842"/>
                      <a:pt x="2028722" y="532792"/>
                      <a:pt x="2004095" y="543634"/>
                    </a:cubicBezTo>
                    <a:cubicBezTo>
                      <a:pt x="1991191" y="549324"/>
                      <a:pt x="1978178" y="554798"/>
                      <a:pt x="1965058" y="560166"/>
                    </a:cubicBezTo>
                    <a:cubicBezTo>
                      <a:pt x="1951938" y="565426"/>
                      <a:pt x="1938818" y="570579"/>
                      <a:pt x="1925590" y="575517"/>
                    </a:cubicBezTo>
                    <a:lnTo>
                      <a:pt x="1896984" y="585607"/>
                    </a:lnTo>
                    <a:cubicBezTo>
                      <a:pt x="1894941" y="586252"/>
                      <a:pt x="1889779" y="586574"/>
                      <a:pt x="1886337" y="587325"/>
                    </a:cubicBezTo>
                    <a:cubicBezTo>
                      <a:pt x="1885800" y="587862"/>
                      <a:pt x="1885047" y="588291"/>
                      <a:pt x="1884402" y="588721"/>
                    </a:cubicBezTo>
                    <a:cubicBezTo>
                      <a:pt x="1882359" y="591297"/>
                      <a:pt x="1880315" y="593981"/>
                      <a:pt x="1878380" y="596557"/>
                    </a:cubicBezTo>
                    <a:cubicBezTo>
                      <a:pt x="1878272" y="596772"/>
                      <a:pt x="1878380" y="596986"/>
                      <a:pt x="1878165" y="597094"/>
                    </a:cubicBezTo>
                    <a:cubicBezTo>
                      <a:pt x="1878057" y="597201"/>
                      <a:pt x="1877949" y="597094"/>
                      <a:pt x="1877842" y="597094"/>
                    </a:cubicBezTo>
                    <a:cubicBezTo>
                      <a:pt x="1843751" y="641644"/>
                      <a:pt x="1809983" y="686301"/>
                      <a:pt x="1775140" y="730421"/>
                    </a:cubicBezTo>
                    <a:cubicBezTo>
                      <a:pt x="1752234" y="759191"/>
                      <a:pt x="1729543" y="787960"/>
                      <a:pt x="1706636" y="816730"/>
                    </a:cubicBezTo>
                    <a:cubicBezTo>
                      <a:pt x="1708679" y="816408"/>
                      <a:pt x="1711045" y="816086"/>
                      <a:pt x="1712443" y="815656"/>
                    </a:cubicBezTo>
                    <a:lnTo>
                      <a:pt x="1748039" y="803633"/>
                    </a:lnTo>
                    <a:lnTo>
                      <a:pt x="1853430" y="767564"/>
                    </a:lnTo>
                    <a:cubicBezTo>
                      <a:pt x="1885155" y="756400"/>
                      <a:pt x="1921826" y="745128"/>
                      <a:pt x="1960003" y="733212"/>
                    </a:cubicBezTo>
                    <a:cubicBezTo>
                      <a:pt x="1994740" y="722370"/>
                      <a:pt x="2030658" y="710776"/>
                      <a:pt x="2064857" y="697250"/>
                    </a:cubicBezTo>
                    <a:cubicBezTo>
                      <a:pt x="2113035" y="678035"/>
                      <a:pt x="2157772" y="655062"/>
                      <a:pt x="2190357" y="624468"/>
                    </a:cubicBezTo>
                    <a:cubicBezTo>
                      <a:pt x="2193153" y="621784"/>
                      <a:pt x="2197670" y="621784"/>
                      <a:pt x="2200359" y="624682"/>
                    </a:cubicBezTo>
                    <a:cubicBezTo>
                      <a:pt x="2203155" y="627474"/>
                      <a:pt x="2203047" y="631982"/>
                      <a:pt x="2200251" y="634666"/>
                    </a:cubicBezTo>
                    <a:cubicBezTo>
                      <a:pt x="2167128" y="667407"/>
                      <a:pt x="2121531" y="692956"/>
                      <a:pt x="2071739" y="713889"/>
                    </a:cubicBezTo>
                    <a:cubicBezTo>
                      <a:pt x="2037326" y="728274"/>
                      <a:pt x="2001084" y="740619"/>
                      <a:pt x="1965811" y="751676"/>
                    </a:cubicBezTo>
                    <a:cubicBezTo>
                      <a:pt x="1927741" y="763485"/>
                      <a:pt x="1890962" y="773683"/>
                      <a:pt x="1859345" y="784418"/>
                    </a:cubicBezTo>
                    <a:cubicBezTo>
                      <a:pt x="1845149" y="789141"/>
                      <a:pt x="1830954" y="793650"/>
                      <a:pt x="1816758" y="798158"/>
                    </a:cubicBezTo>
                    <a:cubicBezTo>
                      <a:pt x="1795465" y="804921"/>
                      <a:pt x="1774064" y="811470"/>
                      <a:pt x="1752771" y="818125"/>
                    </a:cubicBezTo>
                    <a:lnTo>
                      <a:pt x="1717068" y="829075"/>
                    </a:lnTo>
                    <a:cubicBezTo>
                      <a:pt x="1714809" y="829826"/>
                      <a:pt x="1708679" y="829289"/>
                      <a:pt x="1704808" y="829719"/>
                    </a:cubicBezTo>
                    <a:cubicBezTo>
                      <a:pt x="1704593" y="830900"/>
                      <a:pt x="1704055" y="831973"/>
                      <a:pt x="1703195" y="832832"/>
                    </a:cubicBezTo>
                    <a:cubicBezTo>
                      <a:pt x="1700721" y="835623"/>
                      <a:pt x="1696420" y="835730"/>
                      <a:pt x="1693623" y="833261"/>
                    </a:cubicBezTo>
                    <a:cubicBezTo>
                      <a:pt x="1682117" y="847753"/>
                      <a:pt x="1670610" y="862138"/>
                      <a:pt x="1659210" y="876630"/>
                    </a:cubicBezTo>
                    <a:cubicBezTo>
                      <a:pt x="1645875" y="893699"/>
                      <a:pt x="1632970" y="910875"/>
                      <a:pt x="1619742" y="928050"/>
                    </a:cubicBezTo>
                    <a:cubicBezTo>
                      <a:pt x="1629421" y="931271"/>
                      <a:pt x="1648456" y="935887"/>
                      <a:pt x="1651682" y="935887"/>
                    </a:cubicBezTo>
                    <a:cubicBezTo>
                      <a:pt x="1667921" y="936746"/>
                      <a:pt x="1684160" y="937282"/>
                      <a:pt x="1700398" y="937497"/>
                    </a:cubicBezTo>
                    <a:cubicBezTo>
                      <a:pt x="1716637" y="937712"/>
                      <a:pt x="1732876" y="937604"/>
                      <a:pt x="1749008" y="937068"/>
                    </a:cubicBezTo>
                    <a:cubicBezTo>
                      <a:pt x="1778474" y="936102"/>
                      <a:pt x="1808908" y="933847"/>
                      <a:pt x="1839450" y="930412"/>
                    </a:cubicBezTo>
                    <a:cubicBezTo>
                      <a:pt x="1869346" y="927084"/>
                      <a:pt x="1899243" y="922468"/>
                      <a:pt x="1928601" y="915813"/>
                    </a:cubicBezTo>
                    <a:cubicBezTo>
                      <a:pt x="1968069" y="906795"/>
                      <a:pt x="2006461" y="894236"/>
                      <a:pt x="2041627" y="876308"/>
                    </a:cubicBezTo>
                    <a:cubicBezTo>
                      <a:pt x="2045069" y="874483"/>
                      <a:pt x="2049371" y="875771"/>
                      <a:pt x="2051199" y="879314"/>
                    </a:cubicBezTo>
                    <a:cubicBezTo>
                      <a:pt x="2053134" y="882749"/>
                      <a:pt x="2051736" y="887043"/>
                      <a:pt x="2048295" y="888976"/>
                    </a:cubicBezTo>
                    <a:cubicBezTo>
                      <a:pt x="2003773" y="913344"/>
                      <a:pt x="1953981" y="929768"/>
                      <a:pt x="1902684" y="940181"/>
                    </a:cubicBezTo>
                    <a:cubicBezTo>
                      <a:pt x="1882466" y="944260"/>
                      <a:pt x="1862033" y="947373"/>
                      <a:pt x="1841601" y="949627"/>
                    </a:cubicBezTo>
                    <a:cubicBezTo>
                      <a:pt x="1810521" y="953063"/>
                      <a:pt x="1779441" y="954458"/>
                      <a:pt x="1749437" y="954888"/>
                    </a:cubicBezTo>
                    <a:cubicBezTo>
                      <a:pt x="1732984" y="955102"/>
                      <a:pt x="1716422" y="954780"/>
                      <a:pt x="1699969" y="954029"/>
                    </a:cubicBezTo>
                    <a:cubicBezTo>
                      <a:pt x="1683515" y="953385"/>
                      <a:pt x="1667061" y="952311"/>
                      <a:pt x="1650715" y="951023"/>
                    </a:cubicBezTo>
                    <a:cubicBezTo>
                      <a:pt x="1646628" y="950701"/>
                      <a:pt x="1619420" y="943294"/>
                      <a:pt x="1610924" y="939537"/>
                    </a:cubicBezTo>
                    <a:cubicBezTo>
                      <a:pt x="1601783" y="951452"/>
                      <a:pt x="1592535" y="963154"/>
                      <a:pt x="1583609" y="975177"/>
                    </a:cubicBezTo>
                    <a:lnTo>
                      <a:pt x="1521665" y="1060519"/>
                    </a:lnTo>
                    <a:lnTo>
                      <a:pt x="1499941" y="1088644"/>
                    </a:lnTo>
                    <a:cubicBezTo>
                      <a:pt x="1498543" y="1090362"/>
                      <a:pt x="1496070" y="1092294"/>
                      <a:pt x="1493489" y="1094226"/>
                    </a:cubicBezTo>
                    <a:cubicBezTo>
                      <a:pt x="1492199" y="1095085"/>
                      <a:pt x="1490155" y="1096051"/>
                      <a:pt x="1488650" y="1096910"/>
                    </a:cubicBezTo>
                    <a:cubicBezTo>
                      <a:pt x="1488865" y="1098198"/>
                      <a:pt x="1488757" y="1099594"/>
                      <a:pt x="1488219" y="1100882"/>
                    </a:cubicBezTo>
                    <a:cubicBezTo>
                      <a:pt x="1486499" y="1104317"/>
                      <a:pt x="1482520" y="1105928"/>
                      <a:pt x="1479078" y="1104317"/>
                    </a:cubicBezTo>
                    <a:close/>
                    <a:moveTo>
                      <a:pt x="2190572" y="263775"/>
                    </a:moveTo>
                    <a:cubicBezTo>
                      <a:pt x="2207564" y="249928"/>
                      <a:pt x="2224340" y="235865"/>
                      <a:pt x="2240579" y="220836"/>
                    </a:cubicBezTo>
                    <a:cubicBezTo>
                      <a:pt x="2243375" y="218152"/>
                      <a:pt x="2247892" y="218152"/>
                      <a:pt x="2250688" y="220943"/>
                    </a:cubicBezTo>
                    <a:cubicBezTo>
                      <a:pt x="2253377" y="223734"/>
                      <a:pt x="2253377" y="228243"/>
                      <a:pt x="2250580" y="231034"/>
                    </a:cubicBezTo>
                    <a:cubicBezTo>
                      <a:pt x="2230900" y="251108"/>
                      <a:pt x="2210790" y="270324"/>
                      <a:pt x="2189605" y="288358"/>
                    </a:cubicBezTo>
                    <a:cubicBezTo>
                      <a:pt x="2179065" y="297483"/>
                      <a:pt x="2168311" y="306286"/>
                      <a:pt x="2157234" y="314766"/>
                    </a:cubicBezTo>
                    <a:cubicBezTo>
                      <a:pt x="2146265" y="323247"/>
                      <a:pt x="2134973" y="331405"/>
                      <a:pt x="2123574" y="339564"/>
                    </a:cubicBezTo>
                    <a:cubicBezTo>
                      <a:pt x="2112927" y="347078"/>
                      <a:pt x="2101958" y="354271"/>
                      <a:pt x="2091204" y="361785"/>
                    </a:cubicBezTo>
                    <a:cubicBezTo>
                      <a:pt x="2086687" y="364898"/>
                      <a:pt x="2082171" y="368011"/>
                      <a:pt x="2077869" y="371339"/>
                    </a:cubicBezTo>
                    <a:cubicBezTo>
                      <a:pt x="2072707" y="375204"/>
                      <a:pt x="2060877" y="384006"/>
                      <a:pt x="2055393" y="388408"/>
                    </a:cubicBezTo>
                    <a:cubicBezTo>
                      <a:pt x="2054962" y="389159"/>
                      <a:pt x="2054317" y="389803"/>
                      <a:pt x="2053564" y="390340"/>
                    </a:cubicBezTo>
                    <a:cubicBezTo>
                      <a:pt x="2046359" y="395600"/>
                      <a:pt x="2041520" y="388300"/>
                      <a:pt x="2041305" y="387871"/>
                    </a:cubicBezTo>
                    <a:cubicBezTo>
                      <a:pt x="2041197" y="387441"/>
                      <a:pt x="2040337" y="383362"/>
                      <a:pt x="2044208" y="379712"/>
                    </a:cubicBezTo>
                    <a:cubicBezTo>
                      <a:pt x="2048080" y="376062"/>
                      <a:pt x="2062275" y="364039"/>
                      <a:pt x="2068083" y="359209"/>
                    </a:cubicBezTo>
                    <a:cubicBezTo>
                      <a:pt x="2073890" y="354271"/>
                      <a:pt x="2079805" y="349547"/>
                      <a:pt x="2085935" y="344931"/>
                    </a:cubicBezTo>
                    <a:cubicBezTo>
                      <a:pt x="2094861" y="338168"/>
                      <a:pt x="2103894" y="331727"/>
                      <a:pt x="2112713" y="324857"/>
                    </a:cubicBezTo>
                    <a:cubicBezTo>
                      <a:pt x="2126047" y="314874"/>
                      <a:pt x="2138953" y="304675"/>
                      <a:pt x="2151857" y="294477"/>
                    </a:cubicBezTo>
                    <a:cubicBezTo>
                      <a:pt x="2164870" y="284387"/>
                      <a:pt x="2177882" y="274188"/>
                      <a:pt x="2190572" y="263775"/>
                    </a:cubicBezTo>
                    <a:close/>
                    <a:moveTo>
                      <a:pt x="2270476" y="188202"/>
                    </a:moveTo>
                    <a:cubicBezTo>
                      <a:pt x="2270261" y="188309"/>
                      <a:pt x="2270045" y="188524"/>
                      <a:pt x="2269830" y="188846"/>
                    </a:cubicBezTo>
                    <a:cubicBezTo>
                      <a:pt x="2269400" y="188417"/>
                      <a:pt x="2268647" y="187773"/>
                      <a:pt x="2269400" y="188202"/>
                    </a:cubicBezTo>
                    <a:cubicBezTo>
                      <a:pt x="2270368" y="188739"/>
                      <a:pt x="2268325" y="186914"/>
                      <a:pt x="2269293" y="187450"/>
                    </a:cubicBezTo>
                    <a:cubicBezTo>
                      <a:pt x="2269830" y="187880"/>
                      <a:pt x="2268540" y="186699"/>
                      <a:pt x="2269185" y="187021"/>
                    </a:cubicBezTo>
                    <a:cubicBezTo>
                      <a:pt x="2270045" y="187343"/>
                      <a:pt x="2268755" y="186377"/>
                      <a:pt x="2269400" y="185840"/>
                    </a:cubicBezTo>
                    <a:cubicBezTo>
                      <a:pt x="2269938" y="185411"/>
                      <a:pt x="2269293" y="186592"/>
                      <a:pt x="2269938" y="186377"/>
                    </a:cubicBezTo>
                    <a:cubicBezTo>
                      <a:pt x="2270261" y="186270"/>
                      <a:pt x="2270476" y="186162"/>
                      <a:pt x="2270691" y="186162"/>
                    </a:cubicBezTo>
                    <a:cubicBezTo>
                      <a:pt x="2272196" y="185518"/>
                      <a:pt x="2269615" y="185626"/>
                      <a:pt x="2270476" y="188202"/>
                    </a:cubicBezTo>
                    <a:close/>
                    <a:moveTo>
                      <a:pt x="2269723" y="188953"/>
                    </a:moveTo>
                    <a:lnTo>
                      <a:pt x="2269830" y="188846"/>
                    </a:lnTo>
                    <a:lnTo>
                      <a:pt x="2269938" y="188846"/>
                    </a:lnTo>
                    <a:cubicBezTo>
                      <a:pt x="2270153" y="188739"/>
                      <a:pt x="2270261" y="188524"/>
                      <a:pt x="2270476" y="188417"/>
                    </a:cubicBezTo>
                    <a:lnTo>
                      <a:pt x="2270476" y="188202"/>
                    </a:lnTo>
                    <a:cubicBezTo>
                      <a:pt x="2272841" y="185733"/>
                      <a:pt x="2276820" y="185303"/>
                      <a:pt x="2279724" y="187343"/>
                    </a:cubicBezTo>
                    <a:cubicBezTo>
                      <a:pt x="2282843" y="189597"/>
                      <a:pt x="2283595" y="193999"/>
                      <a:pt x="2281337" y="197219"/>
                    </a:cubicBezTo>
                    <a:cubicBezTo>
                      <a:pt x="2282951" y="198937"/>
                      <a:pt x="2280154" y="196790"/>
                      <a:pt x="2281445" y="198615"/>
                    </a:cubicBezTo>
                    <a:cubicBezTo>
                      <a:pt x="2282090" y="199366"/>
                      <a:pt x="2281015" y="198400"/>
                      <a:pt x="2281445" y="199152"/>
                    </a:cubicBezTo>
                    <a:cubicBezTo>
                      <a:pt x="2282305" y="200440"/>
                      <a:pt x="2280692" y="198937"/>
                      <a:pt x="2281230" y="200332"/>
                    </a:cubicBezTo>
                    <a:cubicBezTo>
                      <a:pt x="2281552" y="201191"/>
                      <a:pt x="2281122" y="200547"/>
                      <a:pt x="2280800" y="201298"/>
                    </a:cubicBezTo>
                    <a:cubicBezTo>
                      <a:pt x="2280800" y="201406"/>
                      <a:pt x="2280692" y="201513"/>
                      <a:pt x="2280584" y="201513"/>
                    </a:cubicBezTo>
                    <a:cubicBezTo>
                      <a:pt x="2279617" y="201513"/>
                      <a:pt x="2280262" y="201943"/>
                      <a:pt x="2279509" y="201298"/>
                    </a:cubicBezTo>
                    <a:cubicBezTo>
                      <a:pt x="2277251" y="199366"/>
                      <a:pt x="2280477" y="201943"/>
                      <a:pt x="2278111" y="199688"/>
                    </a:cubicBezTo>
                    <a:cubicBezTo>
                      <a:pt x="2274992" y="201835"/>
                      <a:pt x="2270798" y="200976"/>
                      <a:pt x="2268647" y="197863"/>
                    </a:cubicBezTo>
                    <a:cubicBezTo>
                      <a:pt x="2266712" y="195072"/>
                      <a:pt x="2267250" y="191208"/>
                      <a:pt x="2269723" y="188953"/>
                    </a:cubicBezTo>
                    <a:lnTo>
                      <a:pt x="2269723" y="188953"/>
                    </a:lnTo>
                    <a:close/>
                    <a:moveTo>
                      <a:pt x="2791944" y="1760970"/>
                    </a:moveTo>
                    <a:cubicBezTo>
                      <a:pt x="2795600" y="1762366"/>
                      <a:pt x="2799687" y="1760434"/>
                      <a:pt x="2801085" y="1756784"/>
                    </a:cubicBezTo>
                    <a:cubicBezTo>
                      <a:pt x="2802483" y="1753134"/>
                      <a:pt x="2800655" y="1748947"/>
                      <a:pt x="2796891" y="1747659"/>
                    </a:cubicBezTo>
                    <a:cubicBezTo>
                      <a:pt x="2673756" y="1700640"/>
                      <a:pt x="2551696" y="1651152"/>
                      <a:pt x="2430282" y="1600376"/>
                    </a:cubicBezTo>
                    <a:cubicBezTo>
                      <a:pt x="2381351" y="1579980"/>
                      <a:pt x="2332527" y="1559155"/>
                      <a:pt x="2283595" y="1538329"/>
                    </a:cubicBezTo>
                    <a:cubicBezTo>
                      <a:pt x="2309191" y="1536826"/>
                      <a:pt x="2334893" y="1535645"/>
                      <a:pt x="2360918" y="1535753"/>
                    </a:cubicBezTo>
                    <a:cubicBezTo>
                      <a:pt x="2386190" y="1535753"/>
                      <a:pt x="2411462" y="1536611"/>
                      <a:pt x="2436734" y="1537470"/>
                    </a:cubicBezTo>
                    <a:cubicBezTo>
                      <a:pt x="2462222" y="1538329"/>
                      <a:pt x="2487602" y="1539295"/>
                      <a:pt x="2512551" y="1540798"/>
                    </a:cubicBezTo>
                    <a:cubicBezTo>
                      <a:pt x="2528467" y="1541657"/>
                      <a:pt x="2544276" y="1542623"/>
                      <a:pt x="2560192" y="1544018"/>
                    </a:cubicBezTo>
                    <a:cubicBezTo>
                      <a:pt x="2570624" y="1544877"/>
                      <a:pt x="2581163" y="1545843"/>
                      <a:pt x="2591702" y="1547131"/>
                    </a:cubicBezTo>
                    <a:lnTo>
                      <a:pt x="2620200" y="1550459"/>
                    </a:lnTo>
                    <a:cubicBezTo>
                      <a:pt x="2623426" y="1550889"/>
                      <a:pt x="2631384" y="1552821"/>
                      <a:pt x="2633535" y="1553143"/>
                    </a:cubicBezTo>
                    <a:cubicBezTo>
                      <a:pt x="2635256" y="1553358"/>
                      <a:pt x="2636439" y="1553143"/>
                      <a:pt x="2636869" y="1553036"/>
                    </a:cubicBezTo>
                    <a:cubicBezTo>
                      <a:pt x="2639343" y="1552284"/>
                      <a:pt x="2640633" y="1550781"/>
                      <a:pt x="2641278" y="1549600"/>
                    </a:cubicBezTo>
                    <a:cubicBezTo>
                      <a:pt x="2642031" y="1548098"/>
                      <a:pt x="2642354" y="1546487"/>
                      <a:pt x="2641816" y="1544555"/>
                    </a:cubicBezTo>
                    <a:cubicBezTo>
                      <a:pt x="2641601" y="1544126"/>
                      <a:pt x="2641063" y="1541335"/>
                      <a:pt x="2637084" y="1539724"/>
                    </a:cubicBezTo>
                    <a:cubicBezTo>
                      <a:pt x="2636546" y="1539510"/>
                      <a:pt x="2636116" y="1539295"/>
                      <a:pt x="2635579" y="1539188"/>
                    </a:cubicBezTo>
                    <a:cubicBezTo>
                      <a:pt x="2635686" y="1539295"/>
                      <a:pt x="2635686" y="1539402"/>
                      <a:pt x="2635686" y="1539617"/>
                    </a:cubicBezTo>
                    <a:cubicBezTo>
                      <a:pt x="2635471" y="1540368"/>
                      <a:pt x="2634396" y="1540261"/>
                      <a:pt x="2632890" y="1539939"/>
                    </a:cubicBezTo>
                    <a:cubicBezTo>
                      <a:pt x="2633105" y="1539832"/>
                      <a:pt x="2633213" y="1539832"/>
                      <a:pt x="2633428" y="1539832"/>
                    </a:cubicBezTo>
                    <a:cubicBezTo>
                      <a:pt x="2633643" y="1539724"/>
                      <a:pt x="2634396" y="1539295"/>
                      <a:pt x="2635041" y="1539188"/>
                    </a:cubicBezTo>
                    <a:cubicBezTo>
                      <a:pt x="2633966" y="1539080"/>
                      <a:pt x="2632783" y="1539188"/>
                      <a:pt x="2631815" y="1539617"/>
                    </a:cubicBezTo>
                    <a:cubicBezTo>
                      <a:pt x="2628588" y="1538651"/>
                      <a:pt x="2624287" y="1536719"/>
                      <a:pt x="2622351" y="1536396"/>
                    </a:cubicBezTo>
                    <a:lnTo>
                      <a:pt x="2593745" y="1531781"/>
                    </a:lnTo>
                    <a:cubicBezTo>
                      <a:pt x="2580410" y="1529848"/>
                      <a:pt x="2567182" y="1528131"/>
                      <a:pt x="2553847" y="1526628"/>
                    </a:cubicBezTo>
                    <a:cubicBezTo>
                      <a:pt x="2540512" y="1525125"/>
                      <a:pt x="2527177" y="1523944"/>
                      <a:pt x="2513842" y="1522871"/>
                    </a:cubicBezTo>
                    <a:cubicBezTo>
                      <a:pt x="2488677" y="1520938"/>
                      <a:pt x="2463082" y="1519113"/>
                      <a:pt x="2437380" y="1518147"/>
                    </a:cubicBezTo>
                    <a:cubicBezTo>
                      <a:pt x="2420388" y="1517503"/>
                      <a:pt x="2403289" y="1517288"/>
                      <a:pt x="2386298" y="1517396"/>
                    </a:cubicBezTo>
                    <a:cubicBezTo>
                      <a:pt x="2343281" y="1517610"/>
                      <a:pt x="2300265" y="1520080"/>
                      <a:pt x="2258539" y="1525018"/>
                    </a:cubicBezTo>
                    <a:cubicBezTo>
                      <a:pt x="2257463" y="1525125"/>
                      <a:pt x="2257678" y="1526628"/>
                      <a:pt x="2256818" y="1527057"/>
                    </a:cubicBezTo>
                    <a:cubicBezTo>
                      <a:pt x="2241870" y="1520724"/>
                      <a:pt x="2226814" y="1514390"/>
                      <a:pt x="2211865" y="1508056"/>
                    </a:cubicBezTo>
                    <a:cubicBezTo>
                      <a:pt x="2168204" y="1489378"/>
                      <a:pt x="2124650" y="1470699"/>
                      <a:pt x="2081095" y="1452020"/>
                    </a:cubicBezTo>
                    <a:cubicBezTo>
                      <a:pt x="2117337" y="1446116"/>
                      <a:pt x="2153363" y="1440319"/>
                      <a:pt x="2189389" y="1434737"/>
                    </a:cubicBezTo>
                    <a:cubicBezTo>
                      <a:pt x="2213479" y="1430980"/>
                      <a:pt x="2237568" y="1427437"/>
                      <a:pt x="2261765" y="1424002"/>
                    </a:cubicBezTo>
                    <a:cubicBezTo>
                      <a:pt x="2281767" y="1421104"/>
                      <a:pt x="2301878" y="1418313"/>
                      <a:pt x="2321988" y="1415844"/>
                    </a:cubicBezTo>
                    <a:cubicBezTo>
                      <a:pt x="2342098" y="1413267"/>
                      <a:pt x="2362209" y="1410798"/>
                      <a:pt x="2382426" y="1408866"/>
                    </a:cubicBezTo>
                    <a:cubicBezTo>
                      <a:pt x="2398665" y="1407149"/>
                      <a:pt x="2415011" y="1406075"/>
                      <a:pt x="2431357" y="1405646"/>
                    </a:cubicBezTo>
                    <a:cubicBezTo>
                      <a:pt x="2447811" y="1405109"/>
                      <a:pt x="2464158" y="1405216"/>
                      <a:pt x="2480504" y="1405860"/>
                    </a:cubicBezTo>
                    <a:lnTo>
                      <a:pt x="2513949" y="1408115"/>
                    </a:lnTo>
                    <a:cubicBezTo>
                      <a:pt x="2514810" y="1408222"/>
                      <a:pt x="2527714" y="1409510"/>
                      <a:pt x="2530296" y="1409295"/>
                    </a:cubicBezTo>
                    <a:cubicBezTo>
                      <a:pt x="2537716" y="1408651"/>
                      <a:pt x="2537501" y="1401996"/>
                      <a:pt x="2536856" y="1400278"/>
                    </a:cubicBezTo>
                    <a:cubicBezTo>
                      <a:pt x="2536640" y="1399634"/>
                      <a:pt x="2535780" y="1396521"/>
                      <a:pt x="2531156" y="1395233"/>
                    </a:cubicBezTo>
                    <a:cubicBezTo>
                      <a:pt x="2530511" y="1395125"/>
                      <a:pt x="2529865" y="1395018"/>
                      <a:pt x="2529220" y="1395018"/>
                    </a:cubicBezTo>
                    <a:cubicBezTo>
                      <a:pt x="2529327" y="1395125"/>
                      <a:pt x="2529435" y="1395340"/>
                      <a:pt x="2529435" y="1395555"/>
                    </a:cubicBezTo>
                    <a:cubicBezTo>
                      <a:pt x="2529435" y="1396306"/>
                      <a:pt x="2528252" y="1396414"/>
                      <a:pt x="2526639" y="1396306"/>
                    </a:cubicBezTo>
                    <a:cubicBezTo>
                      <a:pt x="2527069" y="1395877"/>
                      <a:pt x="2527499" y="1395447"/>
                      <a:pt x="2528037" y="1395125"/>
                    </a:cubicBezTo>
                    <a:cubicBezTo>
                      <a:pt x="2527069" y="1395233"/>
                      <a:pt x="2526209" y="1395662"/>
                      <a:pt x="2525456" y="1396199"/>
                    </a:cubicBezTo>
                    <a:cubicBezTo>
                      <a:pt x="2521477" y="1395662"/>
                      <a:pt x="2515777" y="1394052"/>
                      <a:pt x="2515347" y="1394052"/>
                    </a:cubicBezTo>
                    <a:lnTo>
                      <a:pt x="2481364" y="1390509"/>
                    </a:lnTo>
                    <a:cubicBezTo>
                      <a:pt x="2464588" y="1389329"/>
                      <a:pt x="2447919" y="1388792"/>
                      <a:pt x="2431142" y="1388792"/>
                    </a:cubicBezTo>
                    <a:cubicBezTo>
                      <a:pt x="2414258" y="1388899"/>
                      <a:pt x="2397482" y="1389651"/>
                      <a:pt x="2380813" y="1390939"/>
                    </a:cubicBezTo>
                    <a:cubicBezTo>
                      <a:pt x="2360273" y="1392549"/>
                      <a:pt x="2339947" y="1394481"/>
                      <a:pt x="2319730" y="1396843"/>
                    </a:cubicBezTo>
                    <a:cubicBezTo>
                      <a:pt x="2299404" y="1399205"/>
                      <a:pt x="2279079" y="1401996"/>
                      <a:pt x="2258968" y="1405002"/>
                    </a:cubicBezTo>
                    <a:cubicBezTo>
                      <a:pt x="2234664" y="1408759"/>
                      <a:pt x="2210575" y="1412945"/>
                      <a:pt x="2186486" y="1417347"/>
                    </a:cubicBezTo>
                    <a:cubicBezTo>
                      <a:pt x="2150459" y="1423895"/>
                      <a:pt x="2114541" y="1430980"/>
                      <a:pt x="2078407" y="1438065"/>
                    </a:cubicBezTo>
                    <a:cubicBezTo>
                      <a:pt x="2074535" y="1438709"/>
                      <a:pt x="2071954" y="1442359"/>
                      <a:pt x="2072599" y="1446331"/>
                    </a:cubicBezTo>
                    <a:cubicBezTo>
                      <a:pt x="2073352" y="1449981"/>
                      <a:pt x="2076793" y="1452020"/>
                      <a:pt x="2080342" y="1451698"/>
                    </a:cubicBezTo>
                    <a:cubicBezTo>
                      <a:pt x="2072814" y="1448478"/>
                      <a:pt x="2065179" y="1445150"/>
                      <a:pt x="2057651" y="1441930"/>
                    </a:cubicBezTo>
                    <a:cubicBezTo>
                      <a:pt x="2057544" y="1441607"/>
                      <a:pt x="2057221" y="1441178"/>
                      <a:pt x="2057113" y="1440963"/>
                    </a:cubicBezTo>
                    <a:cubicBezTo>
                      <a:pt x="2056898" y="1440641"/>
                      <a:pt x="2056683" y="1440427"/>
                      <a:pt x="2056468" y="1440105"/>
                    </a:cubicBezTo>
                    <a:lnTo>
                      <a:pt x="2055931" y="1441178"/>
                    </a:lnTo>
                    <a:cubicBezTo>
                      <a:pt x="2055931" y="1440427"/>
                      <a:pt x="2055931" y="1439783"/>
                      <a:pt x="2055715" y="1439031"/>
                    </a:cubicBezTo>
                    <a:lnTo>
                      <a:pt x="2056468" y="1440105"/>
                    </a:lnTo>
                    <a:cubicBezTo>
                      <a:pt x="2057544" y="1438065"/>
                      <a:pt x="2057651" y="1436777"/>
                      <a:pt x="2055393" y="1437958"/>
                    </a:cubicBezTo>
                    <a:lnTo>
                      <a:pt x="2055285" y="1437636"/>
                    </a:lnTo>
                    <a:cubicBezTo>
                      <a:pt x="2053672" y="1434308"/>
                      <a:pt x="2049585" y="1432805"/>
                      <a:pt x="2046144" y="1434415"/>
                    </a:cubicBezTo>
                    <a:cubicBezTo>
                      <a:pt x="2046037" y="1434415"/>
                      <a:pt x="2045069" y="1435381"/>
                      <a:pt x="2044316" y="1436240"/>
                    </a:cubicBezTo>
                    <a:cubicBezTo>
                      <a:pt x="1991728" y="1413697"/>
                      <a:pt x="1939140" y="1391261"/>
                      <a:pt x="1886553" y="1368610"/>
                    </a:cubicBezTo>
                    <a:cubicBezTo>
                      <a:pt x="1934731" y="1351971"/>
                      <a:pt x="1983770" y="1337908"/>
                      <a:pt x="2033239" y="1326208"/>
                    </a:cubicBezTo>
                    <a:cubicBezTo>
                      <a:pt x="2053995" y="1321269"/>
                      <a:pt x="2074858" y="1316761"/>
                      <a:pt x="2095613" y="1312359"/>
                    </a:cubicBezTo>
                    <a:cubicBezTo>
                      <a:pt x="2126908" y="1305811"/>
                      <a:pt x="2158310" y="1299692"/>
                      <a:pt x="2189927" y="1294325"/>
                    </a:cubicBezTo>
                    <a:cubicBezTo>
                      <a:pt x="2206381" y="1291534"/>
                      <a:pt x="2222835" y="1289065"/>
                      <a:pt x="2239504" y="1286810"/>
                    </a:cubicBezTo>
                    <a:cubicBezTo>
                      <a:pt x="2256065" y="1284663"/>
                      <a:pt x="2272627" y="1282838"/>
                      <a:pt x="2289295" y="1281443"/>
                    </a:cubicBezTo>
                    <a:lnTo>
                      <a:pt x="2327150" y="1278974"/>
                    </a:lnTo>
                    <a:cubicBezTo>
                      <a:pt x="2329408" y="1278867"/>
                      <a:pt x="2340593" y="1279189"/>
                      <a:pt x="2344787" y="1278330"/>
                    </a:cubicBezTo>
                    <a:cubicBezTo>
                      <a:pt x="2351777" y="1276934"/>
                      <a:pt x="2352422" y="1271460"/>
                      <a:pt x="2351562" y="1268883"/>
                    </a:cubicBezTo>
                    <a:cubicBezTo>
                      <a:pt x="2350486" y="1265233"/>
                      <a:pt x="2346722" y="1263194"/>
                      <a:pt x="2343066" y="1264267"/>
                    </a:cubicBezTo>
                    <a:cubicBezTo>
                      <a:pt x="2342851" y="1264375"/>
                      <a:pt x="2342528" y="1264482"/>
                      <a:pt x="2342206" y="1264589"/>
                    </a:cubicBezTo>
                    <a:cubicBezTo>
                      <a:pt x="2342313" y="1264589"/>
                      <a:pt x="2342313" y="1264697"/>
                      <a:pt x="2342313" y="1264911"/>
                    </a:cubicBezTo>
                    <a:cubicBezTo>
                      <a:pt x="2342528" y="1265877"/>
                      <a:pt x="2341560" y="1266307"/>
                      <a:pt x="2339947" y="1266414"/>
                    </a:cubicBezTo>
                    <a:lnTo>
                      <a:pt x="2340055" y="1266307"/>
                    </a:lnTo>
                    <a:cubicBezTo>
                      <a:pt x="2340270" y="1266200"/>
                      <a:pt x="2340593" y="1265770"/>
                      <a:pt x="2341023" y="1265341"/>
                    </a:cubicBezTo>
                    <a:cubicBezTo>
                      <a:pt x="2340485" y="1265663"/>
                      <a:pt x="2340162" y="1265985"/>
                      <a:pt x="2339732" y="1266414"/>
                    </a:cubicBezTo>
                    <a:cubicBezTo>
                      <a:pt x="2335753" y="1266629"/>
                      <a:pt x="2328333" y="1264697"/>
                      <a:pt x="2326935" y="1264697"/>
                    </a:cubicBezTo>
                    <a:cubicBezTo>
                      <a:pt x="2320482" y="1264804"/>
                      <a:pt x="2313922" y="1264911"/>
                      <a:pt x="2307470" y="1265126"/>
                    </a:cubicBezTo>
                    <a:cubicBezTo>
                      <a:pt x="2301017" y="1265341"/>
                      <a:pt x="2294565" y="1265663"/>
                      <a:pt x="2288220" y="1266092"/>
                    </a:cubicBezTo>
                    <a:cubicBezTo>
                      <a:pt x="2271228" y="1267058"/>
                      <a:pt x="2254344" y="1268346"/>
                      <a:pt x="2237461" y="1270171"/>
                    </a:cubicBezTo>
                    <a:cubicBezTo>
                      <a:pt x="2220576" y="1271889"/>
                      <a:pt x="2203800" y="1274143"/>
                      <a:pt x="2187023" y="1276612"/>
                    </a:cubicBezTo>
                    <a:cubicBezTo>
                      <a:pt x="2155084" y="1281550"/>
                      <a:pt x="2123252" y="1286918"/>
                      <a:pt x="2091742" y="1293466"/>
                    </a:cubicBezTo>
                    <a:cubicBezTo>
                      <a:pt x="2070663" y="1297867"/>
                      <a:pt x="2049693" y="1302698"/>
                      <a:pt x="2028830" y="1308066"/>
                    </a:cubicBezTo>
                    <a:cubicBezTo>
                      <a:pt x="1976672" y="1321484"/>
                      <a:pt x="1925268" y="1337801"/>
                      <a:pt x="1875046" y="1357231"/>
                    </a:cubicBezTo>
                    <a:cubicBezTo>
                      <a:pt x="1872787" y="1357983"/>
                      <a:pt x="1873110" y="1360559"/>
                      <a:pt x="1872572" y="1362706"/>
                    </a:cubicBezTo>
                    <a:cubicBezTo>
                      <a:pt x="1837621" y="1347784"/>
                      <a:pt x="1802778" y="1332970"/>
                      <a:pt x="1767612" y="1318371"/>
                    </a:cubicBezTo>
                    <a:cubicBezTo>
                      <a:pt x="1733629" y="1304201"/>
                      <a:pt x="1699431" y="1290246"/>
                      <a:pt x="1665232" y="1276505"/>
                    </a:cubicBezTo>
                    <a:cubicBezTo>
                      <a:pt x="1707711" y="1258578"/>
                      <a:pt x="1749652" y="1240972"/>
                      <a:pt x="1792239" y="1226051"/>
                    </a:cubicBezTo>
                    <a:cubicBezTo>
                      <a:pt x="1813532" y="1218537"/>
                      <a:pt x="1834825" y="1211559"/>
                      <a:pt x="1856656" y="1204903"/>
                    </a:cubicBezTo>
                    <a:cubicBezTo>
                      <a:pt x="1888381" y="1195242"/>
                      <a:pt x="1920751" y="1186439"/>
                      <a:pt x="1954734" y="1179247"/>
                    </a:cubicBezTo>
                    <a:cubicBezTo>
                      <a:pt x="1973231" y="1175275"/>
                      <a:pt x="1991728" y="1171518"/>
                      <a:pt x="2010225" y="1167868"/>
                    </a:cubicBezTo>
                    <a:cubicBezTo>
                      <a:pt x="2028722" y="1164325"/>
                      <a:pt x="2047327" y="1160783"/>
                      <a:pt x="2065932" y="1157455"/>
                    </a:cubicBezTo>
                    <a:lnTo>
                      <a:pt x="2101528" y="1151444"/>
                    </a:lnTo>
                    <a:cubicBezTo>
                      <a:pt x="2104002" y="1151121"/>
                      <a:pt x="2108733" y="1149726"/>
                      <a:pt x="2112282" y="1148974"/>
                    </a:cubicBezTo>
                    <a:cubicBezTo>
                      <a:pt x="2114648" y="1150155"/>
                      <a:pt x="2117659" y="1149833"/>
                      <a:pt x="2119810" y="1147901"/>
                    </a:cubicBezTo>
                    <a:cubicBezTo>
                      <a:pt x="2123789" y="1144359"/>
                      <a:pt x="2122714" y="1140923"/>
                      <a:pt x="2122176" y="1139313"/>
                    </a:cubicBezTo>
                    <a:cubicBezTo>
                      <a:pt x="2121423" y="1137596"/>
                      <a:pt x="2119918" y="1135556"/>
                      <a:pt x="2116584" y="1134912"/>
                    </a:cubicBezTo>
                    <a:cubicBezTo>
                      <a:pt x="2115508" y="1134697"/>
                      <a:pt x="2113573" y="1134697"/>
                      <a:pt x="2111099" y="1135126"/>
                    </a:cubicBezTo>
                    <a:cubicBezTo>
                      <a:pt x="2107658" y="1135771"/>
                      <a:pt x="2102388" y="1137166"/>
                      <a:pt x="2099807" y="1137488"/>
                    </a:cubicBezTo>
                    <a:lnTo>
                      <a:pt x="2063351" y="1142426"/>
                    </a:lnTo>
                    <a:cubicBezTo>
                      <a:pt x="2040874" y="1145861"/>
                      <a:pt x="2018398" y="1149511"/>
                      <a:pt x="1995922" y="1153376"/>
                    </a:cubicBezTo>
                    <a:cubicBezTo>
                      <a:pt x="1980974" y="1155952"/>
                      <a:pt x="1966026" y="1158743"/>
                      <a:pt x="1951185" y="1161642"/>
                    </a:cubicBezTo>
                    <a:cubicBezTo>
                      <a:pt x="1928171" y="1166150"/>
                      <a:pt x="1905910" y="1171196"/>
                      <a:pt x="1884079" y="1176992"/>
                    </a:cubicBezTo>
                    <a:cubicBezTo>
                      <a:pt x="1861711" y="1183004"/>
                      <a:pt x="1839772" y="1189660"/>
                      <a:pt x="1818264" y="1196959"/>
                    </a:cubicBezTo>
                    <a:cubicBezTo>
                      <a:pt x="1792131" y="1205762"/>
                      <a:pt x="1766644" y="1215531"/>
                      <a:pt x="1741157" y="1225944"/>
                    </a:cubicBezTo>
                    <a:cubicBezTo>
                      <a:pt x="1709109" y="1239040"/>
                      <a:pt x="1677170" y="1253640"/>
                      <a:pt x="1644907" y="1268561"/>
                    </a:cubicBezTo>
                    <a:cubicBezTo>
                      <a:pt x="1643402" y="1268024"/>
                      <a:pt x="1641789" y="1267595"/>
                      <a:pt x="1639745" y="1266951"/>
                    </a:cubicBezTo>
                    <a:cubicBezTo>
                      <a:pt x="1639423" y="1266200"/>
                      <a:pt x="1638885" y="1264697"/>
                      <a:pt x="1638670" y="1264267"/>
                    </a:cubicBezTo>
                    <a:cubicBezTo>
                      <a:pt x="1638132" y="1262979"/>
                      <a:pt x="1637594" y="1262228"/>
                      <a:pt x="1637272" y="1261905"/>
                    </a:cubicBezTo>
                    <a:cubicBezTo>
                      <a:pt x="1635659" y="1259973"/>
                      <a:pt x="1633938" y="1259651"/>
                      <a:pt x="1632863" y="1259544"/>
                    </a:cubicBezTo>
                    <a:cubicBezTo>
                      <a:pt x="1630819" y="1259222"/>
                      <a:pt x="1629099" y="1259758"/>
                      <a:pt x="1627593" y="1261047"/>
                    </a:cubicBezTo>
                    <a:cubicBezTo>
                      <a:pt x="1627378" y="1261154"/>
                      <a:pt x="1626733" y="1261905"/>
                      <a:pt x="1626195" y="1262872"/>
                    </a:cubicBezTo>
                    <a:cubicBezTo>
                      <a:pt x="1617914" y="1260403"/>
                      <a:pt x="1608773" y="1257719"/>
                      <a:pt x="1599955" y="1254820"/>
                    </a:cubicBezTo>
                    <a:cubicBezTo>
                      <a:pt x="1591567" y="1252137"/>
                      <a:pt x="1583716" y="1249346"/>
                      <a:pt x="1578124" y="1246769"/>
                    </a:cubicBezTo>
                    <a:cubicBezTo>
                      <a:pt x="1575543" y="1245481"/>
                      <a:pt x="1571564" y="1244515"/>
                      <a:pt x="1572639" y="1243549"/>
                    </a:cubicBezTo>
                    <a:cubicBezTo>
                      <a:pt x="1570811" y="1240650"/>
                      <a:pt x="1567155" y="1239470"/>
                      <a:pt x="1563929" y="1240972"/>
                    </a:cubicBezTo>
                    <a:cubicBezTo>
                      <a:pt x="1560595" y="1242583"/>
                      <a:pt x="1559089" y="1246555"/>
                      <a:pt x="1560595" y="1249990"/>
                    </a:cubicBezTo>
                    <a:cubicBezTo>
                      <a:pt x="1561347" y="1251600"/>
                      <a:pt x="1562746" y="1253425"/>
                      <a:pt x="1565219" y="1255143"/>
                    </a:cubicBezTo>
                    <a:cubicBezTo>
                      <a:pt x="1568123" y="1257290"/>
                      <a:pt x="1572962" y="1259651"/>
                      <a:pt x="1578984" y="1262120"/>
                    </a:cubicBezTo>
                    <a:cubicBezTo>
                      <a:pt x="1592857" y="1267702"/>
                      <a:pt x="1612967" y="1273821"/>
                      <a:pt x="1627593" y="1278330"/>
                    </a:cubicBezTo>
                    <a:cubicBezTo>
                      <a:pt x="1625873" y="1280370"/>
                      <a:pt x="1623829" y="1282516"/>
                      <a:pt x="1624904" y="1285200"/>
                    </a:cubicBezTo>
                    <a:cubicBezTo>
                      <a:pt x="1626195" y="1288099"/>
                      <a:pt x="1629637" y="1288528"/>
                      <a:pt x="1632755" y="1288099"/>
                    </a:cubicBezTo>
                    <a:cubicBezTo>
                      <a:pt x="1632755" y="1288099"/>
                      <a:pt x="1632755" y="1288206"/>
                      <a:pt x="1632755" y="1288313"/>
                    </a:cubicBezTo>
                    <a:cubicBezTo>
                      <a:pt x="1635228" y="1295398"/>
                      <a:pt x="1637810" y="1302269"/>
                      <a:pt x="1640605" y="1309246"/>
                    </a:cubicBezTo>
                    <a:cubicBezTo>
                      <a:pt x="1643294" y="1316117"/>
                      <a:pt x="1646198" y="1322987"/>
                      <a:pt x="1649316" y="1329750"/>
                    </a:cubicBezTo>
                    <a:cubicBezTo>
                      <a:pt x="1659426" y="1352186"/>
                      <a:pt x="1669534" y="1374622"/>
                      <a:pt x="1679966" y="1396843"/>
                    </a:cubicBezTo>
                    <a:cubicBezTo>
                      <a:pt x="1686848" y="1411764"/>
                      <a:pt x="1693946" y="1426579"/>
                      <a:pt x="1701151" y="1441393"/>
                    </a:cubicBezTo>
                    <a:cubicBezTo>
                      <a:pt x="1717175" y="1473705"/>
                      <a:pt x="1734059" y="1507842"/>
                      <a:pt x="1752986" y="1541442"/>
                    </a:cubicBezTo>
                    <a:cubicBezTo>
                      <a:pt x="1771376" y="1574183"/>
                      <a:pt x="1791486" y="1606603"/>
                      <a:pt x="1813317" y="1637304"/>
                    </a:cubicBezTo>
                    <a:cubicBezTo>
                      <a:pt x="1843321" y="1679385"/>
                      <a:pt x="1876874" y="1718138"/>
                      <a:pt x="1914406" y="1750021"/>
                    </a:cubicBezTo>
                    <a:cubicBezTo>
                      <a:pt x="1917417" y="1752597"/>
                      <a:pt x="1921934" y="1752275"/>
                      <a:pt x="1924515" y="1749377"/>
                    </a:cubicBezTo>
                    <a:cubicBezTo>
                      <a:pt x="1927096" y="1746371"/>
                      <a:pt x="1926773" y="1741862"/>
                      <a:pt x="1923762" y="1739286"/>
                    </a:cubicBezTo>
                    <a:cubicBezTo>
                      <a:pt x="1887951" y="1707296"/>
                      <a:pt x="1856549" y="1668543"/>
                      <a:pt x="1828050" y="1626999"/>
                    </a:cubicBezTo>
                    <a:cubicBezTo>
                      <a:pt x="1807080" y="1596404"/>
                      <a:pt x="1787937" y="1564200"/>
                      <a:pt x="1769871" y="1531995"/>
                    </a:cubicBezTo>
                    <a:cubicBezTo>
                      <a:pt x="1751158" y="1498610"/>
                      <a:pt x="1733521" y="1465224"/>
                      <a:pt x="1717390" y="1433234"/>
                    </a:cubicBezTo>
                    <a:cubicBezTo>
                      <a:pt x="1708034" y="1415092"/>
                      <a:pt x="1699001" y="1396843"/>
                      <a:pt x="1689967" y="1378486"/>
                    </a:cubicBezTo>
                    <a:cubicBezTo>
                      <a:pt x="1681041" y="1360130"/>
                      <a:pt x="1672115" y="1341773"/>
                      <a:pt x="1663297" y="1323309"/>
                    </a:cubicBezTo>
                    <a:cubicBezTo>
                      <a:pt x="1660178" y="1316761"/>
                      <a:pt x="1657167" y="1310213"/>
                      <a:pt x="1654263" y="1303557"/>
                    </a:cubicBezTo>
                    <a:cubicBezTo>
                      <a:pt x="1651682" y="1297331"/>
                      <a:pt x="1649101" y="1291104"/>
                      <a:pt x="1646628" y="1284663"/>
                    </a:cubicBezTo>
                    <a:cubicBezTo>
                      <a:pt x="1685020" y="1300551"/>
                      <a:pt x="1723197" y="1316761"/>
                      <a:pt x="1761375" y="1333078"/>
                    </a:cubicBezTo>
                    <a:cubicBezTo>
                      <a:pt x="1788583" y="1344779"/>
                      <a:pt x="1815683" y="1356587"/>
                      <a:pt x="1842676" y="1368396"/>
                    </a:cubicBezTo>
                    <a:cubicBezTo>
                      <a:pt x="1843106" y="1369469"/>
                      <a:pt x="1842998" y="1370113"/>
                      <a:pt x="1843966" y="1371401"/>
                    </a:cubicBezTo>
                    <a:cubicBezTo>
                      <a:pt x="1846009" y="1374085"/>
                      <a:pt x="1849881" y="1377842"/>
                      <a:pt x="1850849" y="1380311"/>
                    </a:cubicBezTo>
                    <a:lnTo>
                      <a:pt x="1864722" y="1416488"/>
                    </a:lnTo>
                    <a:cubicBezTo>
                      <a:pt x="1872035" y="1433986"/>
                      <a:pt x="1880208" y="1451054"/>
                      <a:pt x="1889026" y="1467908"/>
                    </a:cubicBezTo>
                    <a:cubicBezTo>
                      <a:pt x="1897737" y="1484547"/>
                      <a:pt x="1907201" y="1500971"/>
                      <a:pt x="1916772" y="1517181"/>
                    </a:cubicBezTo>
                    <a:cubicBezTo>
                      <a:pt x="1933333" y="1544985"/>
                      <a:pt x="1949787" y="1572681"/>
                      <a:pt x="1967209" y="1599625"/>
                    </a:cubicBezTo>
                    <a:cubicBezTo>
                      <a:pt x="1984738" y="1626892"/>
                      <a:pt x="2003128" y="1653407"/>
                      <a:pt x="2022700" y="1679171"/>
                    </a:cubicBezTo>
                    <a:cubicBezTo>
                      <a:pt x="2048618" y="1713415"/>
                      <a:pt x="2076793" y="1746156"/>
                      <a:pt x="2107980" y="1776751"/>
                    </a:cubicBezTo>
                    <a:cubicBezTo>
                      <a:pt x="2110777" y="1779542"/>
                      <a:pt x="2115293" y="1779542"/>
                      <a:pt x="2118090" y="1776858"/>
                    </a:cubicBezTo>
                    <a:cubicBezTo>
                      <a:pt x="2120886" y="1774067"/>
                      <a:pt x="2120886" y="1769558"/>
                      <a:pt x="2118197" y="1766767"/>
                    </a:cubicBezTo>
                    <a:cubicBezTo>
                      <a:pt x="2088300" y="1735743"/>
                      <a:pt x="2061845" y="1702787"/>
                      <a:pt x="2037111" y="1668543"/>
                    </a:cubicBezTo>
                    <a:cubicBezTo>
                      <a:pt x="2018398" y="1642672"/>
                      <a:pt x="2000762" y="1616157"/>
                      <a:pt x="1983447" y="1589212"/>
                    </a:cubicBezTo>
                    <a:cubicBezTo>
                      <a:pt x="1966133" y="1562375"/>
                      <a:pt x="1949142" y="1535216"/>
                      <a:pt x="1932258" y="1507842"/>
                    </a:cubicBezTo>
                    <a:cubicBezTo>
                      <a:pt x="1920536" y="1488948"/>
                      <a:pt x="1909136" y="1469733"/>
                      <a:pt x="1898597" y="1450088"/>
                    </a:cubicBezTo>
                    <a:cubicBezTo>
                      <a:pt x="1891607" y="1437099"/>
                      <a:pt x="1884940" y="1423895"/>
                      <a:pt x="1878810" y="1410369"/>
                    </a:cubicBezTo>
                    <a:lnTo>
                      <a:pt x="1865367" y="1378272"/>
                    </a:lnTo>
                    <a:cubicBezTo>
                      <a:pt x="1869561" y="1380097"/>
                      <a:pt x="1873863" y="1381922"/>
                      <a:pt x="1878057" y="1383746"/>
                    </a:cubicBezTo>
                    <a:cubicBezTo>
                      <a:pt x="1935699" y="1408974"/>
                      <a:pt x="1993341" y="1434093"/>
                      <a:pt x="2050984" y="1459320"/>
                    </a:cubicBezTo>
                    <a:cubicBezTo>
                      <a:pt x="2056038" y="1468982"/>
                      <a:pt x="2061738" y="1479716"/>
                      <a:pt x="2062383" y="1480790"/>
                    </a:cubicBezTo>
                    <a:lnTo>
                      <a:pt x="2099485" y="1551855"/>
                    </a:lnTo>
                    <a:cubicBezTo>
                      <a:pt x="2121208" y="1592003"/>
                      <a:pt x="2143146" y="1630112"/>
                      <a:pt x="2168311" y="1666074"/>
                    </a:cubicBezTo>
                    <a:cubicBezTo>
                      <a:pt x="2193584" y="1702143"/>
                      <a:pt x="2221974" y="1735851"/>
                      <a:pt x="2254775" y="1768163"/>
                    </a:cubicBezTo>
                    <a:cubicBezTo>
                      <a:pt x="2267679" y="1780723"/>
                      <a:pt x="2281982" y="1799401"/>
                      <a:pt x="2298006" y="1812820"/>
                    </a:cubicBezTo>
                    <a:cubicBezTo>
                      <a:pt x="2305749" y="1819368"/>
                      <a:pt x="2314030" y="1824736"/>
                      <a:pt x="2322633" y="1827849"/>
                    </a:cubicBezTo>
                    <a:cubicBezTo>
                      <a:pt x="2326290" y="1829137"/>
                      <a:pt x="2330484" y="1827312"/>
                      <a:pt x="2331882" y="1823662"/>
                    </a:cubicBezTo>
                    <a:cubicBezTo>
                      <a:pt x="2333280" y="1819905"/>
                      <a:pt x="2331344" y="1815826"/>
                      <a:pt x="2327687" y="1814430"/>
                    </a:cubicBezTo>
                    <a:cubicBezTo>
                      <a:pt x="2318332" y="1810780"/>
                      <a:pt x="2309836" y="1803695"/>
                      <a:pt x="2301770" y="1795644"/>
                    </a:cubicBezTo>
                    <a:cubicBezTo>
                      <a:pt x="2288973" y="1782762"/>
                      <a:pt x="2277466" y="1767197"/>
                      <a:pt x="2266819" y="1756140"/>
                    </a:cubicBezTo>
                    <a:cubicBezTo>
                      <a:pt x="2235310" y="1724042"/>
                      <a:pt x="2208747" y="1690227"/>
                      <a:pt x="2184120" y="1655017"/>
                    </a:cubicBezTo>
                    <a:cubicBezTo>
                      <a:pt x="2159385" y="1619592"/>
                      <a:pt x="2136587" y="1582771"/>
                      <a:pt x="2114541" y="1543589"/>
                    </a:cubicBezTo>
                    <a:lnTo>
                      <a:pt x="2075611" y="1473705"/>
                    </a:lnTo>
                    <a:cubicBezTo>
                      <a:pt x="2075396" y="1473275"/>
                      <a:pt x="2074320" y="1471450"/>
                      <a:pt x="2072814" y="1468874"/>
                    </a:cubicBezTo>
                    <a:cubicBezTo>
                      <a:pt x="2098517" y="1480038"/>
                      <a:pt x="2124112" y="1491417"/>
                      <a:pt x="2149814" y="1502474"/>
                    </a:cubicBezTo>
                    <a:cubicBezTo>
                      <a:pt x="2182292" y="1516430"/>
                      <a:pt x="2214984" y="1530063"/>
                      <a:pt x="2247569" y="1543911"/>
                    </a:cubicBezTo>
                    <a:cubicBezTo>
                      <a:pt x="2246709" y="1551533"/>
                      <a:pt x="2250150" y="1562160"/>
                      <a:pt x="2257571" y="1574076"/>
                    </a:cubicBezTo>
                    <a:cubicBezTo>
                      <a:pt x="2268647" y="1591789"/>
                      <a:pt x="2287037" y="1612614"/>
                      <a:pt x="2301125" y="1627858"/>
                    </a:cubicBezTo>
                    <a:cubicBezTo>
                      <a:pt x="2321343" y="1649327"/>
                      <a:pt x="2342744" y="1673803"/>
                      <a:pt x="2365757" y="1697742"/>
                    </a:cubicBezTo>
                    <a:cubicBezTo>
                      <a:pt x="2380383" y="1713093"/>
                      <a:pt x="2395761" y="1728122"/>
                      <a:pt x="2411462" y="1742399"/>
                    </a:cubicBezTo>
                    <a:cubicBezTo>
                      <a:pt x="2439101" y="1767519"/>
                      <a:pt x="2468137" y="1789955"/>
                      <a:pt x="2497818" y="1806379"/>
                    </a:cubicBezTo>
                    <a:cubicBezTo>
                      <a:pt x="2501259" y="1808311"/>
                      <a:pt x="2505561" y="1807130"/>
                      <a:pt x="2507604" y="1803803"/>
                    </a:cubicBezTo>
                    <a:cubicBezTo>
                      <a:pt x="2509540" y="1800368"/>
                      <a:pt x="2508357" y="1795966"/>
                      <a:pt x="2504916" y="1794034"/>
                    </a:cubicBezTo>
                    <a:cubicBezTo>
                      <a:pt x="2476955" y="1777180"/>
                      <a:pt x="2449962" y="1754100"/>
                      <a:pt x="2423937" y="1729195"/>
                    </a:cubicBezTo>
                    <a:cubicBezTo>
                      <a:pt x="2408881" y="1714703"/>
                      <a:pt x="2394148" y="1699460"/>
                      <a:pt x="2379630" y="1684431"/>
                    </a:cubicBezTo>
                    <a:cubicBezTo>
                      <a:pt x="2356724" y="1660492"/>
                      <a:pt x="2334355" y="1636875"/>
                      <a:pt x="2313707" y="1615835"/>
                    </a:cubicBezTo>
                    <a:cubicBezTo>
                      <a:pt x="2301770" y="1603812"/>
                      <a:pt x="2286714" y="1588139"/>
                      <a:pt x="2275530" y="1573432"/>
                    </a:cubicBezTo>
                    <a:cubicBezTo>
                      <a:pt x="2269615" y="1565810"/>
                      <a:pt x="2264776" y="1558510"/>
                      <a:pt x="2262302" y="1552177"/>
                    </a:cubicBezTo>
                    <a:cubicBezTo>
                      <a:pt x="2261980" y="1551318"/>
                      <a:pt x="2262088" y="1550781"/>
                      <a:pt x="2261872" y="1549923"/>
                    </a:cubicBezTo>
                    <a:cubicBezTo>
                      <a:pt x="2285209" y="1559799"/>
                      <a:pt x="2308438" y="1569889"/>
                      <a:pt x="2331882" y="1579551"/>
                    </a:cubicBezTo>
                    <a:cubicBezTo>
                      <a:pt x="2483945" y="1642887"/>
                      <a:pt x="2637084" y="1703646"/>
                      <a:pt x="2791944" y="1760970"/>
                    </a:cubicBezTo>
                    <a:close/>
                    <a:moveTo>
                      <a:pt x="2114971" y="1148330"/>
                    </a:moveTo>
                    <a:cubicBezTo>
                      <a:pt x="2114971" y="1148223"/>
                      <a:pt x="2114756" y="1148438"/>
                      <a:pt x="2114648" y="1148438"/>
                    </a:cubicBezTo>
                    <a:lnTo>
                      <a:pt x="2114110" y="1148545"/>
                    </a:lnTo>
                    <a:cubicBezTo>
                      <a:pt x="2114541" y="1148760"/>
                      <a:pt x="2114971" y="1148867"/>
                      <a:pt x="2114971" y="1148330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 rot="1790023">
                <a:off x="7597329" y="9354915"/>
                <a:ext cx="329333" cy="324916"/>
              </a:xfrm>
              <a:custGeom>
                <a:avLst/>
                <a:gdLst/>
                <a:ahLst/>
                <a:cxnLst/>
                <a:rect l="l" t="t" r="r" b="b"/>
                <a:pathLst>
                  <a:path w="329323" h="324906" extrusionOk="0">
                    <a:moveTo>
                      <a:pt x="71743" y="295563"/>
                    </a:moveTo>
                    <a:cubicBezTo>
                      <a:pt x="-3321" y="244142"/>
                      <a:pt x="-22571" y="142805"/>
                      <a:pt x="28727" y="69378"/>
                    </a:cubicBezTo>
                    <a:cubicBezTo>
                      <a:pt x="80024" y="-4156"/>
                      <a:pt x="182618" y="-22083"/>
                      <a:pt x="257682" y="29337"/>
                    </a:cubicBezTo>
                    <a:cubicBezTo>
                      <a:pt x="332639" y="80758"/>
                      <a:pt x="351888" y="182095"/>
                      <a:pt x="300591" y="255629"/>
                    </a:cubicBezTo>
                    <a:cubicBezTo>
                      <a:pt x="249294" y="329055"/>
                      <a:pt x="146700" y="346983"/>
                      <a:pt x="71743" y="295563"/>
                    </a:cubicBezTo>
                    <a:lnTo>
                      <a:pt x="71743" y="295563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 rot="1790023">
                <a:off x="6734774" y="11625216"/>
                <a:ext cx="2658756" cy="2554867"/>
              </a:xfrm>
              <a:custGeom>
                <a:avLst/>
                <a:gdLst/>
                <a:ahLst/>
                <a:cxnLst/>
                <a:rect l="l" t="t" r="r" b="b"/>
                <a:pathLst>
                  <a:path w="2658673" h="2554787" extrusionOk="0">
                    <a:moveTo>
                      <a:pt x="2341014" y="1118258"/>
                    </a:moveTo>
                    <a:cubicBezTo>
                      <a:pt x="2249495" y="1106664"/>
                      <a:pt x="2182820" y="1045368"/>
                      <a:pt x="2118725" y="1037210"/>
                    </a:cubicBezTo>
                    <a:cubicBezTo>
                      <a:pt x="1812447" y="998350"/>
                      <a:pt x="1628014" y="1028407"/>
                      <a:pt x="1519935" y="1084765"/>
                    </a:cubicBezTo>
                    <a:cubicBezTo>
                      <a:pt x="1581018" y="961744"/>
                      <a:pt x="1604247" y="776137"/>
                      <a:pt x="1526602" y="515280"/>
                    </a:cubicBezTo>
                    <a:cubicBezTo>
                      <a:pt x="1505739" y="445181"/>
                      <a:pt x="1441967" y="376048"/>
                      <a:pt x="1424976" y="311102"/>
                    </a:cubicBezTo>
                    <a:cubicBezTo>
                      <a:pt x="1379593" y="137626"/>
                      <a:pt x="1412931" y="971"/>
                      <a:pt x="1394864" y="5"/>
                    </a:cubicBezTo>
                    <a:cubicBezTo>
                      <a:pt x="1376905" y="-1069"/>
                      <a:pt x="1377120" y="169723"/>
                      <a:pt x="1316897" y="305090"/>
                    </a:cubicBezTo>
                    <a:cubicBezTo>
                      <a:pt x="1279687" y="388822"/>
                      <a:pt x="1201505" y="434661"/>
                      <a:pt x="1175372" y="493381"/>
                    </a:cubicBezTo>
                    <a:cubicBezTo>
                      <a:pt x="1074714" y="719672"/>
                      <a:pt x="1041053" y="882091"/>
                      <a:pt x="1044279" y="999101"/>
                    </a:cubicBezTo>
                    <a:cubicBezTo>
                      <a:pt x="938996" y="922668"/>
                      <a:pt x="776716" y="865344"/>
                      <a:pt x="536469" y="865237"/>
                    </a:cubicBezTo>
                    <a:cubicBezTo>
                      <a:pt x="462695" y="865237"/>
                      <a:pt x="377737" y="906137"/>
                      <a:pt x="309987" y="903882"/>
                    </a:cubicBezTo>
                    <a:cubicBezTo>
                      <a:pt x="129210" y="897871"/>
                      <a:pt x="6290" y="827450"/>
                      <a:pt x="160" y="844304"/>
                    </a:cubicBezTo>
                    <a:cubicBezTo>
                      <a:pt x="-5862" y="861158"/>
                      <a:pt x="159536" y="909250"/>
                      <a:pt x="273530" y="1004898"/>
                    </a:cubicBezTo>
                    <a:cubicBezTo>
                      <a:pt x="343970" y="1063940"/>
                      <a:pt x="366338" y="1151214"/>
                      <a:pt x="415700" y="1192651"/>
                    </a:cubicBezTo>
                    <a:cubicBezTo>
                      <a:pt x="634869" y="1376325"/>
                      <a:pt x="797579" y="1452328"/>
                      <a:pt x="917273" y="1470899"/>
                    </a:cubicBezTo>
                    <a:cubicBezTo>
                      <a:pt x="804999" y="1545185"/>
                      <a:pt x="692511" y="1686885"/>
                      <a:pt x="618845" y="1933251"/>
                    </a:cubicBezTo>
                    <a:cubicBezTo>
                      <a:pt x="597875" y="2003350"/>
                      <a:pt x="613468" y="2095670"/>
                      <a:pt x="592067" y="2159328"/>
                    </a:cubicBezTo>
                    <a:cubicBezTo>
                      <a:pt x="534963" y="2329368"/>
                      <a:pt x="431939" y="2426090"/>
                      <a:pt x="446564" y="2436717"/>
                    </a:cubicBezTo>
                    <a:cubicBezTo>
                      <a:pt x="461082" y="2447237"/>
                      <a:pt x="554643" y="2303819"/>
                      <a:pt x="679499" y="2222556"/>
                    </a:cubicBezTo>
                    <a:cubicBezTo>
                      <a:pt x="756606" y="2172424"/>
                      <a:pt x="847478" y="2175967"/>
                      <a:pt x="901572" y="2140756"/>
                    </a:cubicBezTo>
                    <a:cubicBezTo>
                      <a:pt x="1097620" y="2013226"/>
                      <a:pt x="1212904" y="1901261"/>
                      <a:pt x="1277321" y="1805291"/>
                    </a:cubicBezTo>
                    <a:cubicBezTo>
                      <a:pt x="1315176" y="1921765"/>
                      <a:pt x="1401317" y="2054663"/>
                      <a:pt x="1563919" y="2192821"/>
                    </a:cubicBezTo>
                    <a:cubicBezTo>
                      <a:pt x="1619841" y="2240376"/>
                      <a:pt x="1711251" y="2263993"/>
                      <a:pt x="1761150" y="2309402"/>
                    </a:cubicBezTo>
                    <a:cubicBezTo>
                      <a:pt x="1894502" y="2430598"/>
                      <a:pt x="1941604" y="2563174"/>
                      <a:pt x="1957306" y="2554372"/>
                    </a:cubicBezTo>
                    <a:cubicBezTo>
                      <a:pt x="1972899" y="2545462"/>
                      <a:pt x="1879015" y="2402365"/>
                      <a:pt x="1855248" y="2256264"/>
                    </a:cubicBezTo>
                    <a:cubicBezTo>
                      <a:pt x="1840516" y="2165983"/>
                      <a:pt x="1880951" y="2085364"/>
                      <a:pt x="1870627" y="2022028"/>
                    </a:cubicBezTo>
                    <a:cubicBezTo>
                      <a:pt x="1832450" y="1787471"/>
                      <a:pt x="1774592" y="1635894"/>
                      <a:pt x="1710821" y="1538637"/>
                    </a:cubicBezTo>
                    <a:cubicBezTo>
                      <a:pt x="1839118" y="1542716"/>
                      <a:pt x="2002150" y="1501816"/>
                      <a:pt x="2197015" y="1376969"/>
                    </a:cubicBezTo>
                    <a:cubicBezTo>
                      <a:pt x="2258959" y="1337357"/>
                      <a:pt x="2307783" y="1257168"/>
                      <a:pt x="2365855" y="1222709"/>
                    </a:cubicBezTo>
                    <a:cubicBezTo>
                      <a:pt x="2521037" y="1130389"/>
                      <a:pt x="2662777" y="1123196"/>
                      <a:pt x="2658583" y="1105806"/>
                    </a:cubicBezTo>
                    <a:cubicBezTo>
                      <a:pt x="2654496" y="1088415"/>
                      <a:pt x="2489205" y="1137152"/>
                      <a:pt x="2341014" y="1118258"/>
                    </a:cubicBezTo>
                    <a:close/>
                    <a:moveTo>
                      <a:pt x="1368624" y="1411858"/>
                    </a:moveTo>
                    <a:cubicBezTo>
                      <a:pt x="1344642" y="1425705"/>
                      <a:pt x="1321091" y="1448678"/>
                      <a:pt x="1301626" y="1479380"/>
                    </a:cubicBezTo>
                    <a:cubicBezTo>
                      <a:pt x="1288075" y="1462204"/>
                      <a:pt x="1273235" y="1447927"/>
                      <a:pt x="1258502" y="1437514"/>
                    </a:cubicBezTo>
                    <a:cubicBezTo>
                      <a:pt x="1233229" y="1419479"/>
                      <a:pt x="1197095" y="1407349"/>
                      <a:pt x="1154939" y="1403484"/>
                    </a:cubicBezTo>
                    <a:cubicBezTo>
                      <a:pt x="1175802" y="1380404"/>
                      <a:pt x="1189783" y="1355070"/>
                      <a:pt x="1197848" y="1332312"/>
                    </a:cubicBezTo>
                    <a:cubicBezTo>
                      <a:pt x="1204624" y="1313204"/>
                      <a:pt x="1207419" y="1290339"/>
                      <a:pt x="1206559" y="1265326"/>
                    </a:cubicBezTo>
                    <a:cubicBezTo>
                      <a:pt x="1226024" y="1271660"/>
                      <a:pt x="1244952" y="1274988"/>
                      <a:pt x="1261835" y="1275846"/>
                    </a:cubicBezTo>
                    <a:cubicBezTo>
                      <a:pt x="1298399" y="1277564"/>
                      <a:pt x="1343137" y="1265326"/>
                      <a:pt x="1387121" y="1237845"/>
                    </a:cubicBezTo>
                    <a:cubicBezTo>
                      <a:pt x="1377120" y="1275846"/>
                      <a:pt x="1378410" y="1312452"/>
                      <a:pt x="1385508" y="1341115"/>
                    </a:cubicBezTo>
                    <a:cubicBezTo>
                      <a:pt x="1389702" y="1358290"/>
                      <a:pt x="1397875" y="1376325"/>
                      <a:pt x="1409490" y="1394360"/>
                    </a:cubicBezTo>
                    <a:cubicBezTo>
                      <a:pt x="1394327" y="1399190"/>
                      <a:pt x="1380346" y="1405095"/>
                      <a:pt x="1368624" y="141185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 rot="1790023">
                <a:off x="7024477" y="11847806"/>
                <a:ext cx="2116295" cy="2126299"/>
              </a:xfrm>
              <a:custGeom>
                <a:avLst/>
                <a:gdLst/>
                <a:ahLst/>
                <a:cxnLst/>
                <a:rect l="l" t="t" r="r" b="b"/>
                <a:pathLst>
                  <a:path w="2116229" h="2126233" extrusionOk="0">
                    <a:moveTo>
                      <a:pt x="1055521" y="1370726"/>
                    </a:moveTo>
                    <a:cubicBezTo>
                      <a:pt x="1059393" y="1371477"/>
                      <a:pt x="1061974" y="1375234"/>
                      <a:pt x="1061221" y="1379099"/>
                    </a:cubicBezTo>
                    <a:cubicBezTo>
                      <a:pt x="1056705" y="1406688"/>
                      <a:pt x="1051865" y="1434491"/>
                      <a:pt x="1044767" y="1461758"/>
                    </a:cubicBezTo>
                    <a:cubicBezTo>
                      <a:pt x="1042509" y="1470883"/>
                      <a:pt x="1039820" y="1479900"/>
                      <a:pt x="1036809" y="1488917"/>
                    </a:cubicBezTo>
                    <a:cubicBezTo>
                      <a:pt x="1033906" y="1497827"/>
                      <a:pt x="1030572" y="1506737"/>
                      <a:pt x="1027130" y="1515432"/>
                    </a:cubicBezTo>
                    <a:cubicBezTo>
                      <a:pt x="1024765" y="1521336"/>
                      <a:pt x="1022399" y="1527240"/>
                      <a:pt x="1019818" y="1533145"/>
                    </a:cubicBezTo>
                    <a:cubicBezTo>
                      <a:pt x="1016054" y="1541947"/>
                      <a:pt x="1012182" y="1550535"/>
                      <a:pt x="1008203" y="1559230"/>
                    </a:cubicBezTo>
                    <a:cubicBezTo>
                      <a:pt x="1006805" y="1562236"/>
                      <a:pt x="1001966" y="1568892"/>
                      <a:pt x="999600" y="1573508"/>
                    </a:cubicBezTo>
                    <a:cubicBezTo>
                      <a:pt x="1000138" y="1574796"/>
                      <a:pt x="1000245" y="1576406"/>
                      <a:pt x="999815" y="1577802"/>
                    </a:cubicBezTo>
                    <a:cubicBezTo>
                      <a:pt x="999815" y="1577158"/>
                      <a:pt x="999277" y="1575870"/>
                      <a:pt x="998847" y="1575011"/>
                    </a:cubicBezTo>
                    <a:cubicBezTo>
                      <a:pt x="998202" y="1576621"/>
                      <a:pt x="998094" y="1577909"/>
                      <a:pt x="998954" y="1578231"/>
                    </a:cubicBezTo>
                    <a:cubicBezTo>
                      <a:pt x="999277" y="1578339"/>
                      <a:pt x="999600" y="1578231"/>
                      <a:pt x="999707" y="1578124"/>
                    </a:cubicBezTo>
                    <a:cubicBezTo>
                      <a:pt x="999492" y="1578768"/>
                      <a:pt x="999169" y="1579305"/>
                      <a:pt x="998740" y="1579949"/>
                    </a:cubicBezTo>
                    <a:cubicBezTo>
                      <a:pt x="996589" y="1583169"/>
                      <a:pt x="994223" y="1583599"/>
                      <a:pt x="993577" y="1583706"/>
                    </a:cubicBezTo>
                    <a:cubicBezTo>
                      <a:pt x="989921" y="1584565"/>
                      <a:pt x="987448" y="1582955"/>
                      <a:pt x="985835" y="1579627"/>
                    </a:cubicBezTo>
                    <a:cubicBezTo>
                      <a:pt x="985512" y="1578983"/>
                      <a:pt x="984866" y="1576943"/>
                      <a:pt x="985727" y="1573937"/>
                    </a:cubicBezTo>
                    <a:cubicBezTo>
                      <a:pt x="986695" y="1570502"/>
                      <a:pt x="992072" y="1558372"/>
                      <a:pt x="994008" y="1553326"/>
                    </a:cubicBezTo>
                    <a:lnTo>
                      <a:pt x="1010139" y="1509206"/>
                    </a:lnTo>
                    <a:cubicBezTo>
                      <a:pt x="1013903" y="1498364"/>
                      <a:pt x="1017237" y="1487414"/>
                      <a:pt x="1020570" y="1476464"/>
                    </a:cubicBezTo>
                    <a:cubicBezTo>
                      <a:pt x="1023904" y="1465515"/>
                      <a:pt x="1027023" y="1454565"/>
                      <a:pt x="1030142" y="1443508"/>
                    </a:cubicBezTo>
                    <a:cubicBezTo>
                      <a:pt x="1036379" y="1421180"/>
                      <a:pt x="1042079" y="1398744"/>
                      <a:pt x="1047241" y="1376415"/>
                    </a:cubicBezTo>
                    <a:cubicBezTo>
                      <a:pt x="1047993" y="1372551"/>
                      <a:pt x="1051757" y="1369974"/>
                      <a:pt x="1055521" y="1370726"/>
                    </a:cubicBezTo>
                    <a:close/>
                    <a:moveTo>
                      <a:pt x="739027" y="1206589"/>
                    </a:moveTo>
                    <a:cubicBezTo>
                      <a:pt x="723649" y="1211098"/>
                      <a:pt x="708593" y="1216466"/>
                      <a:pt x="693967" y="1222262"/>
                    </a:cubicBezTo>
                    <a:cubicBezTo>
                      <a:pt x="671168" y="1231387"/>
                      <a:pt x="649445" y="1241800"/>
                      <a:pt x="629120" y="1252749"/>
                    </a:cubicBezTo>
                    <a:cubicBezTo>
                      <a:pt x="625678" y="1254575"/>
                      <a:pt x="624280" y="1258868"/>
                      <a:pt x="626001" y="1262304"/>
                    </a:cubicBezTo>
                    <a:cubicBezTo>
                      <a:pt x="627829" y="1265846"/>
                      <a:pt x="632131" y="1267242"/>
                      <a:pt x="635572" y="1265524"/>
                    </a:cubicBezTo>
                    <a:cubicBezTo>
                      <a:pt x="655898" y="1255970"/>
                      <a:pt x="677836" y="1247382"/>
                      <a:pt x="700419" y="1239438"/>
                    </a:cubicBezTo>
                    <a:cubicBezTo>
                      <a:pt x="714830" y="1234285"/>
                      <a:pt x="729671" y="1229455"/>
                      <a:pt x="744619" y="1224946"/>
                    </a:cubicBezTo>
                    <a:cubicBezTo>
                      <a:pt x="763116" y="1219364"/>
                      <a:pt x="781936" y="1214211"/>
                      <a:pt x="800648" y="1210025"/>
                    </a:cubicBezTo>
                    <a:cubicBezTo>
                      <a:pt x="819898" y="1205838"/>
                      <a:pt x="839040" y="1202403"/>
                      <a:pt x="857860" y="1200363"/>
                    </a:cubicBezTo>
                    <a:cubicBezTo>
                      <a:pt x="861624" y="1200041"/>
                      <a:pt x="864528" y="1196821"/>
                      <a:pt x="864205" y="1193063"/>
                    </a:cubicBezTo>
                    <a:cubicBezTo>
                      <a:pt x="863882" y="1189306"/>
                      <a:pt x="860656" y="1186408"/>
                      <a:pt x="856892" y="1186730"/>
                    </a:cubicBezTo>
                    <a:cubicBezTo>
                      <a:pt x="837320" y="1187589"/>
                      <a:pt x="817317" y="1189736"/>
                      <a:pt x="797422" y="1193171"/>
                    </a:cubicBezTo>
                    <a:cubicBezTo>
                      <a:pt x="777849" y="1196499"/>
                      <a:pt x="758277" y="1200900"/>
                      <a:pt x="739027" y="1206589"/>
                    </a:cubicBezTo>
                    <a:close/>
                    <a:moveTo>
                      <a:pt x="953895" y="1249958"/>
                    </a:moveTo>
                    <a:cubicBezTo>
                      <a:pt x="942603" y="1260157"/>
                      <a:pt x="920127" y="1290858"/>
                      <a:pt x="916900" y="1294401"/>
                    </a:cubicBezTo>
                    <a:cubicBezTo>
                      <a:pt x="894102" y="1319950"/>
                      <a:pt x="872163" y="1345928"/>
                      <a:pt x="850547" y="1372229"/>
                    </a:cubicBezTo>
                    <a:cubicBezTo>
                      <a:pt x="828932" y="1398637"/>
                      <a:pt x="807853" y="1425367"/>
                      <a:pt x="786990" y="1452418"/>
                    </a:cubicBezTo>
                    <a:cubicBezTo>
                      <a:pt x="744834" y="1506737"/>
                      <a:pt x="702140" y="1561592"/>
                      <a:pt x="659447" y="1616233"/>
                    </a:cubicBezTo>
                    <a:cubicBezTo>
                      <a:pt x="660844" y="1615589"/>
                      <a:pt x="661382" y="1613656"/>
                      <a:pt x="662888" y="1613979"/>
                    </a:cubicBezTo>
                    <a:cubicBezTo>
                      <a:pt x="666759" y="1614837"/>
                      <a:pt x="669233" y="1618595"/>
                      <a:pt x="668373" y="1622459"/>
                    </a:cubicBezTo>
                    <a:cubicBezTo>
                      <a:pt x="660522" y="1662500"/>
                      <a:pt x="650305" y="1702219"/>
                      <a:pt x="637938" y="1741187"/>
                    </a:cubicBezTo>
                    <a:cubicBezTo>
                      <a:pt x="632991" y="1756752"/>
                      <a:pt x="627722" y="1772211"/>
                      <a:pt x="622022" y="1787562"/>
                    </a:cubicBezTo>
                    <a:cubicBezTo>
                      <a:pt x="613526" y="1810534"/>
                      <a:pt x="604278" y="1833185"/>
                      <a:pt x="594921" y="1855728"/>
                    </a:cubicBezTo>
                    <a:cubicBezTo>
                      <a:pt x="592233" y="1861847"/>
                      <a:pt x="579328" y="1900063"/>
                      <a:pt x="567929" y="1920674"/>
                    </a:cubicBezTo>
                    <a:cubicBezTo>
                      <a:pt x="564595" y="1926686"/>
                      <a:pt x="561261" y="1931409"/>
                      <a:pt x="558357" y="1933878"/>
                    </a:cubicBezTo>
                    <a:cubicBezTo>
                      <a:pt x="556099" y="1935810"/>
                      <a:pt x="553841" y="1936777"/>
                      <a:pt x="551797" y="1937099"/>
                    </a:cubicBezTo>
                    <a:cubicBezTo>
                      <a:pt x="548033" y="1937743"/>
                      <a:pt x="544592" y="1935167"/>
                      <a:pt x="543947" y="1931409"/>
                    </a:cubicBezTo>
                    <a:cubicBezTo>
                      <a:pt x="543409" y="1927974"/>
                      <a:pt x="545560" y="1924754"/>
                      <a:pt x="548786" y="1923787"/>
                    </a:cubicBezTo>
                    <a:cubicBezTo>
                      <a:pt x="549539" y="1924968"/>
                      <a:pt x="550937" y="1921426"/>
                      <a:pt x="552120" y="1919494"/>
                    </a:cubicBezTo>
                    <a:cubicBezTo>
                      <a:pt x="555346" y="1914341"/>
                      <a:pt x="558572" y="1906719"/>
                      <a:pt x="561799" y="1898560"/>
                    </a:cubicBezTo>
                    <a:cubicBezTo>
                      <a:pt x="569757" y="1878271"/>
                      <a:pt x="576962" y="1854011"/>
                      <a:pt x="578791" y="1849287"/>
                    </a:cubicBezTo>
                    <a:cubicBezTo>
                      <a:pt x="589330" y="1822235"/>
                      <a:pt x="599116" y="1794861"/>
                      <a:pt x="608795" y="1767273"/>
                    </a:cubicBezTo>
                    <a:cubicBezTo>
                      <a:pt x="615247" y="1749023"/>
                      <a:pt x="621699" y="1730774"/>
                      <a:pt x="627722" y="1712418"/>
                    </a:cubicBezTo>
                    <a:cubicBezTo>
                      <a:pt x="637185" y="1683433"/>
                      <a:pt x="645681" y="1654127"/>
                      <a:pt x="652886" y="1624499"/>
                    </a:cubicBezTo>
                    <a:cubicBezTo>
                      <a:pt x="639766" y="1641245"/>
                      <a:pt x="626969" y="1658099"/>
                      <a:pt x="613741" y="1674845"/>
                    </a:cubicBezTo>
                    <a:cubicBezTo>
                      <a:pt x="574811" y="1723904"/>
                      <a:pt x="535451" y="1772748"/>
                      <a:pt x="495553" y="1821055"/>
                    </a:cubicBezTo>
                    <a:cubicBezTo>
                      <a:pt x="428878" y="1902103"/>
                      <a:pt x="360804" y="1981863"/>
                      <a:pt x="291547" y="2059047"/>
                    </a:cubicBezTo>
                    <a:cubicBezTo>
                      <a:pt x="288966" y="2062053"/>
                      <a:pt x="284449" y="2062267"/>
                      <a:pt x="281438" y="2059691"/>
                    </a:cubicBezTo>
                    <a:cubicBezTo>
                      <a:pt x="278535" y="2057115"/>
                      <a:pt x="278212" y="2052606"/>
                      <a:pt x="280901" y="2049600"/>
                    </a:cubicBezTo>
                    <a:cubicBezTo>
                      <a:pt x="348974" y="1971665"/>
                      <a:pt x="415650" y="1891046"/>
                      <a:pt x="481358" y="1809568"/>
                    </a:cubicBezTo>
                    <a:cubicBezTo>
                      <a:pt x="508673" y="1775861"/>
                      <a:pt x="535559" y="1741831"/>
                      <a:pt x="562659" y="1707802"/>
                    </a:cubicBezTo>
                    <a:cubicBezTo>
                      <a:pt x="556529" y="1709519"/>
                      <a:pt x="549324" y="1712095"/>
                      <a:pt x="545883" y="1713062"/>
                    </a:cubicBezTo>
                    <a:cubicBezTo>
                      <a:pt x="537387" y="1715531"/>
                      <a:pt x="528891" y="1717999"/>
                      <a:pt x="520503" y="1720683"/>
                    </a:cubicBezTo>
                    <a:cubicBezTo>
                      <a:pt x="512115" y="1723367"/>
                      <a:pt x="503834" y="1726051"/>
                      <a:pt x="495553" y="1729056"/>
                    </a:cubicBezTo>
                    <a:cubicBezTo>
                      <a:pt x="479207" y="1734746"/>
                      <a:pt x="462968" y="1741187"/>
                      <a:pt x="446837" y="1747628"/>
                    </a:cubicBezTo>
                    <a:cubicBezTo>
                      <a:pt x="436083" y="1751922"/>
                      <a:pt x="425329" y="1756216"/>
                      <a:pt x="414575" y="1760617"/>
                    </a:cubicBezTo>
                    <a:cubicBezTo>
                      <a:pt x="387689" y="1771674"/>
                      <a:pt x="361019" y="1783482"/>
                      <a:pt x="334994" y="1796149"/>
                    </a:cubicBezTo>
                    <a:cubicBezTo>
                      <a:pt x="331553" y="1797975"/>
                      <a:pt x="327251" y="1796686"/>
                      <a:pt x="325423" y="1793144"/>
                    </a:cubicBezTo>
                    <a:cubicBezTo>
                      <a:pt x="323595" y="1789708"/>
                      <a:pt x="324885" y="1785415"/>
                      <a:pt x="328434" y="1783590"/>
                    </a:cubicBezTo>
                    <a:cubicBezTo>
                      <a:pt x="354136" y="1769420"/>
                      <a:pt x="380269" y="1755786"/>
                      <a:pt x="407154" y="1743549"/>
                    </a:cubicBezTo>
                    <a:cubicBezTo>
                      <a:pt x="417908" y="1738611"/>
                      <a:pt x="428663" y="1733995"/>
                      <a:pt x="439632" y="1729593"/>
                    </a:cubicBezTo>
                    <a:cubicBezTo>
                      <a:pt x="456193" y="1723152"/>
                      <a:pt x="472970" y="1717355"/>
                      <a:pt x="489853" y="1711988"/>
                    </a:cubicBezTo>
                    <a:cubicBezTo>
                      <a:pt x="498457" y="1709304"/>
                      <a:pt x="507060" y="1706728"/>
                      <a:pt x="515771" y="1704474"/>
                    </a:cubicBezTo>
                    <a:cubicBezTo>
                      <a:pt x="524482" y="1702112"/>
                      <a:pt x="533193" y="1700072"/>
                      <a:pt x="542011" y="1698032"/>
                    </a:cubicBezTo>
                    <a:cubicBezTo>
                      <a:pt x="549754" y="1696315"/>
                      <a:pt x="569112" y="1692772"/>
                      <a:pt x="573736" y="1693417"/>
                    </a:cubicBezTo>
                    <a:cubicBezTo>
                      <a:pt x="573951" y="1693417"/>
                      <a:pt x="573843" y="1693524"/>
                      <a:pt x="573951" y="1693632"/>
                    </a:cubicBezTo>
                    <a:cubicBezTo>
                      <a:pt x="582124" y="1683326"/>
                      <a:pt x="590405" y="1673128"/>
                      <a:pt x="598578" y="1662822"/>
                    </a:cubicBezTo>
                    <a:cubicBezTo>
                      <a:pt x="657188" y="1588859"/>
                      <a:pt x="715583" y="1515110"/>
                      <a:pt x="773333" y="1441791"/>
                    </a:cubicBezTo>
                    <a:cubicBezTo>
                      <a:pt x="794626" y="1414954"/>
                      <a:pt x="816242" y="1388331"/>
                      <a:pt x="838180" y="1362031"/>
                    </a:cubicBezTo>
                    <a:cubicBezTo>
                      <a:pt x="855387" y="1341527"/>
                      <a:pt x="873346" y="1321453"/>
                      <a:pt x="891198" y="1301486"/>
                    </a:cubicBezTo>
                    <a:cubicBezTo>
                      <a:pt x="889370" y="1302130"/>
                      <a:pt x="887757" y="1303848"/>
                      <a:pt x="886036" y="1302881"/>
                    </a:cubicBezTo>
                    <a:cubicBezTo>
                      <a:pt x="885821" y="1302774"/>
                      <a:pt x="885714" y="1302667"/>
                      <a:pt x="885498" y="1302559"/>
                    </a:cubicBezTo>
                    <a:cubicBezTo>
                      <a:pt x="882810" y="1303740"/>
                      <a:pt x="879369" y="1306102"/>
                      <a:pt x="877755" y="1306424"/>
                    </a:cubicBezTo>
                    <a:lnTo>
                      <a:pt x="849365" y="1313509"/>
                    </a:lnTo>
                    <a:lnTo>
                      <a:pt x="776021" y="1331114"/>
                    </a:lnTo>
                    <a:cubicBezTo>
                      <a:pt x="757201" y="1335838"/>
                      <a:pt x="738705" y="1341098"/>
                      <a:pt x="720207" y="1346465"/>
                    </a:cubicBezTo>
                    <a:cubicBezTo>
                      <a:pt x="701603" y="1351940"/>
                      <a:pt x="683105" y="1357522"/>
                      <a:pt x="664824" y="1363534"/>
                    </a:cubicBezTo>
                    <a:cubicBezTo>
                      <a:pt x="628045" y="1375557"/>
                      <a:pt x="591803" y="1388653"/>
                      <a:pt x="555992" y="1403789"/>
                    </a:cubicBezTo>
                    <a:cubicBezTo>
                      <a:pt x="552335" y="1405292"/>
                      <a:pt x="548141" y="1403682"/>
                      <a:pt x="546528" y="1400140"/>
                    </a:cubicBezTo>
                    <a:cubicBezTo>
                      <a:pt x="544915" y="1396490"/>
                      <a:pt x="546528" y="1392303"/>
                      <a:pt x="550184" y="1390693"/>
                    </a:cubicBezTo>
                    <a:cubicBezTo>
                      <a:pt x="585781" y="1374054"/>
                      <a:pt x="621914" y="1358918"/>
                      <a:pt x="658801" y="1345928"/>
                    </a:cubicBezTo>
                    <a:cubicBezTo>
                      <a:pt x="677298" y="1339380"/>
                      <a:pt x="695903" y="1333476"/>
                      <a:pt x="714830" y="1328001"/>
                    </a:cubicBezTo>
                    <a:cubicBezTo>
                      <a:pt x="733650" y="1322634"/>
                      <a:pt x="752685" y="1317910"/>
                      <a:pt x="771827" y="1313509"/>
                    </a:cubicBezTo>
                    <a:lnTo>
                      <a:pt x="845923" y="1298373"/>
                    </a:lnTo>
                    <a:lnTo>
                      <a:pt x="874852" y="1292468"/>
                    </a:lnTo>
                    <a:cubicBezTo>
                      <a:pt x="877325" y="1292039"/>
                      <a:pt x="881842" y="1290107"/>
                      <a:pt x="884853" y="1289355"/>
                    </a:cubicBezTo>
                    <a:cubicBezTo>
                      <a:pt x="887864" y="1288604"/>
                      <a:pt x="890338" y="1288711"/>
                      <a:pt x="891628" y="1289141"/>
                    </a:cubicBezTo>
                    <a:cubicBezTo>
                      <a:pt x="893994" y="1290107"/>
                      <a:pt x="895500" y="1291610"/>
                      <a:pt x="896145" y="1293649"/>
                    </a:cubicBezTo>
                    <a:cubicBezTo>
                      <a:pt x="896360" y="1294186"/>
                      <a:pt x="895822" y="1295474"/>
                      <a:pt x="895822" y="1296226"/>
                    </a:cubicBezTo>
                    <a:cubicBezTo>
                      <a:pt x="899264" y="1292361"/>
                      <a:pt x="902490" y="1288389"/>
                      <a:pt x="906039" y="1284632"/>
                    </a:cubicBezTo>
                    <a:cubicBezTo>
                      <a:pt x="908943" y="1281519"/>
                      <a:pt x="927332" y="1257365"/>
                      <a:pt x="939699" y="1244591"/>
                    </a:cubicBezTo>
                    <a:cubicBezTo>
                      <a:pt x="943248" y="1240941"/>
                      <a:pt x="946474" y="1238150"/>
                      <a:pt x="948840" y="1236647"/>
                    </a:cubicBezTo>
                    <a:cubicBezTo>
                      <a:pt x="951529" y="1234929"/>
                      <a:pt x="954002" y="1234608"/>
                      <a:pt x="955615" y="1234822"/>
                    </a:cubicBezTo>
                    <a:cubicBezTo>
                      <a:pt x="959379" y="1235252"/>
                      <a:pt x="962068" y="1238579"/>
                      <a:pt x="961638" y="1242337"/>
                    </a:cubicBezTo>
                    <a:cubicBezTo>
                      <a:pt x="961315" y="1245342"/>
                      <a:pt x="959057" y="1247704"/>
                      <a:pt x="956368" y="1248241"/>
                    </a:cubicBezTo>
                    <a:lnTo>
                      <a:pt x="956261" y="1248134"/>
                    </a:lnTo>
                    <a:cubicBezTo>
                      <a:pt x="956153" y="1247812"/>
                      <a:pt x="955830" y="1248026"/>
                      <a:pt x="955400" y="1248348"/>
                    </a:cubicBezTo>
                    <a:cubicBezTo>
                      <a:pt x="954970" y="1248455"/>
                      <a:pt x="954540" y="1248455"/>
                      <a:pt x="954110" y="1248348"/>
                    </a:cubicBezTo>
                    <a:cubicBezTo>
                      <a:pt x="954325" y="1248455"/>
                      <a:pt x="954755" y="1248563"/>
                      <a:pt x="955293" y="1248563"/>
                    </a:cubicBezTo>
                    <a:cubicBezTo>
                      <a:pt x="954863" y="1248992"/>
                      <a:pt x="954325" y="1249636"/>
                      <a:pt x="953895" y="1249958"/>
                    </a:cubicBezTo>
                    <a:close/>
                    <a:moveTo>
                      <a:pt x="567498" y="1697603"/>
                    </a:moveTo>
                    <a:cubicBezTo>
                      <a:pt x="567714" y="1696315"/>
                      <a:pt x="568251" y="1695242"/>
                      <a:pt x="569004" y="1696315"/>
                    </a:cubicBezTo>
                    <a:cubicBezTo>
                      <a:pt x="569112" y="1696315"/>
                      <a:pt x="568896" y="1696422"/>
                      <a:pt x="568789" y="1696422"/>
                    </a:cubicBezTo>
                    <a:cubicBezTo>
                      <a:pt x="568359" y="1696745"/>
                      <a:pt x="567821" y="1697174"/>
                      <a:pt x="567498" y="1697603"/>
                    </a:cubicBezTo>
                    <a:close/>
                    <a:moveTo>
                      <a:pt x="955293" y="1248563"/>
                    </a:moveTo>
                    <a:cubicBezTo>
                      <a:pt x="955830" y="1248670"/>
                      <a:pt x="956476" y="1248670"/>
                      <a:pt x="956368" y="1248241"/>
                    </a:cubicBezTo>
                    <a:cubicBezTo>
                      <a:pt x="956046" y="1248348"/>
                      <a:pt x="955723" y="1248348"/>
                      <a:pt x="955400" y="1248348"/>
                    </a:cubicBezTo>
                    <a:lnTo>
                      <a:pt x="955293" y="1248563"/>
                    </a:lnTo>
                    <a:close/>
                    <a:moveTo>
                      <a:pt x="787958" y="1471527"/>
                    </a:moveTo>
                    <a:cubicBezTo>
                      <a:pt x="784087" y="1471849"/>
                      <a:pt x="781183" y="1475284"/>
                      <a:pt x="781506" y="1479256"/>
                    </a:cubicBezTo>
                    <a:cubicBezTo>
                      <a:pt x="783334" y="1506307"/>
                      <a:pt x="782474" y="1533574"/>
                      <a:pt x="780108" y="1560733"/>
                    </a:cubicBezTo>
                    <a:cubicBezTo>
                      <a:pt x="778387" y="1581130"/>
                      <a:pt x="775591" y="1601419"/>
                      <a:pt x="772365" y="1621600"/>
                    </a:cubicBezTo>
                    <a:cubicBezTo>
                      <a:pt x="769031" y="1641996"/>
                      <a:pt x="765374" y="1662178"/>
                      <a:pt x="760966" y="1682145"/>
                    </a:cubicBezTo>
                    <a:cubicBezTo>
                      <a:pt x="758277" y="1695242"/>
                      <a:pt x="755266" y="1708123"/>
                      <a:pt x="751717" y="1721005"/>
                    </a:cubicBezTo>
                    <a:cubicBezTo>
                      <a:pt x="749351" y="1729486"/>
                      <a:pt x="746770" y="1737859"/>
                      <a:pt x="743867" y="1746232"/>
                    </a:cubicBezTo>
                    <a:cubicBezTo>
                      <a:pt x="741716" y="1752673"/>
                      <a:pt x="733327" y="1763193"/>
                      <a:pt x="729241" y="1770493"/>
                    </a:cubicBezTo>
                    <a:cubicBezTo>
                      <a:pt x="726337" y="1775538"/>
                      <a:pt x="725369" y="1779832"/>
                      <a:pt x="725907" y="1782302"/>
                    </a:cubicBezTo>
                    <a:cubicBezTo>
                      <a:pt x="726337" y="1784663"/>
                      <a:pt x="727520" y="1786488"/>
                      <a:pt x="729456" y="1787776"/>
                    </a:cubicBezTo>
                    <a:cubicBezTo>
                      <a:pt x="731069" y="1788742"/>
                      <a:pt x="733435" y="1789708"/>
                      <a:pt x="737199" y="1789065"/>
                    </a:cubicBezTo>
                    <a:cubicBezTo>
                      <a:pt x="740963" y="1788528"/>
                      <a:pt x="743544" y="1784985"/>
                      <a:pt x="742898" y="1781228"/>
                    </a:cubicBezTo>
                    <a:cubicBezTo>
                      <a:pt x="742683" y="1779940"/>
                      <a:pt x="742146" y="1778759"/>
                      <a:pt x="741285" y="1777793"/>
                    </a:cubicBezTo>
                    <a:cubicBezTo>
                      <a:pt x="745910" y="1770171"/>
                      <a:pt x="755696" y="1758685"/>
                      <a:pt x="758492" y="1751707"/>
                    </a:cubicBezTo>
                    <a:cubicBezTo>
                      <a:pt x="762794" y="1740972"/>
                      <a:pt x="766450" y="1730130"/>
                      <a:pt x="769784" y="1719180"/>
                    </a:cubicBezTo>
                    <a:cubicBezTo>
                      <a:pt x="773118" y="1708338"/>
                      <a:pt x="776021" y="1697281"/>
                      <a:pt x="778710" y="1686224"/>
                    </a:cubicBezTo>
                    <a:cubicBezTo>
                      <a:pt x="782796" y="1669370"/>
                      <a:pt x="786668" y="1652302"/>
                      <a:pt x="789679" y="1635019"/>
                    </a:cubicBezTo>
                    <a:cubicBezTo>
                      <a:pt x="792690" y="1617843"/>
                      <a:pt x="794949" y="1600453"/>
                      <a:pt x="796562" y="1583062"/>
                    </a:cubicBezTo>
                    <a:cubicBezTo>
                      <a:pt x="799680" y="1547959"/>
                      <a:pt x="799573" y="1512749"/>
                      <a:pt x="795701" y="1477967"/>
                    </a:cubicBezTo>
                    <a:cubicBezTo>
                      <a:pt x="795379" y="1473996"/>
                      <a:pt x="791937" y="1471097"/>
                      <a:pt x="787958" y="1471527"/>
                    </a:cubicBezTo>
                    <a:close/>
                    <a:moveTo>
                      <a:pt x="952174" y="1297514"/>
                    </a:moveTo>
                    <a:cubicBezTo>
                      <a:pt x="948302" y="1298158"/>
                      <a:pt x="945722" y="1301808"/>
                      <a:pt x="946367" y="1305672"/>
                    </a:cubicBezTo>
                    <a:cubicBezTo>
                      <a:pt x="950238" y="1331758"/>
                      <a:pt x="951851" y="1357737"/>
                      <a:pt x="952174" y="1383715"/>
                    </a:cubicBezTo>
                    <a:cubicBezTo>
                      <a:pt x="952389" y="1403253"/>
                      <a:pt x="951636" y="1422790"/>
                      <a:pt x="950561" y="1442327"/>
                    </a:cubicBezTo>
                    <a:cubicBezTo>
                      <a:pt x="949378" y="1461865"/>
                      <a:pt x="947980" y="1481403"/>
                      <a:pt x="945829" y="1501047"/>
                    </a:cubicBezTo>
                    <a:cubicBezTo>
                      <a:pt x="944754" y="1511568"/>
                      <a:pt x="943463" y="1521980"/>
                      <a:pt x="942065" y="1532393"/>
                    </a:cubicBezTo>
                    <a:cubicBezTo>
                      <a:pt x="940775" y="1542806"/>
                      <a:pt x="939269" y="1553326"/>
                      <a:pt x="937763" y="1563739"/>
                    </a:cubicBezTo>
                    <a:cubicBezTo>
                      <a:pt x="936796" y="1570717"/>
                      <a:pt x="929268" y="1582740"/>
                      <a:pt x="928192" y="1589181"/>
                    </a:cubicBezTo>
                    <a:cubicBezTo>
                      <a:pt x="927332" y="1594226"/>
                      <a:pt x="928837" y="1597769"/>
                      <a:pt x="931419" y="1599701"/>
                    </a:cubicBezTo>
                    <a:cubicBezTo>
                      <a:pt x="933032" y="1600989"/>
                      <a:pt x="935398" y="1602063"/>
                      <a:pt x="938732" y="1601848"/>
                    </a:cubicBezTo>
                    <a:cubicBezTo>
                      <a:pt x="942495" y="1601633"/>
                      <a:pt x="945399" y="1598520"/>
                      <a:pt x="945291" y="1594763"/>
                    </a:cubicBezTo>
                    <a:cubicBezTo>
                      <a:pt x="945184" y="1592616"/>
                      <a:pt x="944109" y="1590899"/>
                      <a:pt x="942710" y="1589718"/>
                    </a:cubicBezTo>
                    <a:cubicBezTo>
                      <a:pt x="943678" y="1587141"/>
                      <a:pt x="945399" y="1584136"/>
                      <a:pt x="947012" y="1581023"/>
                    </a:cubicBezTo>
                    <a:cubicBezTo>
                      <a:pt x="949701" y="1575762"/>
                      <a:pt x="952174" y="1570287"/>
                      <a:pt x="953035" y="1566316"/>
                    </a:cubicBezTo>
                    <a:cubicBezTo>
                      <a:pt x="955400" y="1553756"/>
                      <a:pt x="957766" y="1541196"/>
                      <a:pt x="959810" y="1528636"/>
                    </a:cubicBezTo>
                    <a:cubicBezTo>
                      <a:pt x="961315" y="1520156"/>
                      <a:pt x="962606" y="1511675"/>
                      <a:pt x="963788" y="1503302"/>
                    </a:cubicBezTo>
                    <a:cubicBezTo>
                      <a:pt x="966370" y="1483335"/>
                      <a:pt x="968736" y="1463368"/>
                      <a:pt x="969811" y="1443401"/>
                    </a:cubicBezTo>
                    <a:cubicBezTo>
                      <a:pt x="970671" y="1430090"/>
                      <a:pt x="970886" y="1416671"/>
                      <a:pt x="970779" y="1403253"/>
                    </a:cubicBezTo>
                    <a:cubicBezTo>
                      <a:pt x="970241" y="1369867"/>
                      <a:pt x="966907" y="1336589"/>
                      <a:pt x="960455" y="1303311"/>
                    </a:cubicBezTo>
                    <a:cubicBezTo>
                      <a:pt x="959702" y="1299446"/>
                      <a:pt x="956046" y="1296762"/>
                      <a:pt x="952174" y="1297514"/>
                    </a:cubicBezTo>
                    <a:close/>
                    <a:moveTo>
                      <a:pt x="371666" y="1617306"/>
                    </a:moveTo>
                    <a:cubicBezTo>
                      <a:pt x="373601" y="1620742"/>
                      <a:pt x="377903" y="1621922"/>
                      <a:pt x="381344" y="1619990"/>
                    </a:cubicBezTo>
                    <a:cubicBezTo>
                      <a:pt x="423931" y="1596803"/>
                      <a:pt x="467377" y="1575977"/>
                      <a:pt x="511469" y="1556762"/>
                    </a:cubicBezTo>
                    <a:cubicBezTo>
                      <a:pt x="529214" y="1549140"/>
                      <a:pt x="546958" y="1541733"/>
                      <a:pt x="564918" y="1534648"/>
                    </a:cubicBezTo>
                    <a:cubicBezTo>
                      <a:pt x="591588" y="1524020"/>
                      <a:pt x="618688" y="1513930"/>
                      <a:pt x="646326" y="1505020"/>
                    </a:cubicBezTo>
                    <a:cubicBezTo>
                      <a:pt x="652779" y="1502873"/>
                      <a:pt x="708055" y="1480973"/>
                      <a:pt x="731177" y="1476357"/>
                    </a:cubicBezTo>
                    <a:cubicBezTo>
                      <a:pt x="732682" y="1476035"/>
                      <a:pt x="734510" y="1475391"/>
                      <a:pt x="735693" y="1475177"/>
                    </a:cubicBezTo>
                    <a:cubicBezTo>
                      <a:pt x="735263" y="1474854"/>
                      <a:pt x="734941" y="1474425"/>
                      <a:pt x="734725" y="1474210"/>
                    </a:cubicBezTo>
                    <a:cubicBezTo>
                      <a:pt x="735048" y="1474640"/>
                      <a:pt x="735478" y="1474854"/>
                      <a:pt x="735908" y="1475177"/>
                    </a:cubicBezTo>
                    <a:cubicBezTo>
                      <a:pt x="736554" y="1475069"/>
                      <a:pt x="737091" y="1475177"/>
                      <a:pt x="736984" y="1475606"/>
                    </a:cubicBezTo>
                    <a:lnTo>
                      <a:pt x="736984" y="1475820"/>
                    </a:lnTo>
                    <a:cubicBezTo>
                      <a:pt x="739350" y="1476894"/>
                      <a:pt x="742361" y="1476464"/>
                      <a:pt x="744404" y="1474532"/>
                    </a:cubicBezTo>
                    <a:cubicBezTo>
                      <a:pt x="747200" y="1471956"/>
                      <a:pt x="747308" y="1467662"/>
                      <a:pt x="744727" y="1464871"/>
                    </a:cubicBezTo>
                    <a:cubicBezTo>
                      <a:pt x="743544" y="1463583"/>
                      <a:pt x="741716" y="1462509"/>
                      <a:pt x="738812" y="1462080"/>
                    </a:cubicBezTo>
                    <a:cubicBezTo>
                      <a:pt x="735156" y="1461436"/>
                      <a:pt x="727735" y="1462509"/>
                      <a:pt x="718271" y="1464656"/>
                    </a:cubicBezTo>
                    <a:cubicBezTo>
                      <a:pt x="691601" y="1471097"/>
                      <a:pt x="646972" y="1486877"/>
                      <a:pt x="641164" y="1488595"/>
                    </a:cubicBezTo>
                    <a:cubicBezTo>
                      <a:pt x="612881" y="1496968"/>
                      <a:pt x="585135" y="1506200"/>
                      <a:pt x="557820" y="1516720"/>
                    </a:cubicBezTo>
                    <a:cubicBezTo>
                      <a:pt x="539645" y="1523806"/>
                      <a:pt x="521578" y="1531427"/>
                      <a:pt x="503834" y="1539478"/>
                    </a:cubicBezTo>
                    <a:cubicBezTo>
                      <a:pt x="459527" y="1559660"/>
                      <a:pt x="416618" y="1582847"/>
                      <a:pt x="374354" y="1607645"/>
                    </a:cubicBezTo>
                    <a:cubicBezTo>
                      <a:pt x="370913" y="1609577"/>
                      <a:pt x="369730" y="1613871"/>
                      <a:pt x="371666" y="1617306"/>
                    </a:cubicBezTo>
                    <a:close/>
                    <a:moveTo>
                      <a:pt x="735693" y="1475177"/>
                    </a:moveTo>
                    <a:cubicBezTo>
                      <a:pt x="736231" y="1475820"/>
                      <a:pt x="736769" y="1476250"/>
                      <a:pt x="736984" y="1475820"/>
                    </a:cubicBezTo>
                    <a:cubicBezTo>
                      <a:pt x="736554" y="1475606"/>
                      <a:pt x="736231" y="1475391"/>
                      <a:pt x="735908" y="1475177"/>
                    </a:cubicBezTo>
                    <a:lnTo>
                      <a:pt x="735693" y="1475177"/>
                    </a:lnTo>
                    <a:close/>
                    <a:moveTo>
                      <a:pt x="1401589" y="1309430"/>
                    </a:moveTo>
                    <a:lnTo>
                      <a:pt x="1385566" y="1291825"/>
                    </a:lnTo>
                    <a:cubicBezTo>
                      <a:pt x="1377608" y="1283666"/>
                      <a:pt x="1369220" y="1276044"/>
                      <a:pt x="1360509" y="1268852"/>
                    </a:cubicBezTo>
                    <a:cubicBezTo>
                      <a:pt x="1351905" y="1261552"/>
                      <a:pt x="1342872" y="1254789"/>
                      <a:pt x="1333731" y="1248241"/>
                    </a:cubicBezTo>
                    <a:cubicBezTo>
                      <a:pt x="1319213" y="1237935"/>
                      <a:pt x="1305232" y="1229240"/>
                      <a:pt x="1291144" y="1222048"/>
                    </a:cubicBezTo>
                    <a:cubicBezTo>
                      <a:pt x="1275766" y="1214211"/>
                      <a:pt x="1260495" y="1207985"/>
                      <a:pt x="1244794" y="1202939"/>
                    </a:cubicBezTo>
                    <a:cubicBezTo>
                      <a:pt x="1215005" y="1193278"/>
                      <a:pt x="1183818" y="1188018"/>
                      <a:pt x="1147900" y="1183187"/>
                    </a:cubicBezTo>
                    <a:cubicBezTo>
                      <a:pt x="1144028" y="1182543"/>
                      <a:pt x="1140372" y="1185227"/>
                      <a:pt x="1139726" y="1189092"/>
                    </a:cubicBezTo>
                    <a:cubicBezTo>
                      <a:pt x="1139081" y="1192956"/>
                      <a:pt x="1141769" y="1196606"/>
                      <a:pt x="1145641" y="1197250"/>
                    </a:cubicBezTo>
                    <a:cubicBezTo>
                      <a:pt x="1180269" y="1203476"/>
                      <a:pt x="1210166" y="1210347"/>
                      <a:pt x="1238879" y="1220545"/>
                    </a:cubicBezTo>
                    <a:cubicBezTo>
                      <a:pt x="1253505" y="1225698"/>
                      <a:pt x="1267808" y="1231816"/>
                      <a:pt x="1282326" y="1239224"/>
                    </a:cubicBezTo>
                    <a:cubicBezTo>
                      <a:pt x="1295769" y="1245986"/>
                      <a:pt x="1309319" y="1253715"/>
                      <a:pt x="1323407" y="1263162"/>
                    </a:cubicBezTo>
                    <a:cubicBezTo>
                      <a:pt x="1332441" y="1269174"/>
                      <a:pt x="1341366" y="1275400"/>
                      <a:pt x="1349970" y="1282056"/>
                    </a:cubicBezTo>
                    <a:cubicBezTo>
                      <a:pt x="1358573" y="1288604"/>
                      <a:pt x="1366854" y="1295474"/>
                      <a:pt x="1374812" y="1302881"/>
                    </a:cubicBezTo>
                    <a:lnTo>
                      <a:pt x="1390943" y="1318769"/>
                    </a:lnTo>
                    <a:cubicBezTo>
                      <a:pt x="1391803" y="1319628"/>
                      <a:pt x="1393954" y="1321668"/>
                      <a:pt x="1395460" y="1323278"/>
                    </a:cubicBezTo>
                    <a:cubicBezTo>
                      <a:pt x="1395567" y="1323922"/>
                      <a:pt x="1395782" y="1324458"/>
                      <a:pt x="1396105" y="1324995"/>
                    </a:cubicBezTo>
                    <a:cubicBezTo>
                      <a:pt x="1395997" y="1324673"/>
                      <a:pt x="1395997" y="1324458"/>
                      <a:pt x="1395997" y="1324458"/>
                    </a:cubicBezTo>
                    <a:cubicBezTo>
                      <a:pt x="1395997" y="1324351"/>
                      <a:pt x="1395997" y="1324137"/>
                      <a:pt x="1396105" y="1324029"/>
                    </a:cubicBezTo>
                    <a:cubicBezTo>
                      <a:pt x="1396750" y="1324888"/>
                      <a:pt x="1397073" y="1325639"/>
                      <a:pt x="1396643" y="1325961"/>
                    </a:cubicBezTo>
                    <a:lnTo>
                      <a:pt x="1397503" y="1327035"/>
                    </a:lnTo>
                    <a:cubicBezTo>
                      <a:pt x="1398256" y="1327894"/>
                      <a:pt x="1398901" y="1328216"/>
                      <a:pt x="1399224" y="1328431"/>
                    </a:cubicBezTo>
                    <a:cubicBezTo>
                      <a:pt x="1400944" y="1329504"/>
                      <a:pt x="1402558" y="1329397"/>
                      <a:pt x="1403525" y="1329289"/>
                    </a:cubicBezTo>
                    <a:cubicBezTo>
                      <a:pt x="1405891" y="1328967"/>
                      <a:pt x="1407504" y="1327679"/>
                      <a:pt x="1408687" y="1325639"/>
                    </a:cubicBezTo>
                    <a:cubicBezTo>
                      <a:pt x="1409117" y="1324781"/>
                      <a:pt x="1409870" y="1323063"/>
                      <a:pt x="1409117" y="1320487"/>
                    </a:cubicBezTo>
                    <a:cubicBezTo>
                      <a:pt x="1409117" y="1320272"/>
                      <a:pt x="1408795" y="1319413"/>
                      <a:pt x="1408042" y="1318232"/>
                    </a:cubicBezTo>
                    <a:cubicBezTo>
                      <a:pt x="1407074" y="1316729"/>
                      <a:pt x="1403310" y="1311362"/>
                      <a:pt x="1401589" y="1309430"/>
                    </a:cubicBezTo>
                    <a:close/>
                    <a:moveTo>
                      <a:pt x="1216296" y="867260"/>
                    </a:moveTo>
                    <a:cubicBezTo>
                      <a:pt x="1215650" y="866830"/>
                      <a:pt x="1215005" y="866723"/>
                      <a:pt x="1214683" y="868118"/>
                    </a:cubicBezTo>
                    <a:lnTo>
                      <a:pt x="1215866" y="867367"/>
                    </a:lnTo>
                    <a:cubicBezTo>
                      <a:pt x="1216081" y="867260"/>
                      <a:pt x="1216188" y="867260"/>
                      <a:pt x="1216296" y="867260"/>
                    </a:cubicBezTo>
                    <a:close/>
                    <a:moveTo>
                      <a:pt x="1216296" y="867260"/>
                    </a:moveTo>
                    <a:cubicBezTo>
                      <a:pt x="1216296" y="867260"/>
                      <a:pt x="1216403" y="867260"/>
                      <a:pt x="1216511" y="867152"/>
                    </a:cubicBezTo>
                    <a:cubicBezTo>
                      <a:pt x="1215650" y="868011"/>
                      <a:pt x="1215005" y="869085"/>
                      <a:pt x="1214683" y="870265"/>
                    </a:cubicBezTo>
                    <a:cubicBezTo>
                      <a:pt x="1214683" y="869514"/>
                      <a:pt x="1214683" y="868763"/>
                      <a:pt x="1214790" y="868118"/>
                    </a:cubicBezTo>
                    <a:cubicBezTo>
                      <a:pt x="1210488" y="870695"/>
                      <a:pt x="1202315" y="875096"/>
                      <a:pt x="1201455" y="875740"/>
                    </a:cubicBezTo>
                    <a:cubicBezTo>
                      <a:pt x="1195863" y="879497"/>
                      <a:pt x="1190593" y="883791"/>
                      <a:pt x="1185431" y="888193"/>
                    </a:cubicBezTo>
                    <a:cubicBezTo>
                      <a:pt x="1180377" y="892594"/>
                      <a:pt x="1175645" y="897210"/>
                      <a:pt x="1170806" y="901826"/>
                    </a:cubicBezTo>
                    <a:cubicBezTo>
                      <a:pt x="1161772" y="911058"/>
                      <a:pt x="1152093" y="920504"/>
                      <a:pt x="1142952" y="930810"/>
                    </a:cubicBezTo>
                    <a:cubicBezTo>
                      <a:pt x="1133919" y="940901"/>
                      <a:pt x="1125423" y="951743"/>
                      <a:pt x="1117895" y="963015"/>
                    </a:cubicBezTo>
                    <a:cubicBezTo>
                      <a:pt x="1107356" y="978688"/>
                      <a:pt x="1098968" y="995327"/>
                      <a:pt x="1093699" y="1012610"/>
                    </a:cubicBezTo>
                    <a:cubicBezTo>
                      <a:pt x="1092515" y="1016367"/>
                      <a:pt x="1094451" y="1020339"/>
                      <a:pt x="1098215" y="1021627"/>
                    </a:cubicBezTo>
                    <a:cubicBezTo>
                      <a:pt x="1101872" y="1022916"/>
                      <a:pt x="1105958" y="1020876"/>
                      <a:pt x="1107249" y="1017226"/>
                    </a:cubicBezTo>
                    <a:cubicBezTo>
                      <a:pt x="1113163" y="1001768"/>
                      <a:pt x="1122304" y="987276"/>
                      <a:pt x="1132736" y="973427"/>
                    </a:cubicBezTo>
                    <a:cubicBezTo>
                      <a:pt x="1140372" y="963122"/>
                      <a:pt x="1148867" y="953246"/>
                      <a:pt x="1157470" y="943477"/>
                    </a:cubicBezTo>
                    <a:cubicBezTo>
                      <a:pt x="1166289" y="933387"/>
                      <a:pt x="1175107" y="923403"/>
                      <a:pt x="1183711" y="914064"/>
                    </a:cubicBezTo>
                    <a:cubicBezTo>
                      <a:pt x="1188765" y="908481"/>
                      <a:pt x="1193927" y="902900"/>
                      <a:pt x="1199304" y="897639"/>
                    </a:cubicBezTo>
                    <a:cubicBezTo>
                      <a:pt x="1202960" y="894204"/>
                      <a:pt x="1206617" y="890877"/>
                      <a:pt x="1210488" y="887763"/>
                    </a:cubicBezTo>
                    <a:cubicBezTo>
                      <a:pt x="1211241" y="887119"/>
                      <a:pt x="1220060" y="881430"/>
                      <a:pt x="1223609" y="878961"/>
                    </a:cubicBezTo>
                    <a:cubicBezTo>
                      <a:pt x="1228556" y="875418"/>
                      <a:pt x="1227803" y="870051"/>
                      <a:pt x="1227587" y="869729"/>
                    </a:cubicBezTo>
                    <a:cubicBezTo>
                      <a:pt x="1226297" y="866186"/>
                      <a:pt x="1222318" y="864361"/>
                      <a:pt x="1218769" y="865757"/>
                    </a:cubicBezTo>
                    <a:cubicBezTo>
                      <a:pt x="1218124" y="865971"/>
                      <a:pt x="1217371" y="866401"/>
                      <a:pt x="1216833" y="866938"/>
                    </a:cubicBezTo>
                    <a:cubicBezTo>
                      <a:pt x="1216511" y="866508"/>
                      <a:pt x="1216511" y="867367"/>
                      <a:pt x="1216296" y="867260"/>
                    </a:cubicBezTo>
                    <a:close/>
                    <a:moveTo>
                      <a:pt x="836352" y="916533"/>
                    </a:moveTo>
                    <a:cubicBezTo>
                      <a:pt x="846461" y="933816"/>
                      <a:pt x="856247" y="951207"/>
                      <a:pt x="865066" y="968060"/>
                    </a:cubicBezTo>
                    <a:cubicBezTo>
                      <a:pt x="880767" y="997903"/>
                      <a:pt x="893671" y="1025921"/>
                      <a:pt x="901092" y="1048357"/>
                    </a:cubicBezTo>
                    <a:cubicBezTo>
                      <a:pt x="902167" y="1052222"/>
                      <a:pt x="906146" y="1054261"/>
                      <a:pt x="909910" y="1053188"/>
                    </a:cubicBezTo>
                    <a:cubicBezTo>
                      <a:pt x="913674" y="1052007"/>
                      <a:pt x="915825" y="1048035"/>
                      <a:pt x="914749" y="1044278"/>
                    </a:cubicBezTo>
                    <a:cubicBezTo>
                      <a:pt x="908190" y="1020769"/>
                      <a:pt x="896683" y="991140"/>
                      <a:pt x="881519" y="959794"/>
                    </a:cubicBezTo>
                    <a:cubicBezTo>
                      <a:pt x="873024" y="942404"/>
                      <a:pt x="863453" y="924369"/>
                      <a:pt x="852914" y="906764"/>
                    </a:cubicBezTo>
                    <a:cubicBezTo>
                      <a:pt x="840008" y="884972"/>
                      <a:pt x="825705" y="863610"/>
                      <a:pt x="811080" y="844072"/>
                    </a:cubicBezTo>
                    <a:cubicBezTo>
                      <a:pt x="794734" y="821958"/>
                      <a:pt x="777849" y="802314"/>
                      <a:pt x="761718" y="786641"/>
                    </a:cubicBezTo>
                    <a:cubicBezTo>
                      <a:pt x="759137" y="783957"/>
                      <a:pt x="754728" y="783957"/>
                      <a:pt x="752040" y="786533"/>
                    </a:cubicBezTo>
                    <a:cubicBezTo>
                      <a:pt x="749351" y="789217"/>
                      <a:pt x="749351" y="793511"/>
                      <a:pt x="751932" y="796195"/>
                    </a:cubicBezTo>
                    <a:cubicBezTo>
                      <a:pt x="766773" y="812082"/>
                      <a:pt x="782044" y="832049"/>
                      <a:pt x="797099" y="854056"/>
                    </a:cubicBezTo>
                    <a:cubicBezTo>
                      <a:pt x="810650" y="873701"/>
                      <a:pt x="823770" y="895063"/>
                      <a:pt x="836352" y="916533"/>
                    </a:cubicBezTo>
                    <a:close/>
                    <a:moveTo>
                      <a:pt x="1537952" y="2093721"/>
                    </a:moveTo>
                    <a:cubicBezTo>
                      <a:pt x="1527735" y="2073969"/>
                      <a:pt x="1519670" y="2048741"/>
                      <a:pt x="1512357" y="2034249"/>
                    </a:cubicBezTo>
                    <a:cubicBezTo>
                      <a:pt x="1485472" y="1980682"/>
                      <a:pt x="1461813" y="1925612"/>
                      <a:pt x="1436218" y="1871508"/>
                    </a:cubicBezTo>
                    <a:cubicBezTo>
                      <a:pt x="1429765" y="1857875"/>
                      <a:pt x="1423205" y="1844349"/>
                      <a:pt x="1416430" y="1830823"/>
                    </a:cubicBezTo>
                    <a:cubicBezTo>
                      <a:pt x="1380511" y="1759973"/>
                      <a:pt x="1344485" y="1689123"/>
                      <a:pt x="1307598" y="1618809"/>
                    </a:cubicBezTo>
                    <a:cubicBezTo>
                      <a:pt x="1270712" y="1548388"/>
                      <a:pt x="1232857" y="1478611"/>
                      <a:pt x="1194572" y="1408835"/>
                    </a:cubicBezTo>
                    <a:cubicBezTo>
                      <a:pt x="1171558" y="1367076"/>
                      <a:pt x="1144781" y="1326605"/>
                      <a:pt x="1120476" y="1285169"/>
                    </a:cubicBezTo>
                    <a:cubicBezTo>
                      <a:pt x="1110152" y="1267564"/>
                      <a:pt x="1100259" y="1249744"/>
                      <a:pt x="1091225" y="1231495"/>
                    </a:cubicBezTo>
                    <a:cubicBezTo>
                      <a:pt x="1089504" y="1227952"/>
                      <a:pt x="1085310" y="1226449"/>
                      <a:pt x="1081761" y="1228167"/>
                    </a:cubicBezTo>
                    <a:cubicBezTo>
                      <a:pt x="1078212" y="1229884"/>
                      <a:pt x="1076707" y="1234178"/>
                      <a:pt x="1078428" y="1237721"/>
                    </a:cubicBezTo>
                    <a:cubicBezTo>
                      <a:pt x="1087246" y="1256399"/>
                      <a:pt x="1097033" y="1274649"/>
                      <a:pt x="1107249" y="1292791"/>
                    </a:cubicBezTo>
                    <a:cubicBezTo>
                      <a:pt x="1130908" y="1334442"/>
                      <a:pt x="1157040" y="1375020"/>
                      <a:pt x="1179409" y="1417101"/>
                    </a:cubicBezTo>
                    <a:cubicBezTo>
                      <a:pt x="1185001" y="1427514"/>
                      <a:pt x="1190486" y="1438034"/>
                      <a:pt x="1195970" y="1448554"/>
                    </a:cubicBezTo>
                    <a:cubicBezTo>
                      <a:pt x="1194680" y="1446085"/>
                      <a:pt x="1192529" y="1443830"/>
                      <a:pt x="1188443" y="1443079"/>
                    </a:cubicBezTo>
                    <a:cubicBezTo>
                      <a:pt x="1184679" y="1442435"/>
                      <a:pt x="1181130" y="1444797"/>
                      <a:pt x="1180377" y="1448447"/>
                    </a:cubicBezTo>
                    <a:cubicBezTo>
                      <a:pt x="1179947" y="1450916"/>
                      <a:pt x="1180700" y="1453170"/>
                      <a:pt x="1182313" y="1454780"/>
                    </a:cubicBezTo>
                    <a:cubicBezTo>
                      <a:pt x="1181130" y="1456820"/>
                      <a:pt x="1178871" y="1460684"/>
                      <a:pt x="1177043" y="1463261"/>
                    </a:cubicBezTo>
                    <a:cubicBezTo>
                      <a:pt x="1173602" y="1468199"/>
                      <a:pt x="1170376" y="1473244"/>
                      <a:pt x="1168978" y="1477216"/>
                    </a:cubicBezTo>
                    <a:cubicBezTo>
                      <a:pt x="1164353" y="1490527"/>
                      <a:pt x="1159729" y="1503839"/>
                      <a:pt x="1155427" y="1517364"/>
                    </a:cubicBezTo>
                    <a:cubicBezTo>
                      <a:pt x="1152524" y="1526382"/>
                      <a:pt x="1149835" y="1535506"/>
                      <a:pt x="1147254" y="1544631"/>
                    </a:cubicBezTo>
                    <a:cubicBezTo>
                      <a:pt x="1141769" y="1564920"/>
                      <a:pt x="1136392" y="1585424"/>
                      <a:pt x="1131876" y="1606035"/>
                    </a:cubicBezTo>
                    <a:cubicBezTo>
                      <a:pt x="1128865" y="1619883"/>
                      <a:pt x="1126284" y="1633731"/>
                      <a:pt x="1123918" y="1647686"/>
                    </a:cubicBezTo>
                    <a:cubicBezTo>
                      <a:pt x="1118218" y="1682575"/>
                      <a:pt x="1114562" y="1717785"/>
                      <a:pt x="1113378" y="1753102"/>
                    </a:cubicBezTo>
                    <a:cubicBezTo>
                      <a:pt x="1113163" y="1756967"/>
                      <a:pt x="1116175" y="1760402"/>
                      <a:pt x="1120154" y="1760617"/>
                    </a:cubicBezTo>
                    <a:cubicBezTo>
                      <a:pt x="1124025" y="1760832"/>
                      <a:pt x="1127359" y="1757719"/>
                      <a:pt x="1127574" y="1753854"/>
                    </a:cubicBezTo>
                    <a:cubicBezTo>
                      <a:pt x="1129725" y="1726158"/>
                      <a:pt x="1133704" y="1698784"/>
                      <a:pt x="1138436" y="1671410"/>
                    </a:cubicBezTo>
                    <a:cubicBezTo>
                      <a:pt x="1142092" y="1650906"/>
                      <a:pt x="1146394" y="1630510"/>
                      <a:pt x="1150803" y="1610221"/>
                    </a:cubicBezTo>
                    <a:cubicBezTo>
                      <a:pt x="1155212" y="1589718"/>
                      <a:pt x="1159729" y="1569321"/>
                      <a:pt x="1164783" y="1549140"/>
                    </a:cubicBezTo>
                    <a:cubicBezTo>
                      <a:pt x="1167579" y="1537868"/>
                      <a:pt x="1170591" y="1526704"/>
                      <a:pt x="1173709" y="1515540"/>
                    </a:cubicBezTo>
                    <a:cubicBezTo>
                      <a:pt x="1176935" y="1504268"/>
                      <a:pt x="1180162" y="1493104"/>
                      <a:pt x="1183603" y="1481940"/>
                    </a:cubicBezTo>
                    <a:cubicBezTo>
                      <a:pt x="1184679" y="1478290"/>
                      <a:pt x="1188012" y="1473459"/>
                      <a:pt x="1190808" y="1468950"/>
                    </a:cubicBezTo>
                    <a:cubicBezTo>
                      <a:pt x="1193605" y="1464441"/>
                      <a:pt x="1195970" y="1460147"/>
                      <a:pt x="1196723" y="1456927"/>
                    </a:cubicBezTo>
                    <a:cubicBezTo>
                      <a:pt x="1197583" y="1453492"/>
                      <a:pt x="1197261" y="1450808"/>
                      <a:pt x="1196078" y="1448661"/>
                    </a:cubicBezTo>
                    <a:cubicBezTo>
                      <a:pt x="1220382" y="1494177"/>
                      <a:pt x="1244472" y="1539800"/>
                      <a:pt x="1268453" y="1585531"/>
                    </a:cubicBezTo>
                    <a:cubicBezTo>
                      <a:pt x="1278347" y="1604424"/>
                      <a:pt x="1288133" y="1623318"/>
                      <a:pt x="1298027" y="1642104"/>
                    </a:cubicBezTo>
                    <a:cubicBezTo>
                      <a:pt x="1297167" y="1640923"/>
                      <a:pt x="1296414" y="1639635"/>
                      <a:pt x="1295016" y="1639206"/>
                    </a:cubicBezTo>
                    <a:cubicBezTo>
                      <a:pt x="1293403" y="1638562"/>
                      <a:pt x="1291037" y="1638132"/>
                      <a:pt x="1287811" y="1639420"/>
                    </a:cubicBezTo>
                    <a:cubicBezTo>
                      <a:pt x="1284262" y="1640816"/>
                      <a:pt x="1282541" y="1644788"/>
                      <a:pt x="1283939" y="1648330"/>
                    </a:cubicBezTo>
                    <a:cubicBezTo>
                      <a:pt x="1284262" y="1649189"/>
                      <a:pt x="1284692" y="1649833"/>
                      <a:pt x="1285230" y="1650477"/>
                    </a:cubicBezTo>
                    <a:cubicBezTo>
                      <a:pt x="1282864" y="1657025"/>
                      <a:pt x="1277702" y="1666794"/>
                      <a:pt x="1276626" y="1672269"/>
                    </a:cubicBezTo>
                    <a:lnTo>
                      <a:pt x="1265227" y="1733780"/>
                    </a:lnTo>
                    <a:cubicBezTo>
                      <a:pt x="1262538" y="1748916"/>
                      <a:pt x="1259958" y="1763945"/>
                      <a:pt x="1258022" y="1778974"/>
                    </a:cubicBezTo>
                    <a:cubicBezTo>
                      <a:pt x="1256086" y="1794110"/>
                      <a:pt x="1254688" y="1809354"/>
                      <a:pt x="1253827" y="1824597"/>
                    </a:cubicBezTo>
                    <a:cubicBezTo>
                      <a:pt x="1252322" y="1854977"/>
                      <a:pt x="1253075" y="1885464"/>
                      <a:pt x="1256194" y="1916380"/>
                    </a:cubicBezTo>
                    <a:cubicBezTo>
                      <a:pt x="1256516" y="1920245"/>
                      <a:pt x="1259958" y="1923251"/>
                      <a:pt x="1263829" y="1922928"/>
                    </a:cubicBezTo>
                    <a:cubicBezTo>
                      <a:pt x="1267808" y="1922607"/>
                      <a:pt x="1270712" y="1919171"/>
                      <a:pt x="1270389" y="1915307"/>
                    </a:cubicBezTo>
                    <a:cubicBezTo>
                      <a:pt x="1269099" y="1891153"/>
                      <a:pt x="1269636" y="1867322"/>
                      <a:pt x="1271142" y="1843705"/>
                    </a:cubicBezTo>
                    <a:cubicBezTo>
                      <a:pt x="1272217" y="1825885"/>
                      <a:pt x="1274046" y="1808065"/>
                      <a:pt x="1276089" y="1790245"/>
                    </a:cubicBezTo>
                    <a:cubicBezTo>
                      <a:pt x="1278132" y="1772533"/>
                      <a:pt x="1280283" y="1754713"/>
                      <a:pt x="1283187" y="1736785"/>
                    </a:cubicBezTo>
                    <a:lnTo>
                      <a:pt x="1291790" y="1674845"/>
                    </a:lnTo>
                    <a:cubicBezTo>
                      <a:pt x="1292542" y="1669585"/>
                      <a:pt x="1297059" y="1660246"/>
                      <a:pt x="1298995" y="1654127"/>
                    </a:cubicBezTo>
                    <a:cubicBezTo>
                      <a:pt x="1300178" y="1649833"/>
                      <a:pt x="1300070" y="1646935"/>
                      <a:pt x="1299425" y="1644895"/>
                    </a:cubicBezTo>
                    <a:cubicBezTo>
                      <a:pt x="1311147" y="1667331"/>
                      <a:pt x="1322869" y="1689659"/>
                      <a:pt x="1334591" y="1712095"/>
                    </a:cubicBezTo>
                    <a:cubicBezTo>
                      <a:pt x="1356530" y="1754391"/>
                      <a:pt x="1378575" y="1796579"/>
                      <a:pt x="1400407" y="1838982"/>
                    </a:cubicBezTo>
                    <a:cubicBezTo>
                      <a:pt x="1427937" y="1892227"/>
                      <a:pt x="1452349" y="1946975"/>
                      <a:pt x="1478589" y="2000757"/>
                    </a:cubicBezTo>
                    <a:cubicBezTo>
                      <a:pt x="1485257" y="2014283"/>
                      <a:pt x="1492032" y="2027701"/>
                      <a:pt x="1498915" y="2041120"/>
                    </a:cubicBezTo>
                    <a:cubicBezTo>
                      <a:pt x="1506442" y="2055504"/>
                      <a:pt x="1514939" y="2080624"/>
                      <a:pt x="1525478" y="2100269"/>
                    </a:cubicBezTo>
                    <a:cubicBezTo>
                      <a:pt x="1530854" y="2110252"/>
                      <a:pt x="1536769" y="2118948"/>
                      <a:pt x="1543329" y="2124530"/>
                    </a:cubicBezTo>
                    <a:cubicBezTo>
                      <a:pt x="1546125" y="2126999"/>
                      <a:pt x="1550427" y="2126784"/>
                      <a:pt x="1552900" y="2123886"/>
                    </a:cubicBezTo>
                    <a:cubicBezTo>
                      <a:pt x="1555481" y="2121095"/>
                      <a:pt x="1555158" y="2116801"/>
                      <a:pt x="1552363" y="2114332"/>
                    </a:cubicBezTo>
                    <a:cubicBezTo>
                      <a:pt x="1546985" y="2109501"/>
                      <a:pt x="1542254" y="2102094"/>
                      <a:pt x="1537952" y="2093721"/>
                    </a:cubicBezTo>
                    <a:close/>
                    <a:moveTo>
                      <a:pt x="1534726" y="1821055"/>
                    </a:moveTo>
                    <a:cubicBezTo>
                      <a:pt x="1537737" y="1823309"/>
                      <a:pt x="1542039" y="1822665"/>
                      <a:pt x="1544297" y="1819659"/>
                    </a:cubicBezTo>
                    <a:cubicBezTo>
                      <a:pt x="1545372" y="1818371"/>
                      <a:pt x="1545910" y="1816546"/>
                      <a:pt x="1545695" y="1814184"/>
                    </a:cubicBezTo>
                    <a:cubicBezTo>
                      <a:pt x="1545587" y="1812467"/>
                      <a:pt x="1544189" y="1809139"/>
                      <a:pt x="1541071" y="1805167"/>
                    </a:cubicBezTo>
                    <a:cubicBezTo>
                      <a:pt x="1530747" y="1791855"/>
                      <a:pt x="1498592" y="1762227"/>
                      <a:pt x="1496011" y="1759758"/>
                    </a:cubicBezTo>
                    <a:cubicBezTo>
                      <a:pt x="1480095" y="1744515"/>
                      <a:pt x="1463963" y="1729379"/>
                      <a:pt x="1447402" y="1714779"/>
                    </a:cubicBezTo>
                    <a:cubicBezTo>
                      <a:pt x="1436218" y="1705118"/>
                      <a:pt x="1424926" y="1695671"/>
                      <a:pt x="1413419" y="1686546"/>
                    </a:cubicBezTo>
                    <a:cubicBezTo>
                      <a:pt x="1384598" y="1663466"/>
                      <a:pt x="1354594" y="1642104"/>
                      <a:pt x="1324052" y="1621600"/>
                    </a:cubicBezTo>
                    <a:cubicBezTo>
                      <a:pt x="1320826" y="1619346"/>
                      <a:pt x="1316309" y="1620097"/>
                      <a:pt x="1314051" y="1623318"/>
                    </a:cubicBezTo>
                    <a:cubicBezTo>
                      <a:pt x="1311792" y="1626538"/>
                      <a:pt x="1312653" y="1631047"/>
                      <a:pt x="1315879" y="1633301"/>
                    </a:cubicBezTo>
                    <a:cubicBezTo>
                      <a:pt x="1339323" y="1650477"/>
                      <a:pt x="1362014" y="1668726"/>
                      <a:pt x="1384598" y="1687190"/>
                    </a:cubicBezTo>
                    <a:cubicBezTo>
                      <a:pt x="1398148" y="1698247"/>
                      <a:pt x="1411484" y="1709626"/>
                      <a:pt x="1424818" y="1720898"/>
                    </a:cubicBezTo>
                    <a:cubicBezTo>
                      <a:pt x="1444929" y="1737752"/>
                      <a:pt x="1464931" y="1754713"/>
                      <a:pt x="1484396" y="1772211"/>
                    </a:cubicBezTo>
                    <a:cubicBezTo>
                      <a:pt x="1486978" y="1774572"/>
                      <a:pt x="1519563" y="1801624"/>
                      <a:pt x="1530209" y="1814077"/>
                    </a:cubicBezTo>
                    <a:cubicBezTo>
                      <a:pt x="1530747" y="1814614"/>
                      <a:pt x="1531392" y="1815150"/>
                      <a:pt x="1531930" y="1815687"/>
                    </a:cubicBezTo>
                    <a:cubicBezTo>
                      <a:pt x="1532467" y="1816224"/>
                      <a:pt x="1532682" y="1816546"/>
                      <a:pt x="1532360" y="1816761"/>
                    </a:cubicBezTo>
                    <a:cubicBezTo>
                      <a:pt x="1532252" y="1816761"/>
                      <a:pt x="1532145" y="1816868"/>
                      <a:pt x="1532037" y="1816761"/>
                    </a:cubicBezTo>
                    <a:cubicBezTo>
                      <a:pt x="1532360" y="1818478"/>
                      <a:pt x="1533220" y="1819981"/>
                      <a:pt x="1534726" y="1821055"/>
                    </a:cubicBezTo>
                    <a:close/>
                    <a:moveTo>
                      <a:pt x="1430518" y="1528207"/>
                    </a:moveTo>
                    <a:cubicBezTo>
                      <a:pt x="1407720" y="1512104"/>
                      <a:pt x="1384813" y="1496324"/>
                      <a:pt x="1360616" y="1483120"/>
                    </a:cubicBezTo>
                    <a:cubicBezTo>
                      <a:pt x="1320181" y="1460899"/>
                      <a:pt x="1276626" y="1445334"/>
                      <a:pt x="1226727" y="1442864"/>
                    </a:cubicBezTo>
                    <a:cubicBezTo>
                      <a:pt x="1222856" y="1442650"/>
                      <a:pt x="1219414" y="1445655"/>
                      <a:pt x="1219092" y="1449520"/>
                    </a:cubicBezTo>
                    <a:cubicBezTo>
                      <a:pt x="1218877" y="1453492"/>
                      <a:pt x="1221888" y="1456820"/>
                      <a:pt x="1225759" y="1457142"/>
                    </a:cubicBezTo>
                    <a:cubicBezTo>
                      <a:pt x="1260925" y="1460147"/>
                      <a:pt x="1292220" y="1470346"/>
                      <a:pt x="1321471" y="1484194"/>
                    </a:cubicBezTo>
                    <a:cubicBezTo>
                      <a:pt x="1338570" y="1492245"/>
                      <a:pt x="1354917" y="1501584"/>
                      <a:pt x="1370940" y="1511460"/>
                    </a:cubicBezTo>
                    <a:cubicBezTo>
                      <a:pt x="1381694" y="1518116"/>
                      <a:pt x="1392341" y="1524879"/>
                      <a:pt x="1402987" y="1531857"/>
                    </a:cubicBezTo>
                    <a:cubicBezTo>
                      <a:pt x="1443315" y="1558372"/>
                      <a:pt x="1482891" y="1586712"/>
                      <a:pt x="1525907" y="1608396"/>
                    </a:cubicBezTo>
                    <a:cubicBezTo>
                      <a:pt x="1529241" y="1610221"/>
                      <a:pt x="1533328" y="1608933"/>
                      <a:pt x="1535156" y="1605605"/>
                    </a:cubicBezTo>
                    <a:cubicBezTo>
                      <a:pt x="1536876" y="1602277"/>
                      <a:pt x="1535586" y="1598198"/>
                      <a:pt x="1532252" y="1596373"/>
                    </a:cubicBezTo>
                    <a:cubicBezTo>
                      <a:pt x="1496656" y="1576729"/>
                      <a:pt x="1463856" y="1551823"/>
                      <a:pt x="1430518" y="1528207"/>
                    </a:cubicBezTo>
                    <a:close/>
                    <a:moveTo>
                      <a:pt x="1402450" y="1377918"/>
                    </a:moveTo>
                    <a:cubicBezTo>
                      <a:pt x="1382447" y="1367076"/>
                      <a:pt x="1360294" y="1350437"/>
                      <a:pt x="1345560" y="1343781"/>
                    </a:cubicBezTo>
                    <a:cubicBezTo>
                      <a:pt x="1333946" y="1338628"/>
                      <a:pt x="1322331" y="1333905"/>
                      <a:pt x="1310609" y="1329611"/>
                    </a:cubicBezTo>
                    <a:cubicBezTo>
                      <a:pt x="1298780" y="1325318"/>
                      <a:pt x="1286843" y="1321560"/>
                      <a:pt x="1274798" y="1318125"/>
                    </a:cubicBezTo>
                    <a:cubicBezTo>
                      <a:pt x="1260388" y="1314046"/>
                      <a:pt x="1245762" y="1310503"/>
                      <a:pt x="1231136" y="1307390"/>
                    </a:cubicBezTo>
                    <a:cubicBezTo>
                      <a:pt x="1209306" y="1302667"/>
                      <a:pt x="1187152" y="1299017"/>
                      <a:pt x="1164891" y="1295582"/>
                    </a:cubicBezTo>
                    <a:cubicBezTo>
                      <a:pt x="1161019" y="1294938"/>
                      <a:pt x="1157255" y="1297514"/>
                      <a:pt x="1156610" y="1301378"/>
                    </a:cubicBezTo>
                    <a:cubicBezTo>
                      <a:pt x="1155965" y="1305243"/>
                      <a:pt x="1158546" y="1308893"/>
                      <a:pt x="1162417" y="1309644"/>
                    </a:cubicBezTo>
                    <a:cubicBezTo>
                      <a:pt x="1192744" y="1315763"/>
                      <a:pt x="1222425" y="1322848"/>
                      <a:pt x="1251892" y="1331221"/>
                    </a:cubicBezTo>
                    <a:cubicBezTo>
                      <a:pt x="1263614" y="1334549"/>
                      <a:pt x="1275228" y="1338199"/>
                      <a:pt x="1286843" y="1341956"/>
                    </a:cubicBezTo>
                    <a:cubicBezTo>
                      <a:pt x="1304157" y="1347431"/>
                      <a:pt x="1321471" y="1353335"/>
                      <a:pt x="1338463" y="1360421"/>
                    </a:cubicBezTo>
                    <a:cubicBezTo>
                      <a:pt x="1353196" y="1366325"/>
                      <a:pt x="1375457" y="1381783"/>
                      <a:pt x="1395567" y="1391337"/>
                    </a:cubicBezTo>
                    <a:cubicBezTo>
                      <a:pt x="1406321" y="1396490"/>
                      <a:pt x="1416645" y="1400140"/>
                      <a:pt x="1425034" y="1400461"/>
                    </a:cubicBezTo>
                    <a:cubicBezTo>
                      <a:pt x="1428798" y="1400676"/>
                      <a:pt x="1432131" y="1397885"/>
                      <a:pt x="1432346" y="1394128"/>
                    </a:cubicBezTo>
                    <a:cubicBezTo>
                      <a:pt x="1432562" y="1390371"/>
                      <a:pt x="1429765" y="1387043"/>
                      <a:pt x="1426001" y="1386828"/>
                    </a:cubicBezTo>
                    <a:cubicBezTo>
                      <a:pt x="1419119" y="1386184"/>
                      <a:pt x="1411053" y="1382534"/>
                      <a:pt x="1402450" y="1377918"/>
                    </a:cubicBezTo>
                    <a:close/>
                    <a:moveTo>
                      <a:pt x="1379866" y="1856694"/>
                    </a:moveTo>
                    <a:lnTo>
                      <a:pt x="1380189" y="1857338"/>
                    </a:lnTo>
                    <a:cubicBezTo>
                      <a:pt x="1380189" y="1857016"/>
                      <a:pt x="1379974" y="1857124"/>
                      <a:pt x="1379974" y="1856801"/>
                    </a:cubicBezTo>
                    <a:cubicBezTo>
                      <a:pt x="1379974" y="1856801"/>
                      <a:pt x="1379866" y="1856801"/>
                      <a:pt x="1379866" y="1856694"/>
                    </a:cubicBezTo>
                    <a:close/>
                    <a:moveTo>
                      <a:pt x="1392234" y="1850683"/>
                    </a:moveTo>
                    <a:cubicBezTo>
                      <a:pt x="1390083" y="1847140"/>
                      <a:pt x="1387286" y="1846389"/>
                      <a:pt x="1384813" y="1847033"/>
                    </a:cubicBezTo>
                    <a:cubicBezTo>
                      <a:pt x="1381049" y="1847677"/>
                      <a:pt x="1378575" y="1851220"/>
                      <a:pt x="1379329" y="1854977"/>
                    </a:cubicBezTo>
                    <a:cubicBezTo>
                      <a:pt x="1379974" y="1855084"/>
                      <a:pt x="1379974" y="1855943"/>
                      <a:pt x="1379974" y="1856801"/>
                    </a:cubicBezTo>
                    <a:cubicBezTo>
                      <a:pt x="1379974" y="1856801"/>
                      <a:pt x="1379974" y="1856909"/>
                      <a:pt x="1380081" y="1856909"/>
                    </a:cubicBezTo>
                    <a:cubicBezTo>
                      <a:pt x="1380081" y="1857124"/>
                      <a:pt x="1380189" y="1857231"/>
                      <a:pt x="1380189" y="1857338"/>
                    </a:cubicBezTo>
                    <a:cubicBezTo>
                      <a:pt x="1379866" y="1860344"/>
                      <a:pt x="1377823" y="1865068"/>
                      <a:pt x="1377823" y="1865282"/>
                    </a:cubicBezTo>
                    <a:lnTo>
                      <a:pt x="1374167" y="1888255"/>
                    </a:lnTo>
                    <a:cubicBezTo>
                      <a:pt x="1373198" y="1896091"/>
                      <a:pt x="1372016" y="1903821"/>
                      <a:pt x="1371370" y="1911657"/>
                    </a:cubicBezTo>
                    <a:cubicBezTo>
                      <a:pt x="1370940" y="1916917"/>
                      <a:pt x="1370725" y="1922070"/>
                      <a:pt x="1370510" y="1927330"/>
                    </a:cubicBezTo>
                    <a:cubicBezTo>
                      <a:pt x="1370187" y="1940534"/>
                      <a:pt x="1370618" y="1953630"/>
                      <a:pt x="1371155" y="1966834"/>
                    </a:cubicBezTo>
                    <a:cubicBezTo>
                      <a:pt x="1371048" y="1970699"/>
                      <a:pt x="1374167" y="1973919"/>
                      <a:pt x="1378146" y="1974027"/>
                    </a:cubicBezTo>
                    <a:cubicBezTo>
                      <a:pt x="1382124" y="1974134"/>
                      <a:pt x="1385351" y="1970914"/>
                      <a:pt x="1385351" y="1967049"/>
                    </a:cubicBezTo>
                    <a:cubicBezTo>
                      <a:pt x="1386104" y="1957710"/>
                      <a:pt x="1387179" y="1948585"/>
                      <a:pt x="1388147" y="1939353"/>
                    </a:cubicBezTo>
                    <a:cubicBezTo>
                      <a:pt x="1388792" y="1933127"/>
                      <a:pt x="1389437" y="1927008"/>
                      <a:pt x="1389975" y="1920889"/>
                    </a:cubicBezTo>
                    <a:cubicBezTo>
                      <a:pt x="1390513" y="1915736"/>
                      <a:pt x="1390835" y="1910584"/>
                      <a:pt x="1391158" y="1905431"/>
                    </a:cubicBezTo>
                    <a:lnTo>
                      <a:pt x="1393094" y="1866785"/>
                    </a:lnTo>
                    <a:cubicBezTo>
                      <a:pt x="1393094" y="1866356"/>
                      <a:pt x="1393416" y="1857982"/>
                      <a:pt x="1393201" y="1854762"/>
                    </a:cubicBezTo>
                    <a:cubicBezTo>
                      <a:pt x="1392986" y="1852722"/>
                      <a:pt x="1392556" y="1851220"/>
                      <a:pt x="1392234" y="1850683"/>
                    </a:cubicBezTo>
                    <a:close/>
                    <a:moveTo>
                      <a:pt x="850010" y="1073047"/>
                    </a:moveTo>
                    <a:cubicBezTo>
                      <a:pt x="849902" y="1072403"/>
                      <a:pt x="849365" y="1072511"/>
                      <a:pt x="848719" y="1072940"/>
                    </a:cubicBezTo>
                    <a:lnTo>
                      <a:pt x="849257" y="1073262"/>
                    </a:lnTo>
                    <a:lnTo>
                      <a:pt x="850010" y="1073047"/>
                    </a:lnTo>
                    <a:close/>
                    <a:moveTo>
                      <a:pt x="365858" y="1029786"/>
                    </a:moveTo>
                    <a:cubicBezTo>
                      <a:pt x="397368" y="1025814"/>
                      <a:pt x="428663" y="1019910"/>
                      <a:pt x="457591" y="1013469"/>
                    </a:cubicBezTo>
                    <a:cubicBezTo>
                      <a:pt x="522116" y="998977"/>
                      <a:pt x="571800" y="982552"/>
                      <a:pt x="585781" y="977829"/>
                    </a:cubicBezTo>
                    <a:cubicBezTo>
                      <a:pt x="601267" y="984699"/>
                      <a:pt x="616968" y="991892"/>
                      <a:pt x="632453" y="998655"/>
                    </a:cubicBezTo>
                    <a:cubicBezTo>
                      <a:pt x="649445" y="1005954"/>
                      <a:pt x="666437" y="1013040"/>
                      <a:pt x="683536" y="1020017"/>
                    </a:cubicBezTo>
                    <a:cubicBezTo>
                      <a:pt x="690096" y="1022701"/>
                      <a:pt x="696548" y="1025384"/>
                      <a:pt x="703108" y="1027961"/>
                    </a:cubicBezTo>
                    <a:cubicBezTo>
                      <a:pt x="686439" y="1037086"/>
                      <a:pt x="648907" y="1050290"/>
                      <a:pt x="646649" y="1051256"/>
                    </a:cubicBezTo>
                    <a:cubicBezTo>
                      <a:pt x="619548" y="1064352"/>
                      <a:pt x="591695" y="1076160"/>
                      <a:pt x="563519" y="1086896"/>
                    </a:cubicBezTo>
                    <a:cubicBezTo>
                      <a:pt x="544807" y="1093980"/>
                      <a:pt x="525988" y="1100636"/>
                      <a:pt x="506845" y="1106433"/>
                    </a:cubicBezTo>
                    <a:cubicBezTo>
                      <a:pt x="475013" y="1115880"/>
                      <a:pt x="442535" y="1123287"/>
                      <a:pt x="409197" y="1126615"/>
                    </a:cubicBezTo>
                    <a:cubicBezTo>
                      <a:pt x="405326" y="1126936"/>
                      <a:pt x="402315" y="1130479"/>
                      <a:pt x="402638" y="1134344"/>
                    </a:cubicBezTo>
                    <a:cubicBezTo>
                      <a:pt x="402960" y="1138208"/>
                      <a:pt x="406402" y="1141214"/>
                      <a:pt x="410381" y="1140892"/>
                    </a:cubicBezTo>
                    <a:cubicBezTo>
                      <a:pt x="453612" y="1138101"/>
                      <a:pt x="495768" y="1129835"/>
                      <a:pt x="536527" y="1116846"/>
                    </a:cubicBezTo>
                    <a:cubicBezTo>
                      <a:pt x="552873" y="1111693"/>
                      <a:pt x="569004" y="1105682"/>
                      <a:pt x="584813" y="1099133"/>
                    </a:cubicBezTo>
                    <a:cubicBezTo>
                      <a:pt x="608472" y="1089365"/>
                      <a:pt x="631486" y="1078093"/>
                      <a:pt x="654177" y="1066284"/>
                    </a:cubicBezTo>
                    <a:cubicBezTo>
                      <a:pt x="656543" y="1065103"/>
                      <a:pt x="700419" y="1047606"/>
                      <a:pt x="714723" y="1037622"/>
                    </a:cubicBezTo>
                    <a:cubicBezTo>
                      <a:pt x="716658" y="1036334"/>
                      <a:pt x="717089" y="1035368"/>
                      <a:pt x="718164" y="1034080"/>
                    </a:cubicBezTo>
                    <a:cubicBezTo>
                      <a:pt x="741823" y="1043527"/>
                      <a:pt x="765374" y="1053080"/>
                      <a:pt x="788926" y="1062849"/>
                    </a:cubicBezTo>
                    <a:cubicBezTo>
                      <a:pt x="784410" y="1068002"/>
                      <a:pt x="778710" y="1076375"/>
                      <a:pt x="774731" y="1079810"/>
                    </a:cubicBezTo>
                    <a:cubicBezTo>
                      <a:pt x="766665" y="1086896"/>
                      <a:pt x="758384" y="1093873"/>
                      <a:pt x="749996" y="1100636"/>
                    </a:cubicBezTo>
                    <a:cubicBezTo>
                      <a:pt x="741608" y="1107292"/>
                      <a:pt x="733220" y="1113840"/>
                      <a:pt x="724402" y="1119959"/>
                    </a:cubicBezTo>
                    <a:cubicBezTo>
                      <a:pt x="712679" y="1128439"/>
                      <a:pt x="700419" y="1135954"/>
                      <a:pt x="687945" y="1143039"/>
                    </a:cubicBezTo>
                    <a:cubicBezTo>
                      <a:pt x="675363" y="1150231"/>
                      <a:pt x="662565" y="1156887"/>
                      <a:pt x="649552" y="1163006"/>
                    </a:cubicBezTo>
                    <a:cubicBezTo>
                      <a:pt x="623205" y="1175136"/>
                      <a:pt x="595889" y="1185335"/>
                      <a:pt x="567929" y="1193063"/>
                    </a:cubicBezTo>
                    <a:cubicBezTo>
                      <a:pt x="564057" y="1194030"/>
                      <a:pt x="561799" y="1197894"/>
                      <a:pt x="562767" y="1201652"/>
                    </a:cubicBezTo>
                    <a:cubicBezTo>
                      <a:pt x="563627" y="1205516"/>
                      <a:pt x="567498" y="1207770"/>
                      <a:pt x="571370" y="1206804"/>
                    </a:cubicBezTo>
                    <a:cubicBezTo>
                      <a:pt x="600621" y="1200256"/>
                      <a:pt x="629550" y="1191561"/>
                      <a:pt x="657080" y="1179859"/>
                    </a:cubicBezTo>
                    <a:cubicBezTo>
                      <a:pt x="670953" y="1173955"/>
                      <a:pt x="684503" y="1167300"/>
                      <a:pt x="697516" y="1159785"/>
                    </a:cubicBezTo>
                    <a:cubicBezTo>
                      <a:pt x="710636" y="1152271"/>
                      <a:pt x="723111" y="1143790"/>
                      <a:pt x="735263" y="1134773"/>
                    </a:cubicBezTo>
                    <a:cubicBezTo>
                      <a:pt x="744082" y="1128010"/>
                      <a:pt x="752685" y="1121032"/>
                      <a:pt x="760966" y="1113626"/>
                    </a:cubicBezTo>
                    <a:cubicBezTo>
                      <a:pt x="769246" y="1106326"/>
                      <a:pt x="777312" y="1098811"/>
                      <a:pt x="785270" y="1091189"/>
                    </a:cubicBezTo>
                    <a:cubicBezTo>
                      <a:pt x="789357" y="1087217"/>
                      <a:pt x="795486" y="1077449"/>
                      <a:pt x="799896" y="1071652"/>
                    </a:cubicBezTo>
                    <a:cubicBezTo>
                      <a:pt x="800218" y="1071759"/>
                      <a:pt x="800433" y="1071759"/>
                      <a:pt x="800756" y="1071759"/>
                    </a:cubicBezTo>
                    <a:cubicBezTo>
                      <a:pt x="802369" y="1071759"/>
                      <a:pt x="802476" y="1069827"/>
                      <a:pt x="803552" y="1068861"/>
                    </a:cubicBezTo>
                    <a:cubicBezTo>
                      <a:pt x="807423" y="1070686"/>
                      <a:pt x="833341" y="1083138"/>
                      <a:pt x="844740" y="1086144"/>
                    </a:cubicBezTo>
                    <a:cubicBezTo>
                      <a:pt x="847429" y="1086788"/>
                      <a:pt x="849687" y="1087003"/>
                      <a:pt x="850978" y="1086896"/>
                    </a:cubicBezTo>
                    <a:cubicBezTo>
                      <a:pt x="853558" y="1086573"/>
                      <a:pt x="855172" y="1085500"/>
                      <a:pt x="856247" y="1084426"/>
                    </a:cubicBezTo>
                    <a:cubicBezTo>
                      <a:pt x="858828" y="1081636"/>
                      <a:pt x="858720" y="1077341"/>
                      <a:pt x="855925" y="1074765"/>
                    </a:cubicBezTo>
                    <a:cubicBezTo>
                      <a:pt x="854311" y="1073155"/>
                      <a:pt x="852053" y="1072618"/>
                      <a:pt x="850010" y="1073047"/>
                    </a:cubicBezTo>
                    <a:cubicBezTo>
                      <a:pt x="850010" y="1073047"/>
                      <a:pt x="850010" y="1073155"/>
                      <a:pt x="850010" y="1073262"/>
                    </a:cubicBezTo>
                    <a:cubicBezTo>
                      <a:pt x="850010" y="1073477"/>
                      <a:pt x="849687" y="1073370"/>
                      <a:pt x="849257" y="1073262"/>
                    </a:cubicBezTo>
                    <a:cubicBezTo>
                      <a:pt x="848289" y="1073477"/>
                      <a:pt x="847321" y="1074013"/>
                      <a:pt x="846568" y="1074765"/>
                    </a:cubicBezTo>
                    <a:cubicBezTo>
                      <a:pt x="846999" y="1074336"/>
                      <a:pt x="847966" y="1073477"/>
                      <a:pt x="848719" y="1072940"/>
                    </a:cubicBezTo>
                    <a:cubicBezTo>
                      <a:pt x="848504" y="1072940"/>
                      <a:pt x="848397" y="1072833"/>
                      <a:pt x="848289" y="1072833"/>
                    </a:cubicBezTo>
                    <a:cubicBezTo>
                      <a:pt x="843342" y="1071545"/>
                      <a:pt x="835492" y="1068002"/>
                      <a:pt x="827964" y="1064567"/>
                    </a:cubicBezTo>
                    <a:cubicBezTo>
                      <a:pt x="828071" y="1063493"/>
                      <a:pt x="829577" y="1063064"/>
                      <a:pt x="829254" y="1061990"/>
                    </a:cubicBezTo>
                    <a:cubicBezTo>
                      <a:pt x="824953" y="1048894"/>
                      <a:pt x="815812" y="1018085"/>
                      <a:pt x="807746" y="993609"/>
                    </a:cubicBezTo>
                    <a:cubicBezTo>
                      <a:pt x="803660" y="981157"/>
                      <a:pt x="799788" y="970314"/>
                      <a:pt x="796992" y="963981"/>
                    </a:cubicBezTo>
                    <a:cubicBezTo>
                      <a:pt x="789894" y="947986"/>
                      <a:pt x="779355" y="927590"/>
                      <a:pt x="766773" y="905583"/>
                    </a:cubicBezTo>
                    <a:cubicBezTo>
                      <a:pt x="759783" y="893453"/>
                      <a:pt x="752255" y="880893"/>
                      <a:pt x="744296" y="868226"/>
                    </a:cubicBezTo>
                    <a:cubicBezTo>
                      <a:pt x="732897" y="849869"/>
                      <a:pt x="720638" y="831298"/>
                      <a:pt x="708485" y="813692"/>
                    </a:cubicBezTo>
                    <a:cubicBezTo>
                      <a:pt x="687085" y="782347"/>
                      <a:pt x="666006" y="754007"/>
                      <a:pt x="650413" y="734684"/>
                    </a:cubicBezTo>
                    <a:cubicBezTo>
                      <a:pt x="648047" y="731571"/>
                      <a:pt x="643530" y="731034"/>
                      <a:pt x="640412" y="733503"/>
                    </a:cubicBezTo>
                    <a:cubicBezTo>
                      <a:pt x="637293" y="735865"/>
                      <a:pt x="636755" y="740373"/>
                      <a:pt x="639228" y="743486"/>
                    </a:cubicBezTo>
                    <a:cubicBezTo>
                      <a:pt x="658694" y="769465"/>
                      <a:pt x="686762" y="812190"/>
                      <a:pt x="713755" y="855451"/>
                    </a:cubicBezTo>
                    <a:cubicBezTo>
                      <a:pt x="726015" y="874881"/>
                      <a:pt x="738059" y="894526"/>
                      <a:pt x="748921" y="912776"/>
                    </a:cubicBezTo>
                    <a:cubicBezTo>
                      <a:pt x="762041" y="934997"/>
                      <a:pt x="773548" y="955286"/>
                      <a:pt x="781183" y="971173"/>
                    </a:cubicBezTo>
                    <a:cubicBezTo>
                      <a:pt x="783979" y="977185"/>
                      <a:pt x="787958" y="987383"/>
                      <a:pt x="792260" y="998977"/>
                    </a:cubicBezTo>
                    <a:cubicBezTo>
                      <a:pt x="799573" y="1018944"/>
                      <a:pt x="807638" y="1042453"/>
                      <a:pt x="813015" y="1057482"/>
                    </a:cubicBezTo>
                    <a:cubicBezTo>
                      <a:pt x="810972" y="1056408"/>
                      <a:pt x="808929" y="1055550"/>
                      <a:pt x="808499" y="1055335"/>
                    </a:cubicBezTo>
                    <a:cubicBezTo>
                      <a:pt x="781828" y="1043527"/>
                      <a:pt x="754943" y="1032362"/>
                      <a:pt x="728058" y="1021090"/>
                    </a:cubicBezTo>
                    <a:cubicBezTo>
                      <a:pt x="727950" y="1020339"/>
                      <a:pt x="729026" y="1019803"/>
                      <a:pt x="728703" y="1019051"/>
                    </a:cubicBezTo>
                    <a:cubicBezTo>
                      <a:pt x="728703" y="1019051"/>
                      <a:pt x="700419" y="964947"/>
                      <a:pt x="663640" y="900753"/>
                    </a:cubicBezTo>
                    <a:cubicBezTo>
                      <a:pt x="649123" y="875633"/>
                      <a:pt x="633421" y="848903"/>
                      <a:pt x="617613" y="823354"/>
                    </a:cubicBezTo>
                    <a:cubicBezTo>
                      <a:pt x="606536" y="805641"/>
                      <a:pt x="595459" y="788680"/>
                      <a:pt x="584813" y="772900"/>
                    </a:cubicBezTo>
                    <a:cubicBezTo>
                      <a:pt x="563197" y="740910"/>
                      <a:pt x="543517" y="714502"/>
                      <a:pt x="529752" y="700332"/>
                    </a:cubicBezTo>
                    <a:cubicBezTo>
                      <a:pt x="527063" y="697434"/>
                      <a:pt x="522546" y="697219"/>
                      <a:pt x="519642" y="699903"/>
                    </a:cubicBezTo>
                    <a:cubicBezTo>
                      <a:pt x="516739" y="702586"/>
                      <a:pt x="516631" y="707095"/>
                      <a:pt x="519320" y="709994"/>
                    </a:cubicBezTo>
                    <a:cubicBezTo>
                      <a:pt x="534699" y="727062"/>
                      <a:pt x="557175" y="761521"/>
                      <a:pt x="581802" y="801562"/>
                    </a:cubicBezTo>
                    <a:cubicBezTo>
                      <a:pt x="592448" y="818738"/>
                      <a:pt x="603418" y="836880"/>
                      <a:pt x="614386" y="855129"/>
                    </a:cubicBezTo>
                    <a:cubicBezTo>
                      <a:pt x="621699" y="867045"/>
                      <a:pt x="629012" y="879068"/>
                      <a:pt x="636110" y="890877"/>
                    </a:cubicBezTo>
                    <a:cubicBezTo>
                      <a:pt x="668157" y="943370"/>
                      <a:pt x="696548" y="991355"/>
                      <a:pt x="709345" y="1013147"/>
                    </a:cubicBezTo>
                    <a:cubicBezTo>
                      <a:pt x="697193" y="1007994"/>
                      <a:pt x="685041" y="1002841"/>
                      <a:pt x="672889" y="997581"/>
                    </a:cubicBezTo>
                    <a:cubicBezTo>
                      <a:pt x="661705" y="992750"/>
                      <a:pt x="650521" y="987813"/>
                      <a:pt x="639336" y="982874"/>
                    </a:cubicBezTo>
                    <a:cubicBezTo>
                      <a:pt x="605246" y="967631"/>
                      <a:pt x="570832" y="951743"/>
                      <a:pt x="536634" y="936070"/>
                    </a:cubicBezTo>
                    <a:cubicBezTo>
                      <a:pt x="537817" y="934353"/>
                      <a:pt x="538892" y="931669"/>
                      <a:pt x="536419" y="927160"/>
                    </a:cubicBezTo>
                    <a:cubicBezTo>
                      <a:pt x="535881" y="925980"/>
                      <a:pt x="535021" y="925014"/>
                      <a:pt x="533946" y="924369"/>
                    </a:cubicBezTo>
                    <a:cubicBezTo>
                      <a:pt x="529321" y="917070"/>
                      <a:pt x="520288" y="901934"/>
                      <a:pt x="516201" y="895278"/>
                    </a:cubicBezTo>
                    <a:cubicBezTo>
                      <a:pt x="509426" y="884328"/>
                      <a:pt x="502328" y="873486"/>
                      <a:pt x="495015" y="862751"/>
                    </a:cubicBezTo>
                    <a:cubicBezTo>
                      <a:pt x="487703" y="852016"/>
                      <a:pt x="480283" y="841496"/>
                      <a:pt x="472755" y="830976"/>
                    </a:cubicBezTo>
                    <a:cubicBezTo>
                      <a:pt x="462108" y="816376"/>
                      <a:pt x="451031" y="801777"/>
                      <a:pt x="439202" y="787499"/>
                    </a:cubicBezTo>
                    <a:cubicBezTo>
                      <a:pt x="427587" y="773437"/>
                      <a:pt x="415328" y="759696"/>
                      <a:pt x="402638" y="746385"/>
                    </a:cubicBezTo>
                    <a:cubicBezTo>
                      <a:pt x="377043" y="719548"/>
                      <a:pt x="349404" y="694535"/>
                      <a:pt x="321121" y="672422"/>
                    </a:cubicBezTo>
                    <a:cubicBezTo>
                      <a:pt x="318002" y="669845"/>
                      <a:pt x="313593" y="670382"/>
                      <a:pt x="311012" y="673388"/>
                    </a:cubicBezTo>
                    <a:cubicBezTo>
                      <a:pt x="308539" y="676393"/>
                      <a:pt x="309076" y="680902"/>
                      <a:pt x="312088" y="683371"/>
                    </a:cubicBezTo>
                    <a:cubicBezTo>
                      <a:pt x="338973" y="706236"/>
                      <a:pt x="364568" y="732000"/>
                      <a:pt x="388980" y="758945"/>
                    </a:cubicBezTo>
                    <a:cubicBezTo>
                      <a:pt x="401132" y="772363"/>
                      <a:pt x="412854" y="785997"/>
                      <a:pt x="424254" y="799737"/>
                    </a:cubicBezTo>
                    <a:cubicBezTo>
                      <a:pt x="435975" y="813800"/>
                      <a:pt x="447267" y="827755"/>
                      <a:pt x="458021" y="841925"/>
                    </a:cubicBezTo>
                    <a:cubicBezTo>
                      <a:pt x="467377" y="854056"/>
                      <a:pt x="476519" y="866294"/>
                      <a:pt x="485552" y="878746"/>
                    </a:cubicBezTo>
                    <a:cubicBezTo>
                      <a:pt x="491574" y="887012"/>
                      <a:pt x="497489" y="895278"/>
                      <a:pt x="503189" y="903758"/>
                    </a:cubicBezTo>
                    <a:cubicBezTo>
                      <a:pt x="507060" y="909448"/>
                      <a:pt x="514480" y="920612"/>
                      <a:pt x="519750" y="928448"/>
                    </a:cubicBezTo>
                    <a:cubicBezTo>
                      <a:pt x="485229" y="912561"/>
                      <a:pt x="450923" y="896888"/>
                      <a:pt x="416188" y="881215"/>
                    </a:cubicBezTo>
                    <a:cubicBezTo>
                      <a:pt x="406402" y="876814"/>
                      <a:pt x="396400" y="872734"/>
                      <a:pt x="386614" y="868441"/>
                    </a:cubicBezTo>
                    <a:cubicBezTo>
                      <a:pt x="386399" y="867367"/>
                      <a:pt x="387689" y="866508"/>
                      <a:pt x="386937" y="865542"/>
                    </a:cubicBezTo>
                    <a:cubicBezTo>
                      <a:pt x="371236" y="844609"/>
                      <a:pt x="341016" y="815518"/>
                      <a:pt x="307894" y="786963"/>
                    </a:cubicBezTo>
                    <a:cubicBezTo>
                      <a:pt x="299506" y="779770"/>
                      <a:pt x="291010" y="772685"/>
                      <a:pt x="282406" y="765815"/>
                    </a:cubicBezTo>
                    <a:cubicBezTo>
                      <a:pt x="273695" y="758730"/>
                      <a:pt x="264877" y="751859"/>
                      <a:pt x="256274" y="745419"/>
                    </a:cubicBezTo>
                    <a:cubicBezTo>
                      <a:pt x="212612" y="712355"/>
                      <a:pt x="175618" y="687450"/>
                      <a:pt x="175618" y="687450"/>
                    </a:cubicBezTo>
                    <a:cubicBezTo>
                      <a:pt x="172499" y="685089"/>
                      <a:pt x="167982" y="685840"/>
                      <a:pt x="165724" y="689061"/>
                    </a:cubicBezTo>
                    <a:cubicBezTo>
                      <a:pt x="163358" y="692174"/>
                      <a:pt x="164111" y="696682"/>
                      <a:pt x="167337" y="698936"/>
                    </a:cubicBezTo>
                    <a:cubicBezTo>
                      <a:pt x="167337" y="698936"/>
                      <a:pt x="190351" y="716756"/>
                      <a:pt x="221538" y="741769"/>
                    </a:cubicBezTo>
                    <a:lnTo>
                      <a:pt x="281438" y="789754"/>
                    </a:lnTo>
                    <a:cubicBezTo>
                      <a:pt x="293483" y="799415"/>
                      <a:pt x="305635" y="809077"/>
                      <a:pt x="317035" y="818631"/>
                    </a:cubicBezTo>
                    <a:cubicBezTo>
                      <a:pt x="333273" y="832157"/>
                      <a:pt x="347039" y="844716"/>
                      <a:pt x="359083" y="856418"/>
                    </a:cubicBezTo>
                    <a:cubicBezTo>
                      <a:pt x="328111" y="842891"/>
                      <a:pt x="297247" y="829044"/>
                      <a:pt x="266060" y="816162"/>
                    </a:cubicBezTo>
                    <a:cubicBezTo>
                      <a:pt x="181425" y="781166"/>
                      <a:pt x="95822" y="749283"/>
                      <a:pt x="9251" y="723090"/>
                    </a:cubicBezTo>
                    <a:cubicBezTo>
                      <a:pt x="5487" y="721909"/>
                      <a:pt x="1508" y="724056"/>
                      <a:pt x="325" y="727706"/>
                    </a:cubicBezTo>
                    <a:cubicBezTo>
                      <a:pt x="-858" y="731463"/>
                      <a:pt x="1293" y="735542"/>
                      <a:pt x="5057" y="736723"/>
                    </a:cubicBezTo>
                    <a:cubicBezTo>
                      <a:pt x="90660" y="763990"/>
                      <a:pt x="175187" y="797375"/>
                      <a:pt x="258962" y="833015"/>
                    </a:cubicBezTo>
                    <a:cubicBezTo>
                      <a:pt x="297892" y="849654"/>
                      <a:pt x="336607" y="867045"/>
                      <a:pt x="375322" y="884328"/>
                    </a:cubicBezTo>
                    <a:cubicBezTo>
                      <a:pt x="355212" y="885080"/>
                      <a:pt x="327251" y="886690"/>
                      <a:pt x="296279" y="888515"/>
                    </a:cubicBezTo>
                    <a:cubicBezTo>
                      <a:pt x="278965" y="889481"/>
                      <a:pt x="260791" y="890554"/>
                      <a:pt x="242724" y="891735"/>
                    </a:cubicBezTo>
                    <a:cubicBezTo>
                      <a:pt x="224549" y="892916"/>
                      <a:pt x="206482" y="894204"/>
                      <a:pt x="189275" y="895063"/>
                    </a:cubicBezTo>
                    <a:cubicBezTo>
                      <a:pt x="157981" y="896781"/>
                      <a:pt x="129697" y="897639"/>
                      <a:pt x="109695" y="896029"/>
                    </a:cubicBezTo>
                    <a:cubicBezTo>
                      <a:pt x="105823" y="895600"/>
                      <a:pt x="102275" y="898391"/>
                      <a:pt x="101844" y="902363"/>
                    </a:cubicBezTo>
                    <a:cubicBezTo>
                      <a:pt x="101414" y="906227"/>
                      <a:pt x="104318" y="909770"/>
                      <a:pt x="108189" y="910199"/>
                    </a:cubicBezTo>
                    <a:cubicBezTo>
                      <a:pt x="130450" y="913098"/>
                      <a:pt x="163143" y="913849"/>
                      <a:pt x="198954" y="912883"/>
                    </a:cubicBezTo>
                    <a:cubicBezTo>
                      <a:pt x="218419" y="912346"/>
                      <a:pt x="238744" y="911380"/>
                      <a:pt x="258855" y="909984"/>
                    </a:cubicBezTo>
                    <a:cubicBezTo>
                      <a:pt x="282299" y="908374"/>
                      <a:pt x="305205" y="906227"/>
                      <a:pt x="325853" y="904188"/>
                    </a:cubicBezTo>
                    <a:cubicBezTo>
                      <a:pt x="354244" y="901611"/>
                      <a:pt x="378118" y="899035"/>
                      <a:pt x="392529" y="898176"/>
                    </a:cubicBezTo>
                    <a:cubicBezTo>
                      <a:pt x="396400" y="897961"/>
                      <a:pt x="400379" y="897210"/>
                      <a:pt x="402638" y="897103"/>
                    </a:cubicBezTo>
                    <a:lnTo>
                      <a:pt x="402960" y="897425"/>
                    </a:lnTo>
                    <a:lnTo>
                      <a:pt x="402745" y="897103"/>
                    </a:lnTo>
                    <a:cubicBezTo>
                      <a:pt x="403820" y="897103"/>
                      <a:pt x="404466" y="897317"/>
                      <a:pt x="404358" y="897961"/>
                    </a:cubicBezTo>
                    <a:cubicBezTo>
                      <a:pt x="404358" y="898069"/>
                      <a:pt x="404358" y="898176"/>
                      <a:pt x="404358" y="898176"/>
                    </a:cubicBezTo>
                    <a:cubicBezTo>
                      <a:pt x="405433" y="898605"/>
                      <a:pt x="406617" y="898820"/>
                      <a:pt x="407907" y="898713"/>
                    </a:cubicBezTo>
                    <a:cubicBezTo>
                      <a:pt x="407907" y="898713"/>
                      <a:pt x="407907" y="898605"/>
                      <a:pt x="407907" y="898605"/>
                    </a:cubicBezTo>
                    <a:cubicBezTo>
                      <a:pt x="408015" y="898713"/>
                      <a:pt x="408122" y="898713"/>
                      <a:pt x="408337" y="898820"/>
                    </a:cubicBezTo>
                    <a:cubicBezTo>
                      <a:pt x="460925" y="922437"/>
                      <a:pt x="513298" y="945732"/>
                      <a:pt x="565563" y="968919"/>
                    </a:cubicBezTo>
                    <a:cubicBezTo>
                      <a:pt x="542226" y="975360"/>
                      <a:pt x="502328" y="985773"/>
                      <a:pt x="453612" y="995542"/>
                    </a:cubicBezTo>
                    <a:cubicBezTo>
                      <a:pt x="425114" y="1001338"/>
                      <a:pt x="394249" y="1006706"/>
                      <a:pt x="363385" y="1010785"/>
                    </a:cubicBezTo>
                    <a:cubicBezTo>
                      <a:pt x="337790" y="1014220"/>
                      <a:pt x="312088" y="1016797"/>
                      <a:pt x="287676" y="1017441"/>
                    </a:cubicBezTo>
                    <a:cubicBezTo>
                      <a:pt x="260683" y="1018085"/>
                      <a:pt x="235195" y="1016797"/>
                      <a:pt x="213042" y="1011859"/>
                    </a:cubicBezTo>
                    <a:cubicBezTo>
                      <a:pt x="209171" y="1011000"/>
                      <a:pt x="205299" y="1013361"/>
                      <a:pt x="204439" y="1017119"/>
                    </a:cubicBezTo>
                    <a:cubicBezTo>
                      <a:pt x="203471" y="1020983"/>
                      <a:pt x="205837" y="1024848"/>
                      <a:pt x="209708" y="1025707"/>
                    </a:cubicBezTo>
                    <a:cubicBezTo>
                      <a:pt x="236916" y="1032792"/>
                      <a:pt x="269286" y="1035260"/>
                      <a:pt x="303592" y="1034402"/>
                    </a:cubicBezTo>
                    <a:cubicBezTo>
                      <a:pt x="324025" y="1033865"/>
                      <a:pt x="344996" y="1032362"/>
                      <a:pt x="365858" y="1029786"/>
                    </a:cubicBezTo>
                    <a:close/>
                    <a:moveTo>
                      <a:pt x="1127359" y="147271"/>
                    </a:moveTo>
                    <a:lnTo>
                      <a:pt x="1127359" y="147271"/>
                    </a:lnTo>
                    <a:lnTo>
                      <a:pt x="1127144" y="147378"/>
                    </a:lnTo>
                    <a:lnTo>
                      <a:pt x="1127359" y="147271"/>
                    </a:lnTo>
                    <a:lnTo>
                      <a:pt x="1127359" y="147271"/>
                    </a:lnTo>
                    <a:lnTo>
                      <a:pt x="1127251" y="147593"/>
                    </a:lnTo>
                    <a:lnTo>
                      <a:pt x="1127144" y="147593"/>
                    </a:lnTo>
                    <a:lnTo>
                      <a:pt x="1127144" y="147700"/>
                    </a:lnTo>
                    <a:lnTo>
                      <a:pt x="1127251" y="147700"/>
                    </a:lnTo>
                    <a:cubicBezTo>
                      <a:pt x="1126499" y="150813"/>
                      <a:pt x="1128112" y="154034"/>
                      <a:pt x="1131123" y="155429"/>
                    </a:cubicBezTo>
                    <a:cubicBezTo>
                      <a:pt x="1134564" y="156932"/>
                      <a:pt x="1138651" y="155429"/>
                      <a:pt x="1140156" y="151994"/>
                    </a:cubicBezTo>
                    <a:cubicBezTo>
                      <a:pt x="1144458" y="153068"/>
                      <a:pt x="1138221" y="151887"/>
                      <a:pt x="1142307" y="152638"/>
                    </a:cubicBezTo>
                    <a:cubicBezTo>
                      <a:pt x="1143060" y="152853"/>
                      <a:pt x="1142415" y="152853"/>
                      <a:pt x="1143060" y="152423"/>
                    </a:cubicBezTo>
                    <a:cubicBezTo>
                      <a:pt x="1143167" y="152316"/>
                      <a:pt x="1143275" y="152102"/>
                      <a:pt x="1143167" y="151994"/>
                    </a:cubicBezTo>
                    <a:cubicBezTo>
                      <a:pt x="1142738" y="151028"/>
                      <a:pt x="1143920" y="151565"/>
                      <a:pt x="1142952" y="151028"/>
                    </a:cubicBezTo>
                    <a:cubicBezTo>
                      <a:pt x="1141339" y="150062"/>
                      <a:pt x="1144351" y="150706"/>
                      <a:pt x="1142522" y="150062"/>
                    </a:cubicBezTo>
                    <a:cubicBezTo>
                      <a:pt x="1141447" y="149525"/>
                      <a:pt x="1143383" y="149847"/>
                      <a:pt x="1142307" y="149525"/>
                    </a:cubicBezTo>
                    <a:cubicBezTo>
                      <a:pt x="1139619" y="148666"/>
                      <a:pt x="1144351" y="149096"/>
                      <a:pt x="1141447" y="148452"/>
                    </a:cubicBezTo>
                    <a:cubicBezTo>
                      <a:pt x="1141662" y="144587"/>
                      <a:pt x="1138651" y="141152"/>
                      <a:pt x="1134672" y="140937"/>
                    </a:cubicBezTo>
                    <a:cubicBezTo>
                      <a:pt x="1131230" y="140722"/>
                      <a:pt x="1128327" y="142977"/>
                      <a:pt x="1127359" y="146197"/>
                    </a:cubicBezTo>
                    <a:lnTo>
                      <a:pt x="1127682" y="146412"/>
                    </a:lnTo>
                    <a:cubicBezTo>
                      <a:pt x="1127574" y="146734"/>
                      <a:pt x="1127466" y="146949"/>
                      <a:pt x="1127359" y="147271"/>
                    </a:cubicBezTo>
                    <a:close/>
                    <a:moveTo>
                      <a:pt x="1126821" y="147378"/>
                    </a:moveTo>
                    <a:cubicBezTo>
                      <a:pt x="1126284" y="147486"/>
                      <a:pt x="1126821" y="147486"/>
                      <a:pt x="1127144" y="147593"/>
                    </a:cubicBezTo>
                    <a:lnTo>
                      <a:pt x="1127144" y="147378"/>
                    </a:lnTo>
                    <a:cubicBezTo>
                      <a:pt x="1127144" y="147378"/>
                      <a:pt x="1127036" y="147378"/>
                      <a:pt x="1126821" y="147378"/>
                    </a:cubicBezTo>
                    <a:close/>
                    <a:moveTo>
                      <a:pt x="1125746" y="146305"/>
                    </a:moveTo>
                    <a:cubicBezTo>
                      <a:pt x="1124671" y="146305"/>
                      <a:pt x="1127251" y="146734"/>
                      <a:pt x="1126176" y="146734"/>
                    </a:cubicBezTo>
                    <a:cubicBezTo>
                      <a:pt x="1124778" y="146734"/>
                      <a:pt x="1126714" y="147056"/>
                      <a:pt x="1127251" y="147271"/>
                    </a:cubicBezTo>
                    <a:cubicBezTo>
                      <a:pt x="1127251" y="146841"/>
                      <a:pt x="1127359" y="146519"/>
                      <a:pt x="1127359" y="146197"/>
                    </a:cubicBezTo>
                    <a:cubicBezTo>
                      <a:pt x="1126606" y="145553"/>
                      <a:pt x="1126284" y="145016"/>
                      <a:pt x="1126176" y="144480"/>
                    </a:cubicBezTo>
                    <a:lnTo>
                      <a:pt x="1125853" y="144909"/>
                    </a:lnTo>
                    <a:cubicBezTo>
                      <a:pt x="1125423" y="145339"/>
                      <a:pt x="1125423" y="144372"/>
                      <a:pt x="1125316" y="144909"/>
                    </a:cubicBezTo>
                    <a:cubicBezTo>
                      <a:pt x="1124993" y="145768"/>
                      <a:pt x="1126391" y="145875"/>
                      <a:pt x="1125531" y="145983"/>
                    </a:cubicBezTo>
                    <a:cubicBezTo>
                      <a:pt x="1124778" y="145983"/>
                      <a:pt x="1126499" y="146305"/>
                      <a:pt x="1125746" y="146305"/>
                    </a:cubicBezTo>
                    <a:close/>
                    <a:moveTo>
                      <a:pt x="1104345" y="855881"/>
                    </a:moveTo>
                    <a:cubicBezTo>
                      <a:pt x="1093591" y="862536"/>
                      <a:pt x="1082729" y="868977"/>
                      <a:pt x="1071653" y="875096"/>
                    </a:cubicBezTo>
                    <a:cubicBezTo>
                      <a:pt x="1060576" y="881108"/>
                      <a:pt x="1049499" y="887012"/>
                      <a:pt x="1038207" y="892701"/>
                    </a:cubicBezTo>
                    <a:cubicBezTo>
                      <a:pt x="1035626" y="893990"/>
                      <a:pt x="1016806" y="899464"/>
                      <a:pt x="1008633" y="900860"/>
                    </a:cubicBezTo>
                    <a:cubicBezTo>
                      <a:pt x="1007665" y="911810"/>
                      <a:pt x="1006375" y="922867"/>
                      <a:pt x="1005515" y="933816"/>
                    </a:cubicBezTo>
                    <a:lnTo>
                      <a:pt x="999922" y="1014006"/>
                    </a:lnTo>
                    <a:lnTo>
                      <a:pt x="997234" y="1041057"/>
                    </a:lnTo>
                    <a:cubicBezTo>
                      <a:pt x="997019" y="1042883"/>
                      <a:pt x="996158" y="1045351"/>
                      <a:pt x="995191" y="1047820"/>
                    </a:cubicBezTo>
                    <a:cubicBezTo>
                      <a:pt x="994761" y="1048572"/>
                      <a:pt x="994115" y="1049646"/>
                      <a:pt x="993577" y="1050612"/>
                    </a:cubicBezTo>
                    <a:cubicBezTo>
                      <a:pt x="994115" y="1051470"/>
                      <a:pt x="994438" y="1052436"/>
                      <a:pt x="994545" y="1053403"/>
                    </a:cubicBezTo>
                    <a:cubicBezTo>
                      <a:pt x="995083" y="1057160"/>
                      <a:pt x="992394" y="1060595"/>
                      <a:pt x="988630" y="1061024"/>
                    </a:cubicBezTo>
                    <a:cubicBezTo>
                      <a:pt x="984437" y="1061669"/>
                      <a:pt x="982071" y="1059843"/>
                      <a:pt x="980673" y="1057804"/>
                    </a:cubicBezTo>
                    <a:cubicBezTo>
                      <a:pt x="979490" y="1056086"/>
                      <a:pt x="978737" y="1052973"/>
                      <a:pt x="979812" y="1049109"/>
                    </a:cubicBezTo>
                    <a:cubicBezTo>
                      <a:pt x="980673" y="1046317"/>
                      <a:pt x="983146" y="1042131"/>
                      <a:pt x="983361" y="1039555"/>
                    </a:cubicBezTo>
                    <a:lnTo>
                      <a:pt x="985727" y="1013040"/>
                    </a:lnTo>
                    <a:lnTo>
                      <a:pt x="990136" y="932635"/>
                    </a:lnTo>
                    <a:cubicBezTo>
                      <a:pt x="990351" y="929414"/>
                      <a:pt x="990674" y="926194"/>
                      <a:pt x="990889" y="923081"/>
                    </a:cubicBezTo>
                    <a:cubicBezTo>
                      <a:pt x="989599" y="923618"/>
                      <a:pt x="988200" y="924154"/>
                      <a:pt x="986157" y="923296"/>
                    </a:cubicBezTo>
                    <a:cubicBezTo>
                      <a:pt x="985619" y="923081"/>
                      <a:pt x="984544" y="922544"/>
                      <a:pt x="983253" y="921256"/>
                    </a:cubicBezTo>
                    <a:cubicBezTo>
                      <a:pt x="982071" y="919968"/>
                      <a:pt x="978307" y="914708"/>
                      <a:pt x="976478" y="912883"/>
                    </a:cubicBezTo>
                    <a:lnTo>
                      <a:pt x="957551" y="894741"/>
                    </a:lnTo>
                    <a:cubicBezTo>
                      <a:pt x="944538" y="883469"/>
                      <a:pt x="931634" y="872305"/>
                      <a:pt x="918944" y="860711"/>
                    </a:cubicBezTo>
                    <a:cubicBezTo>
                      <a:pt x="910448" y="852875"/>
                      <a:pt x="902060" y="844931"/>
                      <a:pt x="893886" y="836773"/>
                    </a:cubicBezTo>
                    <a:cubicBezTo>
                      <a:pt x="877540" y="819919"/>
                      <a:pt x="860656" y="801240"/>
                      <a:pt x="845170" y="780951"/>
                    </a:cubicBezTo>
                    <a:cubicBezTo>
                      <a:pt x="835169" y="767962"/>
                      <a:pt x="825705" y="754329"/>
                      <a:pt x="816995" y="740159"/>
                    </a:cubicBezTo>
                    <a:cubicBezTo>
                      <a:pt x="794518" y="703875"/>
                      <a:pt x="776882" y="664799"/>
                      <a:pt x="768386" y="626262"/>
                    </a:cubicBezTo>
                    <a:cubicBezTo>
                      <a:pt x="767418" y="622397"/>
                      <a:pt x="769784" y="618532"/>
                      <a:pt x="773655" y="617673"/>
                    </a:cubicBezTo>
                    <a:cubicBezTo>
                      <a:pt x="777527" y="616707"/>
                      <a:pt x="781291" y="619069"/>
                      <a:pt x="782259" y="622933"/>
                    </a:cubicBezTo>
                    <a:cubicBezTo>
                      <a:pt x="789894" y="652347"/>
                      <a:pt x="803444" y="681761"/>
                      <a:pt x="820113" y="709886"/>
                    </a:cubicBezTo>
                    <a:cubicBezTo>
                      <a:pt x="832158" y="730497"/>
                      <a:pt x="846031" y="750357"/>
                      <a:pt x="860549" y="769250"/>
                    </a:cubicBezTo>
                    <a:cubicBezTo>
                      <a:pt x="875605" y="789002"/>
                      <a:pt x="891306" y="807681"/>
                      <a:pt x="907007" y="824213"/>
                    </a:cubicBezTo>
                    <a:cubicBezTo>
                      <a:pt x="914749" y="832478"/>
                      <a:pt x="922708" y="840422"/>
                      <a:pt x="930666" y="848259"/>
                    </a:cubicBezTo>
                    <a:cubicBezTo>
                      <a:pt x="942925" y="860175"/>
                      <a:pt x="955400" y="871768"/>
                      <a:pt x="967767" y="883469"/>
                    </a:cubicBezTo>
                    <a:cubicBezTo>
                      <a:pt x="970456" y="886046"/>
                      <a:pt x="973037" y="888622"/>
                      <a:pt x="975618" y="891306"/>
                    </a:cubicBezTo>
                    <a:cubicBezTo>
                      <a:pt x="979382" y="895171"/>
                      <a:pt x="982931" y="899142"/>
                      <a:pt x="986695" y="903114"/>
                    </a:cubicBezTo>
                    <a:cubicBezTo>
                      <a:pt x="987770" y="904295"/>
                      <a:pt x="989491" y="907623"/>
                      <a:pt x="990997" y="909877"/>
                    </a:cubicBezTo>
                    <a:cubicBezTo>
                      <a:pt x="991319" y="910092"/>
                      <a:pt x="991642" y="910307"/>
                      <a:pt x="991964" y="910521"/>
                    </a:cubicBezTo>
                    <a:cubicBezTo>
                      <a:pt x="993792" y="886261"/>
                      <a:pt x="995728" y="862107"/>
                      <a:pt x="997987" y="837846"/>
                    </a:cubicBezTo>
                    <a:cubicBezTo>
                      <a:pt x="999277" y="823998"/>
                      <a:pt x="1000783" y="810150"/>
                      <a:pt x="1002181" y="796302"/>
                    </a:cubicBezTo>
                    <a:cubicBezTo>
                      <a:pt x="996481" y="790935"/>
                      <a:pt x="984114" y="782991"/>
                      <a:pt x="981748" y="780736"/>
                    </a:cubicBezTo>
                    <a:cubicBezTo>
                      <a:pt x="970886" y="770324"/>
                      <a:pt x="960562" y="759267"/>
                      <a:pt x="950776" y="747780"/>
                    </a:cubicBezTo>
                    <a:cubicBezTo>
                      <a:pt x="940882" y="736187"/>
                      <a:pt x="931741" y="724164"/>
                      <a:pt x="923138" y="711819"/>
                    </a:cubicBezTo>
                    <a:cubicBezTo>
                      <a:pt x="913244" y="697326"/>
                      <a:pt x="904103" y="682298"/>
                      <a:pt x="895930" y="666732"/>
                    </a:cubicBezTo>
                    <a:cubicBezTo>
                      <a:pt x="887864" y="651274"/>
                      <a:pt x="880552" y="635386"/>
                      <a:pt x="873992" y="619176"/>
                    </a:cubicBezTo>
                    <a:cubicBezTo>
                      <a:pt x="866141" y="599853"/>
                      <a:pt x="859258" y="580101"/>
                      <a:pt x="853021" y="560242"/>
                    </a:cubicBezTo>
                    <a:cubicBezTo>
                      <a:pt x="843557" y="530292"/>
                      <a:pt x="835492" y="500127"/>
                      <a:pt x="827641" y="470498"/>
                    </a:cubicBezTo>
                    <a:cubicBezTo>
                      <a:pt x="826566" y="466741"/>
                      <a:pt x="828716" y="462769"/>
                      <a:pt x="832480" y="461696"/>
                    </a:cubicBezTo>
                    <a:cubicBezTo>
                      <a:pt x="836244" y="460622"/>
                      <a:pt x="840224" y="462877"/>
                      <a:pt x="841299" y="466634"/>
                    </a:cubicBezTo>
                    <a:cubicBezTo>
                      <a:pt x="850332" y="495618"/>
                      <a:pt x="859581" y="525246"/>
                      <a:pt x="869797" y="554660"/>
                    </a:cubicBezTo>
                    <a:cubicBezTo>
                      <a:pt x="876572" y="573875"/>
                      <a:pt x="883885" y="593090"/>
                      <a:pt x="891736" y="611876"/>
                    </a:cubicBezTo>
                    <a:cubicBezTo>
                      <a:pt x="898296" y="627550"/>
                      <a:pt x="905286" y="643008"/>
                      <a:pt x="912921" y="658037"/>
                    </a:cubicBezTo>
                    <a:cubicBezTo>
                      <a:pt x="920557" y="673066"/>
                      <a:pt x="928837" y="687772"/>
                      <a:pt x="937979" y="701835"/>
                    </a:cubicBezTo>
                    <a:cubicBezTo>
                      <a:pt x="945937" y="713965"/>
                      <a:pt x="954433" y="725881"/>
                      <a:pt x="963574" y="737260"/>
                    </a:cubicBezTo>
                    <a:cubicBezTo>
                      <a:pt x="972607" y="748746"/>
                      <a:pt x="982178" y="759803"/>
                      <a:pt x="992287" y="770216"/>
                    </a:cubicBezTo>
                    <a:cubicBezTo>
                      <a:pt x="993685" y="771612"/>
                      <a:pt x="998740" y="775476"/>
                      <a:pt x="1003902" y="779448"/>
                    </a:cubicBezTo>
                    <a:cubicBezTo>
                      <a:pt x="1006698" y="751645"/>
                      <a:pt x="1009493" y="723842"/>
                      <a:pt x="1012290" y="696038"/>
                    </a:cubicBezTo>
                    <a:cubicBezTo>
                      <a:pt x="1016806" y="652455"/>
                      <a:pt x="1020463" y="608871"/>
                      <a:pt x="1024227" y="565180"/>
                    </a:cubicBezTo>
                    <a:cubicBezTo>
                      <a:pt x="1022829" y="564106"/>
                      <a:pt x="1021323" y="562926"/>
                      <a:pt x="1020140" y="561852"/>
                    </a:cubicBezTo>
                    <a:cubicBezTo>
                      <a:pt x="1018419" y="560349"/>
                      <a:pt x="1017129" y="558739"/>
                      <a:pt x="1016054" y="556914"/>
                    </a:cubicBezTo>
                    <a:cubicBezTo>
                      <a:pt x="1008311" y="544032"/>
                      <a:pt x="1000460" y="531365"/>
                      <a:pt x="992825" y="518376"/>
                    </a:cubicBezTo>
                    <a:cubicBezTo>
                      <a:pt x="987770" y="509680"/>
                      <a:pt x="982716" y="500985"/>
                      <a:pt x="977984" y="492075"/>
                    </a:cubicBezTo>
                    <a:cubicBezTo>
                      <a:pt x="967445" y="472216"/>
                      <a:pt x="957659" y="452356"/>
                      <a:pt x="949055" y="432067"/>
                    </a:cubicBezTo>
                    <a:cubicBezTo>
                      <a:pt x="943248" y="418327"/>
                      <a:pt x="938086" y="404479"/>
                      <a:pt x="933354" y="390416"/>
                    </a:cubicBezTo>
                    <a:cubicBezTo>
                      <a:pt x="921525" y="355635"/>
                      <a:pt x="912706" y="319888"/>
                      <a:pt x="906146" y="282852"/>
                    </a:cubicBezTo>
                    <a:cubicBezTo>
                      <a:pt x="905394" y="279095"/>
                      <a:pt x="907867" y="275338"/>
                      <a:pt x="911738" y="274479"/>
                    </a:cubicBezTo>
                    <a:cubicBezTo>
                      <a:pt x="915610" y="273728"/>
                      <a:pt x="919374" y="276304"/>
                      <a:pt x="920127" y="280169"/>
                    </a:cubicBezTo>
                    <a:cubicBezTo>
                      <a:pt x="928085" y="316023"/>
                      <a:pt x="938624" y="350482"/>
                      <a:pt x="950991" y="384190"/>
                    </a:cubicBezTo>
                    <a:cubicBezTo>
                      <a:pt x="956046" y="397716"/>
                      <a:pt x="961315" y="411241"/>
                      <a:pt x="966907" y="424553"/>
                    </a:cubicBezTo>
                    <a:cubicBezTo>
                      <a:pt x="975188" y="444520"/>
                      <a:pt x="983899" y="464379"/>
                      <a:pt x="993792" y="483917"/>
                    </a:cubicBezTo>
                    <a:cubicBezTo>
                      <a:pt x="998094" y="492827"/>
                      <a:pt x="1002718" y="501522"/>
                      <a:pt x="1007450" y="510217"/>
                    </a:cubicBezTo>
                    <a:cubicBezTo>
                      <a:pt x="1013580" y="521704"/>
                      <a:pt x="1019925" y="533190"/>
                      <a:pt x="1026163" y="544676"/>
                    </a:cubicBezTo>
                    <a:cubicBezTo>
                      <a:pt x="1027345" y="530721"/>
                      <a:pt x="1028743" y="516873"/>
                      <a:pt x="1029927" y="502917"/>
                    </a:cubicBezTo>
                    <a:cubicBezTo>
                      <a:pt x="1033153" y="465238"/>
                      <a:pt x="1037132" y="427666"/>
                      <a:pt x="1040466" y="389987"/>
                    </a:cubicBezTo>
                    <a:cubicBezTo>
                      <a:pt x="1040250" y="389128"/>
                      <a:pt x="1038853" y="389021"/>
                      <a:pt x="1038960" y="388161"/>
                    </a:cubicBezTo>
                    <a:cubicBezTo>
                      <a:pt x="1039390" y="382794"/>
                      <a:pt x="1037669" y="376353"/>
                      <a:pt x="1035411" y="369483"/>
                    </a:cubicBezTo>
                    <a:cubicBezTo>
                      <a:pt x="1029927" y="352737"/>
                      <a:pt x="1019925" y="333951"/>
                      <a:pt x="1015839" y="322249"/>
                    </a:cubicBezTo>
                    <a:cubicBezTo>
                      <a:pt x="1011107" y="308079"/>
                      <a:pt x="1006375" y="293802"/>
                      <a:pt x="1002396" y="279417"/>
                    </a:cubicBezTo>
                    <a:cubicBezTo>
                      <a:pt x="999707" y="269863"/>
                      <a:pt x="997341" y="260095"/>
                      <a:pt x="995191" y="250433"/>
                    </a:cubicBezTo>
                    <a:cubicBezTo>
                      <a:pt x="989706" y="225958"/>
                      <a:pt x="985727" y="201375"/>
                      <a:pt x="982824" y="176577"/>
                    </a:cubicBezTo>
                    <a:cubicBezTo>
                      <a:pt x="982286" y="172712"/>
                      <a:pt x="984974" y="169062"/>
                      <a:pt x="988846" y="168526"/>
                    </a:cubicBezTo>
                    <a:cubicBezTo>
                      <a:pt x="992717" y="167882"/>
                      <a:pt x="996374" y="170566"/>
                      <a:pt x="996911" y="174537"/>
                    </a:cubicBezTo>
                    <a:cubicBezTo>
                      <a:pt x="1000353" y="193753"/>
                      <a:pt x="1004869" y="212753"/>
                      <a:pt x="1009601" y="231754"/>
                    </a:cubicBezTo>
                    <a:cubicBezTo>
                      <a:pt x="1013257" y="246032"/>
                      <a:pt x="1017129" y="260202"/>
                      <a:pt x="1021108" y="274265"/>
                    </a:cubicBezTo>
                    <a:cubicBezTo>
                      <a:pt x="1024980" y="288542"/>
                      <a:pt x="1028743" y="302712"/>
                      <a:pt x="1033045" y="316775"/>
                    </a:cubicBezTo>
                    <a:cubicBezTo>
                      <a:pt x="1035304" y="324933"/>
                      <a:pt x="1039928" y="336634"/>
                      <a:pt x="1044230" y="348550"/>
                    </a:cubicBezTo>
                    <a:cubicBezTo>
                      <a:pt x="1048423" y="303248"/>
                      <a:pt x="1051972" y="257948"/>
                      <a:pt x="1056919" y="212753"/>
                    </a:cubicBezTo>
                    <a:cubicBezTo>
                      <a:pt x="1064340" y="143728"/>
                      <a:pt x="1073050" y="74917"/>
                      <a:pt x="1083805" y="6107"/>
                    </a:cubicBezTo>
                    <a:cubicBezTo>
                      <a:pt x="1084450" y="2135"/>
                      <a:pt x="1088107" y="-549"/>
                      <a:pt x="1091978" y="95"/>
                    </a:cubicBezTo>
                    <a:cubicBezTo>
                      <a:pt x="1095849" y="632"/>
                      <a:pt x="1098538" y="4282"/>
                      <a:pt x="1098000" y="8147"/>
                    </a:cubicBezTo>
                    <a:cubicBezTo>
                      <a:pt x="1088214" y="76850"/>
                      <a:pt x="1080686" y="145660"/>
                      <a:pt x="1074019" y="214471"/>
                    </a:cubicBezTo>
                    <a:cubicBezTo>
                      <a:pt x="1069717" y="258914"/>
                      <a:pt x="1066275" y="303463"/>
                      <a:pt x="1062619" y="348013"/>
                    </a:cubicBezTo>
                    <a:cubicBezTo>
                      <a:pt x="1063695" y="344471"/>
                      <a:pt x="1064877" y="340713"/>
                      <a:pt x="1065523" y="338566"/>
                    </a:cubicBezTo>
                    <a:cubicBezTo>
                      <a:pt x="1067244" y="332984"/>
                      <a:pt x="1069179" y="327509"/>
                      <a:pt x="1071222" y="322035"/>
                    </a:cubicBezTo>
                    <a:cubicBezTo>
                      <a:pt x="1074234" y="314091"/>
                      <a:pt x="1077352" y="306147"/>
                      <a:pt x="1080256" y="298203"/>
                    </a:cubicBezTo>
                    <a:cubicBezTo>
                      <a:pt x="1084773" y="286395"/>
                      <a:pt x="1088859" y="274479"/>
                      <a:pt x="1093161" y="262778"/>
                    </a:cubicBezTo>
                    <a:cubicBezTo>
                      <a:pt x="1097462" y="250970"/>
                      <a:pt x="1101872" y="239269"/>
                      <a:pt x="1105958" y="227460"/>
                    </a:cubicBezTo>
                    <a:cubicBezTo>
                      <a:pt x="1111443" y="211680"/>
                      <a:pt x="1116712" y="195900"/>
                      <a:pt x="1121229" y="179690"/>
                    </a:cubicBezTo>
                    <a:cubicBezTo>
                      <a:pt x="1122197" y="175933"/>
                      <a:pt x="1126068" y="173571"/>
                      <a:pt x="1129832" y="174537"/>
                    </a:cubicBezTo>
                    <a:cubicBezTo>
                      <a:pt x="1133704" y="175396"/>
                      <a:pt x="1136070" y="179261"/>
                      <a:pt x="1135102" y="183125"/>
                    </a:cubicBezTo>
                    <a:cubicBezTo>
                      <a:pt x="1130693" y="204166"/>
                      <a:pt x="1125638" y="224776"/>
                      <a:pt x="1119401" y="245065"/>
                    </a:cubicBezTo>
                    <a:cubicBezTo>
                      <a:pt x="1116282" y="255264"/>
                      <a:pt x="1112841" y="265355"/>
                      <a:pt x="1109185" y="275338"/>
                    </a:cubicBezTo>
                    <a:cubicBezTo>
                      <a:pt x="1105421" y="285214"/>
                      <a:pt x="1101334" y="294983"/>
                      <a:pt x="1097247" y="304859"/>
                    </a:cubicBezTo>
                    <a:lnTo>
                      <a:pt x="1080256" y="343719"/>
                    </a:lnTo>
                    <a:cubicBezTo>
                      <a:pt x="1078428" y="348228"/>
                      <a:pt x="1074341" y="358641"/>
                      <a:pt x="1072513" y="363579"/>
                    </a:cubicBezTo>
                    <a:cubicBezTo>
                      <a:pt x="1072406" y="364330"/>
                      <a:pt x="1072298" y="365081"/>
                      <a:pt x="1071975" y="365833"/>
                    </a:cubicBezTo>
                    <a:cubicBezTo>
                      <a:pt x="1068857" y="373562"/>
                      <a:pt x="1061544" y="370234"/>
                      <a:pt x="1060683" y="369698"/>
                    </a:cubicBezTo>
                    <a:cubicBezTo>
                      <a:pt x="1057027" y="414677"/>
                      <a:pt x="1052940" y="459549"/>
                      <a:pt x="1049176" y="504528"/>
                    </a:cubicBezTo>
                    <a:cubicBezTo>
                      <a:pt x="1048316" y="515263"/>
                      <a:pt x="1047026" y="525997"/>
                      <a:pt x="1046058" y="536733"/>
                    </a:cubicBezTo>
                    <a:lnTo>
                      <a:pt x="1051865" y="528789"/>
                    </a:lnTo>
                    <a:cubicBezTo>
                      <a:pt x="1058102" y="520093"/>
                      <a:pt x="1064124" y="511291"/>
                      <a:pt x="1070039" y="502488"/>
                    </a:cubicBezTo>
                    <a:cubicBezTo>
                      <a:pt x="1076062" y="493686"/>
                      <a:pt x="1081869" y="484883"/>
                      <a:pt x="1087676" y="475866"/>
                    </a:cubicBezTo>
                    <a:cubicBezTo>
                      <a:pt x="1098753" y="458797"/>
                      <a:pt x="1109830" y="441407"/>
                      <a:pt x="1121014" y="424016"/>
                    </a:cubicBezTo>
                    <a:cubicBezTo>
                      <a:pt x="1132091" y="406733"/>
                      <a:pt x="1143275" y="389557"/>
                      <a:pt x="1154029" y="372059"/>
                    </a:cubicBezTo>
                    <a:cubicBezTo>
                      <a:pt x="1168332" y="348657"/>
                      <a:pt x="1182097" y="325041"/>
                      <a:pt x="1194142" y="300780"/>
                    </a:cubicBezTo>
                    <a:cubicBezTo>
                      <a:pt x="1195863" y="297237"/>
                      <a:pt x="1200057" y="295734"/>
                      <a:pt x="1203606" y="297452"/>
                    </a:cubicBezTo>
                    <a:cubicBezTo>
                      <a:pt x="1207262" y="299062"/>
                      <a:pt x="1208768" y="303356"/>
                      <a:pt x="1207047" y="306898"/>
                    </a:cubicBezTo>
                    <a:cubicBezTo>
                      <a:pt x="1193067" y="338244"/>
                      <a:pt x="1176828" y="369161"/>
                      <a:pt x="1159084" y="399111"/>
                    </a:cubicBezTo>
                    <a:cubicBezTo>
                      <a:pt x="1152093" y="411027"/>
                      <a:pt x="1144781" y="422835"/>
                      <a:pt x="1137361" y="434429"/>
                    </a:cubicBezTo>
                    <a:cubicBezTo>
                      <a:pt x="1125961" y="451927"/>
                      <a:pt x="1114131" y="468995"/>
                      <a:pt x="1102624" y="485849"/>
                    </a:cubicBezTo>
                    <a:cubicBezTo>
                      <a:pt x="1096387" y="494759"/>
                      <a:pt x="1090150" y="503454"/>
                      <a:pt x="1083805" y="512150"/>
                    </a:cubicBezTo>
                    <a:cubicBezTo>
                      <a:pt x="1077352" y="520845"/>
                      <a:pt x="1070900" y="529433"/>
                      <a:pt x="1064232" y="537913"/>
                    </a:cubicBezTo>
                    <a:lnTo>
                      <a:pt x="1049607" y="555948"/>
                    </a:lnTo>
                    <a:cubicBezTo>
                      <a:pt x="1048531" y="557129"/>
                      <a:pt x="1045735" y="559168"/>
                      <a:pt x="1043692" y="560886"/>
                    </a:cubicBezTo>
                    <a:cubicBezTo>
                      <a:pt x="1039497" y="606616"/>
                      <a:pt x="1035411" y="652240"/>
                      <a:pt x="1030357" y="697970"/>
                    </a:cubicBezTo>
                    <a:cubicBezTo>
                      <a:pt x="1027453" y="724271"/>
                      <a:pt x="1024549" y="750357"/>
                      <a:pt x="1021538" y="776657"/>
                    </a:cubicBezTo>
                    <a:lnTo>
                      <a:pt x="1039175" y="755188"/>
                    </a:lnTo>
                    <a:lnTo>
                      <a:pt x="1092731" y="689275"/>
                    </a:lnTo>
                    <a:cubicBezTo>
                      <a:pt x="1108754" y="669309"/>
                      <a:pt x="1128004" y="647195"/>
                      <a:pt x="1147900" y="624114"/>
                    </a:cubicBezTo>
                    <a:cubicBezTo>
                      <a:pt x="1166074" y="603181"/>
                      <a:pt x="1184679" y="581390"/>
                      <a:pt x="1201347" y="558954"/>
                    </a:cubicBezTo>
                    <a:cubicBezTo>
                      <a:pt x="1224792" y="527500"/>
                      <a:pt x="1244579" y="494974"/>
                      <a:pt x="1253290" y="462340"/>
                    </a:cubicBezTo>
                    <a:cubicBezTo>
                      <a:pt x="1254258" y="458475"/>
                      <a:pt x="1258129" y="456114"/>
                      <a:pt x="1262001" y="457080"/>
                    </a:cubicBezTo>
                    <a:cubicBezTo>
                      <a:pt x="1265765" y="458046"/>
                      <a:pt x="1268131" y="461910"/>
                      <a:pt x="1267163" y="465775"/>
                    </a:cubicBezTo>
                    <a:cubicBezTo>
                      <a:pt x="1259097" y="500556"/>
                      <a:pt x="1239847" y="535766"/>
                      <a:pt x="1215973" y="569581"/>
                    </a:cubicBezTo>
                    <a:cubicBezTo>
                      <a:pt x="1199519" y="592769"/>
                      <a:pt x="1181022" y="615419"/>
                      <a:pt x="1162525" y="636782"/>
                    </a:cubicBezTo>
                    <a:cubicBezTo>
                      <a:pt x="1142738" y="659647"/>
                      <a:pt x="1122842" y="680902"/>
                      <a:pt x="1106603" y="700547"/>
                    </a:cubicBezTo>
                    <a:cubicBezTo>
                      <a:pt x="1099291" y="709242"/>
                      <a:pt x="1091871" y="717937"/>
                      <a:pt x="1084450" y="726525"/>
                    </a:cubicBezTo>
                    <a:cubicBezTo>
                      <a:pt x="1073373" y="739407"/>
                      <a:pt x="1062081" y="752182"/>
                      <a:pt x="1050897" y="764956"/>
                    </a:cubicBezTo>
                    <a:lnTo>
                      <a:pt x="1032077" y="786211"/>
                    </a:lnTo>
                    <a:cubicBezTo>
                      <a:pt x="1030894" y="787607"/>
                      <a:pt x="1027238" y="789432"/>
                      <a:pt x="1024872" y="791149"/>
                    </a:cubicBezTo>
                    <a:cubicBezTo>
                      <a:pt x="1025087" y="791901"/>
                      <a:pt x="1024980" y="792759"/>
                      <a:pt x="1024872" y="793511"/>
                    </a:cubicBezTo>
                    <a:cubicBezTo>
                      <a:pt x="1024442" y="796195"/>
                      <a:pt x="1021646" y="796731"/>
                      <a:pt x="1019280" y="797375"/>
                    </a:cubicBezTo>
                    <a:cubicBezTo>
                      <a:pt x="1017667" y="811438"/>
                      <a:pt x="1016054" y="825394"/>
                      <a:pt x="1014548" y="839456"/>
                    </a:cubicBezTo>
                    <a:cubicBezTo>
                      <a:pt x="1012935" y="855022"/>
                      <a:pt x="1011537" y="870695"/>
                      <a:pt x="1010031" y="886261"/>
                    </a:cubicBezTo>
                    <a:cubicBezTo>
                      <a:pt x="1017774" y="884221"/>
                      <a:pt x="1029174" y="880356"/>
                      <a:pt x="1031109" y="879283"/>
                    </a:cubicBezTo>
                    <a:cubicBezTo>
                      <a:pt x="1041971" y="873271"/>
                      <a:pt x="1052725" y="867045"/>
                      <a:pt x="1063264" y="860711"/>
                    </a:cubicBezTo>
                    <a:cubicBezTo>
                      <a:pt x="1073911" y="854271"/>
                      <a:pt x="1084343" y="847722"/>
                      <a:pt x="1094559" y="840852"/>
                    </a:cubicBezTo>
                    <a:cubicBezTo>
                      <a:pt x="1113271" y="828399"/>
                      <a:pt x="1131983" y="814766"/>
                      <a:pt x="1150373" y="800381"/>
                    </a:cubicBezTo>
                    <a:cubicBezTo>
                      <a:pt x="1168332" y="786318"/>
                      <a:pt x="1185861" y="771397"/>
                      <a:pt x="1202208" y="755509"/>
                    </a:cubicBezTo>
                    <a:cubicBezTo>
                      <a:pt x="1224146" y="733932"/>
                      <a:pt x="1244041" y="710745"/>
                      <a:pt x="1259635" y="685196"/>
                    </a:cubicBezTo>
                    <a:cubicBezTo>
                      <a:pt x="1261571" y="681761"/>
                      <a:pt x="1265980" y="680580"/>
                      <a:pt x="1269421" y="682619"/>
                    </a:cubicBezTo>
                    <a:cubicBezTo>
                      <a:pt x="1272755" y="684552"/>
                      <a:pt x="1273938" y="688953"/>
                      <a:pt x="1272002" y="692281"/>
                    </a:cubicBezTo>
                    <a:cubicBezTo>
                      <a:pt x="1253075" y="726311"/>
                      <a:pt x="1227372" y="757227"/>
                      <a:pt x="1198229" y="784816"/>
                    </a:cubicBezTo>
                    <a:cubicBezTo>
                      <a:pt x="1186722" y="795551"/>
                      <a:pt x="1174677" y="805856"/>
                      <a:pt x="1162310" y="815518"/>
                    </a:cubicBezTo>
                    <a:cubicBezTo>
                      <a:pt x="1143383" y="830224"/>
                      <a:pt x="1123702" y="843535"/>
                      <a:pt x="1104345" y="855881"/>
                    </a:cubicBezTo>
                    <a:close/>
                    <a:moveTo>
                      <a:pt x="991857" y="910951"/>
                    </a:moveTo>
                    <a:cubicBezTo>
                      <a:pt x="991857" y="910843"/>
                      <a:pt x="991857" y="910843"/>
                      <a:pt x="991857" y="910736"/>
                    </a:cubicBezTo>
                    <a:cubicBezTo>
                      <a:pt x="991749" y="910736"/>
                      <a:pt x="991534" y="910629"/>
                      <a:pt x="991427" y="910629"/>
                    </a:cubicBezTo>
                    <a:cubicBezTo>
                      <a:pt x="991642" y="910843"/>
                      <a:pt x="991749" y="910736"/>
                      <a:pt x="991857" y="910951"/>
                    </a:cubicBezTo>
                    <a:close/>
                    <a:moveTo>
                      <a:pt x="1737226" y="1029034"/>
                    </a:moveTo>
                    <a:cubicBezTo>
                      <a:pt x="1719697" y="1031826"/>
                      <a:pt x="1702060" y="1034294"/>
                      <a:pt x="1684531" y="1037086"/>
                    </a:cubicBezTo>
                    <a:cubicBezTo>
                      <a:pt x="1688510" y="1039447"/>
                      <a:pt x="1692919" y="1041702"/>
                      <a:pt x="1698511" y="1043849"/>
                    </a:cubicBezTo>
                    <a:cubicBezTo>
                      <a:pt x="1711739" y="1048787"/>
                      <a:pt x="1727763" y="1052866"/>
                      <a:pt x="1740453" y="1055764"/>
                    </a:cubicBezTo>
                    <a:cubicBezTo>
                      <a:pt x="1761961" y="1061024"/>
                      <a:pt x="1785405" y="1066929"/>
                      <a:pt x="1809387" y="1073155"/>
                    </a:cubicBezTo>
                    <a:cubicBezTo>
                      <a:pt x="1832078" y="1079059"/>
                      <a:pt x="1855091" y="1084963"/>
                      <a:pt x="1877891" y="1089150"/>
                    </a:cubicBezTo>
                    <a:cubicBezTo>
                      <a:pt x="1898216" y="1092800"/>
                      <a:pt x="1918110" y="1095376"/>
                      <a:pt x="1937038" y="1095376"/>
                    </a:cubicBezTo>
                    <a:cubicBezTo>
                      <a:pt x="1940910" y="1095161"/>
                      <a:pt x="1944243" y="1098274"/>
                      <a:pt x="1944351" y="1102246"/>
                    </a:cubicBezTo>
                    <a:cubicBezTo>
                      <a:pt x="1944458" y="1106218"/>
                      <a:pt x="1941340" y="1109439"/>
                      <a:pt x="1937468" y="1109546"/>
                    </a:cubicBezTo>
                    <a:cubicBezTo>
                      <a:pt x="1911336" y="1110942"/>
                      <a:pt x="1883052" y="1108150"/>
                      <a:pt x="1854661" y="1102998"/>
                    </a:cubicBezTo>
                    <a:cubicBezTo>
                      <a:pt x="1838530" y="1100099"/>
                      <a:pt x="1822399" y="1096450"/>
                      <a:pt x="1806591" y="1092370"/>
                    </a:cubicBezTo>
                    <a:cubicBezTo>
                      <a:pt x="1781856" y="1086037"/>
                      <a:pt x="1757981" y="1078522"/>
                      <a:pt x="1736044" y="1072618"/>
                    </a:cubicBezTo>
                    <a:cubicBezTo>
                      <a:pt x="1720665" y="1068217"/>
                      <a:pt x="1700125" y="1061883"/>
                      <a:pt x="1685606" y="1054691"/>
                    </a:cubicBezTo>
                    <a:cubicBezTo>
                      <a:pt x="1676466" y="1050075"/>
                      <a:pt x="1670443" y="1044922"/>
                      <a:pt x="1667325" y="1039769"/>
                    </a:cubicBezTo>
                    <a:cubicBezTo>
                      <a:pt x="1640654" y="1043849"/>
                      <a:pt x="1613984" y="1048035"/>
                      <a:pt x="1587313" y="1051900"/>
                    </a:cubicBezTo>
                    <a:cubicBezTo>
                      <a:pt x="1568063" y="1054691"/>
                      <a:pt x="1548706" y="1057267"/>
                      <a:pt x="1529456" y="1060058"/>
                    </a:cubicBezTo>
                    <a:lnTo>
                      <a:pt x="1581936" y="1088613"/>
                    </a:lnTo>
                    <a:cubicBezTo>
                      <a:pt x="1612263" y="1105145"/>
                      <a:pt x="1642052" y="1119852"/>
                      <a:pt x="1672594" y="1132841"/>
                    </a:cubicBezTo>
                    <a:cubicBezTo>
                      <a:pt x="1702813" y="1145937"/>
                      <a:pt x="1733785" y="1157424"/>
                      <a:pt x="1767230" y="1165689"/>
                    </a:cubicBezTo>
                    <a:cubicBezTo>
                      <a:pt x="1778630" y="1168695"/>
                      <a:pt x="1792395" y="1174170"/>
                      <a:pt x="1806052" y="1177498"/>
                    </a:cubicBezTo>
                    <a:cubicBezTo>
                      <a:pt x="1814333" y="1179538"/>
                      <a:pt x="1822399" y="1180826"/>
                      <a:pt x="1829819" y="1179538"/>
                    </a:cubicBezTo>
                    <a:cubicBezTo>
                      <a:pt x="1833691" y="1178786"/>
                      <a:pt x="1837454" y="1181255"/>
                      <a:pt x="1838208" y="1185120"/>
                    </a:cubicBezTo>
                    <a:cubicBezTo>
                      <a:pt x="1838960" y="1188984"/>
                      <a:pt x="1836380" y="1192742"/>
                      <a:pt x="1832508" y="1193493"/>
                    </a:cubicBezTo>
                    <a:cubicBezTo>
                      <a:pt x="1825517" y="1195103"/>
                      <a:pt x="1817774" y="1194889"/>
                      <a:pt x="1809817" y="1193815"/>
                    </a:cubicBezTo>
                    <a:cubicBezTo>
                      <a:pt x="1793793" y="1191561"/>
                      <a:pt x="1776909" y="1185120"/>
                      <a:pt x="1763251" y="1182221"/>
                    </a:cubicBezTo>
                    <a:cubicBezTo>
                      <a:pt x="1728623" y="1174385"/>
                      <a:pt x="1696145" y="1163972"/>
                      <a:pt x="1664958" y="1150661"/>
                    </a:cubicBezTo>
                    <a:cubicBezTo>
                      <a:pt x="1633879" y="1137349"/>
                      <a:pt x="1603982" y="1121140"/>
                      <a:pt x="1573548" y="1103642"/>
                    </a:cubicBezTo>
                    <a:lnTo>
                      <a:pt x="1520423" y="1072081"/>
                    </a:lnTo>
                    <a:cubicBezTo>
                      <a:pt x="1519670" y="1071545"/>
                      <a:pt x="1512572" y="1067358"/>
                      <a:pt x="1505582" y="1063279"/>
                    </a:cubicBezTo>
                    <a:cubicBezTo>
                      <a:pt x="1457833" y="1070042"/>
                      <a:pt x="1409978" y="1076697"/>
                      <a:pt x="1362122" y="1083353"/>
                    </a:cubicBezTo>
                    <a:cubicBezTo>
                      <a:pt x="1360294" y="1083568"/>
                      <a:pt x="1358358" y="1083890"/>
                      <a:pt x="1356530" y="1084104"/>
                    </a:cubicBezTo>
                    <a:lnTo>
                      <a:pt x="1374382" y="1096772"/>
                    </a:lnTo>
                    <a:cubicBezTo>
                      <a:pt x="1383737" y="1102998"/>
                      <a:pt x="1393524" y="1108902"/>
                      <a:pt x="1403418" y="1114484"/>
                    </a:cubicBezTo>
                    <a:cubicBezTo>
                      <a:pt x="1418259" y="1122857"/>
                      <a:pt x="1433529" y="1130694"/>
                      <a:pt x="1448800" y="1138208"/>
                    </a:cubicBezTo>
                    <a:cubicBezTo>
                      <a:pt x="1470954" y="1149265"/>
                      <a:pt x="1493107" y="1160000"/>
                      <a:pt x="1515368" y="1170520"/>
                    </a:cubicBezTo>
                    <a:cubicBezTo>
                      <a:pt x="1537522" y="1181148"/>
                      <a:pt x="1559783" y="1191346"/>
                      <a:pt x="1582367" y="1200792"/>
                    </a:cubicBezTo>
                    <a:cubicBezTo>
                      <a:pt x="1612371" y="1213138"/>
                      <a:pt x="1642912" y="1224087"/>
                      <a:pt x="1674852" y="1232461"/>
                    </a:cubicBezTo>
                    <a:cubicBezTo>
                      <a:pt x="1678616" y="1233319"/>
                      <a:pt x="1680982" y="1237184"/>
                      <a:pt x="1680122" y="1241048"/>
                    </a:cubicBezTo>
                    <a:cubicBezTo>
                      <a:pt x="1679153" y="1244806"/>
                      <a:pt x="1675282" y="1247167"/>
                      <a:pt x="1671518" y="1246309"/>
                    </a:cubicBezTo>
                    <a:cubicBezTo>
                      <a:pt x="1630223" y="1237184"/>
                      <a:pt x="1590862" y="1223980"/>
                      <a:pt x="1552578" y="1208200"/>
                    </a:cubicBezTo>
                    <a:cubicBezTo>
                      <a:pt x="1533435" y="1200256"/>
                      <a:pt x="1514508" y="1191668"/>
                      <a:pt x="1495796" y="1182543"/>
                    </a:cubicBezTo>
                    <a:cubicBezTo>
                      <a:pt x="1477298" y="1173633"/>
                      <a:pt x="1459017" y="1163972"/>
                      <a:pt x="1440627" y="1154418"/>
                    </a:cubicBezTo>
                    <a:cubicBezTo>
                      <a:pt x="1427722" y="1147655"/>
                      <a:pt x="1414925" y="1140677"/>
                      <a:pt x="1402450" y="1133270"/>
                    </a:cubicBezTo>
                    <a:cubicBezTo>
                      <a:pt x="1389760" y="1125863"/>
                      <a:pt x="1377500" y="1117919"/>
                      <a:pt x="1365563" y="1109439"/>
                    </a:cubicBezTo>
                    <a:lnTo>
                      <a:pt x="1341904" y="1091297"/>
                    </a:lnTo>
                    <a:cubicBezTo>
                      <a:pt x="1340291" y="1090116"/>
                      <a:pt x="1336419" y="1089257"/>
                      <a:pt x="1334161" y="1088398"/>
                    </a:cubicBezTo>
                    <a:cubicBezTo>
                      <a:pt x="1333408" y="1088076"/>
                      <a:pt x="1333408" y="1087754"/>
                      <a:pt x="1332870" y="1087432"/>
                    </a:cubicBezTo>
                    <a:cubicBezTo>
                      <a:pt x="1310502" y="1090546"/>
                      <a:pt x="1288133" y="1093659"/>
                      <a:pt x="1265657" y="1096879"/>
                    </a:cubicBezTo>
                    <a:cubicBezTo>
                      <a:pt x="1235546" y="1101280"/>
                      <a:pt x="1205542" y="1105896"/>
                      <a:pt x="1175430" y="1110512"/>
                    </a:cubicBezTo>
                    <a:cubicBezTo>
                      <a:pt x="1178549" y="1112766"/>
                      <a:pt x="1181560" y="1115128"/>
                      <a:pt x="1184786" y="1117275"/>
                    </a:cubicBezTo>
                    <a:cubicBezTo>
                      <a:pt x="1189303" y="1120388"/>
                      <a:pt x="1193927" y="1123502"/>
                      <a:pt x="1198659" y="1126400"/>
                    </a:cubicBezTo>
                    <a:cubicBezTo>
                      <a:pt x="1211886" y="1134773"/>
                      <a:pt x="1225222" y="1143146"/>
                      <a:pt x="1238664" y="1151412"/>
                    </a:cubicBezTo>
                    <a:cubicBezTo>
                      <a:pt x="1251999" y="1159678"/>
                      <a:pt x="1265335" y="1167944"/>
                      <a:pt x="1278777" y="1175995"/>
                    </a:cubicBezTo>
                    <a:cubicBezTo>
                      <a:pt x="1302437" y="1190165"/>
                      <a:pt x="1327493" y="1204765"/>
                      <a:pt x="1353304" y="1218935"/>
                    </a:cubicBezTo>
                    <a:cubicBezTo>
                      <a:pt x="1378038" y="1232675"/>
                      <a:pt x="1403525" y="1245879"/>
                      <a:pt x="1429550" y="1257473"/>
                    </a:cubicBezTo>
                    <a:cubicBezTo>
                      <a:pt x="1464931" y="1273146"/>
                      <a:pt x="1500958" y="1285813"/>
                      <a:pt x="1537091" y="1292361"/>
                    </a:cubicBezTo>
                    <a:cubicBezTo>
                      <a:pt x="1541071" y="1293005"/>
                      <a:pt x="1543652" y="1296655"/>
                      <a:pt x="1543006" y="1300627"/>
                    </a:cubicBezTo>
                    <a:cubicBezTo>
                      <a:pt x="1542361" y="1304492"/>
                      <a:pt x="1538704" y="1307068"/>
                      <a:pt x="1534833" y="1306424"/>
                    </a:cubicBezTo>
                    <a:cubicBezTo>
                      <a:pt x="1497194" y="1300842"/>
                      <a:pt x="1459339" y="1289248"/>
                      <a:pt x="1422452" y="1273897"/>
                    </a:cubicBezTo>
                    <a:cubicBezTo>
                      <a:pt x="1395675" y="1262733"/>
                      <a:pt x="1369220" y="1249851"/>
                      <a:pt x="1343947" y="1235896"/>
                    </a:cubicBezTo>
                    <a:cubicBezTo>
                      <a:pt x="1317815" y="1221511"/>
                      <a:pt x="1292973" y="1206053"/>
                      <a:pt x="1269314" y="1191346"/>
                    </a:cubicBezTo>
                    <a:cubicBezTo>
                      <a:pt x="1258667" y="1184583"/>
                      <a:pt x="1248021" y="1177820"/>
                      <a:pt x="1237374" y="1170842"/>
                    </a:cubicBezTo>
                    <a:cubicBezTo>
                      <a:pt x="1221565" y="1160537"/>
                      <a:pt x="1205864" y="1149909"/>
                      <a:pt x="1190163" y="1139282"/>
                    </a:cubicBezTo>
                    <a:cubicBezTo>
                      <a:pt x="1185431" y="1136061"/>
                      <a:pt x="1180700" y="1132733"/>
                      <a:pt x="1176075" y="1129298"/>
                    </a:cubicBezTo>
                    <a:cubicBezTo>
                      <a:pt x="1171451" y="1125970"/>
                      <a:pt x="1166934" y="1122428"/>
                      <a:pt x="1162417" y="1118778"/>
                    </a:cubicBezTo>
                    <a:cubicBezTo>
                      <a:pt x="1162417" y="1118778"/>
                      <a:pt x="1162417" y="1118778"/>
                      <a:pt x="1162417" y="1118778"/>
                    </a:cubicBezTo>
                    <a:cubicBezTo>
                      <a:pt x="1160267" y="1119637"/>
                      <a:pt x="1158223" y="1121355"/>
                      <a:pt x="1156180" y="1119959"/>
                    </a:cubicBezTo>
                    <a:cubicBezTo>
                      <a:pt x="1154567" y="1118886"/>
                      <a:pt x="1155535" y="1116739"/>
                      <a:pt x="1155212" y="1114913"/>
                    </a:cubicBezTo>
                    <a:cubicBezTo>
                      <a:pt x="1143920" y="1117812"/>
                      <a:pt x="1128972" y="1121676"/>
                      <a:pt x="1118003" y="1123609"/>
                    </a:cubicBezTo>
                    <a:cubicBezTo>
                      <a:pt x="1112949" y="1124360"/>
                      <a:pt x="1108754" y="1124790"/>
                      <a:pt x="1105851" y="1124575"/>
                    </a:cubicBezTo>
                    <a:cubicBezTo>
                      <a:pt x="1103270" y="1124360"/>
                      <a:pt x="1101334" y="1123609"/>
                      <a:pt x="1100151" y="1122750"/>
                    </a:cubicBezTo>
                    <a:cubicBezTo>
                      <a:pt x="1096925" y="1120710"/>
                      <a:pt x="1096064" y="1116524"/>
                      <a:pt x="1098108" y="1113303"/>
                    </a:cubicBezTo>
                    <a:cubicBezTo>
                      <a:pt x="1099936" y="1110512"/>
                      <a:pt x="1103592" y="1109546"/>
                      <a:pt x="1106496" y="1110834"/>
                    </a:cubicBezTo>
                    <a:cubicBezTo>
                      <a:pt x="1106496" y="1111264"/>
                      <a:pt x="1106819" y="1111371"/>
                      <a:pt x="1107464" y="1111264"/>
                    </a:cubicBezTo>
                    <a:cubicBezTo>
                      <a:pt x="1108432" y="1111156"/>
                      <a:pt x="1109830" y="1110834"/>
                      <a:pt x="1110905" y="1110620"/>
                    </a:cubicBezTo>
                    <a:cubicBezTo>
                      <a:pt x="1115529" y="1110083"/>
                      <a:pt x="1121659" y="1108795"/>
                      <a:pt x="1128219" y="1107184"/>
                    </a:cubicBezTo>
                    <a:cubicBezTo>
                      <a:pt x="1134672" y="1105574"/>
                      <a:pt x="1141232" y="1103856"/>
                      <a:pt x="1147362" y="1102139"/>
                    </a:cubicBezTo>
                    <a:cubicBezTo>
                      <a:pt x="1147469" y="1101817"/>
                      <a:pt x="1147469" y="1101066"/>
                      <a:pt x="1147577" y="1100958"/>
                    </a:cubicBezTo>
                    <a:cubicBezTo>
                      <a:pt x="1148437" y="1098811"/>
                      <a:pt x="1150695" y="1095269"/>
                      <a:pt x="1156180" y="1096879"/>
                    </a:cubicBezTo>
                    <a:cubicBezTo>
                      <a:pt x="1156610" y="1096986"/>
                      <a:pt x="1157363" y="1097308"/>
                      <a:pt x="1158439" y="1098060"/>
                    </a:cubicBezTo>
                    <a:cubicBezTo>
                      <a:pt x="1158654" y="1098167"/>
                      <a:pt x="1159406" y="1098704"/>
                      <a:pt x="1159729" y="1098919"/>
                    </a:cubicBezTo>
                    <a:cubicBezTo>
                      <a:pt x="1160589" y="1098704"/>
                      <a:pt x="1161450" y="1098489"/>
                      <a:pt x="1162202" y="1098274"/>
                    </a:cubicBezTo>
                    <a:cubicBezTo>
                      <a:pt x="1176935" y="1075731"/>
                      <a:pt x="1191669" y="1053510"/>
                      <a:pt x="1207047" y="1032147"/>
                    </a:cubicBezTo>
                    <a:cubicBezTo>
                      <a:pt x="1219307" y="1015079"/>
                      <a:pt x="1231889" y="998440"/>
                      <a:pt x="1245224" y="982230"/>
                    </a:cubicBezTo>
                    <a:cubicBezTo>
                      <a:pt x="1256301" y="968812"/>
                      <a:pt x="1267808" y="955608"/>
                      <a:pt x="1279960" y="942726"/>
                    </a:cubicBezTo>
                    <a:cubicBezTo>
                      <a:pt x="1291790" y="930274"/>
                      <a:pt x="1304372" y="918036"/>
                      <a:pt x="1317492" y="905905"/>
                    </a:cubicBezTo>
                    <a:cubicBezTo>
                      <a:pt x="1325988" y="898069"/>
                      <a:pt x="1334591" y="890340"/>
                      <a:pt x="1343302" y="882611"/>
                    </a:cubicBezTo>
                    <a:cubicBezTo>
                      <a:pt x="1356422" y="871124"/>
                      <a:pt x="1369542" y="859853"/>
                      <a:pt x="1382877" y="848688"/>
                    </a:cubicBezTo>
                    <a:lnTo>
                      <a:pt x="1404601" y="830868"/>
                    </a:lnTo>
                    <a:cubicBezTo>
                      <a:pt x="1406214" y="829688"/>
                      <a:pt x="1409010" y="826682"/>
                      <a:pt x="1411053" y="824964"/>
                    </a:cubicBezTo>
                    <a:cubicBezTo>
                      <a:pt x="1412666" y="823568"/>
                      <a:pt x="1414064" y="822602"/>
                      <a:pt x="1414925" y="822281"/>
                    </a:cubicBezTo>
                    <a:cubicBezTo>
                      <a:pt x="1418151" y="821207"/>
                      <a:pt x="1420409" y="822066"/>
                      <a:pt x="1421915" y="823247"/>
                    </a:cubicBezTo>
                    <a:cubicBezTo>
                      <a:pt x="1423205" y="824213"/>
                      <a:pt x="1425894" y="826467"/>
                      <a:pt x="1424388" y="831405"/>
                    </a:cubicBezTo>
                    <a:cubicBezTo>
                      <a:pt x="1423528" y="834411"/>
                      <a:pt x="1420732" y="836451"/>
                      <a:pt x="1417721" y="836343"/>
                    </a:cubicBezTo>
                    <a:cubicBezTo>
                      <a:pt x="1416215" y="838275"/>
                      <a:pt x="1414602" y="841067"/>
                      <a:pt x="1413526" y="841925"/>
                    </a:cubicBezTo>
                    <a:lnTo>
                      <a:pt x="1392879" y="860067"/>
                    </a:lnTo>
                    <a:cubicBezTo>
                      <a:pt x="1382232" y="869729"/>
                      <a:pt x="1371693" y="879497"/>
                      <a:pt x="1361154" y="889374"/>
                    </a:cubicBezTo>
                    <a:cubicBezTo>
                      <a:pt x="1350615" y="899142"/>
                      <a:pt x="1340183" y="909018"/>
                      <a:pt x="1329859" y="919002"/>
                    </a:cubicBezTo>
                    <a:cubicBezTo>
                      <a:pt x="1310717" y="937251"/>
                      <a:pt x="1293403" y="956037"/>
                      <a:pt x="1276734" y="974931"/>
                    </a:cubicBezTo>
                    <a:cubicBezTo>
                      <a:pt x="1265335" y="987920"/>
                      <a:pt x="1254365" y="1001016"/>
                      <a:pt x="1243611" y="1014220"/>
                    </a:cubicBezTo>
                    <a:cubicBezTo>
                      <a:pt x="1222856" y="1039877"/>
                      <a:pt x="1203498" y="1066929"/>
                      <a:pt x="1183926" y="1094195"/>
                    </a:cubicBezTo>
                    <a:cubicBezTo>
                      <a:pt x="1210381" y="1089686"/>
                      <a:pt x="1236944" y="1085285"/>
                      <a:pt x="1263399" y="1080991"/>
                    </a:cubicBezTo>
                    <a:cubicBezTo>
                      <a:pt x="1291682" y="1076483"/>
                      <a:pt x="1319966" y="1072189"/>
                      <a:pt x="1348464" y="1067895"/>
                    </a:cubicBezTo>
                    <a:cubicBezTo>
                      <a:pt x="1348571" y="1066499"/>
                      <a:pt x="1347066" y="1065211"/>
                      <a:pt x="1347926" y="1064030"/>
                    </a:cubicBezTo>
                    <a:cubicBezTo>
                      <a:pt x="1372661" y="1031181"/>
                      <a:pt x="1399224" y="999836"/>
                      <a:pt x="1427614" y="969993"/>
                    </a:cubicBezTo>
                    <a:cubicBezTo>
                      <a:pt x="1439014" y="958184"/>
                      <a:pt x="1450628" y="946483"/>
                      <a:pt x="1462565" y="935211"/>
                    </a:cubicBezTo>
                    <a:cubicBezTo>
                      <a:pt x="1480417" y="918250"/>
                      <a:pt x="1499022" y="902041"/>
                      <a:pt x="1517841" y="886153"/>
                    </a:cubicBezTo>
                    <a:cubicBezTo>
                      <a:pt x="1527735" y="877780"/>
                      <a:pt x="1537845" y="869621"/>
                      <a:pt x="1548169" y="861785"/>
                    </a:cubicBezTo>
                    <a:cubicBezTo>
                      <a:pt x="1558493" y="853841"/>
                      <a:pt x="1568924" y="846327"/>
                      <a:pt x="1579571" y="838920"/>
                    </a:cubicBezTo>
                    <a:lnTo>
                      <a:pt x="1604412" y="822602"/>
                    </a:lnTo>
                    <a:cubicBezTo>
                      <a:pt x="1605273" y="822066"/>
                      <a:pt x="1610327" y="820563"/>
                      <a:pt x="1612908" y="818953"/>
                    </a:cubicBezTo>
                    <a:lnTo>
                      <a:pt x="1613123" y="818308"/>
                    </a:lnTo>
                    <a:lnTo>
                      <a:pt x="1613016" y="818845"/>
                    </a:lnTo>
                    <a:cubicBezTo>
                      <a:pt x="1614199" y="818094"/>
                      <a:pt x="1614952" y="817342"/>
                      <a:pt x="1614306" y="816698"/>
                    </a:cubicBezTo>
                    <a:cubicBezTo>
                      <a:pt x="1614199" y="816591"/>
                      <a:pt x="1614199" y="816591"/>
                      <a:pt x="1614091" y="816484"/>
                    </a:cubicBezTo>
                    <a:cubicBezTo>
                      <a:pt x="1614199" y="816376"/>
                      <a:pt x="1614306" y="816269"/>
                      <a:pt x="1614414" y="816162"/>
                    </a:cubicBezTo>
                    <a:cubicBezTo>
                      <a:pt x="1616888" y="813371"/>
                      <a:pt x="1621189" y="813048"/>
                      <a:pt x="1624093" y="815518"/>
                    </a:cubicBezTo>
                    <a:cubicBezTo>
                      <a:pt x="1626136" y="817235"/>
                      <a:pt x="1628502" y="822173"/>
                      <a:pt x="1623555" y="826897"/>
                    </a:cubicBezTo>
                    <a:cubicBezTo>
                      <a:pt x="1621082" y="829151"/>
                      <a:pt x="1613554" y="833552"/>
                      <a:pt x="1612156" y="834518"/>
                    </a:cubicBezTo>
                    <a:lnTo>
                      <a:pt x="1588604" y="851372"/>
                    </a:lnTo>
                    <a:cubicBezTo>
                      <a:pt x="1578495" y="858994"/>
                      <a:pt x="1568493" y="866938"/>
                      <a:pt x="1558600" y="874989"/>
                    </a:cubicBezTo>
                    <a:cubicBezTo>
                      <a:pt x="1548813" y="883040"/>
                      <a:pt x="1539135" y="891306"/>
                      <a:pt x="1529671" y="899786"/>
                    </a:cubicBezTo>
                    <a:cubicBezTo>
                      <a:pt x="1511389" y="915781"/>
                      <a:pt x="1493537" y="932420"/>
                      <a:pt x="1475900" y="949167"/>
                    </a:cubicBezTo>
                    <a:cubicBezTo>
                      <a:pt x="1458264" y="965913"/>
                      <a:pt x="1440842" y="982874"/>
                      <a:pt x="1423958" y="1000372"/>
                    </a:cubicBezTo>
                    <a:cubicBezTo>
                      <a:pt x="1403740" y="1021198"/>
                      <a:pt x="1384490" y="1042883"/>
                      <a:pt x="1365993" y="1065211"/>
                    </a:cubicBezTo>
                    <a:cubicBezTo>
                      <a:pt x="1407504" y="1059092"/>
                      <a:pt x="1449015" y="1052866"/>
                      <a:pt x="1490526" y="1046640"/>
                    </a:cubicBezTo>
                    <a:cubicBezTo>
                      <a:pt x="1490634" y="1046532"/>
                      <a:pt x="1490741" y="1045888"/>
                      <a:pt x="1490741" y="1045888"/>
                    </a:cubicBezTo>
                    <a:cubicBezTo>
                      <a:pt x="1492785" y="1042668"/>
                      <a:pt x="1496979" y="1041809"/>
                      <a:pt x="1500205" y="1043849"/>
                    </a:cubicBezTo>
                    <a:lnTo>
                      <a:pt x="1500313" y="1043956"/>
                    </a:lnTo>
                    <a:cubicBezTo>
                      <a:pt x="1501388" y="1042131"/>
                      <a:pt x="1501711" y="1043527"/>
                      <a:pt x="1502033" y="1044922"/>
                    </a:cubicBezTo>
                    <a:cubicBezTo>
                      <a:pt x="1505689" y="1044385"/>
                      <a:pt x="1509346" y="1043849"/>
                      <a:pt x="1513002" y="1043312"/>
                    </a:cubicBezTo>
                    <a:cubicBezTo>
                      <a:pt x="1511604" y="1040521"/>
                      <a:pt x="1510959" y="1037086"/>
                      <a:pt x="1513433" y="1034939"/>
                    </a:cubicBezTo>
                    <a:cubicBezTo>
                      <a:pt x="1533973" y="1015723"/>
                      <a:pt x="1554298" y="996615"/>
                      <a:pt x="1574946" y="977829"/>
                    </a:cubicBezTo>
                    <a:cubicBezTo>
                      <a:pt x="1588819" y="965269"/>
                      <a:pt x="1602799" y="952817"/>
                      <a:pt x="1616995" y="940686"/>
                    </a:cubicBezTo>
                    <a:cubicBezTo>
                      <a:pt x="1628825" y="930595"/>
                      <a:pt x="1640869" y="920612"/>
                      <a:pt x="1653236" y="910951"/>
                    </a:cubicBezTo>
                    <a:cubicBezTo>
                      <a:pt x="1665388" y="901289"/>
                      <a:pt x="1677971" y="891950"/>
                      <a:pt x="1690661" y="882718"/>
                    </a:cubicBezTo>
                    <a:cubicBezTo>
                      <a:pt x="1701092" y="875204"/>
                      <a:pt x="1711739" y="868011"/>
                      <a:pt x="1722708" y="861248"/>
                    </a:cubicBezTo>
                    <a:cubicBezTo>
                      <a:pt x="1733677" y="854485"/>
                      <a:pt x="1744861" y="848259"/>
                      <a:pt x="1756261" y="842248"/>
                    </a:cubicBezTo>
                    <a:lnTo>
                      <a:pt x="1779920" y="830976"/>
                    </a:lnTo>
                    <a:cubicBezTo>
                      <a:pt x="1780243" y="830868"/>
                      <a:pt x="1784222" y="829795"/>
                      <a:pt x="1786911" y="828614"/>
                    </a:cubicBezTo>
                    <a:cubicBezTo>
                      <a:pt x="1787126" y="828185"/>
                      <a:pt x="1787448" y="827863"/>
                      <a:pt x="1787663" y="827541"/>
                    </a:cubicBezTo>
                    <a:cubicBezTo>
                      <a:pt x="1787555" y="827755"/>
                      <a:pt x="1787555" y="828078"/>
                      <a:pt x="1787448" y="828399"/>
                    </a:cubicBezTo>
                    <a:cubicBezTo>
                      <a:pt x="1788846" y="827755"/>
                      <a:pt x="1789814" y="827111"/>
                      <a:pt x="1789491" y="826574"/>
                    </a:cubicBezTo>
                    <a:cubicBezTo>
                      <a:pt x="1789384" y="826467"/>
                      <a:pt x="1789276" y="826360"/>
                      <a:pt x="1789169" y="826252"/>
                    </a:cubicBezTo>
                    <a:cubicBezTo>
                      <a:pt x="1789707" y="825930"/>
                      <a:pt x="1790352" y="825608"/>
                      <a:pt x="1790997" y="825501"/>
                    </a:cubicBezTo>
                    <a:cubicBezTo>
                      <a:pt x="1795298" y="824213"/>
                      <a:pt x="1797450" y="826145"/>
                      <a:pt x="1797987" y="826574"/>
                    </a:cubicBezTo>
                    <a:cubicBezTo>
                      <a:pt x="1800030" y="828078"/>
                      <a:pt x="1800783" y="830224"/>
                      <a:pt x="1800568" y="832801"/>
                    </a:cubicBezTo>
                    <a:cubicBezTo>
                      <a:pt x="1800461" y="833659"/>
                      <a:pt x="1800030" y="835806"/>
                      <a:pt x="1797450" y="837739"/>
                    </a:cubicBezTo>
                    <a:cubicBezTo>
                      <a:pt x="1795837" y="839027"/>
                      <a:pt x="1786803" y="843428"/>
                      <a:pt x="1786157" y="843750"/>
                    </a:cubicBezTo>
                    <a:lnTo>
                      <a:pt x="1763574" y="855773"/>
                    </a:lnTo>
                    <a:cubicBezTo>
                      <a:pt x="1752712" y="861892"/>
                      <a:pt x="1742173" y="868441"/>
                      <a:pt x="1731742" y="875418"/>
                    </a:cubicBezTo>
                    <a:cubicBezTo>
                      <a:pt x="1721418" y="882288"/>
                      <a:pt x="1711309" y="889481"/>
                      <a:pt x="1701415" y="897103"/>
                    </a:cubicBezTo>
                    <a:cubicBezTo>
                      <a:pt x="1689155" y="906549"/>
                      <a:pt x="1677110" y="916211"/>
                      <a:pt x="1665173" y="925872"/>
                    </a:cubicBezTo>
                    <a:cubicBezTo>
                      <a:pt x="1653129" y="935641"/>
                      <a:pt x="1641192" y="945410"/>
                      <a:pt x="1629362" y="955286"/>
                    </a:cubicBezTo>
                    <a:cubicBezTo>
                      <a:pt x="1615060" y="967201"/>
                      <a:pt x="1600864" y="979117"/>
                      <a:pt x="1586669" y="991140"/>
                    </a:cubicBezTo>
                    <a:cubicBezTo>
                      <a:pt x="1567095" y="1007672"/>
                      <a:pt x="1547630" y="1024311"/>
                      <a:pt x="1528058" y="1041057"/>
                    </a:cubicBezTo>
                    <a:cubicBezTo>
                      <a:pt x="1561934" y="1036012"/>
                      <a:pt x="1595702" y="1030967"/>
                      <a:pt x="1629577" y="1025921"/>
                    </a:cubicBezTo>
                    <a:cubicBezTo>
                      <a:pt x="1641729" y="1024096"/>
                      <a:pt x="1653882" y="1022164"/>
                      <a:pt x="1666034" y="1020339"/>
                    </a:cubicBezTo>
                    <a:cubicBezTo>
                      <a:pt x="1666356" y="1020017"/>
                      <a:pt x="1665819" y="1019373"/>
                      <a:pt x="1666142" y="1019051"/>
                    </a:cubicBezTo>
                    <a:cubicBezTo>
                      <a:pt x="1691199" y="998977"/>
                      <a:pt x="1718084" y="979976"/>
                      <a:pt x="1745937" y="962478"/>
                    </a:cubicBezTo>
                    <a:cubicBezTo>
                      <a:pt x="1757014" y="955500"/>
                      <a:pt x="1768198" y="948737"/>
                      <a:pt x="1779598" y="942404"/>
                    </a:cubicBezTo>
                    <a:cubicBezTo>
                      <a:pt x="1796696" y="932635"/>
                      <a:pt x="1814118" y="923725"/>
                      <a:pt x="1831325" y="914923"/>
                    </a:cubicBezTo>
                    <a:cubicBezTo>
                      <a:pt x="1840466" y="910307"/>
                      <a:pt x="1849607" y="905798"/>
                      <a:pt x="1858963" y="901504"/>
                    </a:cubicBezTo>
                    <a:cubicBezTo>
                      <a:pt x="1868212" y="897103"/>
                      <a:pt x="1877675" y="892916"/>
                      <a:pt x="1887139" y="888944"/>
                    </a:cubicBezTo>
                    <a:lnTo>
                      <a:pt x="1907679" y="880571"/>
                    </a:lnTo>
                    <a:cubicBezTo>
                      <a:pt x="1909077" y="880034"/>
                      <a:pt x="1912411" y="879605"/>
                      <a:pt x="1914884" y="878961"/>
                    </a:cubicBezTo>
                    <a:cubicBezTo>
                      <a:pt x="1915423" y="878531"/>
                      <a:pt x="1915960" y="877994"/>
                      <a:pt x="1916497" y="877672"/>
                    </a:cubicBezTo>
                    <a:cubicBezTo>
                      <a:pt x="1916175" y="878102"/>
                      <a:pt x="1915960" y="878531"/>
                      <a:pt x="1915745" y="878746"/>
                    </a:cubicBezTo>
                    <a:cubicBezTo>
                      <a:pt x="1917036" y="878424"/>
                      <a:pt x="1917895" y="877994"/>
                      <a:pt x="1917680" y="877458"/>
                    </a:cubicBezTo>
                    <a:cubicBezTo>
                      <a:pt x="1917573" y="877351"/>
                      <a:pt x="1917573" y="877243"/>
                      <a:pt x="1917573" y="877136"/>
                    </a:cubicBezTo>
                    <a:cubicBezTo>
                      <a:pt x="1918003" y="877028"/>
                      <a:pt x="1918541" y="876921"/>
                      <a:pt x="1918971" y="876814"/>
                    </a:cubicBezTo>
                    <a:cubicBezTo>
                      <a:pt x="1922843" y="876170"/>
                      <a:pt x="1924671" y="877887"/>
                      <a:pt x="1925101" y="878209"/>
                    </a:cubicBezTo>
                    <a:cubicBezTo>
                      <a:pt x="1926499" y="879390"/>
                      <a:pt x="1927145" y="880786"/>
                      <a:pt x="1927467" y="882288"/>
                    </a:cubicBezTo>
                    <a:cubicBezTo>
                      <a:pt x="1927790" y="883791"/>
                      <a:pt x="1927682" y="885938"/>
                      <a:pt x="1925747" y="888193"/>
                    </a:cubicBezTo>
                    <a:cubicBezTo>
                      <a:pt x="1925423" y="888515"/>
                      <a:pt x="1924563" y="889374"/>
                      <a:pt x="1922950" y="890018"/>
                    </a:cubicBezTo>
                    <a:cubicBezTo>
                      <a:pt x="1921445" y="890769"/>
                      <a:pt x="1915530" y="892701"/>
                      <a:pt x="1913271" y="893775"/>
                    </a:cubicBezTo>
                    <a:lnTo>
                      <a:pt x="1893376" y="903007"/>
                    </a:lnTo>
                    <a:cubicBezTo>
                      <a:pt x="1886171" y="906442"/>
                      <a:pt x="1878966" y="910092"/>
                      <a:pt x="1871760" y="913742"/>
                    </a:cubicBezTo>
                    <a:cubicBezTo>
                      <a:pt x="1861006" y="919217"/>
                      <a:pt x="1850252" y="925014"/>
                      <a:pt x="1839713" y="930810"/>
                    </a:cubicBezTo>
                    <a:cubicBezTo>
                      <a:pt x="1822937" y="939935"/>
                      <a:pt x="1806052" y="949596"/>
                      <a:pt x="1789169" y="959150"/>
                    </a:cubicBezTo>
                    <a:cubicBezTo>
                      <a:pt x="1772392" y="968597"/>
                      <a:pt x="1755616" y="978258"/>
                      <a:pt x="1739162" y="988242"/>
                    </a:cubicBezTo>
                    <a:cubicBezTo>
                      <a:pt x="1724859" y="996937"/>
                      <a:pt x="1711309" y="1006277"/>
                      <a:pt x="1697651" y="1015508"/>
                    </a:cubicBezTo>
                    <a:cubicBezTo>
                      <a:pt x="1734860" y="1009926"/>
                      <a:pt x="1772070" y="1004344"/>
                      <a:pt x="1809172" y="998547"/>
                    </a:cubicBezTo>
                    <a:cubicBezTo>
                      <a:pt x="1908862" y="982982"/>
                      <a:pt x="2008446" y="966557"/>
                      <a:pt x="2107706" y="947879"/>
                    </a:cubicBezTo>
                    <a:cubicBezTo>
                      <a:pt x="2111578" y="947127"/>
                      <a:pt x="2115342" y="949704"/>
                      <a:pt x="2116095" y="953568"/>
                    </a:cubicBezTo>
                    <a:cubicBezTo>
                      <a:pt x="2116848" y="957325"/>
                      <a:pt x="2114374" y="961083"/>
                      <a:pt x="2110502" y="961834"/>
                    </a:cubicBezTo>
                    <a:cubicBezTo>
                      <a:pt x="1986399" y="987168"/>
                      <a:pt x="1861974" y="1009282"/>
                      <a:pt x="1737226" y="1029034"/>
                    </a:cubicBezTo>
                    <a:close/>
                    <a:moveTo>
                      <a:pt x="1501280" y="1045244"/>
                    </a:moveTo>
                    <a:cubicBezTo>
                      <a:pt x="1501496" y="1045244"/>
                      <a:pt x="1501603" y="1045137"/>
                      <a:pt x="1501818" y="1045137"/>
                    </a:cubicBezTo>
                    <a:lnTo>
                      <a:pt x="1501603" y="1045030"/>
                    </a:lnTo>
                    <a:lnTo>
                      <a:pt x="1500850" y="1044707"/>
                    </a:lnTo>
                    <a:cubicBezTo>
                      <a:pt x="1501065" y="1044815"/>
                      <a:pt x="1501173" y="1045030"/>
                      <a:pt x="1501280" y="1045244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 rot="1790023">
                <a:off x="6694870" y="11838454"/>
                <a:ext cx="2544356" cy="2434459"/>
              </a:xfrm>
              <a:custGeom>
                <a:avLst/>
                <a:gdLst/>
                <a:ahLst/>
                <a:cxnLst/>
                <a:rect l="l" t="t" r="r" b="b"/>
                <a:pathLst>
                  <a:path w="2544276" h="2434383" extrusionOk="0">
                    <a:moveTo>
                      <a:pt x="2272692" y="1433032"/>
                    </a:moveTo>
                    <a:cubicBezTo>
                      <a:pt x="2202360" y="1376244"/>
                      <a:pt x="2178916" y="1290902"/>
                      <a:pt x="2129554" y="1251076"/>
                    </a:cubicBezTo>
                    <a:cubicBezTo>
                      <a:pt x="1894361" y="1061175"/>
                      <a:pt x="1724661" y="991398"/>
                      <a:pt x="1604967" y="982918"/>
                    </a:cubicBezTo>
                    <a:cubicBezTo>
                      <a:pt x="1720359" y="911638"/>
                      <a:pt x="1837042" y="768649"/>
                      <a:pt x="1908987" y="510905"/>
                    </a:cubicBezTo>
                    <a:cubicBezTo>
                      <a:pt x="1928344" y="441665"/>
                      <a:pt x="1911353" y="351277"/>
                      <a:pt x="1931248" y="288263"/>
                    </a:cubicBezTo>
                    <a:cubicBezTo>
                      <a:pt x="1984266" y="120155"/>
                      <a:pt x="2083634" y="23219"/>
                      <a:pt x="2069116" y="13128"/>
                    </a:cubicBezTo>
                    <a:cubicBezTo>
                      <a:pt x="2054598" y="3037"/>
                      <a:pt x="1965446" y="145597"/>
                      <a:pt x="1844139" y="227719"/>
                    </a:cubicBezTo>
                    <a:cubicBezTo>
                      <a:pt x="1769183" y="278387"/>
                      <a:pt x="1679924" y="276562"/>
                      <a:pt x="1627336" y="312095"/>
                    </a:cubicBezTo>
                    <a:cubicBezTo>
                      <a:pt x="1424728" y="449179"/>
                      <a:pt x="1311487" y="567585"/>
                      <a:pt x="1252769" y="666776"/>
                    </a:cubicBezTo>
                    <a:cubicBezTo>
                      <a:pt x="1205021" y="548907"/>
                      <a:pt x="1099523" y="417511"/>
                      <a:pt x="899066" y="293953"/>
                    </a:cubicBezTo>
                    <a:cubicBezTo>
                      <a:pt x="837552" y="255951"/>
                      <a:pt x="745174" y="246505"/>
                      <a:pt x="689790" y="209791"/>
                    </a:cubicBezTo>
                    <a:cubicBezTo>
                      <a:pt x="542028" y="111674"/>
                      <a:pt x="476320" y="-10166"/>
                      <a:pt x="462447" y="676"/>
                    </a:cubicBezTo>
                    <a:cubicBezTo>
                      <a:pt x="448575" y="11625"/>
                      <a:pt x="561386" y="136794"/>
                      <a:pt x="606445" y="275274"/>
                    </a:cubicBezTo>
                    <a:cubicBezTo>
                      <a:pt x="634298" y="360831"/>
                      <a:pt x="607198" y="445100"/>
                      <a:pt x="626663" y="505108"/>
                    </a:cubicBezTo>
                    <a:cubicBezTo>
                      <a:pt x="713341" y="771119"/>
                      <a:pt x="809376" y="918187"/>
                      <a:pt x="899388" y="995263"/>
                    </a:cubicBezTo>
                    <a:cubicBezTo>
                      <a:pt x="766682" y="999557"/>
                      <a:pt x="598595" y="1059994"/>
                      <a:pt x="407924" y="1227781"/>
                    </a:cubicBezTo>
                    <a:cubicBezTo>
                      <a:pt x="353723" y="1275444"/>
                      <a:pt x="318342" y="1360464"/>
                      <a:pt x="267045" y="1402652"/>
                    </a:cubicBezTo>
                    <a:cubicBezTo>
                      <a:pt x="130252" y="1515154"/>
                      <a:pt x="-6433" y="1543064"/>
                      <a:pt x="234" y="1559381"/>
                    </a:cubicBezTo>
                    <a:cubicBezTo>
                      <a:pt x="6902" y="1575591"/>
                      <a:pt x="160041" y="1503989"/>
                      <a:pt x="306943" y="1500447"/>
                    </a:cubicBezTo>
                    <a:cubicBezTo>
                      <a:pt x="397600" y="1498193"/>
                      <a:pt x="471589" y="1547895"/>
                      <a:pt x="535146" y="1546285"/>
                    </a:cubicBezTo>
                    <a:cubicBezTo>
                      <a:pt x="765499" y="1540703"/>
                      <a:pt x="920574" y="1506458"/>
                      <a:pt x="1024566" y="1459547"/>
                    </a:cubicBezTo>
                    <a:cubicBezTo>
                      <a:pt x="995208" y="1576128"/>
                      <a:pt x="997359" y="1731462"/>
                      <a:pt x="1060700" y="1930272"/>
                    </a:cubicBezTo>
                    <a:cubicBezTo>
                      <a:pt x="1082423" y="1998761"/>
                      <a:pt x="1146303" y="2065531"/>
                      <a:pt x="1164263" y="2129082"/>
                    </a:cubicBezTo>
                    <a:cubicBezTo>
                      <a:pt x="1212011" y="2298801"/>
                      <a:pt x="1181792" y="2433738"/>
                      <a:pt x="1199536" y="2434382"/>
                    </a:cubicBezTo>
                    <a:cubicBezTo>
                      <a:pt x="1217280" y="2435026"/>
                      <a:pt x="1213839" y="2267240"/>
                      <a:pt x="1270621" y="2133054"/>
                    </a:cubicBezTo>
                    <a:cubicBezTo>
                      <a:pt x="1305679" y="2050181"/>
                      <a:pt x="1381604" y="2003698"/>
                      <a:pt x="1406231" y="1945515"/>
                    </a:cubicBezTo>
                    <a:cubicBezTo>
                      <a:pt x="1497318" y="1730066"/>
                      <a:pt x="1528613" y="1573766"/>
                      <a:pt x="1526247" y="1459869"/>
                    </a:cubicBezTo>
                    <a:cubicBezTo>
                      <a:pt x="1631207" y="1529217"/>
                      <a:pt x="1788756" y="1578919"/>
                      <a:pt x="2016743" y="1574947"/>
                    </a:cubicBezTo>
                    <a:cubicBezTo>
                      <a:pt x="2089334" y="1573659"/>
                      <a:pt x="2172033" y="1531900"/>
                      <a:pt x="2238601" y="1532974"/>
                    </a:cubicBezTo>
                    <a:cubicBezTo>
                      <a:pt x="2416475" y="1535657"/>
                      <a:pt x="2538534" y="1602643"/>
                      <a:pt x="2544126" y="1586004"/>
                    </a:cubicBezTo>
                    <a:cubicBezTo>
                      <a:pt x="2549933" y="1569257"/>
                      <a:pt x="2386578" y="1524922"/>
                      <a:pt x="2272692" y="1433032"/>
                    </a:cubicBezTo>
                    <a:close/>
                    <a:moveTo>
                      <a:pt x="1358375" y="1127732"/>
                    </a:moveTo>
                    <a:cubicBezTo>
                      <a:pt x="1352890" y="1144263"/>
                      <a:pt x="1350202" y="1163479"/>
                      <a:pt x="1350524" y="1184412"/>
                    </a:cubicBezTo>
                    <a:cubicBezTo>
                      <a:pt x="1335361" y="1180655"/>
                      <a:pt x="1320520" y="1178400"/>
                      <a:pt x="1307185" y="1178078"/>
                    </a:cubicBezTo>
                    <a:cubicBezTo>
                      <a:pt x="1279870" y="1177220"/>
                      <a:pt x="1248253" y="1184412"/>
                      <a:pt x="1215882" y="1199977"/>
                    </a:cubicBezTo>
                    <a:cubicBezTo>
                      <a:pt x="1213624" y="1178722"/>
                      <a:pt x="1208569" y="1159077"/>
                      <a:pt x="1201902" y="1142868"/>
                    </a:cubicBezTo>
                    <a:cubicBezTo>
                      <a:pt x="1190288" y="1114850"/>
                      <a:pt x="1166521" y="1086080"/>
                      <a:pt x="1133291" y="1061283"/>
                    </a:cubicBezTo>
                    <a:cubicBezTo>
                      <a:pt x="1162757" y="1052802"/>
                      <a:pt x="1187706" y="1038847"/>
                      <a:pt x="1206419" y="1023925"/>
                    </a:cubicBezTo>
                    <a:cubicBezTo>
                      <a:pt x="1222012" y="1011473"/>
                      <a:pt x="1236423" y="993760"/>
                      <a:pt x="1248790" y="972505"/>
                    </a:cubicBezTo>
                    <a:cubicBezTo>
                      <a:pt x="1261695" y="987748"/>
                      <a:pt x="1275783" y="1000308"/>
                      <a:pt x="1289441" y="1009648"/>
                    </a:cubicBezTo>
                    <a:cubicBezTo>
                      <a:pt x="1319015" y="1029937"/>
                      <a:pt x="1362784" y="1042711"/>
                      <a:pt x="1413974" y="1042389"/>
                    </a:cubicBezTo>
                    <a:cubicBezTo>
                      <a:pt x="1385475" y="1069012"/>
                      <a:pt x="1367516" y="1100250"/>
                      <a:pt x="1358375" y="1127732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 rot="1790023">
                <a:off x="6903935" y="12012614"/>
                <a:ext cx="2111957" cy="2012086"/>
              </a:xfrm>
              <a:custGeom>
                <a:avLst/>
                <a:gdLst/>
                <a:ahLst/>
                <a:cxnLst/>
                <a:rect l="l" t="t" r="r" b="b"/>
                <a:pathLst>
                  <a:path w="2111891" h="2012023" extrusionOk="0">
                    <a:moveTo>
                      <a:pt x="892763" y="1244515"/>
                    </a:moveTo>
                    <a:cubicBezTo>
                      <a:pt x="898032" y="1240865"/>
                      <a:pt x="903087" y="1237215"/>
                      <a:pt x="908141" y="1233565"/>
                    </a:cubicBezTo>
                    <a:cubicBezTo>
                      <a:pt x="915669" y="1227983"/>
                      <a:pt x="923090" y="1222294"/>
                      <a:pt x="930187" y="1216282"/>
                    </a:cubicBezTo>
                    <a:cubicBezTo>
                      <a:pt x="937393" y="1210378"/>
                      <a:pt x="944383" y="1204152"/>
                      <a:pt x="951050" y="1197818"/>
                    </a:cubicBezTo>
                    <a:cubicBezTo>
                      <a:pt x="971268" y="1178603"/>
                      <a:pt x="989873" y="1157885"/>
                      <a:pt x="1008047" y="1137166"/>
                    </a:cubicBezTo>
                    <a:cubicBezTo>
                      <a:pt x="1010736" y="1134268"/>
                      <a:pt x="1010628" y="1129759"/>
                      <a:pt x="1007725" y="1127075"/>
                    </a:cubicBezTo>
                    <a:cubicBezTo>
                      <a:pt x="1004821" y="1124392"/>
                      <a:pt x="1000304" y="1124606"/>
                      <a:pt x="997616" y="1127397"/>
                    </a:cubicBezTo>
                    <a:cubicBezTo>
                      <a:pt x="981592" y="1143500"/>
                      <a:pt x="965031" y="1159172"/>
                      <a:pt x="948254" y="1174631"/>
                    </a:cubicBezTo>
                    <a:cubicBezTo>
                      <a:pt x="939866" y="1182252"/>
                      <a:pt x="931370" y="1189875"/>
                      <a:pt x="922874" y="1197282"/>
                    </a:cubicBezTo>
                    <a:cubicBezTo>
                      <a:pt x="914379" y="1204688"/>
                      <a:pt x="905883" y="1212203"/>
                      <a:pt x="897065" y="1219181"/>
                    </a:cubicBezTo>
                    <a:lnTo>
                      <a:pt x="860501" y="1247735"/>
                    </a:lnTo>
                    <a:cubicBezTo>
                      <a:pt x="856306" y="1250956"/>
                      <a:pt x="845445" y="1258363"/>
                      <a:pt x="842756" y="1260725"/>
                    </a:cubicBezTo>
                    <a:cubicBezTo>
                      <a:pt x="840498" y="1262872"/>
                      <a:pt x="839960" y="1264804"/>
                      <a:pt x="839852" y="1265555"/>
                    </a:cubicBezTo>
                    <a:cubicBezTo>
                      <a:pt x="839423" y="1269312"/>
                      <a:pt x="840713" y="1271889"/>
                      <a:pt x="844262" y="1273177"/>
                    </a:cubicBezTo>
                    <a:cubicBezTo>
                      <a:pt x="844907" y="1273392"/>
                      <a:pt x="847058" y="1274251"/>
                      <a:pt x="850606" y="1272641"/>
                    </a:cubicBezTo>
                    <a:cubicBezTo>
                      <a:pt x="851252" y="1272426"/>
                      <a:pt x="851897" y="1272104"/>
                      <a:pt x="852435" y="1271674"/>
                    </a:cubicBezTo>
                    <a:cubicBezTo>
                      <a:pt x="852220" y="1271674"/>
                      <a:pt x="852005" y="1271674"/>
                      <a:pt x="851682" y="1271352"/>
                    </a:cubicBezTo>
                    <a:cubicBezTo>
                      <a:pt x="851144" y="1270601"/>
                      <a:pt x="851897" y="1269635"/>
                      <a:pt x="853403" y="1268668"/>
                    </a:cubicBezTo>
                    <a:cubicBezTo>
                      <a:pt x="853295" y="1269527"/>
                      <a:pt x="853080" y="1270923"/>
                      <a:pt x="852650" y="1271460"/>
                    </a:cubicBezTo>
                    <a:cubicBezTo>
                      <a:pt x="853725" y="1270386"/>
                      <a:pt x="854478" y="1269098"/>
                      <a:pt x="854801" y="1267702"/>
                    </a:cubicBezTo>
                    <a:cubicBezTo>
                      <a:pt x="859210" y="1265126"/>
                      <a:pt x="866738" y="1262120"/>
                      <a:pt x="869426" y="1260295"/>
                    </a:cubicBezTo>
                    <a:cubicBezTo>
                      <a:pt x="877277" y="1255035"/>
                      <a:pt x="885128" y="1249882"/>
                      <a:pt x="892763" y="1244515"/>
                    </a:cubicBezTo>
                    <a:close/>
                    <a:moveTo>
                      <a:pt x="845229" y="1260081"/>
                    </a:moveTo>
                    <a:cubicBezTo>
                      <a:pt x="845229" y="1260188"/>
                      <a:pt x="845445" y="1260081"/>
                      <a:pt x="845552" y="1259973"/>
                    </a:cubicBezTo>
                    <a:cubicBezTo>
                      <a:pt x="846198" y="1259758"/>
                      <a:pt x="846842" y="1259651"/>
                      <a:pt x="847488" y="1259544"/>
                    </a:cubicBezTo>
                    <a:cubicBezTo>
                      <a:pt x="846198" y="1259114"/>
                      <a:pt x="844800" y="1258792"/>
                      <a:pt x="845229" y="1260081"/>
                    </a:cubicBezTo>
                    <a:close/>
                    <a:moveTo>
                      <a:pt x="885128" y="846036"/>
                    </a:moveTo>
                    <a:cubicBezTo>
                      <a:pt x="903624" y="853443"/>
                      <a:pt x="921476" y="861924"/>
                      <a:pt x="938253" y="871263"/>
                    </a:cubicBezTo>
                    <a:cubicBezTo>
                      <a:pt x="941587" y="872981"/>
                      <a:pt x="942985" y="877167"/>
                      <a:pt x="941264" y="880495"/>
                    </a:cubicBezTo>
                    <a:cubicBezTo>
                      <a:pt x="939436" y="883823"/>
                      <a:pt x="935349" y="885111"/>
                      <a:pt x="932015" y="883393"/>
                    </a:cubicBezTo>
                    <a:cubicBezTo>
                      <a:pt x="915132" y="875342"/>
                      <a:pt x="897387" y="868472"/>
                      <a:pt x="879105" y="862138"/>
                    </a:cubicBezTo>
                    <a:cubicBezTo>
                      <a:pt x="861253" y="855912"/>
                      <a:pt x="842864" y="850652"/>
                      <a:pt x="824474" y="845821"/>
                    </a:cubicBezTo>
                    <a:cubicBezTo>
                      <a:pt x="809634" y="841849"/>
                      <a:pt x="794793" y="838199"/>
                      <a:pt x="780059" y="835086"/>
                    </a:cubicBezTo>
                    <a:cubicBezTo>
                      <a:pt x="757046" y="830148"/>
                      <a:pt x="734247" y="826069"/>
                      <a:pt x="712308" y="823493"/>
                    </a:cubicBezTo>
                    <a:cubicBezTo>
                      <a:pt x="708437" y="823171"/>
                      <a:pt x="705533" y="819735"/>
                      <a:pt x="705856" y="815764"/>
                    </a:cubicBezTo>
                    <a:cubicBezTo>
                      <a:pt x="706179" y="811899"/>
                      <a:pt x="709620" y="809001"/>
                      <a:pt x="713599" y="809323"/>
                    </a:cubicBezTo>
                    <a:cubicBezTo>
                      <a:pt x="736182" y="810611"/>
                      <a:pt x="759734" y="812972"/>
                      <a:pt x="783501" y="817052"/>
                    </a:cubicBezTo>
                    <a:cubicBezTo>
                      <a:pt x="798879" y="819735"/>
                      <a:pt x="814258" y="823063"/>
                      <a:pt x="829421" y="827142"/>
                    </a:cubicBezTo>
                    <a:cubicBezTo>
                      <a:pt x="848456" y="832295"/>
                      <a:pt x="867061" y="838736"/>
                      <a:pt x="885128" y="846036"/>
                    </a:cubicBezTo>
                    <a:close/>
                    <a:moveTo>
                      <a:pt x="932015" y="992353"/>
                    </a:moveTo>
                    <a:cubicBezTo>
                      <a:pt x="936532" y="990957"/>
                      <a:pt x="971376" y="976894"/>
                      <a:pt x="986109" y="974210"/>
                    </a:cubicBezTo>
                    <a:cubicBezTo>
                      <a:pt x="986754" y="974210"/>
                      <a:pt x="987399" y="973888"/>
                      <a:pt x="988045" y="973781"/>
                    </a:cubicBezTo>
                    <a:cubicBezTo>
                      <a:pt x="987614" y="973459"/>
                      <a:pt x="987292" y="973137"/>
                      <a:pt x="987077" y="972922"/>
                    </a:cubicBezTo>
                    <a:cubicBezTo>
                      <a:pt x="987399" y="973244"/>
                      <a:pt x="987829" y="973459"/>
                      <a:pt x="988260" y="973674"/>
                    </a:cubicBezTo>
                    <a:cubicBezTo>
                      <a:pt x="988798" y="973566"/>
                      <a:pt x="989120" y="973566"/>
                      <a:pt x="989120" y="973888"/>
                    </a:cubicBezTo>
                    <a:lnTo>
                      <a:pt x="989120" y="973996"/>
                    </a:lnTo>
                    <a:cubicBezTo>
                      <a:pt x="991701" y="974962"/>
                      <a:pt x="994820" y="974103"/>
                      <a:pt x="996648" y="971849"/>
                    </a:cubicBezTo>
                    <a:cubicBezTo>
                      <a:pt x="999014" y="968843"/>
                      <a:pt x="998476" y="964549"/>
                      <a:pt x="995573" y="962187"/>
                    </a:cubicBezTo>
                    <a:cubicBezTo>
                      <a:pt x="994282" y="961221"/>
                      <a:pt x="992024" y="960255"/>
                      <a:pt x="988798" y="960255"/>
                    </a:cubicBezTo>
                    <a:cubicBezTo>
                      <a:pt x="986109" y="960255"/>
                      <a:pt x="981915" y="960899"/>
                      <a:pt x="976968" y="962187"/>
                    </a:cubicBezTo>
                    <a:cubicBezTo>
                      <a:pt x="959976" y="966481"/>
                      <a:pt x="932015" y="977109"/>
                      <a:pt x="927929" y="978290"/>
                    </a:cubicBezTo>
                    <a:cubicBezTo>
                      <a:pt x="923197" y="979578"/>
                      <a:pt x="918573" y="981188"/>
                      <a:pt x="913841" y="982584"/>
                    </a:cubicBezTo>
                    <a:cubicBezTo>
                      <a:pt x="914056" y="982047"/>
                      <a:pt x="915024" y="981403"/>
                      <a:pt x="915132" y="980973"/>
                    </a:cubicBezTo>
                    <a:cubicBezTo>
                      <a:pt x="915669" y="978934"/>
                      <a:pt x="915239" y="976787"/>
                      <a:pt x="913626" y="974747"/>
                    </a:cubicBezTo>
                    <a:cubicBezTo>
                      <a:pt x="912981" y="973888"/>
                      <a:pt x="911690" y="972815"/>
                      <a:pt x="909755" y="971956"/>
                    </a:cubicBezTo>
                    <a:cubicBezTo>
                      <a:pt x="906958" y="970883"/>
                      <a:pt x="900613" y="969809"/>
                      <a:pt x="897925" y="968736"/>
                    </a:cubicBezTo>
                    <a:lnTo>
                      <a:pt x="870609" y="958860"/>
                    </a:lnTo>
                    <a:lnTo>
                      <a:pt x="800815" y="933310"/>
                    </a:lnTo>
                    <a:cubicBezTo>
                      <a:pt x="782425" y="927192"/>
                      <a:pt x="764143" y="921287"/>
                      <a:pt x="745539" y="916135"/>
                    </a:cubicBezTo>
                    <a:cubicBezTo>
                      <a:pt x="726934" y="910874"/>
                      <a:pt x="708222" y="906366"/>
                      <a:pt x="689402" y="902287"/>
                    </a:cubicBezTo>
                    <a:cubicBezTo>
                      <a:pt x="651763" y="894128"/>
                      <a:pt x="613800" y="888331"/>
                      <a:pt x="575301" y="883823"/>
                    </a:cubicBezTo>
                    <a:cubicBezTo>
                      <a:pt x="571429" y="883286"/>
                      <a:pt x="567773" y="886077"/>
                      <a:pt x="567235" y="889941"/>
                    </a:cubicBezTo>
                    <a:cubicBezTo>
                      <a:pt x="566697" y="893806"/>
                      <a:pt x="569493" y="897456"/>
                      <a:pt x="573365" y="897993"/>
                    </a:cubicBezTo>
                    <a:cubicBezTo>
                      <a:pt x="611220" y="903790"/>
                      <a:pt x="648321" y="911519"/>
                      <a:pt x="685208" y="920429"/>
                    </a:cubicBezTo>
                    <a:cubicBezTo>
                      <a:pt x="703705" y="924830"/>
                      <a:pt x="722095" y="929661"/>
                      <a:pt x="740377" y="934599"/>
                    </a:cubicBezTo>
                    <a:cubicBezTo>
                      <a:pt x="758659" y="939644"/>
                      <a:pt x="776941" y="944797"/>
                      <a:pt x="795115" y="950594"/>
                    </a:cubicBezTo>
                    <a:lnTo>
                      <a:pt x="865555" y="973566"/>
                    </a:lnTo>
                    <a:lnTo>
                      <a:pt x="892978" y="982154"/>
                    </a:lnTo>
                    <a:cubicBezTo>
                      <a:pt x="894591" y="982691"/>
                      <a:pt x="898570" y="982584"/>
                      <a:pt x="901474" y="982906"/>
                    </a:cubicBezTo>
                    <a:cubicBezTo>
                      <a:pt x="901474" y="983120"/>
                      <a:pt x="901581" y="983228"/>
                      <a:pt x="901689" y="983443"/>
                    </a:cubicBezTo>
                    <a:cubicBezTo>
                      <a:pt x="902549" y="985053"/>
                      <a:pt x="904700" y="984409"/>
                      <a:pt x="906421" y="984838"/>
                    </a:cubicBezTo>
                    <a:cubicBezTo>
                      <a:pt x="881041" y="992245"/>
                      <a:pt x="855768" y="999760"/>
                      <a:pt x="830712" y="1008025"/>
                    </a:cubicBezTo>
                    <a:cubicBezTo>
                      <a:pt x="798557" y="1018546"/>
                      <a:pt x="766617" y="1029710"/>
                      <a:pt x="734784" y="1041196"/>
                    </a:cubicBezTo>
                    <a:cubicBezTo>
                      <a:pt x="648214" y="1072649"/>
                      <a:pt x="560675" y="1104210"/>
                      <a:pt x="473029" y="1135771"/>
                    </a:cubicBezTo>
                    <a:cubicBezTo>
                      <a:pt x="460877" y="1140172"/>
                      <a:pt x="448617" y="1144466"/>
                      <a:pt x="436465" y="1148760"/>
                    </a:cubicBezTo>
                    <a:cubicBezTo>
                      <a:pt x="436357" y="1148652"/>
                      <a:pt x="436465" y="1148652"/>
                      <a:pt x="436357" y="1148652"/>
                    </a:cubicBezTo>
                    <a:cubicBezTo>
                      <a:pt x="432808" y="1145754"/>
                      <a:pt x="414849" y="1138669"/>
                      <a:pt x="407429" y="1136200"/>
                    </a:cubicBezTo>
                    <a:cubicBezTo>
                      <a:pt x="399040" y="1133302"/>
                      <a:pt x="390652" y="1130618"/>
                      <a:pt x="382156" y="1128042"/>
                    </a:cubicBezTo>
                    <a:cubicBezTo>
                      <a:pt x="373661" y="1125465"/>
                      <a:pt x="365165" y="1123103"/>
                      <a:pt x="356562" y="1120956"/>
                    </a:cubicBezTo>
                    <a:cubicBezTo>
                      <a:pt x="339677" y="1116770"/>
                      <a:pt x="322578" y="1112905"/>
                      <a:pt x="305372" y="1109899"/>
                    </a:cubicBezTo>
                    <a:cubicBezTo>
                      <a:pt x="293972" y="1107860"/>
                      <a:pt x="282466" y="1106142"/>
                      <a:pt x="270958" y="1104747"/>
                    </a:cubicBezTo>
                    <a:cubicBezTo>
                      <a:pt x="242138" y="1101097"/>
                      <a:pt x="213101" y="1099057"/>
                      <a:pt x="184280" y="1097662"/>
                    </a:cubicBezTo>
                    <a:cubicBezTo>
                      <a:pt x="180409" y="1097447"/>
                      <a:pt x="176967" y="1100346"/>
                      <a:pt x="176645" y="1104317"/>
                    </a:cubicBezTo>
                    <a:cubicBezTo>
                      <a:pt x="176430" y="1108182"/>
                      <a:pt x="179333" y="1111617"/>
                      <a:pt x="183312" y="1111939"/>
                    </a:cubicBezTo>
                    <a:cubicBezTo>
                      <a:pt x="211596" y="1114730"/>
                      <a:pt x="239987" y="1118595"/>
                      <a:pt x="268270" y="1123103"/>
                    </a:cubicBezTo>
                    <a:cubicBezTo>
                      <a:pt x="279562" y="1124928"/>
                      <a:pt x="290854" y="1126968"/>
                      <a:pt x="302038" y="1128900"/>
                    </a:cubicBezTo>
                    <a:cubicBezTo>
                      <a:pt x="318922" y="1131799"/>
                      <a:pt x="335806" y="1134805"/>
                      <a:pt x="352475" y="1138454"/>
                    </a:cubicBezTo>
                    <a:cubicBezTo>
                      <a:pt x="360863" y="1140172"/>
                      <a:pt x="369251" y="1142212"/>
                      <a:pt x="377640" y="1144251"/>
                    </a:cubicBezTo>
                    <a:cubicBezTo>
                      <a:pt x="386028" y="1146398"/>
                      <a:pt x="394416" y="1148652"/>
                      <a:pt x="402804" y="1151014"/>
                    </a:cubicBezTo>
                    <a:cubicBezTo>
                      <a:pt x="406030" y="1151980"/>
                      <a:pt x="413021" y="1153483"/>
                      <a:pt x="418935" y="1155093"/>
                    </a:cubicBezTo>
                    <a:cubicBezTo>
                      <a:pt x="378715" y="1169478"/>
                      <a:pt x="338602" y="1183970"/>
                      <a:pt x="298382" y="1198033"/>
                    </a:cubicBezTo>
                    <a:cubicBezTo>
                      <a:pt x="200734" y="1232277"/>
                      <a:pt x="102871" y="1265341"/>
                      <a:pt x="5116" y="1295398"/>
                    </a:cubicBezTo>
                    <a:cubicBezTo>
                      <a:pt x="1352" y="1296472"/>
                      <a:pt x="-799" y="1300444"/>
                      <a:pt x="277" y="1304201"/>
                    </a:cubicBezTo>
                    <a:cubicBezTo>
                      <a:pt x="1460" y="1307958"/>
                      <a:pt x="5439" y="1310105"/>
                      <a:pt x="9203" y="1309031"/>
                    </a:cubicBezTo>
                    <a:cubicBezTo>
                      <a:pt x="107603" y="1280155"/>
                      <a:pt x="206111" y="1248702"/>
                      <a:pt x="304296" y="1215316"/>
                    </a:cubicBezTo>
                    <a:cubicBezTo>
                      <a:pt x="362906" y="1195349"/>
                      <a:pt x="421409" y="1174953"/>
                      <a:pt x="479589" y="1153912"/>
                    </a:cubicBezTo>
                    <a:cubicBezTo>
                      <a:pt x="499161" y="1146828"/>
                      <a:pt x="518411" y="1139528"/>
                      <a:pt x="537984" y="1132335"/>
                    </a:cubicBezTo>
                    <a:cubicBezTo>
                      <a:pt x="516583" y="1153161"/>
                      <a:pt x="494322" y="1173021"/>
                      <a:pt x="471308" y="1192129"/>
                    </a:cubicBezTo>
                    <a:cubicBezTo>
                      <a:pt x="456683" y="1204366"/>
                      <a:pt x="441734" y="1216389"/>
                      <a:pt x="426786" y="1228305"/>
                    </a:cubicBezTo>
                    <a:cubicBezTo>
                      <a:pt x="404310" y="1246232"/>
                      <a:pt x="381726" y="1264160"/>
                      <a:pt x="358712" y="1281336"/>
                    </a:cubicBezTo>
                    <a:cubicBezTo>
                      <a:pt x="354733" y="1284341"/>
                      <a:pt x="336129" y="1300873"/>
                      <a:pt x="318814" y="1313755"/>
                    </a:cubicBezTo>
                    <a:cubicBezTo>
                      <a:pt x="311824" y="1318908"/>
                      <a:pt x="305157" y="1323524"/>
                      <a:pt x="299780" y="1326207"/>
                    </a:cubicBezTo>
                    <a:cubicBezTo>
                      <a:pt x="297736" y="1327174"/>
                      <a:pt x="294833" y="1329428"/>
                      <a:pt x="294725" y="1328140"/>
                    </a:cubicBezTo>
                    <a:cubicBezTo>
                      <a:pt x="291499" y="1327174"/>
                      <a:pt x="287950" y="1328891"/>
                      <a:pt x="286659" y="1332111"/>
                    </a:cubicBezTo>
                    <a:cubicBezTo>
                      <a:pt x="285154" y="1335547"/>
                      <a:pt x="286875" y="1339519"/>
                      <a:pt x="290316" y="1341021"/>
                    </a:cubicBezTo>
                    <a:cubicBezTo>
                      <a:pt x="292144" y="1341773"/>
                      <a:pt x="294618" y="1342095"/>
                      <a:pt x="297521" y="1341666"/>
                    </a:cubicBezTo>
                    <a:cubicBezTo>
                      <a:pt x="301285" y="1341021"/>
                      <a:pt x="306555" y="1338874"/>
                      <a:pt x="312470" y="1335547"/>
                    </a:cubicBezTo>
                    <a:cubicBezTo>
                      <a:pt x="332795" y="1324275"/>
                      <a:pt x="363659" y="1299048"/>
                      <a:pt x="369036" y="1295291"/>
                    </a:cubicBezTo>
                    <a:cubicBezTo>
                      <a:pt x="388609" y="1281336"/>
                      <a:pt x="408289" y="1267165"/>
                      <a:pt x="427431" y="1252351"/>
                    </a:cubicBezTo>
                    <a:cubicBezTo>
                      <a:pt x="440121" y="1242475"/>
                      <a:pt x="452704" y="1232277"/>
                      <a:pt x="464963" y="1221865"/>
                    </a:cubicBezTo>
                    <a:cubicBezTo>
                      <a:pt x="495827" y="1195564"/>
                      <a:pt x="525079" y="1167653"/>
                      <a:pt x="552609" y="1138239"/>
                    </a:cubicBezTo>
                    <a:cubicBezTo>
                      <a:pt x="555405" y="1135449"/>
                      <a:pt x="555298" y="1130940"/>
                      <a:pt x="552502" y="1128256"/>
                    </a:cubicBezTo>
                    <a:cubicBezTo>
                      <a:pt x="551534" y="1127290"/>
                      <a:pt x="550136" y="1128578"/>
                      <a:pt x="548845" y="1128256"/>
                    </a:cubicBezTo>
                    <a:cubicBezTo>
                      <a:pt x="613048" y="1104639"/>
                      <a:pt x="677250" y="1080915"/>
                      <a:pt x="740699" y="1057406"/>
                    </a:cubicBezTo>
                    <a:cubicBezTo>
                      <a:pt x="772317" y="1045597"/>
                      <a:pt x="803934" y="1034111"/>
                      <a:pt x="835874" y="1023162"/>
                    </a:cubicBezTo>
                    <a:cubicBezTo>
                      <a:pt x="867598" y="1012212"/>
                      <a:pt x="899645" y="1001906"/>
                      <a:pt x="932015" y="992353"/>
                    </a:cubicBezTo>
                    <a:close/>
                    <a:moveTo>
                      <a:pt x="430657" y="1148652"/>
                    </a:moveTo>
                    <a:cubicBezTo>
                      <a:pt x="430765" y="1148652"/>
                      <a:pt x="430872" y="1148652"/>
                      <a:pt x="430872" y="1148652"/>
                    </a:cubicBezTo>
                    <a:cubicBezTo>
                      <a:pt x="430765" y="1147364"/>
                      <a:pt x="429797" y="1148008"/>
                      <a:pt x="428829" y="1148867"/>
                    </a:cubicBezTo>
                    <a:cubicBezTo>
                      <a:pt x="429367" y="1148760"/>
                      <a:pt x="430012" y="1148652"/>
                      <a:pt x="430657" y="1148652"/>
                    </a:cubicBezTo>
                    <a:close/>
                    <a:moveTo>
                      <a:pt x="988260" y="973674"/>
                    </a:moveTo>
                    <a:lnTo>
                      <a:pt x="989120" y="973996"/>
                    </a:lnTo>
                    <a:cubicBezTo>
                      <a:pt x="989012" y="974425"/>
                      <a:pt x="988475" y="974103"/>
                      <a:pt x="988045" y="973781"/>
                    </a:cubicBezTo>
                    <a:lnTo>
                      <a:pt x="988260" y="973674"/>
                    </a:lnTo>
                    <a:close/>
                    <a:moveTo>
                      <a:pt x="731558" y="1073508"/>
                    </a:moveTo>
                    <a:cubicBezTo>
                      <a:pt x="735107" y="1075333"/>
                      <a:pt x="736505" y="1079627"/>
                      <a:pt x="734677" y="1083169"/>
                    </a:cubicBezTo>
                    <a:cubicBezTo>
                      <a:pt x="719621" y="1114193"/>
                      <a:pt x="701231" y="1143714"/>
                      <a:pt x="680261" y="1171303"/>
                    </a:cubicBezTo>
                    <a:cubicBezTo>
                      <a:pt x="669829" y="1185151"/>
                      <a:pt x="658860" y="1198462"/>
                      <a:pt x="647246" y="1211237"/>
                    </a:cubicBezTo>
                    <a:cubicBezTo>
                      <a:pt x="635739" y="1224011"/>
                      <a:pt x="623587" y="1236356"/>
                      <a:pt x="611327" y="1248272"/>
                    </a:cubicBezTo>
                    <a:cubicBezTo>
                      <a:pt x="603261" y="1256108"/>
                      <a:pt x="595088" y="1263838"/>
                      <a:pt x="586593" y="1271245"/>
                    </a:cubicBezTo>
                    <a:cubicBezTo>
                      <a:pt x="578097" y="1278652"/>
                      <a:pt x="569278" y="1285844"/>
                      <a:pt x="560138" y="1292500"/>
                    </a:cubicBezTo>
                    <a:cubicBezTo>
                      <a:pt x="554115" y="1296901"/>
                      <a:pt x="539919" y="1301517"/>
                      <a:pt x="532069" y="1305489"/>
                    </a:cubicBezTo>
                    <a:cubicBezTo>
                      <a:pt x="532284" y="1306670"/>
                      <a:pt x="532177" y="1307958"/>
                      <a:pt x="531639" y="1309139"/>
                    </a:cubicBezTo>
                    <a:cubicBezTo>
                      <a:pt x="530133" y="1312574"/>
                      <a:pt x="526154" y="1314184"/>
                      <a:pt x="522713" y="1312789"/>
                    </a:cubicBezTo>
                    <a:cubicBezTo>
                      <a:pt x="519164" y="1311393"/>
                      <a:pt x="517551" y="1309139"/>
                      <a:pt x="516798" y="1307529"/>
                    </a:cubicBezTo>
                    <a:cubicBezTo>
                      <a:pt x="515830" y="1305382"/>
                      <a:pt x="515830" y="1303235"/>
                      <a:pt x="516690" y="1300981"/>
                    </a:cubicBezTo>
                    <a:cubicBezTo>
                      <a:pt x="517551" y="1298726"/>
                      <a:pt x="520670" y="1295613"/>
                      <a:pt x="525616" y="1292929"/>
                    </a:cubicBezTo>
                    <a:cubicBezTo>
                      <a:pt x="532929" y="1288958"/>
                      <a:pt x="545404" y="1284449"/>
                      <a:pt x="550566" y="1280155"/>
                    </a:cubicBezTo>
                    <a:cubicBezTo>
                      <a:pt x="557449" y="1274680"/>
                      <a:pt x="563901" y="1268991"/>
                      <a:pt x="570354" y="1263086"/>
                    </a:cubicBezTo>
                    <a:cubicBezTo>
                      <a:pt x="580032" y="1254176"/>
                      <a:pt x="589281" y="1244944"/>
                      <a:pt x="598422" y="1235498"/>
                    </a:cubicBezTo>
                    <a:cubicBezTo>
                      <a:pt x="612510" y="1221113"/>
                      <a:pt x="626168" y="1206084"/>
                      <a:pt x="639610" y="1190841"/>
                    </a:cubicBezTo>
                    <a:cubicBezTo>
                      <a:pt x="652946" y="1175597"/>
                      <a:pt x="665850" y="1160139"/>
                      <a:pt x="678003" y="1144036"/>
                    </a:cubicBezTo>
                    <a:cubicBezTo>
                      <a:pt x="694241" y="1122567"/>
                      <a:pt x="709297" y="1100238"/>
                      <a:pt x="721987" y="1076621"/>
                    </a:cubicBezTo>
                    <a:cubicBezTo>
                      <a:pt x="723708" y="1073186"/>
                      <a:pt x="728009" y="1071791"/>
                      <a:pt x="731558" y="1073508"/>
                    </a:cubicBezTo>
                    <a:close/>
                    <a:moveTo>
                      <a:pt x="845122" y="1209841"/>
                    </a:moveTo>
                    <a:cubicBezTo>
                      <a:pt x="836734" y="1219288"/>
                      <a:pt x="828238" y="1228520"/>
                      <a:pt x="819635" y="1237752"/>
                    </a:cubicBezTo>
                    <a:cubicBezTo>
                      <a:pt x="816946" y="1240758"/>
                      <a:pt x="811999" y="1243978"/>
                      <a:pt x="806837" y="1246984"/>
                    </a:cubicBezTo>
                    <a:cubicBezTo>
                      <a:pt x="803934" y="1248702"/>
                      <a:pt x="800923" y="1250312"/>
                      <a:pt x="798772" y="1251922"/>
                    </a:cubicBezTo>
                    <a:cubicBezTo>
                      <a:pt x="799417" y="1253747"/>
                      <a:pt x="799309" y="1255679"/>
                      <a:pt x="798342" y="1257504"/>
                    </a:cubicBezTo>
                    <a:cubicBezTo>
                      <a:pt x="796513" y="1260725"/>
                      <a:pt x="792319" y="1261905"/>
                      <a:pt x="788985" y="1260081"/>
                    </a:cubicBezTo>
                    <a:cubicBezTo>
                      <a:pt x="785974" y="1258578"/>
                      <a:pt x="784576" y="1256323"/>
                      <a:pt x="783931" y="1254391"/>
                    </a:cubicBezTo>
                    <a:cubicBezTo>
                      <a:pt x="782856" y="1251385"/>
                      <a:pt x="783501" y="1247628"/>
                      <a:pt x="786727" y="1243871"/>
                    </a:cubicBezTo>
                    <a:cubicBezTo>
                      <a:pt x="791029" y="1239040"/>
                      <a:pt x="803611" y="1232921"/>
                      <a:pt x="808128" y="1227554"/>
                    </a:cubicBezTo>
                    <a:cubicBezTo>
                      <a:pt x="814796" y="1219610"/>
                      <a:pt x="821463" y="1211666"/>
                      <a:pt x="828130" y="1203615"/>
                    </a:cubicBezTo>
                    <a:cubicBezTo>
                      <a:pt x="834690" y="1195564"/>
                      <a:pt x="841251" y="1187513"/>
                      <a:pt x="847703" y="1179354"/>
                    </a:cubicBezTo>
                    <a:cubicBezTo>
                      <a:pt x="859748" y="1164111"/>
                      <a:pt x="871147" y="1148545"/>
                      <a:pt x="882331" y="1132765"/>
                    </a:cubicBezTo>
                    <a:cubicBezTo>
                      <a:pt x="893516" y="1117092"/>
                      <a:pt x="904377" y="1101097"/>
                      <a:pt x="914379" y="1084672"/>
                    </a:cubicBezTo>
                    <a:cubicBezTo>
                      <a:pt x="927821" y="1062881"/>
                      <a:pt x="940081" y="1040337"/>
                      <a:pt x="950512" y="1016613"/>
                    </a:cubicBezTo>
                    <a:cubicBezTo>
                      <a:pt x="952018" y="1012963"/>
                      <a:pt x="956212" y="1011246"/>
                      <a:pt x="959869" y="1012749"/>
                    </a:cubicBezTo>
                    <a:cubicBezTo>
                      <a:pt x="963418" y="1014252"/>
                      <a:pt x="965246" y="1018438"/>
                      <a:pt x="963740" y="1022088"/>
                    </a:cubicBezTo>
                    <a:cubicBezTo>
                      <a:pt x="951696" y="1053219"/>
                      <a:pt x="937070" y="1082740"/>
                      <a:pt x="919863" y="1110866"/>
                    </a:cubicBezTo>
                    <a:cubicBezTo>
                      <a:pt x="913088" y="1122137"/>
                      <a:pt x="905775" y="1133194"/>
                      <a:pt x="898140" y="1143929"/>
                    </a:cubicBezTo>
                    <a:cubicBezTo>
                      <a:pt x="886741" y="1160032"/>
                      <a:pt x="874373" y="1175382"/>
                      <a:pt x="861683" y="1190733"/>
                    </a:cubicBezTo>
                    <a:cubicBezTo>
                      <a:pt x="856199" y="1197174"/>
                      <a:pt x="850714" y="1203508"/>
                      <a:pt x="845122" y="1209841"/>
                    </a:cubicBezTo>
                    <a:close/>
                    <a:moveTo>
                      <a:pt x="686068" y="1049999"/>
                    </a:moveTo>
                    <a:cubicBezTo>
                      <a:pt x="686176" y="1050428"/>
                      <a:pt x="686391" y="1050750"/>
                      <a:pt x="686606" y="1051072"/>
                    </a:cubicBezTo>
                    <a:cubicBezTo>
                      <a:pt x="686283" y="1051394"/>
                      <a:pt x="685961" y="1050750"/>
                      <a:pt x="685853" y="1049999"/>
                    </a:cubicBezTo>
                    <a:lnTo>
                      <a:pt x="686068" y="1049999"/>
                    </a:lnTo>
                    <a:close/>
                    <a:moveTo>
                      <a:pt x="314298" y="988703"/>
                    </a:moveTo>
                    <a:cubicBezTo>
                      <a:pt x="310319" y="988488"/>
                      <a:pt x="307308" y="985267"/>
                      <a:pt x="307415" y="981296"/>
                    </a:cubicBezTo>
                    <a:cubicBezTo>
                      <a:pt x="307630" y="977323"/>
                      <a:pt x="310857" y="974318"/>
                      <a:pt x="314835" y="974425"/>
                    </a:cubicBezTo>
                    <a:cubicBezTo>
                      <a:pt x="363122" y="975499"/>
                      <a:pt x="410978" y="978183"/>
                      <a:pt x="458511" y="984194"/>
                    </a:cubicBezTo>
                    <a:cubicBezTo>
                      <a:pt x="477653" y="986556"/>
                      <a:pt x="496688" y="989454"/>
                      <a:pt x="515615" y="992889"/>
                    </a:cubicBezTo>
                    <a:cubicBezTo>
                      <a:pt x="543899" y="998149"/>
                      <a:pt x="571967" y="1004805"/>
                      <a:pt x="600035" y="1012319"/>
                    </a:cubicBezTo>
                    <a:cubicBezTo>
                      <a:pt x="605735" y="1013822"/>
                      <a:pt x="651225" y="1023591"/>
                      <a:pt x="676820" y="1032072"/>
                    </a:cubicBezTo>
                    <a:cubicBezTo>
                      <a:pt x="685853" y="1034970"/>
                      <a:pt x="692736" y="1038083"/>
                      <a:pt x="695425" y="1040445"/>
                    </a:cubicBezTo>
                    <a:cubicBezTo>
                      <a:pt x="697683" y="1042270"/>
                      <a:pt x="698651" y="1044309"/>
                      <a:pt x="698973" y="1045920"/>
                    </a:cubicBezTo>
                    <a:cubicBezTo>
                      <a:pt x="699726" y="1049569"/>
                      <a:pt x="697253" y="1053219"/>
                      <a:pt x="693596" y="1053971"/>
                    </a:cubicBezTo>
                    <a:cubicBezTo>
                      <a:pt x="690800" y="1054507"/>
                      <a:pt x="688112" y="1053326"/>
                      <a:pt x="686606" y="1051072"/>
                    </a:cubicBezTo>
                    <a:lnTo>
                      <a:pt x="686714" y="1050965"/>
                    </a:lnTo>
                    <a:cubicBezTo>
                      <a:pt x="687036" y="1050643"/>
                      <a:pt x="686714" y="1050321"/>
                      <a:pt x="686068" y="1049999"/>
                    </a:cubicBezTo>
                    <a:cubicBezTo>
                      <a:pt x="685853" y="1049569"/>
                      <a:pt x="685638" y="1049140"/>
                      <a:pt x="685530" y="1048603"/>
                    </a:cubicBezTo>
                    <a:cubicBezTo>
                      <a:pt x="685638" y="1048818"/>
                      <a:pt x="685746" y="1049462"/>
                      <a:pt x="685853" y="1049999"/>
                    </a:cubicBezTo>
                    <a:cubicBezTo>
                      <a:pt x="684670" y="1049569"/>
                      <a:pt x="682950" y="1049140"/>
                      <a:pt x="681552" y="1048603"/>
                    </a:cubicBezTo>
                    <a:cubicBezTo>
                      <a:pt x="659828" y="1040659"/>
                      <a:pt x="602186" y="1030569"/>
                      <a:pt x="595733" y="1028958"/>
                    </a:cubicBezTo>
                    <a:cubicBezTo>
                      <a:pt x="567988" y="1022196"/>
                      <a:pt x="540135" y="1016720"/>
                      <a:pt x="512174" y="1011783"/>
                    </a:cubicBezTo>
                    <a:cubicBezTo>
                      <a:pt x="493462" y="1008562"/>
                      <a:pt x="474749" y="1005556"/>
                      <a:pt x="456037" y="1002873"/>
                    </a:cubicBezTo>
                    <a:cubicBezTo>
                      <a:pt x="409149" y="996110"/>
                      <a:pt x="362046" y="991279"/>
                      <a:pt x="314298" y="988703"/>
                    </a:cubicBezTo>
                    <a:close/>
                    <a:moveTo>
                      <a:pt x="1328843" y="1253962"/>
                    </a:moveTo>
                    <a:cubicBezTo>
                      <a:pt x="1329166" y="1256431"/>
                      <a:pt x="1329489" y="1262764"/>
                      <a:pt x="1329489" y="1264589"/>
                    </a:cubicBezTo>
                    <a:cubicBezTo>
                      <a:pt x="1329489" y="1266092"/>
                      <a:pt x="1329273" y="1266951"/>
                      <a:pt x="1329273" y="1267058"/>
                    </a:cubicBezTo>
                    <a:cubicBezTo>
                      <a:pt x="1328520" y="1269742"/>
                      <a:pt x="1326907" y="1270815"/>
                      <a:pt x="1326047" y="1271245"/>
                    </a:cubicBezTo>
                    <a:cubicBezTo>
                      <a:pt x="1324004" y="1272318"/>
                      <a:pt x="1321961" y="1272533"/>
                      <a:pt x="1319810" y="1271567"/>
                    </a:cubicBezTo>
                    <a:cubicBezTo>
                      <a:pt x="1318950" y="1271138"/>
                      <a:pt x="1317551" y="1270386"/>
                      <a:pt x="1316583" y="1268561"/>
                    </a:cubicBezTo>
                    <a:cubicBezTo>
                      <a:pt x="1316476" y="1268239"/>
                      <a:pt x="1316046" y="1267702"/>
                      <a:pt x="1315938" y="1266521"/>
                    </a:cubicBezTo>
                    <a:lnTo>
                      <a:pt x="1315723" y="1265126"/>
                    </a:lnTo>
                    <a:cubicBezTo>
                      <a:pt x="1316261" y="1265126"/>
                      <a:pt x="1316368" y="1264267"/>
                      <a:pt x="1316261" y="1263194"/>
                    </a:cubicBezTo>
                    <a:cubicBezTo>
                      <a:pt x="1316153" y="1263301"/>
                      <a:pt x="1316046" y="1263408"/>
                      <a:pt x="1316046" y="1263516"/>
                    </a:cubicBezTo>
                    <a:cubicBezTo>
                      <a:pt x="1316046" y="1263516"/>
                      <a:pt x="1315831" y="1263731"/>
                      <a:pt x="1315723" y="1263945"/>
                    </a:cubicBezTo>
                    <a:cubicBezTo>
                      <a:pt x="1315831" y="1263408"/>
                      <a:pt x="1315938" y="1262872"/>
                      <a:pt x="1316153" y="1262335"/>
                    </a:cubicBezTo>
                    <a:cubicBezTo>
                      <a:pt x="1315831" y="1260188"/>
                      <a:pt x="1314970" y="1257397"/>
                      <a:pt x="1314755" y="1256216"/>
                    </a:cubicBezTo>
                    <a:lnTo>
                      <a:pt x="1309593" y="1234639"/>
                    </a:lnTo>
                    <a:cubicBezTo>
                      <a:pt x="1306905" y="1224441"/>
                      <a:pt x="1303571" y="1214350"/>
                      <a:pt x="1299807" y="1204474"/>
                    </a:cubicBezTo>
                    <a:cubicBezTo>
                      <a:pt x="1296043" y="1194598"/>
                      <a:pt x="1291956" y="1184722"/>
                      <a:pt x="1287547" y="1175060"/>
                    </a:cubicBezTo>
                    <a:cubicBezTo>
                      <a:pt x="1280772" y="1160032"/>
                      <a:pt x="1273460" y="1146613"/>
                      <a:pt x="1265824" y="1134053"/>
                    </a:cubicBezTo>
                    <a:cubicBezTo>
                      <a:pt x="1257543" y="1120419"/>
                      <a:pt x="1248833" y="1107967"/>
                      <a:pt x="1239261" y="1096052"/>
                    </a:cubicBezTo>
                    <a:cubicBezTo>
                      <a:pt x="1220764" y="1072864"/>
                      <a:pt x="1199363" y="1051824"/>
                      <a:pt x="1173768" y="1028743"/>
                    </a:cubicBezTo>
                    <a:cubicBezTo>
                      <a:pt x="1170757" y="1026167"/>
                      <a:pt x="1170435" y="1021766"/>
                      <a:pt x="1173016" y="1018760"/>
                    </a:cubicBezTo>
                    <a:cubicBezTo>
                      <a:pt x="1175597" y="1015754"/>
                      <a:pt x="1180114" y="1015433"/>
                      <a:pt x="1183125" y="1018009"/>
                    </a:cubicBezTo>
                    <a:cubicBezTo>
                      <a:pt x="1210547" y="1040445"/>
                      <a:pt x="1233777" y="1060949"/>
                      <a:pt x="1253672" y="1084243"/>
                    </a:cubicBezTo>
                    <a:cubicBezTo>
                      <a:pt x="1264103" y="1096588"/>
                      <a:pt x="1273674" y="1109577"/>
                      <a:pt x="1282385" y="1124069"/>
                    </a:cubicBezTo>
                    <a:cubicBezTo>
                      <a:pt x="1290343" y="1137381"/>
                      <a:pt x="1297441" y="1151873"/>
                      <a:pt x="1304109" y="1167868"/>
                    </a:cubicBezTo>
                    <a:cubicBezTo>
                      <a:pt x="1308410" y="1178066"/>
                      <a:pt x="1312282" y="1188372"/>
                      <a:pt x="1315831" y="1198892"/>
                    </a:cubicBezTo>
                    <a:cubicBezTo>
                      <a:pt x="1319272" y="1209412"/>
                      <a:pt x="1322283" y="1220147"/>
                      <a:pt x="1324541" y="1230989"/>
                    </a:cubicBezTo>
                    <a:lnTo>
                      <a:pt x="1328843" y="1253962"/>
                    </a:lnTo>
                    <a:close/>
                    <a:moveTo>
                      <a:pt x="1406381" y="789463"/>
                    </a:moveTo>
                    <a:cubicBezTo>
                      <a:pt x="1407133" y="789356"/>
                      <a:pt x="1407886" y="789356"/>
                      <a:pt x="1408639" y="789463"/>
                    </a:cubicBezTo>
                    <a:cubicBezTo>
                      <a:pt x="1412403" y="790215"/>
                      <a:pt x="1414769" y="793864"/>
                      <a:pt x="1414016" y="797514"/>
                    </a:cubicBezTo>
                    <a:cubicBezTo>
                      <a:pt x="1414016" y="797944"/>
                      <a:pt x="1411865" y="802774"/>
                      <a:pt x="1405735" y="803204"/>
                    </a:cubicBezTo>
                    <a:cubicBezTo>
                      <a:pt x="1401541" y="803418"/>
                      <a:pt x="1391217" y="803741"/>
                      <a:pt x="1390142" y="803848"/>
                    </a:cubicBezTo>
                    <a:cubicBezTo>
                      <a:pt x="1385302" y="804492"/>
                      <a:pt x="1380463" y="805351"/>
                      <a:pt x="1375731" y="806424"/>
                    </a:cubicBezTo>
                    <a:cubicBezTo>
                      <a:pt x="1368418" y="807927"/>
                      <a:pt x="1361213" y="809967"/>
                      <a:pt x="1354116" y="812006"/>
                    </a:cubicBezTo>
                    <a:cubicBezTo>
                      <a:pt x="1342071" y="815441"/>
                      <a:pt x="1329489" y="819199"/>
                      <a:pt x="1316691" y="823171"/>
                    </a:cubicBezTo>
                    <a:cubicBezTo>
                      <a:pt x="1304539" y="826821"/>
                      <a:pt x="1292279" y="830685"/>
                      <a:pt x="1280450" y="835408"/>
                    </a:cubicBezTo>
                    <a:cubicBezTo>
                      <a:pt x="1264426" y="841634"/>
                      <a:pt x="1249262" y="848934"/>
                      <a:pt x="1236250" y="858811"/>
                    </a:cubicBezTo>
                    <a:cubicBezTo>
                      <a:pt x="1233131" y="861280"/>
                      <a:pt x="1228615" y="860850"/>
                      <a:pt x="1226141" y="857737"/>
                    </a:cubicBezTo>
                    <a:cubicBezTo>
                      <a:pt x="1223668" y="854731"/>
                      <a:pt x="1224098" y="850222"/>
                      <a:pt x="1227217" y="847754"/>
                    </a:cubicBezTo>
                    <a:cubicBezTo>
                      <a:pt x="1240552" y="835945"/>
                      <a:pt x="1256360" y="826391"/>
                      <a:pt x="1273352" y="818662"/>
                    </a:cubicBezTo>
                    <a:cubicBezTo>
                      <a:pt x="1285504" y="813187"/>
                      <a:pt x="1298301" y="808571"/>
                      <a:pt x="1311099" y="804707"/>
                    </a:cubicBezTo>
                    <a:cubicBezTo>
                      <a:pt x="1324112" y="800842"/>
                      <a:pt x="1337231" y="797836"/>
                      <a:pt x="1349599" y="794938"/>
                    </a:cubicBezTo>
                    <a:cubicBezTo>
                      <a:pt x="1356051" y="793435"/>
                      <a:pt x="1362396" y="792039"/>
                      <a:pt x="1368956" y="791073"/>
                    </a:cubicBezTo>
                    <a:cubicBezTo>
                      <a:pt x="1375516" y="790000"/>
                      <a:pt x="1382184" y="789141"/>
                      <a:pt x="1388851" y="788819"/>
                    </a:cubicBezTo>
                    <a:cubicBezTo>
                      <a:pt x="1389927" y="788819"/>
                      <a:pt x="1398960" y="789248"/>
                      <a:pt x="1404015" y="789356"/>
                    </a:cubicBezTo>
                    <a:cubicBezTo>
                      <a:pt x="1403584" y="789892"/>
                      <a:pt x="1403154" y="790537"/>
                      <a:pt x="1402724" y="791181"/>
                    </a:cubicBezTo>
                    <a:cubicBezTo>
                      <a:pt x="1403584" y="790322"/>
                      <a:pt x="1404768" y="789785"/>
                      <a:pt x="1405950" y="789463"/>
                    </a:cubicBezTo>
                    <a:cubicBezTo>
                      <a:pt x="1405735" y="789463"/>
                      <a:pt x="1405520" y="789463"/>
                      <a:pt x="1405413" y="789463"/>
                    </a:cubicBezTo>
                    <a:lnTo>
                      <a:pt x="1404015" y="789356"/>
                    </a:lnTo>
                    <a:cubicBezTo>
                      <a:pt x="1405198" y="787960"/>
                      <a:pt x="1406273" y="787316"/>
                      <a:pt x="1406381" y="789463"/>
                    </a:cubicBezTo>
                    <a:close/>
                    <a:moveTo>
                      <a:pt x="1062678" y="635310"/>
                    </a:moveTo>
                    <a:cubicBezTo>
                      <a:pt x="1063431" y="610942"/>
                      <a:pt x="1063646" y="586359"/>
                      <a:pt x="1062678" y="563064"/>
                    </a:cubicBezTo>
                    <a:cubicBezTo>
                      <a:pt x="1061603" y="536871"/>
                      <a:pt x="1059344" y="512396"/>
                      <a:pt x="1055366" y="491463"/>
                    </a:cubicBezTo>
                    <a:cubicBezTo>
                      <a:pt x="1054505" y="487813"/>
                      <a:pt x="1056871" y="484163"/>
                      <a:pt x="1060528" y="483411"/>
                    </a:cubicBezTo>
                    <a:cubicBezTo>
                      <a:pt x="1064184" y="482553"/>
                      <a:pt x="1067840" y="484914"/>
                      <a:pt x="1068701" y="488564"/>
                    </a:cubicBezTo>
                    <a:cubicBezTo>
                      <a:pt x="1073862" y="509927"/>
                      <a:pt x="1077734" y="535046"/>
                      <a:pt x="1079885" y="561991"/>
                    </a:cubicBezTo>
                    <a:cubicBezTo>
                      <a:pt x="1081713" y="585822"/>
                      <a:pt x="1082573" y="610942"/>
                      <a:pt x="1081928" y="635847"/>
                    </a:cubicBezTo>
                    <a:cubicBezTo>
                      <a:pt x="1081391" y="656029"/>
                      <a:pt x="1079993" y="675888"/>
                      <a:pt x="1077842" y="694889"/>
                    </a:cubicBezTo>
                    <a:cubicBezTo>
                      <a:pt x="1074185" y="728704"/>
                      <a:pt x="1068163" y="759405"/>
                      <a:pt x="1061280" y="782378"/>
                    </a:cubicBezTo>
                    <a:cubicBezTo>
                      <a:pt x="1060312" y="786135"/>
                      <a:pt x="1056333" y="788390"/>
                      <a:pt x="1052569" y="787316"/>
                    </a:cubicBezTo>
                    <a:cubicBezTo>
                      <a:pt x="1048698" y="786242"/>
                      <a:pt x="1046547" y="782378"/>
                      <a:pt x="1047515" y="778621"/>
                    </a:cubicBezTo>
                    <a:cubicBezTo>
                      <a:pt x="1053215" y="756078"/>
                      <a:pt x="1057086" y="726020"/>
                      <a:pt x="1059667" y="693171"/>
                    </a:cubicBezTo>
                    <a:cubicBezTo>
                      <a:pt x="1061065" y="674492"/>
                      <a:pt x="1062033" y="655062"/>
                      <a:pt x="1062678" y="635310"/>
                    </a:cubicBezTo>
                    <a:close/>
                    <a:moveTo>
                      <a:pt x="1088166" y="1463936"/>
                    </a:moveTo>
                    <a:cubicBezTo>
                      <a:pt x="1082143" y="1541549"/>
                      <a:pt x="1075046" y="1619162"/>
                      <a:pt x="1067840" y="1696776"/>
                    </a:cubicBezTo>
                    <a:cubicBezTo>
                      <a:pt x="1066442" y="1711590"/>
                      <a:pt x="1064829" y="1726189"/>
                      <a:pt x="1063001" y="1740896"/>
                    </a:cubicBezTo>
                    <a:cubicBezTo>
                      <a:pt x="1056011" y="1799294"/>
                      <a:pt x="1046870" y="1857370"/>
                      <a:pt x="1041278" y="1915982"/>
                    </a:cubicBezTo>
                    <a:cubicBezTo>
                      <a:pt x="1039772" y="1931763"/>
                      <a:pt x="1033319" y="1956882"/>
                      <a:pt x="1031491" y="1978674"/>
                    </a:cubicBezTo>
                    <a:cubicBezTo>
                      <a:pt x="1030631" y="1987906"/>
                      <a:pt x="1030631" y="1996494"/>
                      <a:pt x="1032674" y="2003257"/>
                    </a:cubicBezTo>
                    <a:cubicBezTo>
                      <a:pt x="1033750" y="2006799"/>
                      <a:pt x="1031706" y="2010664"/>
                      <a:pt x="1028050" y="2011737"/>
                    </a:cubicBezTo>
                    <a:cubicBezTo>
                      <a:pt x="1024393" y="2012811"/>
                      <a:pt x="1020629" y="2010771"/>
                      <a:pt x="1019554" y="2007121"/>
                    </a:cubicBezTo>
                    <a:cubicBezTo>
                      <a:pt x="1017081" y="1999070"/>
                      <a:pt x="1016651" y="1988765"/>
                      <a:pt x="1017403" y="1977600"/>
                    </a:cubicBezTo>
                    <a:cubicBezTo>
                      <a:pt x="1018909" y="1955809"/>
                      <a:pt x="1024931" y="1930474"/>
                      <a:pt x="1026222" y="1914587"/>
                    </a:cubicBezTo>
                    <a:cubicBezTo>
                      <a:pt x="1027512" y="1899880"/>
                      <a:pt x="1028910" y="1885173"/>
                      <a:pt x="1030416" y="1870466"/>
                    </a:cubicBezTo>
                    <a:cubicBezTo>
                      <a:pt x="1036653" y="1812068"/>
                      <a:pt x="1045042" y="1753885"/>
                      <a:pt x="1049988" y="1695273"/>
                    </a:cubicBezTo>
                    <a:cubicBezTo>
                      <a:pt x="1053968" y="1648683"/>
                      <a:pt x="1057624" y="1602094"/>
                      <a:pt x="1061495" y="1555505"/>
                    </a:cubicBezTo>
                    <a:cubicBezTo>
                      <a:pt x="1063431" y="1530922"/>
                      <a:pt x="1065367" y="1506446"/>
                      <a:pt x="1067410" y="1481863"/>
                    </a:cubicBezTo>
                    <a:cubicBezTo>
                      <a:pt x="1066657" y="1483903"/>
                      <a:pt x="1065474" y="1486265"/>
                      <a:pt x="1062356" y="1489056"/>
                    </a:cubicBezTo>
                    <a:cubicBezTo>
                      <a:pt x="1057516" y="1493135"/>
                      <a:pt x="1048913" y="1498610"/>
                      <a:pt x="1045579" y="1502582"/>
                    </a:cubicBezTo>
                    <a:lnTo>
                      <a:pt x="1005896" y="1549815"/>
                    </a:lnTo>
                    <a:cubicBezTo>
                      <a:pt x="994174" y="1563341"/>
                      <a:pt x="982990" y="1577082"/>
                      <a:pt x="972021" y="1590822"/>
                    </a:cubicBezTo>
                    <a:cubicBezTo>
                      <a:pt x="960944" y="1604670"/>
                      <a:pt x="950083" y="1618626"/>
                      <a:pt x="939758" y="1632903"/>
                    </a:cubicBezTo>
                    <a:cubicBezTo>
                      <a:pt x="926208" y="1651904"/>
                      <a:pt x="913303" y="1671442"/>
                      <a:pt x="901689" y="1692267"/>
                    </a:cubicBezTo>
                    <a:cubicBezTo>
                      <a:pt x="899860" y="1695702"/>
                      <a:pt x="895452" y="1697098"/>
                      <a:pt x="892010" y="1695273"/>
                    </a:cubicBezTo>
                    <a:cubicBezTo>
                      <a:pt x="888569" y="1693448"/>
                      <a:pt x="887171" y="1689154"/>
                      <a:pt x="888999" y="1685612"/>
                    </a:cubicBezTo>
                    <a:cubicBezTo>
                      <a:pt x="902549" y="1658130"/>
                      <a:pt x="917928" y="1632366"/>
                      <a:pt x="935242" y="1607783"/>
                    </a:cubicBezTo>
                    <a:cubicBezTo>
                      <a:pt x="943845" y="1595439"/>
                      <a:pt x="952986" y="1583523"/>
                      <a:pt x="962557" y="1571822"/>
                    </a:cubicBezTo>
                    <a:cubicBezTo>
                      <a:pt x="972021" y="1560228"/>
                      <a:pt x="982022" y="1549064"/>
                      <a:pt x="992239" y="1537792"/>
                    </a:cubicBezTo>
                    <a:lnTo>
                      <a:pt x="1033965" y="1492383"/>
                    </a:lnTo>
                    <a:cubicBezTo>
                      <a:pt x="1037836" y="1488304"/>
                      <a:pt x="1047192" y="1482937"/>
                      <a:pt x="1052677" y="1478750"/>
                    </a:cubicBezTo>
                    <a:cubicBezTo>
                      <a:pt x="1052462" y="1477891"/>
                      <a:pt x="1052462" y="1477033"/>
                      <a:pt x="1052677" y="1476174"/>
                    </a:cubicBezTo>
                    <a:cubicBezTo>
                      <a:pt x="1053322" y="1472524"/>
                      <a:pt x="1056871" y="1470055"/>
                      <a:pt x="1060635" y="1470699"/>
                    </a:cubicBezTo>
                    <a:cubicBezTo>
                      <a:pt x="1064076" y="1471236"/>
                      <a:pt x="1065905" y="1472953"/>
                      <a:pt x="1066872" y="1474349"/>
                    </a:cubicBezTo>
                    <a:cubicBezTo>
                      <a:pt x="1067625" y="1475315"/>
                      <a:pt x="1067518" y="1476603"/>
                      <a:pt x="1067733" y="1477784"/>
                    </a:cubicBezTo>
                    <a:cubicBezTo>
                      <a:pt x="1069346" y="1457173"/>
                      <a:pt x="1071067" y="1436562"/>
                      <a:pt x="1072680" y="1415844"/>
                    </a:cubicBezTo>
                    <a:cubicBezTo>
                      <a:pt x="1077519" y="1353689"/>
                      <a:pt x="1082358" y="1291641"/>
                      <a:pt x="1086660" y="1229486"/>
                    </a:cubicBezTo>
                    <a:cubicBezTo>
                      <a:pt x="1089994" y="1182897"/>
                      <a:pt x="1089456" y="1135556"/>
                      <a:pt x="1091607" y="1088644"/>
                    </a:cubicBezTo>
                    <a:cubicBezTo>
                      <a:pt x="1092575" y="1068248"/>
                      <a:pt x="1093973" y="1047959"/>
                      <a:pt x="1096339" y="1027777"/>
                    </a:cubicBezTo>
                    <a:cubicBezTo>
                      <a:pt x="1096769" y="1023913"/>
                      <a:pt x="1100318" y="1021122"/>
                      <a:pt x="1104297" y="1021551"/>
                    </a:cubicBezTo>
                    <a:cubicBezTo>
                      <a:pt x="1108168" y="1021981"/>
                      <a:pt x="1110964" y="1025416"/>
                      <a:pt x="1110534" y="1029388"/>
                    </a:cubicBezTo>
                    <a:cubicBezTo>
                      <a:pt x="1108491" y="1049247"/>
                      <a:pt x="1107415" y="1069214"/>
                      <a:pt x="1106878" y="1089181"/>
                    </a:cubicBezTo>
                    <a:cubicBezTo>
                      <a:pt x="1105372" y="1136307"/>
                      <a:pt x="1106555" y="1183755"/>
                      <a:pt x="1103867" y="1230560"/>
                    </a:cubicBezTo>
                    <a:cubicBezTo>
                      <a:pt x="1099242" y="1308388"/>
                      <a:pt x="1094188" y="1386215"/>
                      <a:pt x="1088166" y="1463936"/>
                    </a:cubicBezTo>
                    <a:close/>
                    <a:moveTo>
                      <a:pt x="1171510" y="1678312"/>
                    </a:moveTo>
                    <a:cubicBezTo>
                      <a:pt x="1172370" y="1681747"/>
                      <a:pt x="1183662" y="1722969"/>
                      <a:pt x="1185276" y="1739501"/>
                    </a:cubicBezTo>
                    <a:cubicBezTo>
                      <a:pt x="1185813" y="1744439"/>
                      <a:pt x="1185276" y="1747981"/>
                      <a:pt x="1184415" y="1749484"/>
                    </a:cubicBezTo>
                    <a:cubicBezTo>
                      <a:pt x="1183340" y="1751524"/>
                      <a:pt x="1181942" y="1752705"/>
                      <a:pt x="1180329" y="1753348"/>
                    </a:cubicBezTo>
                    <a:cubicBezTo>
                      <a:pt x="1176780" y="1754637"/>
                      <a:pt x="1172801" y="1752919"/>
                      <a:pt x="1171403" y="1749484"/>
                    </a:cubicBezTo>
                    <a:cubicBezTo>
                      <a:pt x="1170757" y="1747767"/>
                      <a:pt x="1170865" y="1745942"/>
                      <a:pt x="1171510" y="1744439"/>
                    </a:cubicBezTo>
                    <a:cubicBezTo>
                      <a:pt x="1171510" y="1744546"/>
                      <a:pt x="1171618" y="1744546"/>
                      <a:pt x="1171725" y="1744546"/>
                    </a:cubicBezTo>
                    <a:cubicBezTo>
                      <a:pt x="1172155" y="1744546"/>
                      <a:pt x="1172048" y="1744117"/>
                      <a:pt x="1171940" y="1743472"/>
                    </a:cubicBezTo>
                    <a:cubicBezTo>
                      <a:pt x="1171725" y="1742721"/>
                      <a:pt x="1171510" y="1741970"/>
                      <a:pt x="1171403" y="1741218"/>
                    </a:cubicBezTo>
                    <a:cubicBezTo>
                      <a:pt x="1169037" y="1725331"/>
                      <a:pt x="1156024" y="1686041"/>
                      <a:pt x="1155056" y="1682820"/>
                    </a:cubicBezTo>
                    <a:cubicBezTo>
                      <a:pt x="1147959" y="1658238"/>
                      <a:pt x="1140108" y="1633762"/>
                      <a:pt x="1132258" y="1609286"/>
                    </a:cubicBezTo>
                    <a:cubicBezTo>
                      <a:pt x="1126988" y="1592969"/>
                      <a:pt x="1121719" y="1576760"/>
                      <a:pt x="1116341" y="1560550"/>
                    </a:cubicBezTo>
                    <a:cubicBezTo>
                      <a:pt x="1107200" y="1533498"/>
                      <a:pt x="1097737" y="1506661"/>
                      <a:pt x="1087198" y="1480146"/>
                    </a:cubicBezTo>
                    <a:cubicBezTo>
                      <a:pt x="1085692" y="1476496"/>
                      <a:pt x="1087305" y="1472309"/>
                      <a:pt x="1090962" y="1470806"/>
                    </a:cubicBezTo>
                    <a:cubicBezTo>
                      <a:pt x="1094618" y="1469303"/>
                      <a:pt x="1098812" y="1471021"/>
                      <a:pt x="1100318" y="1474564"/>
                    </a:cubicBezTo>
                    <a:cubicBezTo>
                      <a:pt x="1115159" y="1507413"/>
                      <a:pt x="1129031" y="1540690"/>
                      <a:pt x="1140968" y="1574720"/>
                    </a:cubicBezTo>
                    <a:cubicBezTo>
                      <a:pt x="1145808" y="1588353"/>
                      <a:pt x="1150325" y="1602094"/>
                      <a:pt x="1154411" y="1615835"/>
                    </a:cubicBezTo>
                    <a:cubicBezTo>
                      <a:pt x="1160756" y="1636553"/>
                      <a:pt x="1166241" y="1657486"/>
                      <a:pt x="1171510" y="1678312"/>
                    </a:cubicBezTo>
                    <a:close/>
                    <a:moveTo>
                      <a:pt x="1238186" y="1451269"/>
                    </a:moveTo>
                    <a:cubicBezTo>
                      <a:pt x="1253672" y="1488197"/>
                      <a:pt x="1267975" y="1525769"/>
                      <a:pt x="1287332" y="1560550"/>
                    </a:cubicBezTo>
                    <a:cubicBezTo>
                      <a:pt x="1289268" y="1563878"/>
                      <a:pt x="1288192" y="1568065"/>
                      <a:pt x="1284859" y="1569889"/>
                    </a:cubicBezTo>
                    <a:cubicBezTo>
                      <a:pt x="1281633" y="1571822"/>
                      <a:pt x="1277438" y="1570748"/>
                      <a:pt x="1275610" y="1567420"/>
                    </a:cubicBezTo>
                    <a:cubicBezTo>
                      <a:pt x="1251091" y="1527272"/>
                      <a:pt x="1232809" y="1483259"/>
                      <a:pt x="1213021" y="1440319"/>
                    </a:cubicBezTo>
                    <a:cubicBezTo>
                      <a:pt x="1207859" y="1429048"/>
                      <a:pt x="1202590" y="1417883"/>
                      <a:pt x="1196997" y="1406827"/>
                    </a:cubicBezTo>
                    <a:cubicBezTo>
                      <a:pt x="1188824" y="1390295"/>
                      <a:pt x="1180006" y="1374085"/>
                      <a:pt x="1170005" y="1358734"/>
                    </a:cubicBezTo>
                    <a:cubicBezTo>
                      <a:pt x="1152798" y="1332111"/>
                      <a:pt x="1132150" y="1307529"/>
                      <a:pt x="1104404" y="1286918"/>
                    </a:cubicBezTo>
                    <a:cubicBezTo>
                      <a:pt x="1101286" y="1284556"/>
                      <a:pt x="1100533" y="1280155"/>
                      <a:pt x="1102791" y="1276934"/>
                    </a:cubicBezTo>
                    <a:cubicBezTo>
                      <a:pt x="1105049" y="1273714"/>
                      <a:pt x="1109566" y="1273070"/>
                      <a:pt x="1112793" y="1275324"/>
                    </a:cubicBezTo>
                    <a:cubicBezTo>
                      <a:pt x="1153121" y="1303020"/>
                      <a:pt x="1181404" y="1338445"/>
                      <a:pt x="1203450" y="1377627"/>
                    </a:cubicBezTo>
                    <a:cubicBezTo>
                      <a:pt x="1216678" y="1401244"/>
                      <a:pt x="1227647" y="1426149"/>
                      <a:pt x="1238186" y="1451269"/>
                    </a:cubicBezTo>
                    <a:close/>
                    <a:moveTo>
                      <a:pt x="1308410" y="1330931"/>
                    </a:moveTo>
                    <a:cubicBezTo>
                      <a:pt x="1311529" y="1333185"/>
                      <a:pt x="1312282" y="1337372"/>
                      <a:pt x="1310024" y="1340485"/>
                    </a:cubicBezTo>
                    <a:cubicBezTo>
                      <a:pt x="1307873" y="1343491"/>
                      <a:pt x="1303571" y="1344242"/>
                      <a:pt x="1300560" y="1342095"/>
                    </a:cubicBezTo>
                    <a:cubicBezTo>
                      <a:pt x="1293570" y="1337479"/>
                      <a:pt x="1286902" y="1329213"/>
                      <a:pt x="1280557" y="1319337"/>
                    </a:cubicBezTo>
                    <a:cubicBezTo>
                      <a:pt x="1268835" y="1300873"/>
                      <a:pt x="1258296" y="1276505"/>
                      <a:pt x="1249155" y="1264052"/>
                    </a:cubicBezTo>
                    <a:cubicBezTo>
                      <a:pt x="1238616" y="1249453"/>
                      <a:pt x="1227324" y="1235712"/>
                      <a:pt x="1215817" y="1222079"/>
                    </a:cubicBezTo>
                    <a:cubicBezTo>
                      <a:pt x="1207967" y="1213062"/>
                      <a:pt x="1200116" y="1204045"/>
                      <a:pt x="1192158" y="1195242"/>
                    </a:cubicBezTo>
                    <a:cubicBezTo>
                      <a:pt x="1171940" y="1173128"/>
                      <a:pt x="1150862" y="1151873"/>
                      <a:pt x="1128816" y="1131155"/>
                    </a:cubicBezTo>
                    <a:cubicBezTo>
                      <a:pt x="1125913" y="1128578"/>
                      <a:pt x="1125698" y="1124069"/>
                      <a:pt x="1128278" y="1121064"/>
                    </a:cubicBezTo>
                    <a:cubicBezTo>
                      <a:pt x="1130860" y="1118165"/>
                      <a:pt x="1135376" y="1117951"/>
                      <a:pt x="1138387" y="1120527"/>
                    </a:cubicBezTo>
                    <a:cubicBezTo>
                      <a:pt x="1155164" y="1134805"/>
                      <a:pt x="1171618" y="1149296"/>
                      <a:pt x="1187426" y="1164433"/>
                    </a:cubicBezTo>
                    <a:cubicBezTo>
                      <a:pt x="1198073" y="1174631"/>
                      <a:pt x="1208397" y="1185044"/>
                      <a:pt x="1218291" y="1195886"/>
                    </a:cubicBezTo>
                    <a:cubicBezTo>
                      <a:pt x="1226571" y="1204903"/>
                      <a:pt x="1234530" y="1214242"/>
                      <a:pt x="1242165" y="1223904"/>
                    </a:cubicBezTo>
                    <a:cubicBezTo>
                      <a:pt x="1249800" y="1233458"/>
                      <a:pt x="1257006" y="1243441"/>
                      <a:pt x="1263888" y="1253640"/>
                    </a:cubicBezTo>
                    <a:cubicBezTo>
                      <a:pt x="1272814" y="1266844"/>
                      <a:pt x="1282493" y="1292071"/>
                      <a:pt x="1293570" y="1311501"/>
                    </a:cubicBezTo>
                    <a:cubicBezTo>
                      <a:pt x="1298301" y="1319659"/>
                      <a:pt x="1303033" y="1326851"/>
                      <a:pt x="1308410" y="1330931"/>
                    </a:cubicBezTo>
                    <a:close/>
                    <a:moveTo>
                      <a:pt x="919433" y="1420889"/>
                    </a:moveTo>
                    <a:cubicBezTo>
                      <a:pt x="901044" y="1441286"/>
                      <a:pt x="883299" y="1462111"/>
                      <a:pt x="867061" y="1484118"/>
                    </a:cubicBezTo>
                    <a:cubicBezTo>
                      <a:pt x="864802" y="1487338"/>
                      <a:pt x="860393" y="1488090"/>
                      <a:pt x="857167" y="1485835"/>
                    </a:cubicBezTo>
                    <a:cubicBezTo>
                      <a:pt x="853940" y="1483581"/>
                      <a:pt x="853188" y="1479072"/>
                      <a:pt x="855446" y="1475852"/>
                    </a:cubicBezTo>
                    <a:cubicBezTo>
                      <a:pt x="874911" y="1446975"/>
                      <a:pt x="896419" y="1419494"/>
                      <a:pt x="919541" y="1393300"/>
                    </a:cubicBezTo>
                    <a:cubicBezTo>
                      <a:pt x="928682" y="1382888"/>
                      <a:pt x="938145" y="1372582"/>
                      <a:pt x="947932" y="1362706"/>
                    </a:cubicBezTo>
                    <a:cubicBezTo>
                      <a:pt x="962557" y="1347784"/>
                      <a:pt x="977721" y="1333400"/>
                      <a:pt x="992991" y="1319337"/>
                    </a:cubicBezTo>
                    <a:cubicBezTo>
                      <a:pt x="999874" y="1313004"/>
                      <a:pt x="1006972" y="1306777"/>
                      <a:pt x="1014069" y="1300766"/>
                    </a:cubicBezTo>
                    <a:cubicBezTo>
                      <a:pt x="1024716" y="1291641"/>
                      <a:pt x="1035578" y="1282946"/>
                      <a:pt x="1046440" y="1274143"/>
                    </a:cubicBezTo>
                    <a:cubicBezTo>
                      <a:pt x="1049666" y="1271567"/>
                      <a:pt x="1055043" y="1269098"/>
                      <a:pt x="1060528" y="1266736"/>
                    </a:cubicBezTo>
                    <a:cubicBezTo>
                      <a:pt x="1063323" y="1265555"/>
                      <a:pt x="1067195" y="1263516"/>
                      <a:pt x="1069346" y="1262335"/>
                    </a:cubicBezTo>
                    <a:cubicBezTo>
                      <a:pt x="1068808" y="1260188"/>
                      <a:pt x="1069346" y="1257934"/>
                      <a:pt x="1070959" y="1256108"/>
                    </a:cubicBezTo>
                    <a:cubicBezTo>
                      <a:pt x="1073540" y="1253425"/>
                      <a:pt x="1077842" y="1253210"/>
                      <a:pt x="1080638" y="1255787"/>
                    </a:cubicBezTo>
                    <a:cubicBezTo>
                      <a:pt x="1082896" y="1257826"/>
                      <a:pt x="1083864" y="1259973"/>
                      <a:pt x="1084186" y="1262013"/>
                    </a:cubicBezTo>
                    <a:cubicBezTo>
                      <a:pt x="1084832" y="1265233"/>
                      <a:pt x="1083649" y="1268668"/>
                      <a:pt x="1080423" y="1271889"/>
                    </a:cubicBezTo>
                    <a:cubicBezTo>
                      <a:pt x="1077949" y="1274143"/>
                      <a:pt x="1073755" y="1276505"/>
                      <a:pt x="1069131" y="1278759"/>
                    </a:cubicBezTo>
                    <a:cubicBezTo>
                      <a:pt x="1064399" y="1281121"/>
                      <a:pt x="1059130" y="1283375"/>
                      <a:pt x="1056333" y="1285951"/>
                    </a:cubicBezTo>
                    <a:cubicBezTo>
                      <a:pt x="1047622" y="1293466"/>
                      <a:pt x="1039019" y="1301195"/>
                      <a:pt x="1030523" y="1308924"/>
                    </a:cubicBezTo>
                    <a:cubicBezTo>
                      <a:pt x="1022028" y="1316546"/>
                      <a:pt x="1013639" y="1324383"/>
                      <a:pt x="1005466" y="1332434"/>
                    </a:cubicBezTo>
                    <a:cubicBezTo>
                      <a:pt x="990626" y="1346711"/>
                      <a:pt x="976215" y="1361418"/>
                      <a:pt x="961804" y="1376125"/>
                    </a:cubicBezTo>
                    <a:cubicBezTo>
                      <a:pt x="947394" y="1390831"/>
                      <a:pt x="933198" y="1405646"/>
                      <a:pt x="919433" y="1420889"/>
                    </a:cubicBezTo>
                    <a:close/>
                    <a:moveTo>
                      <a:pt x="1029448" y="1714810"/>
                    </a:moveTo>
                    <a:lnTo>
                      <a:pt x="1007617" y="1746156"/>
                    </a:lnTo>
                    <a:cubicBezTo>
                      <a:pt x="1004606" y="1750343"/>
                      <a:pt x="1001595" y="1754422"/>
                      <a:pt x="998584" y="1758501"/>
                    </a:cubicBezTo>
                    <a:cubicBezTo>
                      <a:pt x="994820" y="1763332"/>
                      <a:pt x="991056" y="1768055"/>
                      <a:pt x="987292" y="1772886"/>
                    </a:cubicBezTo>
                    <a:cubicBezTo>
                      <a:pt x="981700" y="1780078"/>
                      <a:pt x="976000" y="1787271"/>
                      <a:pt x="970515" y="1794571"/>
                    </a:cubicBezTo>
                    <a:cubicBezTo>
                      <a:pt x="968364" y="1797898"/>
                      <a:pt x="963955" y="1798865"/>
                      <a:pt x="960622" y="1796718"/>
                    </a:cubicBezTo>
                    <a:cubicBezTo>
                      <a:pt x="957288" y="1794571"/>
                      <a:pt x="956427" y="1790169"/>
                      <a:pt x="958471" y="1786841"/>
                    </a:cubicBezTo>
                    <a:cubicBezTo>
                      <a:pt x="964923" y="1775570"/>
                      <a:pt x="971483" y="1764405"/>
                      <a:pt x="978688" y="1753563"/>
                    </a:cubicBezTo>
                    <a:cubicBezTo>
                      <a:pt x="981592" y="1749269"/>
                      <a:pt x="984496" y="1744975"/>
                      <a:pt x="987614" y="1740896"/>
                    </a:cubicBezTo>
                    <a:cubicBezTo>
                      <a:pt x="992239" y="1734670"/>
                      <a:pt x="997293" y="1728766"/>
                      <a:pt x="1002240" y="1722862"/>
                    </a:cubicBezTo>
                    <a:lnTo>
                      <a:pt x="1017296" y="1705578"/>
                    </a:lnTo>
                    <a:cubicBezTo>
                      <a:pt x="1017511" y="1705364"/>
                      <a:pt x="1021597" y="1702465"/>
                      <a:pt x="1023426" y="1700211"/>
                    </a:cubicBezTo>
                    <a:lnTo>
                      <a:pt x="1023533" y="1699459"/>
                    </a:lnTo>
                    <a:cubicBezTo>
                      <a:pt x="1023533" y="1699567"/>
                      <a:pt x="1023533" y="1699674"/>
                      <a:pt x="1023533" y="1699782"/>
                    </a:cubicBezTo>
                    <a:cubicBezTo>
                      <a:pt x="1023533" y="1699889"/>
                      <a:pt x="1023533" y="1700104"/>
                      <a:pt x="1023533" y="1700211"/>
                    </a:cubicBezTo>
                    <a:cubicBezTo>
                      <a:pt x="1024286" y="1699138"/>
                      <a:pt x="1024716" y="1698279"/>
                      <a:pt x="1023963" y="1697742"/>
                    </a:cubicBezTo>
                    <a:cubicBezTo>
                      <a:pt x="1025361" y="1694199"/>
                      <a:pt x="1029340" y="1692482"/>
                      <a:pt x="1032782" y="1693877"/>
                    </a:cubicBezTo>
                    <a:cubicBezTo>
                      <a:pt x="1035255" y="1694629"/>
                      <a:pt x="1037191" y="1696776"/>
                      <a:pt x="1037191" y="1700962"/>
                    </a:cubicBezTo>
                    <a:cubicBezTo>
                      <a:pt x="1037191" y="1701606"/>
                      <a:pt x="1036761" y="1703002"/>
                      <a:pt x="1035793" y="1704934"/>
                    </a:cubicBezTo>
                    <a:cubicBezTo>
                      <a:pt x="1034287" y="1707725"/>
                      <a:pt x="1029663" y="1714488"/>
                      <a:pt x="1029448" y="1714810"/>
                    </a:cubicBezTo>
                    <a:close/>
                    <a:moveTo>
                      <a:pt x="991378" y="772609"/>
                    </a:moveTo>
                    <a:lnTo>
                      <a:pt x="991056" y="772180"/>
                    </a:lnTo>
                    <a:cubicBezTo>
                      <a:pt x="991916" y="772072"/>
                      <a:pt x="992561" y="772287"/>
                      <a:pt x="992239" y="772824"/>
                    </a:cubicBezTo>
                    <a:lnTo>
                      <a:pt x="991378" y="772609"/>
                    </a:lnTo>
                    <a:close/>
                    <a:moveTo>
                      <a:pt x="711018" y="396351"/>
                    </a:moveTo>
                    <a:cubicBezTo>
                      <a:pt x="711018" y="396351"/>
                      <a:pt x="711018" y="396351"/>
                      <a:pt x="711018" y="396351"/>
                    </a:cubicBezTo>
                    <a:lnTo>
                      <a:pt x="711126" y="396674"/>
                    </a:lnTo>
                    <a:lnTo>
                      <a:pt x="711018" y="396351"/>
                    </a:lnTo>
                    <a:close/>
                    <a:moveTo>
                      <a:pt x="626813" y="334089"/>
                    </a:moveTo>
                    <a:cubicBezTo>
                      <a:pt x="653483" y="348474"/>
                      <a:pt x="677358" y="361463"/>
                      <a:pt x="694672" y="371124"/>
                    </a:cubicBezTo>
                    <a:cubicBezTo>
                      <a:pt x="671550" y="336880"/>
                      <a:pt x="648429" y="302636"/>
                      <a:pt x="624555" y="268821"/>
                    </a:cubicBezTo>
                    <a:cubicBezTo>
                      <a:pt x="573365" y="196038"/>
                      <a:pt x="520347" y="124759"/>
                      <a:pt x="463243" y="57880"/>
                    </a:cubicBezTo>
                    <a:cubicBezTo>
                      <a:pt x="460661" y="54875"/>
                      <a:pt x="460984" y="50366"/>
                      <a:pt x="463888" y="47790"/>
                    </a:cubicBezTo>
                    <a:cubicBezTo>
                      <a:pt x="466899" y="45213"/>
                      <a:pt x="471416" y="45535"/>
                      <a:pt x="473997" y="48541"/>
                    </a:cubicBezTo>
                    <a:cubicBezTo>
                      <a:pt x="532499" y="114883"/>
                      <a:pt x="587130" y="185518"/>
                      <a:pt x="639503" y="258301"/>
                    </a:cubicBezTo>
                    <a:cubicBezTo>
                      <a:pt x="658645" y="284923"/>
                      <a:pt x="677142" y="312297"/>
                      <a:pt x="695747" y="339349"/>
                    </a:cubicBezTo>
                    <a:cubicBezTo>
                      <a:pt x="691876" y="323569"/>
                      <a:pt x="686929" y="306178"/>
                      <a:pt x="680584" y="286748"/>
                    </a:cubicBezTo>
                    <a:cubicBezTo>
                      <a:pt x="676067" y="272793"/>
                      <a:pt x="671013" y="258515"/>
                      <a:pt x="666065" y="244238"/>
                    </a:cubicBezTo>
                    <a:lnTo>
                      <a:pt x="641224" y="173388"/>
                    </a:lnTo>
                    <a:cubicBezTo>
                      <a:pt x="628211" y="136460"/>
                      <a:pt x="618425" y="109837"/>
                      <a:pt x="618425" y="109837"/>
                    </a:cubicBezTo>
                    <a:cubicBezTo>
                      <a:pt x="616919" y="106187"/>
                      <a:pt x="618640" y="102001"/>
                      <a:pt x="622296" y="100498"/>
                    </a:cubicBezTo>
                    <a:cubicBezTo>
                      <a:pt x="625953" y="98995"/>
                      <a:pt x="630147" y="100820"/>
                      <a:pt x="631545" y="104362"/>
                    </a:cubicBezTo>
                    <a:cubicBezTo>
                      <a:pt x="631545" y="104362"/>
                      <a:pt x="649397" y="144189"/>
                      <a:pt x="668539" y="194321"/>
                    </a:cubicBezTo>
                    <a:cubicBezTo>
                      <a:pt x="672303" y="204089"/>
                      <a:pt x="676067" y="214288"/>
                      <a:pt x="679724" y="224701"/>
                    </a:cubicBezTo>
                    <a:cubicBezTo>
                      <a:pt x="683165" y="234899"/>
                      <a:pt x="686606" y="245204"/>
                      <a:pt x="689832" y="255510"/>
                    </a:cubicBezTo>
                    <a:cubicBezTo>
                      <a:pt x="702522" y="296302"/>
                      <a:pt x="712416" y="336129"/>
                      <a:pt x="714567" y="361785"/>
                    </a:cubicBezTo>
                    <a:cubicBezTo>
                      <a:pt x="714674" y="362858"/>
                      <a:pt x="713169" y="362966"/>
                      <a:pt x="712846" y="363932"/>
                    </a:cubicBezTo>
                    <a:cubicBezTo>
                      <a:pt x="718761" y="372627"/>
                      <a:pt x="724891" y="381108"/>
                      <a:pt x="730805" y="389803"/>
                    </a:cubicBezTo>
                    <a:cubicBezTo>
                      <a:pt x="751561" y="420612"/>
                      <a:pt x="771886" y="451207"/>
                      <a:pt x="792319" y="482123"/>
                    </a:cubicBezTo>
                    <a:cubicBezTo>
                      <a:pt x="791997" y="472891"/>
                      <a:pt x="791566" y="460009"/>
                      <a:pt x="791351" y="453354"/>
                    </a:cubicBezTo>
                    <a:cubicBezTo>
                      <a:pt x="791029" y="443370"/>
                      <a:pt x="790491" y="433387"/>
                      <a:pt x="789738" y="423403"/>
                    </a:cubicBezTo>
                    <a:cubicBezTo>
                      <a:pt x="788770" y="408374"/>
                      <a:pt x="787480" y="393453"/>
                      <a:pt x="786082" y="378531"/>
                    </a:cubicBezTo>
                    <a:cubicBezTo>
                      <a:pt x="784576" y="361248"/>
                      <a:pt x="782425" y="343643"/>
                      <a:pt x="780059" y="326038"/>
                    </a:cubicBezTo>
                    <a:cubicBezTo>
                      <a:pt x="777694" y="308648"/>
                      <a:pt x="775005" y="291257"/>
                      <a:pt x="771994" y="273866"/>
                    </a:cubicBezTo>
                    <a:cubicBezTo>
                      <a:pt x="765757" y="238871"/>
                      <a:pt x="757906" y="204089"/>
                      <a:pt x="747367" y="171241"/>
                    </a:cubicBezTo>
                    <a:cubicBezTo>
                      <a:pt x="746077" y="167484"/>
                      <a:pt x="748120" y="163512"/>
                      <a:pt x="751776" y="162223"/>
                    </a:cubicBezTo>
                    <a:cubicBezTo>
                      <a:pt x="755540" y="160935"/>
                      <a:pt x="759627" y="162868"/>
                      <a:pt x="760917" y="166625"/>
                    </a:cubicBezTo>
                    <a:cubicBezTo>
                      <a:pt x="772962" y="199796"/>
                      <a:pt x="782856" y="234791"/>
                      <a:pt x="790169" y="270324"/>
                    </a:cubicBezTo>
                    <a:cubicBezTo>
                      <a:pt x="793825" y="288036"/>
                      <a:pt x="796836" y="305749"/>
                      <a:pt x="799202" y="323461"/>
                    </a:cubicBezTo>
                    <a:cubicBezTo>
                      <a:pt x="801568" y="341496"/>
                      <a:pt x="803073" y="359424"/>
                      <a:pt x="804256" y="377029"/>
                    </a:cubicBezTo>
                    <a:cubicBezTo>
                      <a:pt x="805117" y="389696"/>
                      <a:pt x="805762" y="402363"/>
                      <a:pt x="806300" y="415030"/>
                    </a:cubicBezTo>
                    <a:cubicBezTo>
                      <a:pt x="806730" y="427697"/>
                      <a:pt x="806945" y="440364"/>
                      <a:pt x="806945" y="453139"/>
                    </a:cubicBezTo>
                    <a:cubicBezTo>
                      <a:pt x="806837" y="460761"/>
                      <a:pt x="806407" y="477937"/>
                      <a:pt x="806514" y="486417"/>
                    </a:cubicBezTo>
                    <a:cubicBezTo>
                      <a:pt x="806945" y="487490"/>
                      <a:pt x="807267" y="488779"/>
                      <a:pt x="807160" y="490067"/>
                    </a:cubicBezTo>
                    <a:cubicBezTo>
                      <a:pt x="806730" y="495327"/>
                      <a:pt x="804256" y="496937"/>
                      <a:pt x="802643" y="497689"/>
                    </a:cubicBezTo>
                    <a:cubicBezTo>
                      <a:pt x="822861" y="528283"/>
                      <a:pt x="843294" y="559200"/>
                      <a:pt x="863727" y="589365"/>
                    </a:cubicBezTo>
                    <a:cubicBezTo>
                      <a:pt x="870394" y="599241"/>
                      <a:pt x="877169" y="609117"/>
                      <a:pt x="884052" y="618886"/>
                    </a:cubicBezTo>
                    <a:cubicBezTo>
                      <a:pt x="891365" y="629406"/>
                      <a:pt x="898785" y="639819"/>
                      <a:pt x="906206" y="650339"/>
                    </a:cubicBezTo>
                    <a:cubicBezTo>
                      <a:pt x="906851" y="625326"/>
                      <a:pt x="908249" y="570901"/>
                      <a:pt x="909109" y="511000"/>
                    </a:cubicBezTo>
                    <a:cubicBezTo>
                      <a:pt x="909217" y="497474"/>
                      <a:pt x="909432" y="483733"/>
                      <a:pt x="909647" y="469993"/>
                    </a:cubicBezTo>
                    <a:cubicBezTo>
                      <a:pt x="910077" y="449060"/>
                      <a:pt x="910400" y="428234"/>
                      <a:pt x="910615" y="408482"/>
                    </a:cubicBezTo>
                    <a:cubicBezTo>
                      <a:pt x="910937" y="362429"/>
                      <a:pt x="910292" y="322066"/>
                      <a:pt x="906421" y="299952"/>
                    </a:cubicBezTo>
                    <a:cubicBezTo>
                      <a:pt x="905668" y="296088"/>
                      <a:pt x="908141" y="292331"/>
                      <a:pt x="912013" y="291579"/>
                    </a:cubicBezTo>
                    <a:cubicBezTo>
                      <a:pt x="915884" y="290828"/>
                      <a:pt x="919648" y="293404"/>
                      <a:pt x="920401" y="297268"/>
                    </a:cubicBezTo>
                    <a:cubicBezTo>
                      <a:pt x="924487" y="316162"/>
                      <a:pt x="927069" y="348367"/>
                      <a:pt x="928359" y="386261"/>
                    </a:cubicBezTo>
                    <a:cubicBezTo>
                      <a:pt x="928897" y="404832"/>
                      <a:pt x="929327" y="424799"/>
                      <a:pt x="929219" y="445195"/>
                    </a:cubicBezTo>
                    <a:cubicBezTo>
                      <a:pt x="929112" y="474716"/>
                      <a:pt x="928251" y="505096"/>
                      <a:pt x="927069" y="533543"/>
                    </a:cubicBezTo>
                    <a:cubicBezTo>
                      <a:pt x="924165" y="606004"/>
                      <a:pt x="919433" y="665690"/>
                      <a:pt x="919433" y="665690"/>
                    </a:cubicBezTo>
                    <a:cubicBezTo>
                      <a:pt x="919433" y="666441"/>
                      <a:pt x="918250" y="666334"/>
                      <a:pt x="917928" y="667085"/>
                    </a:cubicBezTo>
                    <a:cubicBezTo>
                      <a:pt x="934382" y="690272"/>
                      <a:pt x="950943" y="713353"/>
                      <a:pt x="966966" y="736755"/>
                    </a:cubicBezTo>
                    <a:cubicBezTo>
                      <a:pt x="967182" y="737184"/>
                      <a:pt x="968364" y="738902"/>
                      <a:pt x="969440" y="740727"/>
                    </a:cubicBezTo>
                    <a:cubicBezTo>
                      <a:pt x="972881" y="725376"/>
                      <a:pt x="978366" y="701652"/>
                      <a:pt x="982667" y="681363"/>
                    </a:cubicBezTo>
                    <a:cubicBezTo>
                      <a:pt x="985141" y="669447"/>
                      <a:pt x="987184" y="658927"/>
                      <a:pt x="987937" y="652486"/>
                    </a:cubicBezTo>
                    <a:cubicBezTo>
                      <a:pt x="989980" y="635310"/>
                      <a:pt x="990948" y="612552"/>
                      <a:pt x="991593" y="587218"/>
                    </a:cubicBezTo>
                    <a:cubicBezTo>
                      <a:pt x="992131" y="566392"/>
                      <a:pt x="992346" y="543849"/>
                      <a:pt x="992346" y="521306"/>
                    </a:cubicBezTo>
                    <a:cubicBezTo>
                      <a:pt x="992454" y="471281"/>
                      <a:pt x="991486" y="421257"/>
                      <a:pt x="988798" y="389481"/>
                    </a:cubicBezTo>
                    <a:cubicBezTo>
                      <a:pt x="988475" y="385509"/>
                      <a:pt x="991271" y="382074"/>
                      <a:pt x="995250" y="381644"/>
                    </a:cubicBezTo>
                    <a:cubicBezTo>
                      <a:pt x="999121" y="381215"/>
                      <a:pt x="1002670" y="384114"/>
                      <a:pt x="1002993" y="387978"/>
                    </a:cubicBezTo>
                    <a:cubicBezTo>
                      <a:pt x="1005896" y="412132"/>
                      <a:pt x="1008585" y="446698"/>
                      <a:pt x="1010090" y="483841"/>
                    </a:cubicBezTo>
                    <a:cubicBezTo>
                      <a:pt x="1010951" y="504774"/>
                      <a:pt x="1011489" y="526566"/>
                      <a:pt x="1011489" y="547821"/>
                    </a:cubicBezTo>
                    <a:cubicBezTo>
                      <a:pt x="1011489" y="562420"/>
                      <a:pt x="1011166" y="576805"/>
                      <a:pt x="1010628" y="590438"/>
                    </a:cubicBezTo>
                    <a:cubicBezTo>
                      <a:pt x="1009553" y="615343"/>
                      <a:pt x="1007725" y="637779"/>
                      <a:pt x="1005251" y="654740"/>
                    </a:cubicBezTo>
                    <a:cubicBezTo>
                      <a:pt x="1004283" y="661503"/>
                      <a:pt x="1001810" y="672560"/>
                      <a:pt x="998691" y="685012"/>
                    </a:cubicBezTo>
                    <a:cubicBezTo>
                      <a:pt x="992561" y="709703"/>
                      <a:pt x="983958" y="740082"/>
                      <a:pt x="980732" y="753179"/>
                    </a:cubicBezTo>
                    <a:cubicBezTo>
                      <a:pt x="980516" y="754252"/>
                      <a:pt x="979011" y="753823"/>
                      <a:pt x="978366" y="754682"/>
                    </a:cubicBezTo>
                    <a:cubicBezTo>
                      <a:pt x="982775" y="761338"/>
                      <a:pt x="987507" y="768208"/>
                      <a:pt x="990840" y="771858"/>
                    </a:cubicBezTo>
                    <a:cubicBezTo>
                      <a:pt x="990948" y="771965"/>
                      <a:pt x="991056" y="772072"/>
                      <a:pt x="991056" y="772180"/>
                    </a:cubicBezTo>
                    <a:cubicBezTo>
                      <a:pt x="990195" y="772180"/>
                      <a:pt x="989012" y="772395"/>
                      <a:pt x="988260" y="772502"/>
                    </a:cubicBezTo>
                    <a:cubicBezTo>
                      <a:pt x="989335" y="772287"/>
                      <a:pt x="990411" y="772395"/>
                      <a:pt x="991378" y="772609"/>
                    </a:cubicBezTo>
                    <a:cubicBezTo>
                      <a:pt x="991701" y="773038"/>
                      <a:pt x="991916" y="773253"/>
                      <a:pt x="992131" y="773038"/>
                    </a:cubicBezTo>
                    <a:cubicBezTo>
                      <a:pt x="992131" y="773038"/>
                      <a:pt x="992131" y="772931"/>
                      <a:pt x="992239" y="772824"/>
                    </a:cubicBezTo>
                    <a:cubicBezTo>
                      <a:pt x="994174" y="773683"/>
                      <a:pt x="995680" y="775293"/>
                      <a:pt x="996325" y="777440"/>
                    </a:cubicBezTo>
                    <a:cubicBezTo>
                      <a:pt x="997293" y="781090"/>
                      <a:pt x="995142" y="784847"/>
                      <a:pt x="991486" y="785813"/>
                    </a:cubicBezTo>
                    <a:cubicBezTo>
                      <a:pt x="989980" y="786242"/>
                      <a:pt x="988045" y="786242"/>
                      <a:pt x="985786" y="785169"/>
                    </a:cubicBezTo>
                    <a:cubicBezTo>
                      <a:pt x="984496" y="784525"/>
                      <a:pt x="982775" y="783237"/>
                      <a:pt x="980839" y="781305"/>
                    </a:cubicBezTo>
                    <a:cubicBezTo>
                      <a:pt x="972881" y="773038"/>
                      <a:pt x="957825" y="749207"/>
                      <a:pt x="955460" y="745665"/>
                    </a:cubicBezTo>
                    <a:cubicBezTo>
                      <a:pt x="954061" y="745772"/>
                      <a:pt x="952878" y="747382"/>
                      <a:pt x="951588" y="746631"/>
                    </a:cubicBezTo>
                    <a:cubicBezTo>
                      <a:pt x="951481" y="746524"/>
                      <a:pt x="951265" y="746416"/>
                      <a:pt x="951050" y="746201"/>
                    </a:cubicBezTo>
                    <a:cubicBezTo>
                      <a:pt x="944275" y="748778"/>
                      <a:pt x="934166" y="753716"/>
                      <a:pt x="928574" y="755004"/>
                    </a:cubicBezTo>
                    <a:cubicBezTo>
                      <a:pt x="918035" y="757258"/>
                      <a:pt x="907389" y="759405"/>
                      <a:pt x="896634" y="761230"/>
                    </a:cubicBezTo>
                    <a:cubicBezTo>
                      <a:pt x="885880" y="763162"/>
                      <a:pt x="875018" y="764558"/>
                      <a:pt x="864049" y="765632"/>
                    </a:cubicBezTo>
                    <a:cubicBezTo>
                      <a:pt x="849209" y="767027"/>
                      <a:pt x="834368" y="767671"/>
                      <a:pt x="819527" y="767242"/>
                    </a:cubicBezTo>
                    <a:cubicBezTo>
                      <a:pt x="804686" y="766705"/>
                      <a:pt x="789846" y="765309"/>
                      <a:pt x="775220" y="763162"/>
                    </a:cubicBezTo>
                    <a:cubicBezTo>
                      <a:pt x="746077" y="758761"/>
                      <a:pt x="717363" y="751139"/>
                      <a:pt x="689402" y="741478"/>
                    </a:cubicBezTo>
                    <a:cubicBezTo>
                      <a:pt x="685746" y="740297"/>
                      <a:pt x="683595" y="736325"/>
                      <a:pt x="684778" y="732568"/>
                    </a:cubicBezTo>
                    <a:cubicBezTo>
                      <a:pt x="685961" y="728811"/>
                      <a:pt x="690047" y="726771"/>
                      <a:pt x="693811" y="727952"/>
                    </a:cubicBezTo>
                    <a:cubicBezTo>
                      <a:pt x="721234" y="735896"/>
                      <a:pt x="749303" y="741478"/>
                      <a:pt x="777694" y="744806"/>
                    </a:cubicBezTo>
                    <a:cubicBezTo>
                      <a:pt x="791782" y="746416"/>
                      <a:pt x="805977" y="747490"/>
                      <a:pt x="820173" y="747919"/>
                    </a:cubicBezTo>
                    <a:cubicBezTo>
                      <a:pt x="834261" y="748348"/>
                      <a:pt x="848456" y="748348"/>
                      <a:pt x="862651" y="747382"/>
                    </a:cubicBezTo>
                    <a:cubicBezTo>
                      <a:pt x="873190" y="746845"/>
                      <a:pt x="883622" y="745772"/>
                      <a:pt x="894161" y="744376"/>
                    </a:cubicBezTo>
                    <a:cubicBezTo>
                      <a:pt x="904700" y="743088"/>
                      <a:pt x="915239" y="741478"/>
                      <a:pt x="925671" y="739761"/>
                    </a:cubicBezTo>
                    <a:cubicBezTo>
                      <a:pt x="930725" y="738902"/>
                      <a:pt x="939866" y="735037"/>
                      <a:pt x="946211" y="732998"/>
                    </a:cubicBezTo>
                    <a:cubicBezTo>
                      <a:pt x="931800" y="712816"/>
                      <a:pt x="917175" y="692849"/>
                      <a:pt x="902442" y="672882"/>
                    </a:cubicBezTo>
                    <a:cubicBezTo>
                      <a:pt x="900829" y="673312"/>
                      <a:pt x="899968" y="673956"/>
                      <a:pt x="897710" y="674063"/>
                    </a:cubicBezTo>
                    <a:cubicBezTo>
                      <a:pt x="880611" y="674922"/>
                      <a:pt x="834798" y="666978"/>
                      <a:pt x="832110" y="666871"/>
                    </a:cubicBezTo>
                    <a:cubicBezTo>
                      <a:pt x="807052" y="664938"/>
                      <a:pt x="781995" y="662577"/>
                      <a:pt x="757153" y="658605"/>
                    </a:cubicBezTo>
                    <a:cubicBezTo>
                      <a:pt x="740484" y="655921"/>
                      <a:pt x="723923" y="652593"/>
                      <a:pt x="707577" y="648621"/>
                    </a:cubicBezTo>
                    <a:cubicBezTo>
                      <a:pt x="666711" y="638423"/>
                      <a:pt x="627028" y="623609"/>
                      <a:pt x="589496" y="603642"/>
                    </a:cubicBezTo>
                    <a:cubicBezTo>
                      <a:pt x="586055" y="601817"/>
                      <a:pt x="584657" y="597523"/>
                      <a:pt x="586378" y="594088"/>
                    </a:cubicBezTo>
                    <a:cubicBezTo>
                      <a:pt x="588206" y="590546"/>
                      <a:pt x="592507" y="589150"/>
                      <a:pt x="595948" y="590975"/>
                    </a:cubicBezTo>
                    <a:cubicBezTo>
                      <a:pt x="625630" y="605252"/>
                      <a:pt x="656602" y="615773"/>
                      <a:pt x="688219" y="624253"/>
                    </a:cubicBezTo>
                    <a:cubicBezTo>
                      <a:pt x="707146" y="629299"/>
                      <a:pt x="726396" y="633378"/>
                      <a:pt x="745754" y="637135"/>
                    </a:cubicBezTo>
                    <a:cubicBezTo>
                      <a:pt x="774790" y="642610"/>
                      <a:pt x="804149" y="647011"/>
                      <a:pt x="833615" y="650017"/>
                    </a:cubicBezTo>
                    <a:cubicBezTo>
                      <a:pt x="835981" y="650339"/>
                      <a:pt x="873943" y="658605"/>
                      <a:pt x="892763" y="659571"/>
                    </a:cubicBezTo>
                    <a:cubicBezTo>
                      <a:pt x="888784" y="654096"/>
                      <a:pt x="884805" y="648621"/>
                      <a:pt x="880826" y="643146"/>
                    </a:cubicBezTo>
                    <a:cubicBezTo>
                      <a:pt x="870179" y="628547"/>
                      <a:pt x="859640" y="613840"/>
                      <a:pt x="849424" y="599026"/>
                    </a:cubicBezTo>
                    <a:cubicBezTo>
                      <a:pt x="840067" y="585500"/>
                      <a:pt x="830712" y="571330"/>
                      <a:pt x="821355" y="557697"/>
                    </a:cubicBezTo>
                    <a:cubicBezTo>
                      <a:pt x="807375" y="554476"/>
                      <a:pt x="757261" y="542668"/>
                      <a:pt x="695854" y="521627"/>
                    </a:cubicBezTo>
                    <a:cubicBezTo>
                      <a:pt x="668432" y="512288"/>
                      <a:pt x="639073" y="501124"/>
                      <a:pt x="610789" y="488135"/>
                    </a:cubicBezTo>
                    <a:cubicBezTo>
                      <a:pt x="591970" y="479547"/>
                      <a:pt x="573580" y="470100"/>
                      <a:pt x="556374" y="460009"/>
                    </a:cubicBezTo>
                    <a:cubicBezTo>
                      <a:pt x="527337" y="443048"/>
                      <a:pt x="501527" y="424370"/>
                      <a:pt x="482385" y="404403"/>
                    </a:cubicBezTo>
                    <a:cubicBezTo>
                      <a:pt x="479589" y="401611"/>
                      <a:pt x="479696" y="397103"/>
                      <a:pt x="482493" y="394312"/>
                    </a:cubicBezTo>
                    <a:cubicBezTo>
                      <a:pt x="485288" y="391521"/>
                      <a:pt x="489805" y="391521"/>
                      <a:pt x="492601" y="394312"/>
                    </a:cubicBezTo>
                    <a:cubicBezTo>
                      <a:pt x="508517" y="409877"/>
                      <a:pt x="529058" y="424155"/>
                      <a:pt x="552072" y="437359"/>
                    </a:cubicBezTo>
                    <a:cubicBezTo>
                      <a:pt x="572827" y="449382"/>
                      <a:pt x="595519" y="460439"/>
                      <a:pt x="618640" y="470744"/>
                    </a:cubicBezTo>
                    <a:cubicBezTo>
                      <a:pt x="646600" y="483197"/>
                      <a:pt x="675207" y="494576"/>
                      <a:pt x="701984" y="504452"/>
                    </a:cubicBezTo>
                    <a:cubicBezTo>
                      <a:pt x="747690" y="521198"/>
                      <a:pt x="786297" y="533006"/>
                      <a:pt x="809096" y="539662"/>
                    </a:cubicBezTo>
                    <a:cubicBezTo>
                      <a:pt x="777586" y="493395"/>
                      <a:pt x="746184" y="447235"/>
                      <a:pt x="714674" y="400538"/>
                    </a:cubicBezTo>
                    <a:cubicBezTo>
                      <a:pt x="714567" y="400431"/>
                      <a:pt x="714567" y="400323"/>
                      <a:pt x="714459" y="400216"/>
                    </a:cubicBezTo>
                    <a:cubicBezTo>
                      <a:pt x="713384" y="399787"/>
                      <a:pt x="712416" y="398928"/>
                      <a:pt x="711771" y="397962"/>
                    </a:cubicBezTo>
                    <a:cubicBezTo>
                      <a:pt x="711771" y="397962"/>
                      <a:pt x="711878" y="397962"/>
                      <a:pt x="711878" y="397854"/>
                    </a:cubicBezTo>
                    <a:cubicBezTo>
                      <a:pt x="712308" y="397425"/>
                      <a:pt x="711878" y="396888"/>
                      <a:pt x="710910" y="396459"/>
                    </a:cubicBezTo>
                    <a:lnTo>
                      <a:pt x="710910" y="396244"/>
                    </a:lnTo>
                    <a:cubicBezTo>
                      <a:pt x="708975" y="395171"/>
                      <a:pt x="705211" y="393775"/>
                      <a:pt x="701984" y="392057"/>
                    </a:cubicBezTo>
                    <a:cubicBezTo>
                      <a:pt x="689510" y="385294"/>
                      <a:pt x="668216" y="375204"/>
                      <a:pt x="643159" y="362751"/>
                    </a:cubicBezTo>
                    <a:cubicBezTo>
                      <a:pt x="624877" y="353841"/>
                      <a:pt x="604552" y="343858"/>
                      <a:pt x="584119" y="333123"/>
                    </a:cubicBezTo>
                    <a:cubicBezTo>
                      <a:pt x="566697" y="323998"/>
                      <a:pt x="549168" y="314337"/>
                      <a:pt x="532607" y="304675"/>
                    </a:cubicBezTo>
                    <a:cubicBezTo>
                      <a:pt x="502280" y="287070"/>
                      <a:pt x="475395" y="269680"/>
                      <a:pt x="458296" y="255725"/>
                    </a:cubicBezTo>
                    <a:cubicBezTo>
                      <a:pt x="455177" y="253363"/>
                      <a:pt x="454639" y="248854"/>
                      <a:pt x="457005" y="245741"/>
                    </a:cubicBezTo>
                    <a:cubicBezTo>
                      <a:pt x="459479" y="242628"/>
                      <a:pt x="463888" y="242091"/>
                      <a:pt x="467007" y="244453"/>
                    </a:cubicBezTo>
                    <a:cubicBezTo>
                      <a:pt x="482815" y="256154"/>
                      <a:pt x="506904" y="269895"/>
                      <a:pt x="533897" y="284601"/>
                    </a:cubicBezTo>
                    <a:cubicBezTo>
                      <a:pt x="548738" y="292652"/>
                      <a:pt x="564546" y="300918"/>
                      <a:pt x="580247" y="309291"/>
                    </a:cubicBezTo>
                    <a:cubicBezTo>
                      <a:pt x="596164" y="317665"/>
                      <a:pt x="611865" y="326038"/>
                      <a:pt x="626813" y="334089"/>
                    </a:cubicBezTo>
                    <a:close/>
                    <a:moveTo>
                      <a:pt x="1123224" y="831007"/>
                    </a:moveTo>
                    <a:cubicBezTo>
                      <a:pt x="1123547" y="830041"/>
                      <a:pt x="1123762" y="829182"/>
                      <a:pt x="1123762" y="828216"/>
                    </a:cubicBezTo>
                    <a:cubicBezTo>
                      <a:pt x="1124730" y="827679"/>
                      <a:pt x="1125913" y="827142"/>
                      <a:pt x="1126665" y="826606"/>
                    </a:cubicBezTo>
                    <a:cubicBezTo>
                      <a:pt x="1128816" y="825103"/>
                      <a:pt x="1130644" y="823493"/>
                      <a:pt x="1131827" y="822097"/>
                    </a:cubicBezTo>
                    <a:lnTo>
                      <a:pt x="1148281" y="800949"/>
                    </a:lnTo>
                    <a:lnTo>
                      <a:pt x="1195062" y="736862"/>
                    </a:lnTo>
                    <a:cubicBezTo>
                      <a:pt x="1201622" y="728167"/>
                      <a:pt x="1208397" y="719686"/>
                      <a:pt x="1214957" y="710991"/>
                    </a:cubicBezTo>
                    <a:cubicBezTo>
                      <a:pt x="1222592" y="713997"/>
                      <a:pt x="1240982" y="719042"/>
                      <a:pt x="1243885" y="719364"/>
                    </a:cubicBezTo>
                    <a:cubicBezTo>
                      <a:pt x="1256253" y="720438"/>
                      <a:pt x="1268620" y="721296"/>
                      <a:pt x="1280987" y="721833"/>
                    </a:cubicBezTo>
                    <a:cubicBezTo>
                      <a:pt x="1293462" y="722477"/>
                      <a:pt x="1305829" y="722692"/>
                      <a:pt x="1318304" y="722585"/>
                    </a:cubicBezTo>
                    <a:cubicBezTo>
                      <a:pt x="1340995" y="722262"/>
                      <a:pt x="1364440" y="721404"/>
                      <a:pt x="1387883" y="718828"/>
                    </a:cubicBezTo>
                    <a:cubicBezTo>
                      <a:pt x="1403370" y="717110"/>
                      <a:pt x="1418748" y="714748"/>
                      <a:pt x="1434019" y="711528"/>
                    </a:cubicBezTo>
                    <a:cubicBezTo>
                      <a:pt x="1472734" y="703584"/>
                      <a:pt x="1510373" y="690917"/>
                      <a:pt x="1544034" y="672345"/>
                    </a:cubicBezTo>
                    <a:cubicBezTo>
                      <a:pt x="1547475" y="670413"/>
                      <a:pt x="1548765" y="666119"/>
                      <a:pt x="1546937" y="662684"/>
                    </a:cubicBezTo>
                    <a:cubicBezTo>
                      <a:pt x="1545109" y="659249"/>
                      <a:pt x="1540807" y="657853"/>
                      <a:pt x="1537258" y="659678"/>
                    </a:cubicBezTo>
                    <a:cubicBezTo>
                      <a:pt x="1510911" y="672989"/>
                      <a:pt x="1482197" y="682222"/>
                      <a:pt x="1452623" y="688770"/>
                    </a:cubicBezTo>
                    <a:cubicBezTo>
                      <a:pt x="1430577" y="693708"/>
                      <a:pt x="1408101" y="697143"/>
                      <a:pt x="1385733" y="699612"/>
                    </a:cubicBezTo>
                    <a:cubicBezTo>
                      <a:pt x="1362826" y="702188"/>
                      <a:pt x="1340028" y="704013"/>
                      <a:pt x="1317874" y="704765"/>
                    </a:cubicBezTo>
                    <a:cubicBezTo>
                      <a:pt x="1305722" y="705194"/>
                      <a:pt x="1293570" y="705302"/>
                      <a:pt x="1281417" y="705194"/>
                    </a:cubicBezTo>
                    <a:cubicBezTo>
                      <a:pt x="1269265" y="705087"/>
                      <a:pt x="1257006" y="704765"/>
                      <a:pt x="1244853" y="704228"/>
                    </a:cubicBezTo>
                    <a:cubicBezTo>
                      <a:pt x="1242703" y="704228"/>
                      <a:pt x="1231411" y="701544"/>
                      <a:pt x="1223990" y="699290"/>
                    </a:cubicBezTo>
                    <a:cubicBezTo>
                      <a:pt x="1233346" y="687159"/>
                      <a:pt x="1242595" y="674815"/>
                      <a:pt x="1252059" y="662792"/>
                    </a:cubicBezTo>
                    <a:cubicBezTo>
                      <a:pt x="1260662" y="651842"/>
                      <a:pt x="1269373" y="640999"/>
                      <a:pt x="1278084" y="630050"/>
                    </a:cubicBezTo>
                    <a:cubicBezTo>
                      <a:pt x="1280450" y="630587"/>
                      <a:pt x="1282923" y="631553"/>
                      <a:pt x="1284751" y="629728"/>
                    </a:cubicBezTo>
                    <a:cubicBezTo>
                      <a:pt x="1285289" y="629084"/>
                      <a:pt x="1285719" y="628440"/>
                      <a:pt x="1285934" y="627796"/>
                    </a:cubicBezTo>
                    <a:cubicBezTo>
                      <a:pt x="1288838" y="627581"/>
                      <a:pt x="1292924" y="627903"/>
                      <a:pt x="1294538" y="627366"/>
                    </a:cubicBezTo>
                    <a:lnTo>
                      <a:pt x="1321315" y="619315"/>
                    </a:lnTo>
                    <a:cubicBezTo>
                      <a:pt x="1337446" y="614377"/>
                      <a:pt x="1353470" y="609439"/>
                      <a:pt x="1369601" y="604501"/>
                    </a:cubicBezTo>
                    <a:cubicBezTo>
                      <a:pt x="1380248" y="601066"/>
                      <a:pt x="1391002" y="597631"/>
                      <a:pt x="1401649" y="594196"/>
                    </a:cubicBezTo>
                    <a:cubicBezTo>
                      <a:pt x="1425523" y="586144"/>
                      <a:pt x="1453268" y="578630"/>
                      <a:pt x="1481767" y="569720"/>
                    </a:cubicBezTo>
                    <a:cubicBezTo>
                      <a:pt x="1508437" y="561454"/>
                      <a:pt x="1535752" y="552007"/>
                      <a:pt x="1561670" y="541058"/>
                    </a:cubicBezTo>
                    <a:cubicBezTo>
                      <a:pt x="1599310" y="525170"/>
                      <a:pt x="1633830" y="505633"/>
                      <a:pt x="1658780" y="480727"/>
                    </a:cubicBezTo>
                    <a:cubicBezTo>
                      <a:pt x="1661576" y="477937"/>
                      <a:pt x="1661684" y="473428"/>
                      <a:pt x="1658888" y="470637"/>
                    </a:cubicBezTo>
                    <a:cubicBezTo>
                      <a:pt x="1656199" y="467846"/>
                      <a:pt x="1651682" y="467738"/>
                      <a:pt x="1648886" y="470422"/>
                    </a:cubicBezTo>
                    <a:cubicBezTo>
                      <a:pt x="1624367" y="493287"/>
                      <a:pt x="1590814" y="510141"/>
                      <a:pt x="1554787" y="524419"/>
                    </a:cubicBezTo>
                    <a:cubicBezTo>
                      <a:pt x="1529085" y="534509"/>
                      <a:pt x="1502092" y="543097"/>
                      <a:pt x="1476067" y="551256"/>
                    </a:cubicBezTo>
                    <a:cubicBezTo>
                      <a:pt x="1447246" y="560273"/>
                      <a:pt x="1419716" y="568861"/>
                      <a:pt x="1395842" y="577342"/>
                    </a:cubicBezTo>
                    <a:lnTo>
                      <a:pt x="1316583" y="604823"/>
                    </a:lnTo>
                    <a:lnTo>
                      <a:pt x="1291204" y="613518"/>
                    </a:lnTo>
                    <a:cubicBezTo>
                      <a:pt x="1307335" y="593336"/>
                      <a:pt x="1323251" y="573048"/>
                      <a:pt x="1339382" y="552866"/>
                    </a:cubicBezTo>
                    <a:cubicBezTo>
                      <a:pt x="1367558" y="517226"/>
                      <a:pt x="1394981" y="481264"/>
                      <a:pt x="1422404" y="445195"/>
                    </a:cubicBezTo>
                    <a:cubicBezTo>
                      <a:pt x="1425093" y="444766"/>
                      <a:pt x="1428534" y="444444"/>
                      <a:pt x="1429825" y="444122"/>
                    </a:cubicBezTo>
                    <a:lnTo>
                      <a:pt x="1451548" y="436607"/>
                    </a:lnTo>
                    <a:cubicBezTo>
                      <a:pt x="1461549" y="432957"/>
                      <a:pt x="1471443" y="429200"/>
                      <a:pt x="1481337" y="425228"/>
                    </a:cubicBezTo>
                    <a:cubicBezTo>
                      <a:pt x="1491231" y="421257"/>
                      <a:pt x="1501017" y="417177"/>
                      <a:pt x="1510803" y="412883"/>
                    </a:cubicBezTo>
                    <a:cubicBezTo>
                      <a:pt x="1529408" y="404724"/>
                      <a:pt x="1548228" y="396674"/>
                      <a:pt x="1566832" y="387871"/>
                    </a:cubicBezTo>
                    <a:cubicBezTo>
                      <a:pt x="1579092" y="382074"/>
                      <a:pt x="1591352" y="375955"/>
                      <a:pt x="1603504" y="369621"/>
                    </a:cubicBezTo>
                    <a:cubicBezTo>
                      <a:pt x="1634045" y="353627"/>
                      <a:pt x="1663727" y="336236"/>
                      <a:pt x="1691903" y="317235"/>
                    </a:cubicBezTo>
                    <a:cubicBezTo>
                      <a:pt x="1695129" y="315088"/>
                      <a:pt x="1696097" y="310687"/>
                      <a:pt x="1693946" y="307359"/>
                    </a:cubicBezTo>
                    <a:cubicBezTo>
                      <a:pt x="1691795" y="304031"/>
                      <a:pt x="1687386" y="303173"/>
                      <a:pt x="1684160" y="305212"/>
                    </a:cubicBezTo>
                    <a:cubicBezTo>
                      <a:pt x="1661362" y="319275"/>
                      <a:pt x="1637487" y="331835"/>
                      <a:pt x="1613182" y="343965"/>
                    </a:cubicBezTo>
                    <a:cubicBezTo>
                      <a:pt x="1595115" y="353090"/>
                      <a:pt x="1576726" y="361785"/>
                      <a:pt x="1558444" y="370373"/>
                    </a:cubicBezTo>
                    <a:cubicBezTo>
                      <a:pt x="1540054" y="379176"/>
                      <a:pt x="1521665" y="388086"/>
                      <a:pt x="1503383" y="396566"/>
                    </a:cubicBezTo>
                    <a:cubicBezTo>
                      <a:pt x="1493919" y="401075"/>
                      <a:pt x="1484348" y="405476"/>
                      <a:pt x="1474777" y="409770"/>
                    </a:cubicBezTo>
                    <a:cubicBezTo>
                      <a:pt x="1465205" y="414064"/>
                      <a:pt x="1455527" y="418251"/>
                      <a:pt x="1445848" y="422330"/>
                    </a:cubicBezTo>
                    <a:lnTo>
                      <a:pt x="1437460" y="425657"/>
                    </a:lnTo>
                    <a:cubicBezTo>
                      <a:pt x="1443698" y="417392"/>
                      <a:pt x="1450257" y="409341"/>
                      <a:pt x="1456495" y="401075"/>
                    </a:cubicBezTo>
                    <a:cubicBezTo>
                      <a:pt x="1483273" y="365542"/>
                      <a:pt x="1510158" y="330117"/>
                      <a:pt x="1536828" y="294478"/>
                    </a:cubicBezTo>
                    <a:cubicBezTo>
                      <a:pt x="1537689" y="295873"/>
                      <a:pt x="1541775" y="301670"/>
                      <a:pt x="1548120" y="296946"/>
                    </a:cubicBezTo>
                    <a:cubicBezTo>
                      <a:pt x="1548873" y="296517"/>
                      <a:pt x="1549411" y="295980"/>
                      <a:pt x="1549841" y="295336"/>
                    </a:cubicBezTo>
                    <a:cubicBezTo>
                      <a:pt x="1553928" y="292116"/>
                      <a:pt x="1562854" y="285675"/>
                      <a:pt x="1566725" y="282776"/>
                    </a:cubicBezTo>
                    <a:lnTo>
                      <a:pt x="1601245" y="259159"/>
                    </a:lnTo>
                    <a:cubicBezTo>
                      <a:pt x="1609849" y="253041"/>
                      <a:pt x="1618452" y="246922"/>
                      <a:pt x="1626733" y="240588"/>
                    </a:cubicBezTo>
                    <a:cubicBezTo>
                      <a:pt x="1635014" y="234147"/>
                      <a:pt x="1643186" y="227492"/>
                      <a:pt x="1651145" y="220621"/>
                    </a:cubicBezTo>
                    <a:cubicBezTo>
                      <a:pt x="1666953" y="206773"/>
                      <a:pt x="1682009" y="192174"/>
                      <a:pt x="1696742" y="176930"/>
                    </a:cubicBezTo>
                    <a:cubicBezTo>
                      <a:pt x="1699538" y="174139"/>
                      <a:pt x="1699538" y="169631"/>
                      <a:pt x="1696850" y="166839"/>
                    </a:cubicBezTo>
                    <a:cubicBezTo>
                      <a:pt x="1694053" y="164049"/>
                      <a:pt x="1689537" y="163941"/>
                      <a:pt x="1686741" y="166732"/>
                    </a:cubicBezTo>
                    <a:cubicBezTo>
                      <a:pt x="1674481" y="177896"/>
                      <a:pt x="1661791" y="188309"/>
                      <a:pt x="1648886" y="198615"/>
                    </a:cubicBezTo>
                    <a:cubicBezTo>
                      <a:pt x="1639315" y="206344"/>
                      <a:pt x="1629529" y="213858"/>
                      <a:pt x="1619743" y="221588"/>
                    </a:cubicBezTo>
                    <a:cubicBezTo>
                      <a:pt x="1609956" y="229102"/>
                      <a:pt x="1600385" y="236938"/>
                      <a:pt x="1590384" y="244453"/>
                    </a:cubicBezTo>
                    <a:cubicBezTo>
                      <a:pt x="1583824" y="249605"/>
                      <a:pt x="1577049" y="254544"/>
                      <a:pt x="1570381" y="259696"/>
                    </a:cubicBezTo>
                    <a:cubicBezTo>
                      <a:pt x="1565757" y="263239"/>
                      <a:pt x="1561348" y="266781"/>
                      <a:pt x="1556939" y="270538"/>
                    </a:cubicBezTo>
                    <a:cubicBezTo>
                      <a:pt x="1555541" y="271719"/>
                      <a:pt x="1553067" y="273866"/>
                      <a:pt x="1550809" y="275798"/>
                    </a:cubicBezTo>
                    <a:cubicBezTo>
                      <a:pt x="1576834" y="241018"/>
                      <a:pt x="1602751" y="206022"/>
                      <a:pt x="1629314" y="171670"/>
                    </a:cubicBezTo>
                    <a:cubicBezTo>
                      <a:pt x="1670932" y="117674"/>
                      <a:pt x="1713196" y="64106"/>
                      <a:pt x="1757396" y="11720"/>
                    </a:cubicBezTo>
                    <a:cubicBezTo>
                      <a:pt x="1759977" y="8822"/>
                      <a:pt x="1759546" y="4313"/>
                      <a:pt x="1756643" y="1737"/>
                    </a:cubicBezTo>
                    <a:cubicBezTo>
                      <a:pt x="1753631" y="-840"/>
                      <a:pt x="1749115" y="-517"/>
                      <a:pt x="1746534" y="2488"/>
                    </a:cubicBezTo>
                    <a:cubicBezTo>
                      <a:pt x="1701474" y="54445"/>
                      <a:pt x="1658027" y="107368"/>
                      <a:pt x="1615764" y="161150"/>
                    </a:cubicBezTo>
                    <a:cubicBezTo>
                      <a:pt x="1588126" y="196253"/>
                      <a:pt x="1561455" y="232108"/>
                      <a:pt x="1534355" y="267533"/>
                    </a:cubicBezTo>
                    <a:cubicBezTo>
                      <a:pt x="1536936" y="255617"/>
                      <a:pt x="1539087" y="243809"/>
                      <a:pt x="1541452" y="235972"/>
                    </a:cubicBezTo>
                    <a:cubicBezTo>
                      <a:pt x="1545324" y="222017"/>
                      <a:pt x="1549626" y="208169"/>
                      <a:pt x="1553712" y="194321"/>
                    </a:cubicBezTo>
                    <a:cubicBezTo>
                      <a:pt x="1557906" y="180580"/>
                      <a:pt x="1561993" y="166732"/>
                      <a:pt x="1566510" y="152992"/>
                    </a:cubicBezTo>
                    <a:cubicBezTo>
                      <a:pt x="1572424" y="134635"/>
                      <a:pt x="1578662" y="116493"/>
                      <a:pt x="1585867" y="98673"/>
                    </a:cubicBezTo>
                    <a:cubicBezTo>
                      <a:pt x="1587480" y="95023"/>
                      <a:pt x="1585867" y="90836"/>
                      <a:pt x="1582211" y="89226"/>
                    </a:cubicBezTo>
                    <a:cubicBezTo>
                      <a:pt x="1578662" y="87616"/>
                      <a:pt x="1574467" y="89333"/>
                      <a:pt x="1572854" y="92876"/>
                    </a:cubicBezTo>
                    <a:cubicBezTo>
                      <a:pt x="1562208" y="115097"/>
                      <a:pt x="1552637" y="137748"/>
                      <a:pt x="1544463" y="160828"/>
                    </a:cubicBezTo>
                    <a:cubicBezTo>
                      <a:pt x="1541130" y="170060"/>
                      <a:pt x="1538011" y="179399"/>
                      <a:pt x="1535215" y="188846"/>
                    </a:cubicBezTo>
                    <a:cubicBezTo>
                      <a:pt x="1531021" y="202909"/>
                      <a:pt x="1527472" y="217186"/>
                      <a:pt x="1523924" y="231356"/>
                    </a:cubicBezTo>
                    <a:cubicBezTo>
                      <a:pt x="1521235" y="243379"/>
                      <a:pt x="1519729" y="264205"/>
                      <a:pt x="1515643" y="281059"/>
                    </a:cubicBezTo>
                    <a:cubicBezTo>
                      <a:pt x="1513922" y="287929"/>
                      <a:pt x="1511878" y="294155"/>
                      <a:pt x="1508760" y="298342"/>
                    </a:cubicBezTo>
                    <a:cubicBezTo>
                      <a:pt x="1508222" y="299093"/>
                      <a:pt x="1509298" y="299845"/>
                      <a:pt x="1509083" y="300704"/>
                    </a:cubicBezTo>
                    <a:cubicBezTo>
                      <a:pt x="1486606" y="330332"/>
                      <a:pt x="1463592" y="359745"/>
                      <a:pt x="1441224" y="389481"/>
                    </a:cubicBezTo>
                    <a:cubicBezTo>
                      <a:pt x="1432943" y="400323"/>
                      <a:pt x="1424555" y="411166"/>
                      <a:pt x="1416382" y="422115"/>
                    </a:cubicBezTo>
                    <a:cubicBezTo>
                      <a:pt x="1417242" y="409448"/>
                      <a:pt x="1417995" y="396888"/>
                      <a:pt x="1418748" y="384221"/>
                    </a:cubicBezTo>
                    <a:cubicBezTo>
                      <a:pt x="1419393" y="374560"/>
                      <a:pt x="1420146" y="364898"/>
                      <a:pt x="1421221" y="355237"/>
                    </a:cubicBezTo>
                    <a:cubicBezTo>
                      <a:pt x="1423264" y="333874"/>
                      <a:pt x="1426383" y="312727"/>
                      <a:pt x="1429825" y="291901"/>
                    </a:cubicBezTo>
                    <a:cubicBezTo>
                      <a:pt x="1432298" y="277838"/>
                      <a:pt x="1434879" y="263883"/>
                      <a:pt x="1437783" y="250035"/>
                    </a:cubicBezTo>
                    <a:cubicBezTo>
                      <a:pt x="1445096" y="215469"/>
                      <a:pt x="1454344" y="181332"/>
                      <a:pt x="1466496" y="147302"/>
                    </a:cubicBezTo>
                    <a:cubicBezTo>
                      <a:pt x="1467894" y="143652"/>
                      <a:pt x="1466066" y="139466"/>
                      <a:pt x="1462410" y="138070"/>
                    </a:cubicBezTo>
                    <a:cubicBezTo>
                      <a:pt x="1458753" y="136675"/>
                      <a:pt x="1454559" y="138607"/>
                      <a:pt x="1453161" y="142256"/>
                    </a:cubicBezTo>
                    <a:cubicBezTo>
                      <a:pt x="1439288" y="176394"/>
                      <a:pt x="1427889" y="210745"/>
                      <a:pt x="1419500" y="245955"/>
                    </a:cubicBezTo>
                    <a:cubicBezTo>
                      <a:pt x="1416059" y="260018"/>
                      <a:pt x="1413156" y="274296"/>
                      <a:pt x="1410790" y="288681"/>
                    </a:cubicBezTo>
                    <a:cubicBezTo>
                      <a:pt x="1407348" y="310150"/>
                      <a:pt x="1405090" y="331835"/>
                      <a:pt x="1403477" y="353734"/>
                    </a:cubicBezTo>
                    <a:cubicBezTo>
                      <a:pt x="1402832" y="363610"/>
                      <a:pt x="1402401" y="373594"/>
                      <a:pt x="1402079" y="383470"/>
                    </a:cubicBezTo>
                    <a:cubicBezTo>
                      <a:pt x="1401649" y="398177"/>
                      <a:pt x="1401541" y="412776"/>
                      <a:pt x="1401219" y="427483"/>
                    </a:cubicBezTo>
                    <a:cubicBezTo>
                      <a:pt x="1401219" y="429522"/>
                      <a:pt x="1401541" y="431669"/>
                      <a:pt x="1402079" y="433816"/>
                    </a:cubicBezTo>
                    <a:cubicBezTo>
                      <a:pt x="1402509" y="435427"/>
                      <a:pt x="1403154" y="437037"/>
                      <a:pt x="1403692" y="438647"/>
                    </a:cubicBezTo>
                    <a:cubicBezTo>
                      <a:pt x="1377667" y="472999"/>
                      <a:pt x="1351750" y="507565"/>
                      <a:pt x="1325187" y="541594"/>
                    </a:cubicBezTo>
                    <a:cubicBezTo>
                      <a:pt x="1308303" y="563386"/>
                      <a:pt x="1291419" y="585071"/>
                      <a:pt x="1274535" y="606755"/>
                    </a:cubicBezTo>
                    <a:cubicBezTo>
                      <a:pt x="1272384" y="600851"/>
                      <a:pt x="1270233" y="595269"/>
                      <a:pt x="1269803" y="593444"/>
                    </a:cubicBezTo>
                    <a:cubicBezTo>
                      <a:pt x="1266899" y="579489"/>
                      <a:pt x="1264749" y="565319"/>
                      <a:pt x="1263135" y="551149"/>
                    </a:cubicBezTo>
                    <a:cubicBezTo>
                      <a:pt x="1261522" y="536979"/>
                      <a:pt x="1260662" y="522701"/>
                      <a:pt x="1260447" y="508424"/>
                    </a:cubicBezTo>
                    <a:cubicBezTo>
                      <a:pt x="1260124" y="491999"/>
                      <a:pt x="1260985" y="475467"/>
                      <a:pt x="1262490" y="458936"/>
                    </a:cubicBezTo>
                    <a:cubicBezTo>
                      <a:pt x="1263996" y="442404"/>
                      <a:pt x="1266254" y="425980"/>
                      <a:pt x="1268943" y="409555"/>
                    </a:cubicBezTo>
                    <a:cubicBezTo>
                      <a:pt x="1272276" y="389803"/>
                      <a:pt x="1276255" y="370051"/>
                      <a:pt x="1280665" y="350514"/>
                    </a:cubicBezTo>
                    <a:cubicBezTo>
                      <a:pt x="1287547" y="320778"/>
                      <a:pt x="1295290" y="291257"/>
                      <a:pt x="1303033" y="262380"/>
                    </a:cubicBezTo>
                    <a:cubicBezTo>
                      <a:pt x="1304109" y="258623"/>
                      <a:pt x="1301850" y="254651"/>
                      <a:pt x="1298086" y="253578"/>
                    </a:cubicBezTo>
                    <a:cubicBezTo>
                      <a:pt x="1294323" y="252504"/>
                      <a:pt x="1290343" y="254651"/>
                      <a:pt x="1289268" y="258515"/>
                    </a:cubicBezTo>
                    <a:cubicBezTo>
                      <a:pt x="1280342" y="287178"/>
                      <a:pt x="1271201" y="316591"/>
                      <a:pt x="1263458" y="346327"/>
                    </a:cubicBezTo>
                    <a:cubicBezTo>
                      <a:pt x="1258296" y="366187"/>
                      <a:pt x="1253672" y="386153"/>
                      <a:pt x="1250015" y="406227"/>
                    </a:cubicBezTo>
                    <a:cubicBezTo>
                      <a:pt x="1247004" y="423189"/>
                      <a:pt x="1244746" y="440257"/>
                      <a:pt x="1243456" y="457326"/>
                    </a:cubicBezTo>
                    <a:cubicBezTo>
                      <a:pt x="1242057" y="474609"/>
                      <a:pt x="1241842" y="491785"/>
                      <a:pt x="1242487" y="508960"/>
                    </a:cubicBezTo>
                    <a:cubicBezTo>
                      <a:pt x="1243240" y="523775"/>
                      <a:pt x="1244638" y="538481"/>
                      <a:pt x="1246682" y="553188"/>
                    </a:cubicBezTo>
                    <a:cubicBezTo>
                      <a:pt x="1248833" y="567895"/>
                      <a:pt x="1251736" y="582494"/>
                      <a:pt x="1255285" y="596772"/>
                    </a:cubicBezTo>
                    <a:cubicBezTo>
                      <a:pt x="1256145" y="599778"/>
                      <a:pt x="1262168" y="612659"/>
                      <a:pt x="1264211" y="620066"/>
                    </a:cubicBezTo>
                    <a:cubicBezTo>
                      <a:pt x="1255823" y="630909"/>
                      <a:pt x="1247327" y="641751"/>
                      <a:pt x="1238938" y="652593"/>
                    </a:cubicBezTo>
                    <a:cubicBezTo>
                      <a:pt x="1224420" y="671594"/>
                      <a:pt x="1210118" y="690809"/>
                      <a:pt x="1195922" y="710025"/>
                    </a:cubicBezTo>
                    <a:cubicBezTo>
                      <a:pt x="1195815" y="709810"/>
                      <a:pt x="1195707" y="709488"/>
                      <a:pt x="1195492" y="709273"/>
                    </a:cubicBezTo>
                    <a:cubicBezTo>
                      <a:pt x="1195492" y="706590"/>
                      <a:pt x="1195815" y="702940"/>
                      <a:pt x="1195492" y="701437"/>
                    </a:cubicBezTo>
                    <a:cubicBezTo>
                      <a:pt x="1194524" y="696177"/>
                      <a:pt x="1193556" y="691024"/>
                      <a:pt x="1192481" y="685872"/>
                    </a:cubicBezTo>
                    <a:cubicBezTo>
                      <a:pt x="1191728" y="682329"/>
                      <a:pt x="1190975" y="678786"/>
                      <a:pt x="1190007" y="675351"/>
                    </a:cubicBezTo>
                    <a:cubicBezTo>
                      <a:pt x="1185813" y="659142"/>
                      <a:pt x="1181512" y="643039"/>
                      <a:pt x="1177532" y="626829"/>
                    </a:cubicBezTo>
                    <a:cubicBezTo>
                      <a:pt x="1174952" y="616202"/>
                      <a:pt x="1172478" y="605467"/>
                      <a:pt x="1170435" y="594625"/>
                    </a:cubicBezTo>
                    <a:cubicBezTo>
                      <a:pt x="1165918" y="572726"/>
                      <a:pt x="1162692" y="549002"/>
                      <a:pt x="1160433" y="524741"/>
                    </a:cubicBezTo>
                    <a:cubicBezTo>
                      <a:pt x="1158175" y="501553"/>
                      <a:pt x="1157100" y="477937"/>
                      <a:pt x="1157745" y="454427"/>
                    </a:cubicBezTo>
                    <a:cubicBezTo>
                      <a:pt x="1158605" y="422437"/>
                      <a:pt x="1162692" y="390984"/>
                      <a:pt x="1171725" y="362537"/>
                    </a:cubicBezTo>
                    <a:cubicBezTo>
                      <a:pt x="1173016" y="358779"/>
                      <a:pt x="1170972" y="354807"/>
                      <a:pt x="1167316" y="353519"/>
                    </a:cubicBezTo>
                    <a:cubicBezTo>
                      <a:pt x="1163552" y="352231"/>
                      <a:pt x="1159465" y="354271"/>
                      <a:pt x="1158282" y="357921"/>
                    </a:cubicBezTo>
                    <a:cubicBezTo>
                      <a:pt x="1145055" y="394527"/>
                      <a:pt x="1139248" y="436178"/>
                      <a:pt x="1139033" y="478044"/>
                    </a:cubicBezTo>
                    <a:cubicBezTo>
                      <a:pt x="1138925" y="494253"/>
                      <a:pt x="1139678" y="510570"/>
                      <a:pt x="1141184" y="526566"/>
                    </a:cubicBezTo>
                    <a:cubicBezTo>
                      <a:pt x="1143442" y="551578"/>
                      <a:pt x="1147743" y="575839"/>
                      <a:pt x="1152690" y="598275"/>
                    </a:cubicBezTo>
                    <a:cubicBezTo>
                      <a:pt x="1155164" y="609332"/>
                      <a:pt x="1157960" y="620281"/>
                      <a:pt x="1160971" y="631231"/>
                    </a:cubicBezTo>
                    <a:cubicBezTo>
                      <a:pt x="1165488" y="647333"/>
                      <a:pt x="1170435" y="663435"/>
                      <a:pt x="1175381" y="679430"/>
                    </a:cubicBezTo>
                    <a:lnTo>
                      <a:pt x="1181619" y="704335"/>
                    </a:lnTo>
                    <a:cubicBezTo>
                      <a:pt x="1182157" y="706805"/>
                      <a:pt x="1182694" y="713138"/>
                      <a:pt x="1183017" y="714748"/>
                    </a:cubicBezTo>
                    <a:cubicBezTo>
                      <a:pt x="1183340" y="716681"/>
                      <a:pt x="1184092" y="717754"/>
                      <a:pt x="1184415" y="718076"/>
                    </a:cubicBezTo>
                    <a:cubicBezTo>
                      <a:pt x="1185491" y="719579"/>
                      <a:pt x="1186889" y="720223"/>
                      <a:pt x="1188071" y="720438"/>
                    </a:cubicBezTo>
                    <a:cubicBezTo>
                      <a:pt x="1186351" y="722799"/>
                      <a:pt x="1184523" y="725161"/>
                      <a:pt x="1182694" y="727630"/>
                    </a:cubicBezTo>
                    <a:lnTo>
                      <a:pt x="1136882" y="792576"/>
                    </a:lnTo>
                    <a:lnTo>
                      <a:pt x="1121073" y="813509"/>
                    </a:lnTo>
                    <a:cubicBezTo>
                      <a:pt x="1119460" y="815441"/>
                      <a:pt x="1115266" y="817696"/>
                      <a:pt x="1113115" y="819628"/>
                    </a:cubicBezTo>
                    <a:cubicBezTo>
                      <a:pt x="1110104" y="822312"/>
                      <a:pt x="1109136" y="825318"/>
                      <a:pt x="1109244" y="827357"/>
                    </a:cubicBezTo>
                    <a:cubicBezTo>
                      <a:pt x="1109351" y="829826"/>
                      <a:pt x="1110319" y="832617"/>
                      <a:pt x="1114298" y="834442"/>
                    </a:cubicBezTo>
                    <a:cubicBezTo>
                      <a:pt x="1117632" y="835945"/>
                      <a:pt x="1121611" y="834442"/>
                      <a:pt x="1123224" y="831007"/>
                    </a:cubicBezTo>
                    <a:close/>
                    <a:moveTo>
                      <a:pt x="1195492" y="710132"/>
                    </a:moveTo>
                    <a:lnTo>
                      <a:pt x="1195599" y="710239"/>
                    </a:lnTo>
                    <a:cubicBezTo>
                      <a:pt x="1195599" y="710239"/>
                      <a:pt x="1195599" y="710239"/>
                      <a:pt x="1195599" y="710239"/>
                    </a:cubicBezTo>
                    <a:cubicBezTo>
                      <a:pt x="1195492" y="710239"/>
                      <a:pt x="1195492" y="710239"/>
                      <a:pt x="1195492" y="710132"/>
                    </a:cubicBezTo>
                    <a:close/>
                    <a:moveTo>
                      <a:pt x="1708679" y="142793"/>
                    </a:moveTo>
                    <a:lnTo>
                      <a:pt x="1708572" y="142901"/>
                    </a:lnTo>
                    <a:cubicBezTo>
                      <a:pt x="1708249" y="142686"/>
                      <a:pt x="1707819" y="142364"/>
                      <a:pt x="1708357" y="142579"/>
                    </a:cubicBezTo>
                    <a:cubicBezTo>
                      <a:pt x="1708464" y="142686"/>
                      <a:pt x="1708572" y="142686"/>
                      <a:pt x="1708679" y="142793"/>
                    </a:cubicBezTo>
                    <a:close/>
                    <a:moveTo>
                      <a:pt x="1708572" y="142901"/>
                    </a:moveTo>
                    <a:lnTo>
                      <a:pt x="1708572" y="143008"/>
                    </a:lnTo>
                    <a:lnTo>
                      <a:pt x="1708464" y="143008"/>
                    </a:lnTo>
                    <a:lnTo>
                      <a:pt x="1708572" y="142901"/>
                    </a:lnTo>
                    <a:close/>
                    <a:moveTo>
                      <a:pt x="1707712" y="151596"/>
                    </a:moveTo>
                    <a:cubicBezTo>
                      <a:pt x="1705883" y="148912"/>
                      <a:pt x="1706314" y="145262"/>
                      <a:pt x="1708572" y="143008"/>
                    </a:cubicBezTo>
                    <a:lnTo>
                      <a:pt x="1708787" y="142793"/>
                    </a:lnTo>
                    <a:cubicBezTo>
                      <a:pt x="1709002" y="142579"/>
                      <a:pt x="1709325" y="142364"/>
                      <a:pt x="1709540" y="142149"/>
                    </a:cubicBezTo>
                    <a:lnTo>
                      <a:pt x="1709432" y="141935"/>
                    </a:lnTo>
                    <a:cubicBezTo>
                      <a:pt x="1711905" y="139680"/>
                      <a:pt x="1715670" y="139358"/>
                      <a:pt x="1718466" y="141290"/>
                    </a:cubicBezTo>
                    <a:cubicBezTo>
                      <a:pt x="1721584" y="143545"/>
                      <a:pt x="1722337" y="148053"/>
                      <a:pt x="1720079" y="151274"/>
                    </a:cubicBezTo>
                    <a:cubicBezTo>
                      <a:pt x="1722229" y="153313"/>
                      <a:pt x="1718466" y="150415"/>
                      <a:pt x="1720294" y="152562"/>
                    </a:cubicBezTo>
                    <a:cubicBezTo>
                      <a:pt x="1721047" y="153421"/>
                      <a:pt x="1719541" y="152133"/>
                      <a:pt x="1720294" y="153099"/>
                    </a:cubicBezTo>
                    <a:cubicBezTo>
                      <a:pt x="1721369" y="154709"/>
                      <a:pt x="1719218" y="152562"/>
                      <a:pt x="1720079" y="154280"/>
                    </a:cubicBezTo>
                    <a:cubicBezTo>
                      <a:pt x="1720616" y="155139"/>
                      <a:pt x="1719864" y="154065"/>
                      <a:pt x="1719756" y="155031"/>
                    </a:cubicBezTo>
                    <a:cubicBezTo>
                      <a:pt x="1719756" y="155246"/>
                      <a:pt x="1719541" y="155353"/>
                      <a:pt x="1719433" y="155353"/>
                    </a:cubicBezTo>
                    <a:cubicBezTo>
                      <a:pt x="1718681" y="155461"/>
                      <a:pt x="1719218" y="155782"/>
                      <a:pt x="1718681" y="155246"/>
                    </a:cubicBezTo>
                    <a:cubicBezTo>
                      <a:pt x="1715562" y="152347"/>
                      <a:pt x="1720401" y="156749"/>
                      <a:pt x="1717175" y="153528"/>
                    </a:cubicBezTo>
                    <a:cubicBezTo>
                      <a:pt x="1714057" y="155568"/>
                      <a:pt x="1709862" y="154816"/>
                      <a:pt x="1707712" y="151596"/>
                    </a:cubicBezTo>
                    <a:close/>
                    <a:moveTo>
                      <a:pt x="1708787" y="142793"/>
                    </a:moveTo>
                    <a:lnTo>
                      <a:pt x="1708679" y="142793"/>
                    </a:lnTo>
                    <a:lnTo>
                      <a:pt x="1708787" y="142793"/>
                    </a:lnTo>
                    <a:lnTo>
                      <a:pt x="1708787" y="142793"/>
                    </a:lnTo>
                    <a:close/>
                    <a:moveTo>
                      <a:pt x="1709432" y="141935"/>
                    </a:moveTo>
                    <a:cubicBezTo>
                      <a:pt x="1709217" y="142149"/>
                      <a:pt x="1709002" y="142364"/>
                      <a:pt x="1708787" y="142686"/>
                    </a:cubicBezTo>
                    <a:cubicBezTo>
                      <a:pt x="1708357" y="142149"/>
                      <a:pt x="1706959" y="140969"/>
                      <a:pt x="1708034" y="141720"/>
                    </a:cubicBezTo>
                    <a:cubicBezTo>
                      <a:pt x="1709002" y="142256"/>
                      <a:pt x="1707066" y="140432"/>
                      <a:pt x="1708034" y="141076"/>
                    </a:cubicBezTo>
                    <a:cubicBezTo>
                      <a:pt x="1708572" y="141505"/>
                      <a:pt x="1707389" y="140324"/>
                      <a:pt x="1708034" y="140646"/>
                    </a:cubicBezTo>
                    <a:cubicBezTo>
                      <a:pt x="1708787" y="141076"/>
                      <a:pt x="1707604" y="140217"/>
                      <a:pt x="1708249" y="139680"/>
                    </a:cubicBezTo>
                    <a:cubicBezTo>
                      <a:pt x="1708787" y="139358"/>
                      <a:pt x="1708249" y="140109"/>
                      <a:pt x="1708787" y="140002"/>
                    </a:cubicBezTo>
                    <a:lnTo>
                      <a:pt x="1709217" y="139788"/>
                    </a:lnTo>
                    <a:cubicBezTo>
                      <a:pt x="1709110" y="140217"/>
                      <a:pt x="1709110" y="140969"/>
                      <a:pt x="1709432" y="141935"/>
                    </a:cubicBezTo>
                    <a:close/>
                    <a:moveTo>
                      <a:pt x="2102281" y="1328677"/>
                    </a:moveTo>
                    <a:cubicBezTo>
                      <a:pt x="2105937" y="1330072"/>
                      <a:pt x="2110024" y="1328140"/>
                      <a:pt x="2111422" y="1324490"/>
                    </a:cubicBezTo>
                    <a:cubicBezTo>
                      <a:pt x="2112820" y="1320840"/>
                      <a:pt x="2110992" y="1316761"/>
                      <a:pt x="2107335" y="1315365"/>
                    </a:cubicBezTo>
                    <a:cubicBezTo>
                      <a:pt x="2014635" y="1279833"/>
                      <a:pt x="1922902" y="1242368"/>
                      <a:pt x="1831600" y="1204152"/>
                    </a:cubicBezTo>
                    <a:cubicBezTo>
                      <a:pt x="1797724" y="1189982"/>
                      <a:pt x="1763955" y="1175490"/>
                      <a:pt x="1730080" y="1161105"/>
                    </a:cubicBezTo>
                    <a:cubicBezTo>
                      <a:pt x="1746211" y="1160568"/>
                      <a:pt x="1762235" y="1159709"/>
                      <a:pt x="1778474" y="1159709"/>
                    </a:cubicBezTo>
                    <a:cubicBezTo>
                      <a:pt x="1797509" y="1159924"/>
                      <a:pt x="1816543" y="1160568"/>
                      <a:pt x="1835471" y="1161212"/>
                    </a:cubicBezTo>
                    <a:cubicBezTo>
                      <a:pt x="1854721" y="1161856"/>
                      <a:pt x="1873756" y="1162500"/>
                      <a:pt x="1892575" y="1163574"/>
                    </a:cubicBezTo>
                    <a:cubicBezTo>
                      <a:pt x="1904512" y="1164111"/>
                      <a:pt x="1916342" y="1164862"/>
                      <a:pt x="1928279" y="1165828"/>
                    </a:cubicBezTo>
                    <a:cubicBezTo>
                      <a:pt x="1936130" y="1166365"/>
                      <a:pt x="1944088" y="1167116"/>
                      <a:pt x="1951938" y="1167975"/>
                    </a:cubicBezTo>
                    <a:lnTo>
                      <a:pt x="1973446" y="1170337"/>
                    </a:lnTo>
                    <a:cubicBezTo>
                      <a:pt x="1975812" y="1170659"/>
                      <a:pt x="1981834" y="1172055"/>
                      <a:pt x="1983447" y="1172269"/>
                    </a:cubicBezTo>
                    <a:cubicBezTo>
                      <a:pt x="1985060" y="1172484"/>
                      <a:pt x="1986244" y="1172376"/>
                      <a:pt x="1986674" y="1172162"/>
                    </a:cubicBezTo>
                    <a:cubicBezTo>
                      <a:pt x="1989147" y="1171410"/>
                      <a:pt x="1990438" y="1170015"/>
                      <a:pt x="1990975" y="1168727"/>
                    </a:cubicBezTo>
                    <a:cubicBezTo>
                      <a:pt x="1991728" y="1167224"/>
                      <a:pt x="1992158" y="1165614"/>
                      <a:pt x="1991514" y="1163789"/>
                    </a:cubicBezTo>
                    <a:cubicBezTo>
                      <a:pt x="1991406" y="1163252"/>
                      <a:pt x="1990975" y="1160461"/>
                      <a:pt x="1986997" y="1158958"/>
                    </a:cubicBezTo>
                    <a:cubicBezTo>
                      <a:pt x="1986566" y="1158743"/>
                      <a:pt x="1986029" y="1158636"/>
                      <a:pt x="1985599" y="1158529"/>
                    </a:cubicBezTo>
                    <a:cubicBezTo>
                      <a:pt x="1985599" y="1158529"/>
                      <a:pt x="1985599" y="1158636"/>
                      <a:pt x="1985599" y="1158743"/>
                    </a:cubicBezTo>
                    <a:cubicBezTo>
                      <a:pt x="1985491" y="1159387"/>
                      <a:pt x="1984523" y="1159280"/>
                      <a:pt x="1983232" y="1158958"/>
                    </a:cubicBezTo>
                    <a:cubicBezTo>
                      <a:pt x="1983447" y="1158851"/>
                      <a:pt x="1983986" y="1158529"/>
                      <a:pt x="1984523" y="1158421"/>
                    </a:cubicBezTo>
                    <a:cubicBezTo>
                      <a:pt x="1983770" y="1158421"/>
                      <a:pt x="1983125" y="1158529"/>
                      <a:pt x="1982372" y="1158636"/>
                    </a:cubicBezTo>
                    <a:cubicBezTo>
                      <a:pt x="1980006" y="1157885"/>
                      <a:pt x="1976995" y="1156596"/>
                      <a:pt x="1975490" y="1156274"/>
                    </a:cubicBezTo>
                    <a:lnTo>
                      <a:pt x="1953981" y="1152732"/>
                    </a:lnTo>
                    <a:cubicBezTo>
                      <a:pt x="1943980" y="1151122"/>
                      <a:pt x="1933979" y="1149726"/>
                      <a:pt x="1923869" y="1148652"/>
                    </a:cubicBezTo>
                    <a:cubicBezTo>
                      <a:pt x="1913869" y="1147472"/>
                      <a:pt x="1903867" y="1146505"/>
                      <a:pt x="1893758" y="1145647"/>
                    </a:cubicBezTo>
                    <a:cubicBezTo>
                      <a:pt x="1874830" y="1144144"/>
                      <a:pt x="1855581" y="1142641"/>
                      <a:pt x="1836224" y="1141889"/>
                    </a:cubicBezTo>
                    <a:cubicBezTo>
                      <a:pt x="1823318" y="1141460"/>
                      <a:pt x="1810521" y="1141245"/>
                      <a:pt x="1797616" y="1141460"/>
                    </a:cubicBezTo>
                    <a:cubicBezTo>
                      <a:pt x="1765139" y="1141675"/>
                      <a:pt x="1732768" y="1143822"/>
                      <a:pt x="1701259" y="1147686"/>
                    </a:cubicBezTo>
                    <a:cubicBezTo>
                      <a:pt x="1700829" y="1147686"/>
                      <a:pt x="1700936" y="1148438"/>
                      <a:pt x="1700506" y="1148545"/>
                    </a:cubicBezTo>
                    <a:cubicBezTo>
                      <a:pt x="1689429" y="1143822"/>
                      <a:pt x="1678353" y="1139206"/>
                      <a:pt x="1667384" y="1134482"/>
                    </a:cubicBezTo>
                    <a:cubicBezTo>
                      <a:pt x="1636627" y="1121386"/>
                      <a:pt x="1605977" y="1108289"/>
                      <a:pt x="1575328" y="1095193"/>
                    </a:cubicBezTo>
                    <a:cubicBezTo>
                      <a:pt x="1600278" y="1091328"/>
                      <a:pt x="1625012" y="1087463"/>
                      <a:pt x="1649854" y="1083706"/>
                    </a:cubicBezTo>
                    <a:cubicBezTo>
                      <a:pt x="1667921" y="1080915"/>
                      <a:pt x="1686096" y="1078339"/>
                      <a:pt x="1704270" y="1075763"/>
                    </a:cubicBezTo>
                    <a:cubicBezTo>
                      <a:pt x="1719326" y="1073616"/>
                      <a:pt x="1734381" y="1071576"/>
                      <a:pt x="1749545" y="1069644"/>
                    </a:cubicBezTo>
                    <a:cubicBezTo>
                      <a:pt x="1764601" y="1067711"/>
                      <a:pt x="1779657" y="1065779"/>
                      <a:pt x="1794928" y="1064276"/>
                    </a:cubicBezTo>
                    <a:cubicBezTo>
                      <a:pt x="1807080" y="1062988"/>
                      <a:pt x="1819339" y="1062129"/>
                      <a:pt x="1831600" y="1061700"/>
                    </a:cubicBezTo>
                    <a:cubicBezTo>
                      <a:pt x="1843859" y="1061270"/>
                      <a:pt x="1856226" y="1061270"/>
                      <a:pt x="1868486" y="1061700"/>
                    </a:cubicBezTo>
                    <a:lnTo>
                      <a:pt x="1893543" y="1063310"/>
                    </a:lnTo>
                    <a:cubicBezTo>
                      <a:pt x="1894188" y="1063310"/>
                      <a:pt x="1904082" y="1064276"/>
                      <a:pt x="1906125" y="1064062"/>
                    </a:cubicBezTo>
                    <a:cubicBezTo>
                      <a:pt x="1913438" y="1063417"/>
                      <a:pt x="1913223" y="1056869"/>
                      <a:pt x="1912578" y="1055044"/>
                    </a:cubicBezTo>
                    <a:cubicBezTo>
                      <a:pt x="1912363" y="1054400"/>
                      <a:pt x="1911610" y="1051394"/>
                      <a:pt x="1907093" y="1050213"/>
                    </a:cubicBezTo>
                    <a:cubicBezTo>
                      <a:pt x="1906448" y="1049999"/>
                      <a:pt x="1905803" y="1049892"/>
                      <a:pt x="1905158" y="1049892"/>
                    </a:cubicBezTo>
                    <a:cubicBezTo>
                      <a:pt x="1905158" y="1049999"/>
                      <a:pt x="1905265" y="1050213"/>
                      <a:pt x="1905265" y="1050321"/>
                    </a:cubicBezTo>
                    <a:cubicBezTo>
                      <a:pt x="1905265" y="1050965"/>
                      <a:pt x="1904082" y="1050965"/>
                      <a:pt x="1902576" y="1050750"/>
                    </a:cubicBezTo>
                    <a:cubicBezTo>
                      <a:pt x="1902899" y="1050536"/>
                      <a:pt x="1903114" y="1050428"/>
                      <a:pt x="1903330" y="1050213"/>
                    </a:cubicBezTo>
                    <a:cubicBezTo>
                      <a:pt x="1902899" y="1050321"/>
                      <a:pt x="1902469" y="1050536"/>
                      <a:pt x="1902039" y="1050750"/>
                    </a:cubicBezTo>
                    <a:cubicBezTo>
                      <a:pt x="1899135" y="1050321"/>
                      <a:pt x="1895264" y="1049140"/>
                      <a:pt x="1894941" y="1049140"/>
                    </a:cubicBezTo>
                    <a:lnTo>
                      <a:pt x="1869239" y="1046349"/>
                    </a:lnTo>
                    <a:cubicBezTo>
                      <a:pt x="1856656" y="1045383"/>
                      <a:pt x="1843967" y="1044953"/>
                      <a:pt x="1831276" y="1044953"/>
                    </a:cubicBezTo>
                    <a:cubicBezTo>
                      <a:pt x="1818587" y="1044846"/>
                      <a:pt x="1805897" y="1045383"/>
                      <a:pt x="1793315" y="1046349"/>
                    </a:cubicBezTo>
                    <a:cubicBezTo>
                      <a:pt x="1777829" y="1047530"/>
                      <a:pt x="1762557" y="1048818"/>
                      <a:pt x="1747179" y="1050643"/>
                    </a:cubicBezTo>
                    <a:cubicBezTo>
                      <a:pt x="1731908" y="1052360"/>
                      <a:pt x="1716638" y="1054507"/>
                      <a:pt x="1701474" y="1056869"/>
                    </a:cubicBezTo>
                    <a:cubicBezTo>
                      <a:pt x="1683192" y="1059660"/>
                      <a:pt x="1665018" y="1062881"/>
                      <a:pt x="1646843" y="1066209"/>
                    </a:cubicBezTo>
                    <a:cubicBezTo>
                      <a:pt x="1619743" y="1071254"/>
                      <a:pt x="1592750" y="1076836"/>
                      <a:pt x="1565649" y="1082203"/>
                    </a:cubicBezTo>
                    <a:cubicBezTo>
                      <a:pt x="1562423" y="1082848"/>
                      <a:pt x="1561241" y="1085961"/>
                      <a:pt x="1560917" y="1088966"/>
                    </a:cubicBezTo>
                    <a:cubicBezTo>
                      <a:pt x="1557584" y="1087571"/>
                      <a:pt x="1554250" y="1086176"/>
                      <a:pt x="1550916" y="1084672"/>
                    </a:cubicBezTo>
                    <a:cubicBezTo>
                      <a:pt x="1551239" y="1083599"/>
                      <a:pt x="1551776" y="1082203"/>
                      <a:pt x="1550056" y="1083062"/>
                    </a:cubicBezTo>
                    <a:lnTo>
                      <a:pt x="1550056" y="1082848"/>
                    </a:lnTo>
                    <a:cubicBezTo>
                      <a:pt x="1548443" y="1079520"/>
                      <a:pt x="1544356" y="1078017"/>
                      <a:pt x="1540915" y="1079627"/>
                    </a:cubicBezTo>
                    <a:cubicBezTo>
                      <a:pt x="1540915" y="1079627"/>
                      <a:pt x="1540485" y="1080056"/>
                      <a:pt x="1540377" y="1080164"/>
                    </a:cubicBezTo>
                    <a:cubicBezTo>
                      <a:pt x="1502630" y="1064062"/>
                      <a:pt x="1464883" y="1047959"/>
                      <a:pt x="1427136" y="1031750"/>
                    </a:cubicBezTo>
                    <a:cubicBezTo>
                      <a:pt x="1454237" y="1022625"/>
                      <a:pt x="1481552" y="1014466"/>
                      <a:pt x="1509190" y="1007489"/>
                    </a:cubicBezTo>
                    <a:cubicBezTo>
                      <a:pt x="1532419" y="1001692"/>
                      <a:pt x="1555863" y="996432"/>
                      <a:pt x="1579415" y="991601"/>
                    </a:cubicBezTo>
                    <a:cubicBezTo>
                      <a:pt x="1602966" y="986663"/>
                      <a:pt x="1626518" y="981940"/>
                      <a:pt x="1650177" y="977860"/>
                    </a:cubicBezTo>
                    <a:cubicBezTo>
                      <a:pt x="1662544" y="975713"/>
                      <a:pt x="1674912" y="973781"/>
                      <a:pt x="1687386" y="972063"/>
                    </a:cubicBezTo>
                    <a:cubicBezTo>
                      <a:pt x="1699753" y="970453"/>
                      <a:pt x="1712229" y="968950"/>
                      <a:pt x="1724811" y="967877"/>
                    </a:cubicBezTo>
                    <a:lnTo>
                      <a:pt x="1753201" y="965837"/>
                    </a:lnTo>
                    <a:cubicBezTo>
                      <a:pt x="1754922" y="965730"/>
                      <a:pt x="1763526" y="965944"/>
                      <a:pt x="1766752" y="965300"/>
                    </a:cubicBezTo>
                    <a:cubicBezTo>
                      <a:pt x="1773420" y="963905"/>
                      <a:pt x="1773957" y="958537"/>
                      <a:pt x="1773096" y="955961"/>
                    </a:cubicBezTo>
                    <a:cubicBezTo>
                      <a:pt x="1772022" y="952419"/>
                      <a:pt x="1768257" y="950379"/>
                      <a:pt x="1764601" y="951453"/>
                    </a:cubicBezTo>
                    <a:cubicBezTo>
                      <a:pt x="1764494" y="951453"/>
                      <a:pt x="1764386" y="951560"/>
                      <a:pt x="1764170" y="951560"/>
                    </a:cubicBezTo>
                    <a:cubicBezTo>
                      <a:pt x="1764170" y="951667"/>
                      <a:pt x="1764278" y="951774"/>
                      <a:pt x="1764278" y="951882"/>
                    </a:cubicBezTo>
                    <a:cubicBezTo>
                      <a:pt x="1764386" y="952741"/>
                      <a:pt x="1763418" y="952955"/>
                      <a:pt x="1762020" y="952955"/>
                    </a:cubicBezTo>
                    <a:lnTo>
                      <a:pt x="1762450" y="952526"/>
                    </a:lnTo>
                    <a:lnTo>
                      <a:pt x="1761912" y="952955"/>
                    </a:lnTo>
                    <a:cubicBezTo>
                      <a:pt x="1758901" y="952955"/>
                      <a:pt x="1753846" y="951667"/>
                      <a:pt x="1752879" y="951667"/>
                    </a:cubicBezTo>
                    <a:lnTo>
                      <a:pt x="1723627" y="952526"/>
                    </a:lnTo>
                    <a:cubicBezTo>
                      <a:pt x="1710938" y="953170"/>
                      <a:pt x="1698140" y="954136"/>
                      <a:pt x="1685451" y="955424"/>
                    </a:cubicBezTo>
                    <a:cubicBezTo>
                      <a:pt x="1672653" y="956713"/>
                      <a:pt x="1659963" y="958323"/>
                      <a:pt x="1647273" y="960148"/>
                    </a:cubicBezTo>
                    <a:cubicBezTo>
                      <a:pt x="1623291" y="963797"/>
                      <a:pt x="1599202" y="967770"/>
                      <a:pt x="1575436" y="972707"/>
                    </a:cubicBezTo>
                    <a:cubicBezTo>
                      <a:pt x="1559519" y="975928"/>
                      <a:pt x="1543711" y="979685"/>
                      <a:pt x="1528010" y="983764"/>
                    </a:cubicBezTo>
                    <a:cubicBezTo>
                      <a:pt x="1488757" y="994070"/>
                      <a:pt x="1450150" y="1006523"/>
                      <a:pt x="1412295" y="1021337"/>
                    </a:cubicBezTo>
                    <a:cubicBezTo>
                      <a:pt x="1410897" y="1021873"/>
                      <a:pt x="1411435" y="1023591"/>
                      <a:pt x="1410682" y="1024772"/>
                    </a:cubicBezTo>
                    <a:cubicBezTo>
                      <a:pt x="1384765" y="1013715"/>
                      <a:pt x="1358847" y="1002765"/>
                      <a:pt x="1332822" y="991923"/>
                    </a:cubicBezTo>
                    <a:cubicBezTo>
                      <a:pt x="1308626" y="981832"/>
                      <a:pt x="1284321" y="972063"/>
                      <a:pt x="1260017" y="962295"/>
                    </a:cubicBezTo>
                    <a:cubicBezTo>
                      <a:pt x="1290559" y="949735"/>
                      <a:pt x="1320778" y="937175"/>
                      <a:pt x="1351427" y="926547"/>
                    </a:cubicBezTo>
                    <a:cubicBezTo>
                      <a:pt x="1367343" y="920965"/>
                      <a:pt x="1383367" y="915705"/>
                      <a:pt x="1399713" y="910767"/>
                    </a:cubicBezTo>
                    <a:cubicBezTo>
                      <a:pt x="1423480" y="903467"/>
                      <a:pt x="1447891" y="896812"/>
                      <a:pt x="1473271" y="891337"/>
                    </a:cubicBezTo>
                    <a:cubicBezTo>
                      <a:pt x="1487144" y="888331"/>
                      <a:pt x="1501017" y="885433"/>
                      <a:pt x="1514998" y="882642"/>
                    </a:cubicBezTo>
                    <a:cubicBezTo>
                      <a:pt x="1528978" y="879851"/>
                      <a:pt x="1542850" y="877167"/>
                      <a:pt x="1556831" y="874591"/>
                    </a:cubicBezTo>
                    <a:lnTo>
                      <a:pt x="1583608" y="869974"/>
                    </a:lnTo>
                    <a:cubicBezTo>
                      <a:pt x="1584899" y="869760"/>
                      <a:pt x="1587695" y="868364"/>
                      <a:pt x="1589954" y="867506"/>
                    </a:cubicBezTo>
                    <a:cubicBezTo>
                      <a:pt x="1590491" y="867828"/>
                      <a:pt x="1591029" y="867184"/>
                      <a:pt x="1591674" y="867398"/>
                    </a:cubicBezTo>
                    <a:cubicBezTo>
                      <a:pt x="1591567" y="867291"/>
                      <a:pt x="1591459" y="867398"/>
                      <a:pt x="1591352" y="867291"/>
                    </a:cubicBezTo>
                    <a:lnTo>
                      <a:pt x="1591029" y="867184"/>
                    </a:lnTo>
                    <a:cubicBezTo>
                      <a:pt x="1591459" y="867076"/>
                      <a:pt x="1591459" y="867398"/>
                      <a:pt x="1591782" y="867291"/>
                    </a:cubicBezTo>
                    <a:cubicBezTo>
                      <a:pt x="1593932" y="867935"/>
                      <a:pt x="1596406" y="868364"/>
                      <a:pt x="1598234" y="866754"/>
                    </a:cubicBezTo>
                    <a:cubicBezTo>
                      <a:pt x="1602106" y="863427"/>
                      <a:pt x="1601030" y="859991"/>
                      <a:pt x="1600385" y="858488"/>
                    </a:cubicBezTo>
                    <a:cubicBezTo>
                      <a:pt x="1599740" y="856771"/>
                      <a:pt x="1598234" y="854731"/>
                      <a:pt x="1594901" y="854087"/>
                    </a:cubicBezTo>
                    <a:cubicBezTo>
                      <a:pt x="1594040" y="853980"/>
                      <a:pt x="1592319" y="853980"/>
                      <a:pt x="1590276" y="854302"/>
                    </a:cubicBezTo>
                    <a:cubicBezTo>
                      <a:pt x="1587695" y="854731"/>
                      <a:pt x="1583717" y="855804"/>
                      <a:pt x="1581780" y="855912"/>
                    </a:cubicBezTo>
                    <a:lnTo>
                      <a:pt x="1554358" y="859562"/>
                    </a:lnTo>
                    <a:cubicBezTo>
                      <a:pt x="1537366" y="862138"/>
                      <a:pt x="1520374" y="864714"/>
                      <a:pt x="1503491" y="867613"/>
                    </a:cubicBezTo>
                    <a:cubicBezTo>
                      <a:pt x="1492199" y="869545"/>
                      <a:pt x="1480907" y="871585"/>
                      <a:pt x="1469722" y="873732"/>
                    </a:cubicBezTo>
                    <a:cubicBezTo>
                      <a:pt x="1452408" y="877060"/>
                      <a:pt x="1435524" y="880817"/>
                      <a:pt x="1419071" y="885218"/>
                    </a:cubicBezTo>
                    <a:cubicBezTo>
                      <a:pt x="1402186" y="889620"/>
                      <a:pt x="1385625" y="894665"/>
                      <a:pt x="1369386" y="900247"/>
                    </a:cubicBezTo>
                    <a:cubicBezTo>
                      <a:pt x="1349706" y="906903"/>
                      <a:pt x="1330456" y="914417"/>
                      <a:pt x="1311314" y="922254"/>
                    </a:cubicBezTo>
                    <a:cubicBezTo>
                      <a:pt x="1287440" y="932237"/>
                      <a:pt x="1263565" y="943294"/>
                      <a:pt x="1239476" y="954458"/>
                    </a:cubicBezTo>
                    <a:cubicBezTo>
                      <a:pt x="1238831" y="954244"/>
                      <a:pt x="1237971" y="954029"/>
                      <a:pt x="1237110" y="953707"/>
                    </a:cubicBezTo>
                    <a:cubicBezTo>
                      <a:pt x="1237003" y="953385"/>
                      <a:pt x="1236680" y="952633"/>
                      <a:pt x="1236573" y="952419"/>
                    </a:cubicBezTo>
                    <a:cubicBezTo>
                      <a:pt x="1236035" y="951238"/>
                      <a:pt x="1235497" y="950594"/>
                      <a:pt x="1235282" y="950272"/>
                    </a:cubicBezTo>
                    <a:cubicBezTo>
                      <a:pt x="1233561" y="948340"/>
                      <a:pt x="1231733" y="947910"/>
                      <a:pt x="1230658" y="947910"/>
                    </a:cubicBezTo>
                    <a:cubicBezTo>
                      <a:pt x="1228722" y="947695"/>
                      <a:pt x="1227001" y="948125"/>
                      <a:pt x="1225496" y="949413"/>
                    </a:cubicBezTo>
                    <a:cubicBezTo>
                      <a:pt x="1225496" y="949413"/>
                      <a:pt x="1225173" y="949950"/>
                      <a:pt x="1224958" y="950057"/>
                    </a:cubicBezTo>
                    <a:cubicBezTo>
                      <a:pt x="1218936" y="948340"/>
                      <a:pt x="1212591" y="946407"/>
                      <a:pt x="1206461" y="944475"/>
                    </a:cubicBezTo>
                    <a:cubicBezTo>
                      <a:pt x="1197858" y="941684"/>
                      <a:pt x="1190115" y="938893"/>
                      <a:pt x="1186781" y="936531"/>
                    </a:cubicBezTo>
                    <a:lnTo>
                      <a:pt x="1186566" y="936424"/>
                    </a:lnTo>
                    <a:cubicBezTo>
                      <a:pt x="1184738" y="933740"/>
                      <a:pt x="1181189" y="932667"/>
                      <a:pt x="1178070" y="934062"/>
                    </a:cubicBezTo>
                    <a:cubicBezTo>
                      <a:pt x="1174629" y="935672"/>
                      <a:pt x="1173123" y="939751"/>
                      <a:pt x="1174737" y="943187"/>
                    </a:cubicBezTo>
                    <a:cubicBezTo>
                      <a:pt x="1175381" y="944475"/>
                      <a:pt x="1176565" y="946085"/>
                      <a:pt x="1178715" y="947695"/>
                    </a:cubicBezTo>
                    <a:cubicBezTo>
                      <a:pt x="1180974" y="949306"/>
                      <a:pt x="1184738" y="951238"/>
                      <a:pt x="1189362" y="953063"/>
                    </a:cubicBezTo>
                    <a:cubicBezTo>
                      <a:pt x="1199471" y="957250"/>
                      <a:pt x="1213881" y="961650"/>
                      <a:pt x="1224851" y="964978"/>
                    </a:cubicBezTo>
                    <a:cubicBezTo>
                      <a:pt x="1224206" y="966696"/>
                      <a:pt x="1222270" y="967770"/>
                      <a:pt x="1223022" y="969594"/>
                    </a:cubicBezTo>
                    <a:cubicBezTo>
                      <a:pt x="1223990" y="971741"/>
                      <a:pt x="1226571" y="971312"/>
                      <a:pt x="1228830" y="971741"/>
                    </a:cubicBezTo>
                    <a:cubicBezTo>
                      <a:pt x="1228830" y="971741"/>
                      <a:pt x="1228830" y="971849"/>
                      <a:pt x="1228830" y="971849"/>
                    </a:cubicBezTo>
                    <a:cubicBezTo>
                      <a:pt x="1230766" y="977216"/>
                      <a:pt x="1232701" y="982476"/>
                      <a:pt x="1234745" y="987629"/>
                    </a:cubicBezTo>
                    <a:cubicBezTo>
                      <a:pt x="1236788" y="992889"/>
                      <a:pt x="1238938" y="998042"/>
                      <a:pt x="1241305" y="1003302"/>
                    </a:cubicBezTo>
                    <a:cubicBezTo>
                      <a:pt x="1248833" y="1020156"/>
                      <a:pt x="1256360" y="1037117"/>
                      <a:pt x="1264103" y="1053863"/>
                    </a:cubicBezTo>
                    <a:cubicBezTo>
                      <a:pt x="1269265" y="1065135"/>
                      <a:pt x="1274642" y="1076299"/>
                      <a:pt x="1280019" y="1087356"/>
                    </a:cubicBezTo>
                    <a:cubicBezTo>
                      <a:pt x="1291956" y="1111832"/>
                      <a:pt x="1304646" y="1137595"/>
                      <a:pt x="1318950" y="1162930"/>
                    </a:cubicBezTo>
                    <a:cubicBezTo>
                      <a:pt x="1332822" y="1187620"/>
                      <a:pt x="1347985" y="1211988"/>
                      <a:pt x="1364655" y="1235175"/>
                    </a:cubicBezTo>
                    <a:cubicBezTo>
                      <a:pt x="1387346" y="1266844"/>
                      <a:pt x="1412833" y="1296042"/>
                      <a:pt x="1441331" y="1320088"/>
                    </a:cubicBezTo>
                    <a:cubicBezTo>
                      <a:pt x="1444343" y="1322665"/>
                      <a:pt x="1448860" y="1322343"/>
                      <a:pt x="1451440" y="1319337"/>
                    </a:cubicBezTo>
                    <a:cubicBezTo>
                      <a:pt x="1454021" y="1316439"/>
                      <a:pt x="1453699" y="1311930"/>
                      <a:pt x="1450688" y="1309354"/>
                    </a:cubicBezTo>
                    <a:cubicBezTo>
                      <a:pt x="1424017" y="1285200"/>
                      <a:pt x="1400573" y="1256108"/>
                      <a:pt x="1379388" y="1224870"/>
                    </a:cubicBezTo>
                    <a:cubicBezTo>
                      <a:pt x="1363687" y="1201898"/>
                      <a:pt x="1349383" y="1177637"/>
                      <a:pt x="1335833" y="1153483"/>
                    </a:cubicBezTo>
                    <a:cubicBezTo>
                      <a:pt x="1321745" y="1128363"/>
                      <a:pt x="1308410" y="1103351"/>
                      <a:pt x="1296151" y="1079305"/>
                    </a:cubicBezTo>
                    <a:cubicBezTo>
                      <a:pt x="1289161" y="1065672"/>
                      <a:pt x="1282278" y="1051931"/>
                      <a:pt x="1275502" y="1038190"/>
                    </a:cubicBezTo>
                    <a:cubicBezTo>
                      <a:pt x="1268727" y="1024450"/>
                      <a:pt x="1261952" y="1010602"/>
                      <a:pt x="1255285" y="996754"/>
                    </a:cubicBezTo>
                    <a:cubicBezTo>
                      <a:pt x="1252919" y="991923"/>
                      <a:pt x="1250661" y="986985"/>
                      <a:pt x="1248510" y="982047"/>
                    </a:cubicBezTo>
                    <a:cubicBezTo>
                      <a:pt x="1247004" y="978612"/>
                      <a:pt x="1245714" y="975284"/>
                      <a:pt x="1244316" y="971849"/>
                    </a:cubicBezTo>
                    <a:cubicBezTo>
                      <a:pt x="1271846" y="983443"/>
                      <a:pt x="1299269" y="995036"/>
                      <a:pt x="1326585" y="1006737"/>
                    </a:cubicBezTo>
                    <a:cubicBezTo>
                      <a:pt x="1346910" y="1015540"/>
                      <a:pt x="1367235" y="1024450"/>
                      <a:pt x="1387561" y="1033360"/>
                    </a:cubicBezTo>
                    <a:cubicBezTo>
                      <a:pt x="1387883" y="1033896"/>
                      <a:pt x="1387668" y="1034219"/>
                      <a:pt x="1388098" y="1034755"/>
                    </a:cubicBezTo>
                    <a:cubicBezTo>
                      <a:pt x="1389604" y="1036687"/>
                      <a:pt x="1392400" y="1039371"/>
                      <a:pt x="1393045" y="1041089"/>
                    </a:cubicBezTo>
                    <a:lnTo>
                      <a:pt x="1403370" y="1068463"/>
                    </a:lnTo>
                    <a:cubicBezTo>
                      <a:pt x="1408747" y="1081667"/>
                      <a:pt x="1414984" y="1094656"/>
                      <a:pt x="1421544" y="1107323"/>
                    </a:cubicBezTo>
                    <a:cubicBezTo>
                      <a:pt x="1428104" y="1119990"/>
                      <a:pt x="1435202" y="1132443"/>
                      <a:pt x="1442299" y="1144681"/>
                    </a:cubicBezTo>
                    <a:cubicBezTo>
                      <a:pt x="1452623" y="1162071"/>
                      <a:pt x="1462947" y="1179569"/>
                      <a:pt x="1473702" y="1196530"/>
                    </a:cubicBezTo>
                    <a:cubicBezTo>
                      <a:pt x="1484563" y="1213813"/>
                      <a:pt x="1495855" y="1230667"/>
                      <a:pt x="1507685" y="1247091"/>
                    </a:cubicBezTo>
                    <a:cubicBezTo>
                      <a:pt x="1531344" y="1280048"/>
                      <a:pt x="1557369" y="1311286"/>
                      <a:pt x="1586943" y="1340055"/>
                    </a:cubicBezTo>
                    <a:cubicBezTo>
                      <a:pt x="1589739" y="1342847"/>
                      <a:pt x="1594256" y="1342847"/>
                      <a:pt x="1597051" y="1340163"/>
                    </a:cubicBezTo>
                    <a:cubicBezTo>
                      <a:pt x="1599847" y="1337372"/>
                      <a:pt x="1599847" y="1332863"/>
                      <a:pt x="1597051" y="1330072"/>
                    </a:cubicBezTo>
                    <a:cubicBezTo>
                      <a:pt x="1574791" y="1306670"/>
                      <a:pt x="1555110" y="1281872"/>
                      <a:pt x="1536613" y="1256108"/>
                    </a:cubicBezTo>
                    <a:cubicBezTo>
                      <a:pt x="1522633" y="1236678"/>
                      <a:pt x="1509405" y="1216604"/>
                      <a:pt x="1496500" y="1196423"/>
                    </a:cubicBezTo>
                    <a:cubicBezTo>
                      <a:pt x="1483488" y="1176241"/>
                      <a:pt x="1470583" y="1155845"/>
                      <a:pt x="1457893" y="1135234"/>
                    </a:cubicBezTo>
                    <a:cubicBezTo>
                      <a:pt x="1449075" y="1121171"/>
                      <a:pt x="1440471" y="1106786"/>
                      <a:pt x="1432406" y="1092079"/>
                    </a:cubicBezTo>
                    <a:cubicBezTo>
                      <a:pt x="1427136" y="1082311"/>
                      <a:pt x="1422082" y="1072435"/>
                      <a:pt x="1417457" y="1062344"/>
                    </a:cubicBezTo>
                    <a:lnTo>
                      <a:pt x="1409176" y="1042806"/>
                    </a:lnTo>
                    <a:cubicBezTo>
                      <a:pt x="1410897" y="1043558"/>
                      <a:pt x="1412510" y="1044309"/>
                      <a:pt x="1414231" y="1045061"/>
                    </a:cubicBezTo>
                    <a:cubicBezTo>
                      <a:pt x="1457678" y="1064169"/>
                      <a:pt x="1501125" y="1083062"/>
                      <a:pt x="1544463" y="1102063"/>
                    </a:cubicBezTo>
                    <a:cubicBezTo>
                      <a:pt x="1548120" y="1109041"/>
                      <a:pt x="1551776" y="1116126"/>
                      <a:pt x="1552206" y="1116985"/>
                    </a:cubicBezTo>
                    <a:lnTo>
                      <a:pt x="1579845" y="1170659"/>
                    </a:lnTo>
                    <a:cubicBezTo>
                      <a:pt x="1596191" y="1200931"/>
                      <a:pt x="1612645" y="1229808"/>
                      <a:pt x="1631573" y="1256860"/>
                    </a:cubicBezTo>
                    <a:cubicBezTo>
                      <a:pt x="1650714" y="1284127"/>
                      <a:pt x="1672330" y="1309461"/>
                      <a:pt x="1697173" y="1333829"/>
                    </a:cubicBezTo>
                    <a:cubicBezTo>
                      <a:pt x="1706959" y="1343276"/>
                      <a:pt x="1717820" y="1357339"/>
                      <a:pt x="1729972" y="1367430"/>
                    </a:cubicBezTo>
                    <a:cubicBezTo>
                      <a:pt x="1735995" y="1372475"/>
                      <a:pt x="1742447" y="1376554"/>
                      <a:pt x="1749115" y="1378916"/>
                    </a:cubicBezTo>
                    <a:cubicBezTo>
                      <a:pt x="1752772" y="1380311"/>
                      <a:pt x="1756966" y="1378379"/>
                      <a:pt x="1758363" y="1374729"/>
                    </a:cubicBezTo>
                    <a:cubicBezTo>
                      <a:pt x="1759654" y="1371079"/>
                      <a:pt x="1757826" y="1367000"/>
                      <a:pt x="1754170" y="1365604"/>
                    </a:cubicBezTo>
                    <a:cubicBezTo>
                      <a:pt x="1747394" y="1362814"/>
                      <a:pt x="1741264" y="1357554"/>
                      <a:pt x="1735350" y="1351649"/>
                    </a:cubicBezTo>
                    <a:cubicBezTo>
                      <a:pt x="1725779" y="1341988"/>
                      <a:pt x="1717175" y="1330179"/>
                      <a:pt x="1709217" y="1321806"/>
                    </a:cubicBezTo>
                    <a:cubicBezTo>
                      <a:pt x="1685666" y="1297760"/>
                      <a:pt x="1665878" y="1272211"/>
                      <a:pt x="1647488" y="1245803"/>
                    </a:cubicBezTo>
                    <a:cubicBezTo>
                      <a:pt x="1628884" y="1219288"/>
                      <a:pt x="1611677" y="1191699"/>
                      <a:pt x="1595008" y="1162286"/>
                    </a:cubicBezTo>
                    <a:lnTo>
                      <a:pt x="1566510" y="1111724"/>
                    </a:lnTo>
                    <a:cubicBezTo>
                      <a:pt x="1583932" y="1119346"/>
                      <a:pt x="1601245" y="1127075"/>
                      <a:pt x="1618667" y="1134590"/>
                    </a:cubicBezTo>
                    <a:cubicBezTo>
                      <a:pt x="1642971" y="1145110"/>
                      <a:pt x="1667384" y="1155201"/>
                      <a:pt x="1691795" y="1165614"/>
                    </a:cubicBezTo>
                    <a:cubicBezTo>
                      <a:pt x="1691795" y="1171518"/>
                      <a:pt x="1694053" y="1178925"/>
                      <a:pt x="1699216" y="1187298"/>
                    </a:cubicBezTo>
                    <a:cubicBezTo>
                      <a:pt x="1707604" y="1200824"/>
                      <a:pt x="1721369" y="1216604"/>
                      <a:pt x="1732016" y="1228198"/>
                    </a:cubicBezTo>
                    <a:cubicBezTo>
                      <a:pt x="1747179" y="1244515"/>
                      <a:pt x="1763096" y="1262979"/>
                      <a:pt x="1780409" y="1281014"/>
                    </a:cubicBezTo>
                    <a:cubicBezTo>
                      <a:pt x="1791486" y="1292607"/>
                      <a:pt x="1803100" y="1303986"/>
                      <a:pt x="1815037" y="1314614"/>
                    </a:cubicBezTo>
                    <a:cubicBezTo>
                      <a:pt x="1836116" y="1333614"/>
                      <a:pt x="1858162" y="1350361"/>
                      <a:pt x="1880745" y="1362599"/>
                    </a:cubicBezTo>
                    <a:cubicBezTo>
                      <a:pt x="1884080" y="1364638"/>
                      <a:pt x="1888489" y="1363457"/>
                      <a:pt x="1890424" y="1360022"/>
                    </a:cubicBezTo>
                    <a:cubicBezTo>
                      <a:pt x="1892360" y="1356587"/>
                      <a:pt x="1891284" y="1352293"/>
                      <a:pt x="1887843" y="1350361"/>
                    </a:cubicBezTo>
                    <a:cubicBezTo>
                      <a:pt x="1872035" y="1340592"/>
                      <a:pt x="1856764" y="1328247"/>
                      <a:pt x="1841815" y="1314721"/>
                    </a:cubicBezTo>
                    <a:cubicBezTo>
                      <a:pt x="1824932" y="1299585"/>
                      <a:pt x="1808800" y="1282731"/>
                      <a:pt x="1792992" y="1266199"/>
                    </a:cubicBezTo>
                    <a:cubicBezTo>
                      <a:pt x="1776215" y="1248702"/>
                      <a:pt x="1759761" y="1231633"/>
                      <a:pt x="1744490" y="1216175"/>
                    </a:cubicBezTo>
                    <a:cubicBezTo>
                      <a:pt x="1735565" y="1207265"/>
                      <a:pt x="1724273" y="1195671"/>
                      <a:pt x="1715777" y="1184722"/>
                    </a:cubicBezTo>
                    <a:cubicBezTo>
                      <a:pt x="1712336" y="1180320"/>
                      <a:pt x="1709970" y="1176348"/>
                      <a:pt x="1708034" y="1172376"/>
                    </a:cubicBezTo>
                    <a:cubicBezTo>
                      <a:pt x="1723950" y="1179139"/>
                      <a:pt x="1739866" y="1186010"/>
                      <a:pt x="1755783" y="1192665"/>
                    </a:cubicBezTo>
                    <a:cubicBezTo>
                      <a:pt x="1870314" y="1240221"/>
                      <a:pt x="1985706" y="1285737"/>
                      <a:pt x="2102281" y="1328677"/>
                    </a:cubicBezTo>
                    <a:close/>
                    <a:moveTo>
                      <a:pt x="1550378" y="1084029"/>
                    </a:moveTo>
                    <a:lnTo>
                      <a:pt x="1550809" y="1084672"/>
                    </a:lnTo>
                    <a:lnTo>
                      <a:pt x="1550809" y="1084672"/>
                    </a:lnTo>
                    <a:cubicBezTo>
                      <a:pt x="1550701" y="1084672"/>
                      <a:pt x="1550593" y="1084565"/>
                      <a:pt x="1550486" y="1084458"/>
                    </a:cubicBezTo>
                    <a:cubicBezTo>
                      <a:pt x="1550378" y="1084350"/>
                      <a:pt x="1550378" y="1084243"/>
                      <a:pt x="1550378" y="1084029"/>
                    </a:cubicBezTo>
                    <a:close/>
                    <a:moveTo>
                      <a:pt x="1591567" y="867398"/>
                    </a:moveTo>
                    <a:cubicBezTo>
                      <a:pt x="1591674" y="867398"/>
                      <a:pt x="1591674" y="867291"/>
                      <a:pt x="1591567" y="867398"/>
                    </a:cubicBezTo>
                    <a:cubicBezTo>
                      <a:pt x="1592427" y="867291"/>
                      <a:pt x="1593287" y="867184"/>
                      <a:pt x="1593287" y="867720"/>
                    </a:cubicBezTo>
                    <a:cubicBezTo>
                      <a:pt x="1593502" y="868687"/>
                      <a:pt x="1592212" y="867720"/>
                      <a:pt x="1591567" y="86739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 rot="1790023">
                <a:off x="7884574" y="12818754"/>
                <a:ext cx="247884" cy="244524"/>
              </a:xfrm>
              <a:custGeom>
                <a:avLst/>
                <a:gdLst/>
                <a:ahLst/>
                <a:cxnLst/>
                <a:rect l="l" t="t" r="r" b="b"/>
                <a:pathLst>
                  <a:path w="247876" h="244516" extrusionOk="0">
                    <a:moveTo>
                      <a:pt x="226264" y="192393"/>
                    </a:moveTo>
                    <a:cubicBezTo>
                      <a:pt x="187656" y="247678"/>
                      <a:pt x="110442" y="261096"/>
                      <a:pt x="53982" y="222451"/>
                    </a:cubicBezTo>
                    <a:cubicBezTo>
                      <a:pt x="-2477" y="183805"/>
                      <a:pt x="-16995" y="107480"/>
                      <a:pt x="21613" y="52196"/>
                    </a:cubicBezTo>
                    <a:cubicBezTo>
                      <a:pt x="60220" y="-3089"/>
                      <a:pt x="137435" y="-16615"/>
                      <a:pt x="193894" y="22030"/>
                    </a:cubicBezTo>
                    <a:cubicBezTo>
                      <a:pt x="250353" y="60783"/>
                      <a:pt x="264871" y="137109"/>
                      <a:pt x="226264" y="192393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 rot="1790023">
                <a:off x="4733155" y="10111931"/>
                <a:ext cx="2179890" cy="3588755"/>
              </a:xfrm>
              <a:custGeom>
                <a:avLst/>
                <a:gdLst/>
                <a:ahLst/>
                <a:cxnLst/>
                <a:rect l="l" t="t" r="r" b="b"/>
                <a:pathLst>
                  <a:path w="2179822" h="3588643" extrusionOk="0">
                    <a:moveTo>
                      <a:pt x="312944" y="3177368"/>
                    </a:moveTo>
                    <a:lnTo>
                      <a:pt x="323483" y="3178441"/>
                    </a:lnTo>
                    <a:cubicBezTo>
                      <a:pt x="289392" y="3299424"/>
                      <a:pt x="300577" y="3431356"/>
                      <a:pt x="204542" y="3530653"/>
                    </a:cubicBezTo>
                    <a:cubicBezTo>
                      <a:pt x="169484" y="3566830"/>
                      <a:pt x="106679" y="3608696"/>
                      <a:pt x="55705" y="3577994"/>
                    </a:cubicBezTo>
                    <a:cubicBezTo>
                      <a:pt x="-85712" y="3492974"/>
                      <a:pt x="77213" y="3303932"/>
                      <a:pt x="157762" y="3250794"/>
                    </a:cubicBezTo>
                    <a:cubicBezTo>
                      <a:pt x="189701" y="3229754"/>
                      <a:pt x="223900" y="3212041"/>
                      <a:pt x="258850" y="3196369"/>
                    </a:cubicBezTo>
                    <a:cubicBezTo>
                      <a:pt x="270142" y="3191216"/>
                      <a:pt x="281649" y="3186493"/>
                      <a:pt x="293694" y="3183165"/>
                    </a:cubicBezTo>
                    <a:cubicBezTo>
                      <a:pt x="300146" y="3181340"/>
                      <a:pt x="319181" y="3174792"/>
                      <a:pt x="312944" y="3177368"/>
                    </a:cubicBezTo>
                    <a:close/>
                    <a:moveTo>
                      <a:pt x="578678" y="1398704"/>
                    </a:moveTo>
                    <a:cubicBezTo>
                      <a:pt x="527274" y="1375302"/>
                      <a:pt x="464685" y="1405360"/>
                      <a:pt x="425109" y="1438638"/>
                    </a:cubicBezTo>
                    <a:cubicBezTo>
                      <a:pt x="330903" y="1517754"/>
                      <a:pt x="287134" y="1654731"/>
                      <a:pt x="267561" y="1771957"/>
                    </a:cubicBezTo>
                    <a:cubicBezTo>
                      <a:pt x="259926" y="1818224"/>
                      <a:pt x="257022" y="1865028"/>
                      <a:pt x="261431" y="1911725"/>
                    </a:cubicBezTo>
                    <a:cubicBezTo>
                      <a:pt x="262399" y="1921171"/>
                      <a:pt x="278961" y="1987620"/>
                      <a:pt x="276272" y="1975812"/>
                    </a:cubicBezTo>
                    <a:lnTo>
                      <a:pt x="290790" y="1985259"/>
                    </a:lnTo>
                    <a:cubicBezTo>
                      <a:pt x="366069" y="1831964"/>
                      <a:pt x="542652" y="1764120"/>
                      <a:pt x="613307" y="1609323"/>
                    </a:cubicBezTo>
                    <a:cubicBezTo>
                      <a:pt x="641805" y="1546846"/>
                      <a:pt x="656969" y="1434237"/>
                      <a:pt x="578678" y="1398704"/>
                    </a:cubicBezTo>
                    <a:close/>
                    <a:moveTo>
                      <a:pt x="2021024" y="1805449"/>
                    </a:moveTo>
                    <a:cubicBezTo>
                      <a:pt x="1909181" y="1903781"/>
                      <a:pt x="1896276" y="2148107"/>
                      <a:pt x="1938970" y="2278107"/>
                    </a:cubicBezTo>
                    <a:cubicBezTo>
                      <a:pt x="1953058" y="2321153"/>
                      <a:pt x="1989729" y="2405637"/>
                      <a:pt x="2039306" y="2421847"/>
                    </a:cubicBezTo>
                    <a:lnTo>
                      <a:pt x="2057157" y="2388246"/>
                    </a:lnTo>
                    <a:cubicBezTo>
                      <a:pt x="2070815" y="2297966"/>
                      <a:pt x="2120177" y="2217884"/>
                      <a:pt x="2147707" y="2131468"/>
                    </a:cubicBezTo>
                    <a:cubicBezTo>
                      <a:pt x="2162010" y="2086489"/>
                      <a:pt x="2174915" y="2040436"/>
                      <a:pt x="2179325" y="1993203"/>
                    </a:cubicBezTo>
                    <a:cubicBezTo>
                      <a:pt x="2185669" y="1924392"/>
                      <a:pt x="2131253" y="1708621"/>
                      <a:pt x="2021024" y="1805449"/>
                    </a:cubicBezTo>
                    <a:close/>
                    <a:moveTo>
                      <a:pt x="830541" y="10469"/>
                    </a:moveTo>
                    <a:cubicBezTo>
                      <a:pt x="663098" y="98817"/>
                      <a:pt x="931199" y="326074"/>
                      <a:pt x="990670" y="390162"/>
                    </a:cubicBezTo>
                    <a:cubicBezTo>
                      <a:pt x="1007016" y="407874"/>
                      <a:pt x="1081757" y="480013"/>
                      <a:pt x="1068529" y="503200"/>
                    </a:cubicBezTo>
                    <a:lnTo>
                      <a:pt x="1104556" y="462515"/>
                    </a:lnTo>
                    <a:cubicBezTo>
                      <a:pt x="1062507" y="331012"/>
                      <a:pt x="1070788" y="196826"/>
                      <a:pt x="987013" y="77776"/>
                    </a:cubicBezTo>
                    <a:cubicBezTo>
                      <a:pt x="952600" y="28933"/>
                      <a:pt x="893129" y="-22595"/>
                      <a:pt x="830541" y="10469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 rot="5528855">
                <a:off x="11008944" y="299586"/>
                <a:ext cx="1840346" cy="3799887"/>
              </a:xfrm>
              <a:custGeom>
                <a:avLst/>
                <a:gdLst/>
                <a:ahLst/>
                <a:cxnLst/>
                <a:rect l="l" t="t" r="r" b="b"/>
                <a:pathLst>
                  <a:path w="1839053" h="3797218" extrusionOk="0">
                    <a:moveTo>
                      <a:pt x="1838616" y="3489771"/>
                    </a:moveTo>
                    <a:cubicBezTo>
                      <a:pt x="1842703" y="3621811"/>
                      <a:pt x="1817645" y="3692339"/>
                      <a:pt x="1785275" y="3797219"/>
                    </a:cubicBezTo>
                    <a:lnTo>
                      <a:pt x="1784845" y="3781331"/>
                    </a:lnTo>
                    <a:cubicBezTo>
                      <a:pt x="1776242" y="3752669"/>
                      <a:pt x="1768929" y="3724221"/>
                      <a:pt x="1761616" y="3695667"/>
                    </a:cubicBezTo>
                    <a:lnTo>
                      <a:pt x="1661818" y="3504693"/>
                    </a:lnTo>
                    <a:cubicBezTo>
                      <a:pt x="1612994" y="3371258"/>
                      <a:pt x="1558793" y="3232993"/>
                      <a:pt x="1546426" y="3081202"/>
                    </a:cubicBezTo>
                    <a:cubicBezTo>
                      <a:pt x="1544060" y="3052647"/>
                      <a:pt x="1535672" y="2918139"/>
                      <a:pt x="1579871" y="2922540"/>
                    </a:cubicBezTo>
                    <a:cubicBezTo>
                      <a:pt x="1615898" y="2926190"/>
                      <a:pt x="1641708" y="3016363"/>
                      <a:pt x="1654505" y="3050607"/>
                    </a:cubicBezTo>
                    <a:cubicBezTo>
                      <a:pt x="1680423" y="3119955"/>
                      <a:pt x="1701608" y="3192844"/>
                      <a:pt x="1719138" y="3267452"/>
                    </a:cubicBezTo>
                    <a:cubicBezTo>
                      <a:pt x="1720643" y="3244264"/>
                      <a:pt x="1721826" y="3220970"/>
                      <a:pt x="1725697" y="3198427"/>
                    </a:cubicBezTo>
                    <a:cubicBezTo>
                      <a:pt x="1729031" y="3178674"/>
                      <a:pt x="1734516" y="3159244"/>
                      <a:pt x="1740001" y="3140351"/>
                    </a:cubicBezTo>
                    <a:cubicBezTo>
                      <a:pt x="1802267" y="2925975"/>
                      <a:pt x="1822270" y="3238253"/>
                      <a:pt x="1827432" y="3301589"/>
                    </a:cubicBezTo>
                    <a:cubicBezTo>
                      <a:pt x="1832594" y="3364066"/>
                      <a:pt x="1836680" y="3426865"/>
                      <a:pt x="1838616" y="3489771"/>
                    </a:cubicBezTo>
                    <a:close/>
                    <a:moveTo>
                      <a:pt x="1564170" y="3487410"/>
                    </a:moveTo>
                    <a:lnTo>
                      <a:pt x="1535564" y="3425040"/>
                    </a:lnTo>
                    <a:cubicBezTo>
                      <a:pt x="1542877" y="3377592"/>
                      <a:pt x="1491795" y="3295148"/>
                      <a:pt x="1475879" y="3261655"/>
                    </a:cubicBezTo>
                    <a:cubicBezTo>
                      <a:pt x="1401890" y="3105785"/>
                      <a:pt x="1306931" y="2958931"/>
                      <a:pt x="1193798" y="2851904"/>
                    </a:cubicBezTo>
                    <a:cubicBezTo>
                      <a:pt x="1160030" y="2820022"/>
                      <a:pt x="963014" y="2661897"/>
                      <a:pt x="1019151" y="2841169"/>
                    </a:cubicBezTo>
                    <a:cubicBezTo>
                      <a:pt x="1024635" y="2858560"/>
                      <a:pt x="1031195" y="2875092"/>
                      <a:pt x="1038293" y="2891301"/>
                    </a:cubicBezTo>
                    <a:cubicBezTo>
                      <a:pt x="1050660" y="2919749"/>
                      <a:pt x="1064748" y="2946693"/>
                      <a:pt x="1079481" y="2972994"/>
                    </a:cubicBezTo>
                    <a:cubicBezTo>
                      <a:pt x="1096365" y="3002837"/>
                      <a:pt x="1115293" y="3030533"/>
                      <a:pt x="1134220" y="3058229"/>
                    </a:cubicBezTo>
                    <a:cubicBezTo>
                      <a:pt x="1094322" y="3039121"/>
                      <a:pt x="1054532" y="3020979"/>
                      <a:pt x="1016462" y="3003803"/>
                    </a:cubicBezTo>
                    <a:cubicBezTo>
                      <a:pt x="1004202" y="2998221"/>
                      <a:pt x="892144" y="2935100"/>
                      <a:pt x="883756" y="2959146"/>
                    </a:cubicBezTo>
                    <a:cubicBezTo>
                      <a:pt x="868915" y="3001656"/>
                      <a:pt x="1003880" y="3144967"/>
                      <a:pt x="1021624" y="3165792"/>
                    </a:cubicBezTo>
                    <a:cubicBezTo>
                      <a:pt x="1173042" y="3344206"/>
                      <a:pt x="1379522" y="3496749"/>
                      <a:pt x="1588045" y="3524338"/>
                    </a:cubicBezTo>
                    <a:lnTo>
                      <a:pt x="1545136" y="3469697"/>
                    </a:lnTo>
                    <a:cubicBezTo>
                      <a:pt x="1551373" y="3475709"/>
                      <a:pt x="1558040" y="3481076"/>
                      <a:pt x="1564170" y="3487410"/>
                    </a:cubicBezTo>
                    <a:close/>
                    <a:moveTo>
                      <a:pt x="1285531" y="2804456"/>
                    </a:moveTo>
                    <a:cubicBezTo>
                      <a:pt x="1304888" y="2763771"/>
                      <a:pt x="1360057" y="2657281"/>
                      <a:pt x="1376188" y="2614234"/>
                    </a:cubicBezTo>
                    <a:cubicBezTo>
                      <a:pt x="1424689" y="2484879"/>
                      <a:pt x="1449746" y="2347579"/>
                      <a:pt x="1449101" y="2205557"/>
                    </a:cubicBezTo>
                    <a:cubicBezTo>
                      <a:pt x="1448993" y="2177539"/>
                      <a:pt x="1453295" y="2085219"/>
                      <a:pt x="1426625" y="2072122"/>
                    </a:cubicBezTo>
                    <a:cubicBezTo>
                      <a:pt x="1385867" y="2052263"/>
                      <a:pt x="1348980" y="2174426"/>
                      <a:pt x="1339839" y="2206308"/>
                    </a:cubicBezTo>
                    <a:cubicBezTo>
                      <a:pt x="1328225" y="2246886"/>
                      <a:pt x="1318116" y="2291758"/>
                      <a:pt x="1309297" y="2338884"/>
                    </a:cubicBezTo>
                    <a:cubicBezTo>
                      <a:pt x="1297360" y="2240230"/>
                      <a:pt x="1275744" y="2144797"/>
                      <a:pt x="1234449" y="2078348"/>
                    </a:cubicBezTo>
                    <a:cubicBezTo>
                      <a:pt x="1191539" y="2009001"/>
                      <a:pt x="1170031" y="2238620"/>
                      <a:pt x="1168848" y="2263525"/>
                    </a:cubicBezTo>
                    <a:cubicBezTo>
                      <a:pt x="1161428" y="2430775"/>
                      <a:pt x="1202831" y="2656959"/>
                      <a:pt x="1265851" y="2800162"/>
                    </a:cubicBezTo>
                    <a:cubicBezTo>
                      <a:pt x="1267786" y="2826463"/>
                      <a:pt x="1276927" y="2822598"/>
                      <a:pt x="1285531" y="2804456"/>
                    </a:cubicBezTo>
                    <a:close/>
                    <a:moveTo>
                      <a:pt x="972262" y="2340280"/>
                    </a:moveTo>
                    <a:cubicBezTo>
                      <a:pt x="984845" y="2347687"/>
                      <a:pt x="991835" y="2351122"/>
                      <a:pt x="989899" y="2348223"/>
                    </a:cubicBezTo>
                    <a:cubicBezTo>
                      <a:pt x="988071" y="2345647"/>
                      <a:pt x="985920" y="2341997"/>
                      <a:pt x="983985" y="2339206"/>
                    </a:cubicBezTo>
                    <a:cubicBezTo>
                      <a:pt x="992050" y="2338133"/>
                      <a:pt x="996029" y="2336630"/>
                      <a:pt x="994416" y="2334805"/>
                    </a:cubicBezTo>
                    <a:cubicBezTo>
                      <a:pt x="984952" y="2324177"/>
                      <a:pt x="973446" y="2314301"/>
                      <a:pt x="961508" y="2304747"/>
                    </a:cubicBezTo>
                    <a:cubicBezTo>
                      <a:pt x="885154" y="2184302"/>
                      <a:pt x="772128" y="1983881"/>
                      <a:pt x="691364" y="1911957"/>
                    </a:cubicBezTo>
                    <a:cubicBezTo>
                      <a:pt x="657812" y="1882222"/>
                      <a:pt x="607375" y="1831124"/>
                      <a:pt x="562530" y="1840141"/>
                    </a:cubicBezTo>
                    <a:cubicBezTo>
                      <a:pt x="486928" y="1855385"/>
                      <a:pt x="602858" y="2032188"/>
                      <a:pt x="615763" y="2049364"/>
                    </a:cubicBezTo>
                    <a:cubicBezTo>
                      <a:pt x="627055" y="2064393"/>
                      <a:pt x="641465" y="2080495"/>
                      <a:pt x="657812" y="2097027"/>
                    </a:cubicBezTo>
                    <a:cubicBezTo>
                      <a:pt x="632432" y="2084145"/>
                      <a:pt x="606837" y="2072337"/>
                      <a:pt x="580812" y="2062353"/>
                    </a:cubicBezTo>
                    <a:cubicBezTo>
                      <a:pt x="556292" y="2052799"/>
                      <a:pt x="478432" y="2016945"/>
                      <a:pt x="460688" y="2067291"/>
                    </a:cubicBezTo>
                    <a:cubicBezTo>
                      <a:pt x="437674" y="2132452"/>
                      <a:pt x="525321" y="2210065"/>
                      <a:pt x="555110" y="2234541"/>
                    </a:cubicBezTo>
                    <a:cubicBezTo>
                      <a:pt x="667813" y="2326968"/>
                      <a:pt x="899672" y="2344788"/>
                      <a:pt x="972262" y="2340280"/>
                    </a:cubicBezTo>
                    <a:close/>
                    <a:moveTo>
                      <a:pt x="906232" y="1971858"/>
                    </a:moveTo>
                    <a:cubicBezTo>
                      <a:pt x="906340" y="1971429"/>
                      <a:pt x="906340" y="1970999"/>
                      <a:pt x="906340" y="1970570"/>
                    </a:cubicBezTo>
                    <a:cubicBezTo>
                      <a:pt x="917847" y="1943196"/>
                      <a:pt x="942904" y="1837243"/>
                      <a:pt x="950001" y="1808151"/>
                    </a:cubicBezTo>
                    <a:cubicBezTo>
                      <a:pt x="985275" y="1660976"/>
                      <a:pt x="1026786" y="1502636"/>
                      <a:pt x="1026463" y="1348483"/>
                    </a:cubicBezTo>
                    <a:cubicBezTo>
                      <a:pt x="1026356" y="1331630"/>
                      <a:pt x="1025603" y="1314883"/>
                      <a:pt x="1023130" y="1298566"/>
                    </a:cubicBezTo>
                    <a:cubicBezTo>
                      <a:pt x="1016032" y="1253157"/>
                      <a:pt x="990867" y="1229433"/>
                      <a:pt x="961939" y="1267757"/>
                    </a:cubicBezTo>
                    <a:cubicBezTo>
                      <a:pt x="939785" y="1297170"/>
                      <a:pt x="917847" y="1615567"/>
                      <a:pt x="907200" y="1815880"/>
                    </a:cubicBezTo>
                    <a:cubicBezTo>
                      <a:pt x="895478" y="1620827"/>
                      <a:pt x="861925" y="1242315"/>
                      <a:pt x="829125" y="1243603"/>
                    </a:cubicBezTo>
                    <a:cubicBezTo>
                      <a:pt x="774386" y="1245643"/>
                      <a:pt x="768149" y="1372315"/>
                      <a:pt x="766966" y="1421051"/>
                    </a:cubicBezTo>
                    <a:cubicBezTo>
                      <a:pt x="762557" y="1606335"/>
                      <a:pt x="876658" y="1899720"/>
                      <a:pt x="899887" y="1991503"/>
                    </a:cubicBezTo>
                    <a:cubicBezTo>
                      <a:pt x="901500" y="1998051"/>
                      <a:pt x="905157" y="1978836"/>
                      <a:pt x="906232" y="1971858"/>
                    </a:cubicBezTo>
                    <a:close/>
                    <a:moveTo>
                      <a:pt x="127632" y="761822"/>
                    </a:moveTo>
                    <a:cubicBezTo>
                      <a:pt x="113867" y="750121"/>
                      <a:pt x="21167" y="665100"/>
                      <a:pt x="1702" y="710831"/>
                    </a:cubicBezTo>
                    <a:cubicBezTo>
                      <a:pt x="-5074" y="726611"/>
                      <a:pt x="10197" y="751516"/>
                      <a:pt x="15789" y="762680"/>
                    </a:cubicBezTo>
                    <a:cubicBezTo>
                      <a:pt x="43105" y="816784"/>
                      <a:pt x="75152" y="867238"/>
                      <a:pt x="107200" y="916189"/>
                    </a:cubicBezTo>
                    <a:cubicBezTo>
                      <a:pt x="244853" y="1126915"/>
                      <a:pt x="466388" y="1164702"/>
                      <a:pt x="438857" y="1124553"/>
                    </a:cubicBezTo>
                    <a:cubicBezTo>
                      <a:pt x="345834" y="988972"/>
                      <a:pt x="244100" y="861441"/>
                      <a:pt x="127632" y="761822"/>
                    </a:cubicBezTo>
                    <a:close/>
                    <a:moveTo>
                      <a:pt x="435416" y="700311"/>
                    </a:moveTo>
                    <a:cubicBezTo>
                      <a:pt x="430899" y="518462"/>
                      <a:pt x="417241" y="337364"/>
                      <a:pt x="383796" y="162707"/>
                    </a:cubicBezTo>
                    <a:cubicBezTo>
                      <a:pt x="377344" y="129322"/>
                      <a:pt x="360782" y="-5616"/>
                      <a:pt x="318949" y="181"/>
                    </a:cubicBezTo>
                    <a:cubicBezTo>
                      <a:pt x="270340" y="6837"/>
                      <a:pt x="266253" y="195342"/>
                      <a:pt x="264640" y="235919"/>
                    </a:cubicBezTo>
                    <a:cubicBezTo>
                      <a:pt x="255284" y="464465"/>
                      <a:pt x="384764" y="908997"/>
                      <a:pt x="413262" y="986395"/>
                    </a:cubicBezTo>
                    <a:cubicBezTo>
                      <a:pt x="441761" y="1063794"/>
                      <a:pt x="436169" y="729188"/>
                      <a:pt x="435416" y="7003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 rot="5528855">
                <a:off x="9332251" y="-837584"/>
                <a:ext cx="2764035" cy="6533007"/>
              </a:xfrm>
              <a:custGeom>
                <a:avLst/>
                <a:gdLst/>
                <a:ahLst/>
                <a:cxnLst/>
                <a:rect l="l" t="t" r="r" b="b"/>
                <a:pathLst>
                  <a:path w="2762094" h="6528418" extrusionOk="0">
                    <a:moveTo>
                      <a:pt x="3579" y="52095"/>
                    </a:moveTo>
                    <a:cubicBezTo>
                      <a:pt x="-5131" y="33953"/>
                      <a:pt x="2612" y="12268"/>
                      <a:pt x="20786" y="3573"/>
                    </a:cubicBezTo>
                    <a:cubicBezTo>
                      <a:pt x="38853" y="-5122"/>
                      <a:pt x="60684" y="2607"/>
                      <a:pt x="69395" y="20749"/>
                    </a:cubicBezTo>
                    <a:lnTo>
                      <a:pt x="556665" y="1020704"/>
                    </a:lnTo>
                    <a:cubicBezTo>
                      <a:pt x="837455" y="1597811"/>
                      <a:pt x="1182878" y="2329179"/>
                      <a:pt x="1465927" y="2906287"/>
                    </a:cubicBezTo>
                    <a:cubicBezTo>
                      <a:pt x="1632401" y="3245617"/>
                      <a:pt x="1776829" y="3531702"/>
                      <a:pt x="1875983" y="3699595"/>
                    </a:cubicBezTo>
                    <a:cubicBezTo>
                      <a:pt x="2153009" y="4172682"/>
                      <a:pt x="2335184" y="4635141"/>
                      <a:pt x="2459072" y="5049292"/>
                    </a:cubicBezTo>
                    <a:cubicBezTo>
                      <a:pt x="2651464" y="5692420"/>
                      <a:pt x="2703836" y="6218107"/>
                      <a:pt x="2761156" y="6482186"/>
                    </a:cubicBezTo>
                    <a:cubicBezTo>
                      <a:pt x="2765780" y="6502689"/>
                      <a:pt x="2752875" y="6522978"/>
                      <a:pt x="2732335" y="6527487"/>
                    </a:cubicBezTo>
                    <a:cubicBezTo>
                      <a:pt x="2711794" y="6532103"/>
                      <a:pt x="2691469" y="6519113"/>
                      <a:pt x="2686952" y="6498717"/>
                    </a:cubicBezTo>
                    <a:cubicBezTo>
                      <a:pt x="2626944" y="6236464"/>
                      <a:pt x="2568119" y="5714319"/>
                      <a:pt x="2370888" y="5076022"/>
                    </a:cubicBezTo>
                    <a:cubicBezTo>
                      <a:pt x="2245280" y="4669492"/>
                      <a:pt x="2063642" y="4215299"/>
                      <a:pt x="1787799" y="3751552"/>
                    </a:cubicBezTo>
                    <a:cubicBezTo>
                      <a:pt x="1687785" y="3581941"/>
                      <a:pt x="1540776" y="3293924"/>
                      <a:pt x="1374302" y="2950837"/>
                    </a:cubicBezTo>
                    <a:cubicBezTo>
                      <a:pt x="1093619" y="2372333"/>
                      <a:pt x="756154" y="1637101"/>
                      <a:pt x="479880" y="1057524"/>
                    </a:cubicBezTo>
                    <a:lnTo>
                      <a:pt x="3579" y="52095"/>
                    </a:lnTo>
                    <a:lnTo>
                      <a:pt x="3579" y="52095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 rot="5528855">
                <a:off x="10970153" y="-235307"/>
                <a:ext cx="2864100" cy="3914881"/>
              </a:xfrm>
              <a:custGeom>
                <a:avLst/>
                <a:gdLst/>
                <a:ahLst/>
                <a:cxnLst/>
                <a:rect l="l" t="t" r="r" b="b"/>
                <a:pathLst>
                  <a:path w="2862088" h="3912131" extrusionOk="0">
                    <a:moveTo>
                      <a:pt x="2267483" y="3498409"/>
                    </a:moveTo>
                    <a:cubicBezTo>
                      <a:pt x="2280173" y="3529110"/>
                      <a:pt x="2297164" y="3582248"/>
                      <a:pt x="2272430" y="3614023"/>
                    </a:cubicBezTo>
                    <a:cubicBezTo>
                      <a:pt x="2248771" y="3644296"/>
                      <a:pt x="2203711" y="3613594"/>
                      <a:pt x="2182310" y="3598458"/>
                    </a:cubicBezTo>
                    <a:cubicBezTo>
                      <a:pt x="2104880" y="3543388"/>
                      <a:pt x="2033473" y="3459548"/>
                      <a:pt x="1980670" y="3366691"/>
                    </a:cubicBezTo>
                    <a:cubicBezTo>
                      <a:pt x="1959484" y="3329656"/>
                      <a:pt x="1939374" y="3254082"/>
                      <a:pt x="1969485" y="3229714"/>
                    </a:cubicBezTo>
                    <a:cubicBezTo>
                      <a:pt x="1999597" y="3205346"/>
                      <a:pt x="2036591" y="3227352"/>
                      <a:pt x="2036914" y="3227567"/>
                    </a:cubicBezTo>
                    <a:cubicBezTo>
                      <a:pt x="2066918" y="3243240"/>
                      <a:pt x="2095201" y="3263959"/>
                      <a:pt x="2121119" y="3288756"/>
                    </a:cubicBezTo>
                    <a:cubicBezTo>
                      <a:pt x="2178976" y="3343933"/>
                      <a:pt x="2232855" y="3414462"/>
                      <a:pt x="2267483" y="3498409"/>
                    </a:cubicBezTo>
                    <a:close/>
                    <a:moveTo>
                      <a:pt x="1893454" y="3397286"/>
                    </a:moveTo>
                    <a:cubicBezTo>
                      <a:pt x="1869364" y="3381613"/>
                      <a:pt x="1860224" y="3373776"/>
                      <a:pt x="1818175" y="3359177"/>
                    </a:cubicBezTo>
                    <a:cubicBezTo>
                      <a:pt x="1776126" y="3344578"/>
                      <a:pt x="1747197" y="3364974"/>
                      <a:pt x="1747197" y="3364974"/>
                    </a:cubicBezTo>
                    <a:cubicBezTo>
                      <a:pt x="1715258" y="3422942"/>
                      <a:pt x="1770749" y="3494007"/>
                      <a:pt x="1797312" y="3530291"/>
                    </a:cubicBezTo>
                    <a:cubicBezTo>
                      <a:pt x="1868074" y="3627335"/>
                      <a:pt x="1959807" y="3705377"/>
                      <a:pt x="2058315" y="3745096"/>
                    </a:cubicBezTo>
                    <a:cubicBezTo>
                      <a:pt x="2086168" y="3756368"/>
                      <a:pt x="2145101" y="3781917"/>
                      <a:pt x="2170481" y="3744345"/>
                    </a:cubicBezTo>
                    <a:cubicBezTo>
                      <a:pt x="2197043" y="3704840"/>
                      <a:pt x="2150370" y="3643866"/>
                      <a:pt x="2132841" y="3620035"/>
                    </a:cubicBezTo>
                    <a:cubicBezTo>
                      <a:pt x="2065305" y="3528466"/>
                      <a:pt x="1980132" y="3453644"/>
                      <a:pt x="1893454" y="3397286"/>
                    </a:cubicBezTo>
                    <a:close/>
                    <a:moveTo>
                      <a:pt x="2574944" y="3323859"/>
                    </a:moveTo>
                    <a:cubicBezTo>
                      <a:pt x="2569029" y="3314198"/>
                      <a:pt x="2562791" y="3304751"/>
                      <a:pt x="2555586" y="3296593"/>
                    </a:cubicBezTo>
                    <a:cubicBezTo>
                      <a:pt x="2529454" y="3267179"/>
                      <a:pt x="2508376" y="3289293"/>
                      <a:pt x="2498267" y="3329227"/>
                    </a:cubicBezTo>
                    <a:cubicBezTo>
                      <a:pt x="2484071" y="3384941"/>
                      <a:pt x="2489986" y="3448813"/>
                      <a:pt x="2497514" y="3504098"/>
                    </a:cubicBezTo>
                    <a:cubicBezTo>
                      <a:pt x="2505042" y="3558846"/>
                      <a:pt x="2518162" y="3611876"/>
                      <a:pt x="2532895" y="3663511"/>
                    </a:cubicBezTo>
                    <a:cubicBezTo>
                      <a:pt x="2552790" y="3733610"/>
                      <a:pt x="2579998" y="3816268"/>
                      <a:pt x="2634414" y="3847937"/>
                    </a:cubicBezTo>
                    <a:lnTo>
                      <a:pt x="2695282" y="3837309"/>
                    </a:lnTo>
                    <a:cubicBezTo>
                      <a:pt x="2721092" y="3806929"/>
                      <a:pt x="2700444" y="3708705"/>
                      <a:pt x="2695175" y="3676178"/>
                    </a:cubicBezTo>
                    <a:cubicBezTo>
                      <a:pt x="2674635" y="3550687"/>
                      <a:pt x="2635489" y="3422513"/>
                      <a:pt x="2574944" y="3323859"/>
                    </a:cubicBezTo>
                    <a:close/>
                    <a:moveTo>
                      <a:pt x="2848959" y="3555626"/>
                    </a:moveTo>
                    <a:cubicBezTo>
                      <a:pt x="2841861" y="3521489"/>
                      <a:pt x="2832075" y="3488318"/>
                      <a:pt x="2820783" y="3456650"/>
                    </a:cubicBezTo>
                    <a:cubicBezTo>
                      <a:pt x="2813685" y="3436790"/>
                      <a:pt x="2805835" y="3417253"/>
                      <a:pt x="2796909" y="3398789"/>
                    </a:cubicBezTo>
                    <a:cubicBezTo>
                      <a:pt x="2791962" y="3388376"/>
                      <a:pt x="2786585" y="3378070"/>
                      <a:pt x="2780132" y="3369160"/>
                    </a:cubicBezTo>
                    <a:cubicBezTo>
                      <a:pt x="2738407" y="3311622"/>
                      <a:pt x="2716683" y="3443124"/>
                      <a:pt x="2712812" y="3478227"/>
                    </a:cubicBezTo>
                    <a:cubicBezTo>
                      <a:pt x="2711736" y="3488210"/>
                      <a:pt x="2710338" y="3503883"/>
                      <a:pt x="2709693" y="3513867"/>
                    </a:cubicBezTo>
                    <a:cubicBezTo>
                      <a:pt x="2703778" y="3605650"/>
                      <a:pt x="2705821" y="3704518"/>
                      <a:pt x="2722060" y="3792759"/>
                    </a:cubicBezTo>
                    <a:cubicBezTo>
                      <a:pt x="2729911" y="3835484"/>
                      <a:pt x="2742708" y="3877135"/>
                      <a:pt x="2769809" y="3903007"/>
                    </a:cubicBezTo>
                    <a:lnTo>
                      <a:pt x="2810889" y="3912131"/>
                    </a:lnTo>
                    <a:cubicBezTo>
                      <a:pt x="2840786" y="3847937"/>
                      <a:pt x="2858423" y="3793188"/>
                      <a:pt x="2861541" y="3714180"/>
                    </a:cubicBezTo>
                    <a:cubicBezTo>
                      <a:pt x="2863692" y="3660505"/>
                      <a:pt x="2859498" y="3606616"/>
                      <a:pt x="2848959" y="3555626"/>
                    </a:cubicBezTo>
                    <a:close/>
                    <a:moveTo>
                      <a:pt x="1197446" y="1157129"/>
                    </a:moveTo>
                    <a:cubicBezTo>
                      <a:pt x="1183251" y="1073290"/>
                      <a:pt x="764054" y="606537"/>
                      <a:pt x="433687" y="251212"/>
                    </a:cubicBezTo>
                    <a:cubicBezTo>
                      <a:pt x="220863" y="22237"/>
                      <a:pt x="8683" y="-10397"/>
                      <a:pt x="4059" y="2377"/>
                    </a:cubicBezTo>
                    <a:cubicBezTo>
                      <a:pt x="-39495" y="125292"/>
                      <a:pt x="280118" y="406975"/>
                      <a:pt x="356795" y="485340"/>
                    </a:cubicBezTo>
                    <a:cubicBezTo>
                      <a:pt x="647049" y="782160"/>
                      <a:pt x="1210458" y="1233991"/>
                      <a:pt x="1197446" y="1157129"/>
                    </a:cubicBezTo>
                    <a:lnTo>
                      <a:pt x="1197446" y="1157129"/>
                    </a:lnTo>
                    <a:close/>
                    <a:moveTo>
                      <a:pt x="1299180" y="887791"/>
                    </a:moveTo>
                    <a:cubicBezTo>
                      <a:pt x="1328109" y="941573"/>
                      <a:pt x="1430273" y="1016717"/>
                      <a:pt x="1437263" y="910120"/>
                    </a:cubicBezTo>
                    <a:cubicBezTo>
                      <a:pt x="1449630" y="718394"/>
                      <a:pt x="1408012" y="360386"/>
                      <a:pt x="1341659" y="194317"/>
                    </a:cubicBezTo>
                    <a:cubicBezTo>
                      <a:pt x="1314989" y="127654"/>
                      <a:pt x="1257239" y="232748"/>
                      <a:pt x="1240247" y="390873"/>
                    </a:cubicBezTo>
                    <a:cubicBezTo>
                      <a:pt x="1221965" y="561236"/>
                      <a:pt x="1247345" y="791499"/>
                      <a:pt x="1299180" y="887791"/>
                    </a:cubicBezTo>
                    <a:lnTo>
                      <a:pt x="1299180" y="887791"/>
                    </a:lnTo>
                    <a:close/>
                    <a:moveTo>
                      <a:pt x="850087" y="1098410"/>
                    </a:moveTo>
                    <a:cubicBezTo>
                      <a:pt x="643608" y="1134586"/>
                      <a:pt x="1201425" y="1638589"/>
                      <a:pt x="1260358" y="1527376"/>
                    </a:cubicBezTo>
                    <a:cubicBezTo>
                      <a:pt x="1276274" y="1497318"/>
                      <a:pt x="1186799" y="1321695"/>
                      <a:pt x="1081086" y="1213595"/>
                    </a:cubicBezTo>
                    <a:cubicBezTo>
                      <a:pt x="1000968" y="1131473"/>
                      <a:pt x="863207" y="1096155"/>
                      <a:pt x="850087" y="1098410"/>
                    </a:cubicBezTo>
                    <a:lnTo>
                      <a:pt x="850087" y="1098410"/>
                    </a:lnTo>
                    <a:close/>
                    <a:moveTo>
                      <a:pt x="1850867" y="1521579"/>
                    </a:moveTo>
                    <a:cubicBezTo>
                      <a:pt x="1773760" y="1360770"/>
                      <a:pt x="1755908" y="1569349"/>
                      <a:pt x="1751284" y="1610356"/>
                    </a:cubicBezTo>
                    <a:cubicBezTo>
                      <a:pt x="1737304" y="1736599"/>
                      <a:pt x="1772255" y="2058216"/>
                      <a:pt x="1793978" y="2085268"/>
                    </a:cubicBezTo>
                    <a:cubicBezTo>
                      <a:pt x="1859578" y="2167604"/>
                      <a:pt x="1870978" y="2026119"/>
                      <a:pt x="1874419" y="2001858"/>
                    </a:cubicBezTo>
                    <a:cubicBezTo>
                      <a:pt x="1890335" y="1889893"/>
                      <a:pt x="1879258" y="1580835"/>
                      <a:pt x="1850867" y="1521579"/>
                    </a:cubicBezTo>
                    <a:lnTo>
                      <a:pt x="1850867" y="1521579"/>
                    </a:lnTo>
                    <a:close/>
                    <a:moveTo>
                      <a:pt x="2083372" y="1591248"/>
                    </a:moveTo>
                    <a:cubicBezTo>
                      <a:pt x="2056379" y="1356798"/>
                      <a:pt x="1952171" y="1542834"/>
                      <a:pt x="1942278" y="1629357"/>
                    </a:cubicBezTo>
                    <a:cubicBezTo>
                      <a:pt x="1927114" y="1760215"/>
                      <a:pt x="1923780" y="1885813"/>
                      <a:pt x="1930448" y="2010016"/>
                    </a:cubicBezTo>
                    <a:cubicBezTo>
                      <a:pt x="1931416" y="2027836"/>
                      <a:pt x="1933029" y="2045441"/>
                      <a:pt x="1936363" y="2062617"/>
                    </a:cubicBezTo>
                    <a:cubicBezTo>
                      <a:pt x="1962603" y="2199487"/>
                      <a:pt x="2088534" y="1901379"/>
                      <a:pt x="2083372" y="1591248"/>
                    </a:cubicBezTo>
                    <a:lnTo>
                      <a:pt x="2083372" y="1591248"/>
                    </a:lnTo>
                    <a:close/>
                    <a:moveTo>
                      <a:pt x="1474903" y="2267009"/>
                    </a:moveTo>
                    <a:cubicBezTo>
                      <a:pt x="1356607" y="2243500"/>
                      <a:pt x="1401882" y="2358793"/>
                      <a:pt x="1433284" y="2395828"/>
                    </a:cubicBezTo>
                    <a:cubicBezTo>
                      <a:pt x="1512542" y="2488900"/>
                      <a:pt x="1628472" y="2612995"/>
                      <a:pt x="1739454" y="2628131"/>
                    </a:cubicBezTo>
                    <a:cubicBezTo>
                      <a:pt x="1818390" y="2638759"/>
                      <a:pt x="1743541" y="2507256"/>
                      <a:pt x="1724829" y="2480956"/>
                    </a:cubicBezTo>
                    <a:cubicBezTo>
                      <a:pt x="1663315" y="2394003"/>
                      <a:pt x="1568571" y="2285688"/>
                      <a:pt x="1474903" y="2267009"/>
                    </a:cubicBezTo>
                    <a:lnTo>
                      <a:pt x="1474903" y="2267009"/>
                    </a:lnTo>
                    <a:close/>
                    <a:moveTo>
                      <a:pt x="1342734" y="2650567"/>
                    </a:moveTo>
                    <a:cubicBezTo>
                      <a:pt x="1445436" y="2699733"/>
                      <a:pt x="1732464" y="2824043"/>
                      <a:pt x="1750854" y="2789369"/>
                    </a:cubicBezTo>
                    <a:cubicBezTo>
                      <a:pt x="1769674" y="2754051"/>
                      <a:pt x="1721280" y="2694687"/>
                      <a:pt x="1706224" y="2675794"/>
                    </a:cubicBezTo>
                    <a:cubicBezTo>
                      <a:pt x="1634817" y="2586480"/>
                      <a:pt x="1379621" y="2452938"/>
                      <a:pt x="1356177" y="2458520"/>
                    </a:cubicBezTo>
                    <a:cubicBezTo>
                      <a:pt x="1247023" y="2484391"/>
                      <a:pt x="1280683" y="2620831"/>
                      <a:pt x="1342734" y="2650567"/>
                    </a:cubicBezTo>
                    <a:lnTo>
                      <a:pt x="1342734" y="2650567"/>
                    </a:lnTo>
                    <a:close/>
                    <a:moveTo>
                      <a:pt x="2313941" y="2796776"/>
                    </a:moveTo>
                    <a:cubicBezTo>
                      <a:pt x="2312758" y="2827478"/>
                      <a:pt x="2323189" y="2926239"/>
                      <a:pt x="2352225" y="2935686"/>
                    </a:cubicBezTo>
                    <a:cubicBezTo>
                      <a:pt x="2388359" y="2947387"/>
                      <a:pt x="2445356" y="2863762"/>
                      <a:pt x="2450196" y="2841004"/>
                    </a:cubicBezTo>
                    <a:cubicBezTo>
                      <a:pt x="2472672" y="2736661"/>
                      <a:pt x="2492890" y="2555563"/>
                      <a:pt x="2483641" y="2448644"/>
                    </a:cubicBezTo>
                    <a:cubicBezTo>
                      <a:pt x="2480737" y="2414507"/>
                      <a:pt x="2471704" y="2340329"/>
                      <a:pt x="2436645" y="2339148"/>
                    </a:cubicBezTo>
                    <a:cubicBezTo>
                      <a:pt x="2404813" y="2337967"/>
                      <a:pt x="2385348" y="2404845"/>
                      <a:pt x="2375669" y="2435547"/>
                    </a:cubicBezTo>
                    <a:cubicBezTo>
                      <a:pt x="2340396" y="2547942"/>
                      <a:pt x="2318673" y="2666991"/>
                      <a:pt x="2313941" y="2796776"/>
                    </a:cubicBezTo>
                    <a:lnTo>
                      <a:pt x="2313941" y="2796776"/>
                    </a:lnTo>
                    <a:close/>
                    <a:moveTo>
                      <a:pt x="2253395" y="2985925"/>
                    </a:moveTo>
                    <a:cubicBezTo>
                      <a:pt x="2253180" y="2990219"/>
                      <a:pt x="2300928" y="2854315"/>
                      <a:pt x="2299960" y="2758131"/>
                    </a:cubicBezTo>
                    <a:cubicBezTo>
                      <a:pt x="2298885" y="2643053"/>
                      <a:pt x="2304369" y="2592706"/>
                      <a:pt x="2276624" y="2506290"/>
                    </a:cubicBezTo>
                    <a:cubicBezTo>
                      <a:pt x="2267053" y="2476447"/>
                      <a:pt x="2249954" y="2428248"/>
                      <a:pt x="2219627" y="2433293"/>
                    </a:cubicBezTo>
                    <a:cubicBezTo>
                      <a:pt x="2184246" y="2439197"/>
                      <a:pt x="2164781" y="2490295"/>
                      <a:pt x="2155640" y="2530551"/>
                    </a:cubicBezTo>
                    <a:cubicBezTo>
                      <a:pt x="2132518" y="2632103"/>
                      <a:pt x="2142950" y="2747288"/>
                      <a:pt x="2161339" y="2845835"/>
                    </a:cubicBezTo>
                    <a:cubicBezTo>
                      <a:pt x="2168007" y="2881474"/>
                      <a:pt x="2211239" y="3018881"/>
                      <a:pt x="2253395" y="2985925"/>
                    </a:cubicBezTo>
                    <a:lnTo>
                      <a:pt x="2253395" y="2985925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 rot="5528855">
                <a:off x="6913708" y="2274115"/>
                <a:ext cx="4044489" cy="3289426"/>
              </a:xfrm>
              <a:custGeom>
                <a:avLst/>
                <a:gdLst/>
                <a:ahLst/>
                <a:cxnLst/>
                <a:rect l="l" t="t" r="r" b="b"/>
                <a:pathLst>
                  <a:path w="4041648" h="3287116" extrusionOk="0">
                    <a:moveTo>
                      <a:pt x="4041473" y="82674"/>
                    </a:moveTo>
                    <a:cubicBezTo>
                      <a:pt x="4045022" y="101568"/>
                      <a:pt x="3993510" y="151163"/>
                      <a:pt x="3983616" y="163615"/>
                    </a:cubicBezTo>
                    <a:cubicBezTo>
                      <a:pt x="3913391" y="251749"/>
                      <a:pt x="3844458" y="341707"/>
                      <a:pt x="3765845" y="422326"/>
                    </a:cubicBezTo>
                    <a:cubicBezTo>
                      <a:pt x="3452039" y="744588"/>
                      <a:pt x="2857550" y="968624"/>
                      <a:pt x="2454808" y="657742"/>
                    </a:cubicBezTo>
                    <a:cubicBezTo>
                      <a:pt x="2438139" y="647652"/>
                      <a:pt x="2469541" y="509386"/>
                      <a:pt x="2475456" y="493820"/>
                    </a:cubicBezTo>
                    <a:cubicBezTo>
                      <a:pt x="2515784" y="388726"/>
                      <a:pt x="2592783" y="303061"/>
                      <a:pt x="2675267" y="230279"/>
                    </a:cubicBezTo>
                    <a:cubicBezTo>
                      <a:pt x="2960467" y="-21132"/>
                      <a:pt x="3371598" y="-26392"/>
                      <a:pt x="3726054" y="27497"/>
                    </a:cubicBezTo>
                    <a:cubicBezTo>
                      <a:pt x="3811012" y="40486"/>
                      <a:pt x="3895862" y="53905"/>
                      <a:pt x="3980282" y="70651"/>
                    </a:cubicBezTo>
                    <a:cubicBezTo>
                      <a:pt x="3985229" y="71617"/>
                      <a:pt x="4040613" y="78058"/>
                      <a:pt x="4041473" y="82674"/>
                    </a:cubicBezTo>
                    <a:close/>
                    <a:moveTo>
                      <a:pt x="393347" y="1185255"/>
                    </a:moveTo>
                    <a:cubicBezTo>
                      <a:pt x="292150" y="1181282"/>
                      <a:pt x="190309" y="1189441"/>
                      <a:pt x="89112" y="1195560"/>
                    </a:cubicBezTo>
                    <a:cubicBezTo>
                      <a:pt x="74809" y="1196419"/>
                      <a:pt x="10607" y="1191910"/>
                      <a:pt x="176" y="1205544"/>
                    </a:cubicBezTo>
                    <a:cubicBezTo>
                      <a:pt x="-2513" y="1208979"/>
                      <a:pt x="26523" y="1249771"/>
                      <a:pt x="28781" y="1253636"/>
                    </a:cubicBezTo>
                    <a:cubicBezTo>
                      <a:pt x="68357" y="1319978"/>
                      <a:pt x="110405" y="1384816"/>
                      <a:pt x="152777" y="1449226"/>
                    </a:cubicBezTo>
                    <a:cubicBezTo>
                      <a:pt x="329790" y="1718349"/>
                      <a:pt x="580576" y="1989620"/>
                      <a:pt x="920407" y="2028802"/>
                    </a:cubicBezTo>
                    <a:cubicBezTo>
                      <a:pt x="1018700" y="2040181"/>
                      <a:pt x="1122477" y="2040074"/>
                      <a:pt x="1217114" y="2003790"/>
                    </a:cubicBezTo>
                    <a:cubicBezTo>
                      <a:pt x="1231094" y="1998315"/>
                      <a:pt x="1342615" y="1936160"/>
                      <a:pt x="1339388" y="1918984"/>
                    </a:cubicBezTo>
                    <a:cubicBezTo>
                      <a:pt x="1305513" y="1463181"/>
                      <a:pt x="797918" y="1201035"/>
                      <a:pt x="393347" y="1185255"/>
                    </a:cubicBezTo>
                    <a:close/>
                    <a:moveTo>
                      <a:pt x="3553988" y="2576711"/>
                    </a:moveTo>
                    <a:cubicBezTo>
                      <a:pt x="3234590" y="2532483"/>
                      <a:pt x="2864970" y="2542145"/>
                      <a:pt x="2611711" y="2771764"/>
                    </a:cubicBezTo>
                    <a:cubicBezTo>
                      <a:pt x="2538367" y="2838105"/>
                      <a:pt x="2470186" y="2916148"/>
                      <a:pt x="2435235" y="3011152"/>
                    </a:cubicBezTo>
                    <a:cubicBezTo>
                      <a:pt x="2429966" y="3025214"/>
                      <a:pt x="2403403" y="3149846"/>
                      <a:pt x="2418566" y="3158756"/>
                    </a:cubicBezTo>
                    <a:cubicBezTo>
                      <a:pt x="2784530" y="3433462"/>
                      <a:pt x="3316429" y="3224776"/>
                      <a:pt x="3594639" y="2931284"/>
                    </a:cubicBezTo>
                    <a:cubicBezTo>
                      <a:pt x="3664326" y="2857750"/>
                      <a:pt x="3725302" y="2775951"/>
                      <a:pt x="3787245" y="2695868"/>
                    </a:cubicBezTo>
                    <a:cubicBezTo>
                      <a:pt x="3796064" y="2684596"/>
                      <a:pt x="3841769" y="2639295"/>
                      <a:pt x="3838328" y="2622442"/>
                    </a:cubicBezTo>
                    <a:cubicBezTo>
                      <a:pt x="3837468" y="2618255"/>
                      <a:pt x="3787568" y="2613102"/>
                      <a:pt x="3783159" y="2612351"/>
                    </a:cubicBezTo>
                    <a:cubicBezTo>
                      <a:pt x="3707127" y="2598288"/>
                      <a:pt x="3630558" y="2587231"/>
                      <a:pt x="3553988" y="25767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 rot="5528855">
                <a:off x="6862212" y="4430570"/>
                <a:ext cx="1512578" cy="610116"/>
              </a:xfrm>
              <a:custGeom>
                <a:avLst/>
                <a:gdLst/>
                <a:ahLst/>
                <a:cxnLst/>
                <a:rect l="l" t="t" r="r" b="b"/>
                <a:pathLst>
                  <a:path w="1511516" h="609687" extrusionOk="0">
                    <a:moveTo>
                      <a:pt x="1508595" y="64459"/>
                    </a:moveTo>
                    <a:cubicBezTo>
                      <a:pt x="1502465" y="53294"/>
                      <a:pt x="1488377" y="49215"/>
                      <a:pt x="1477193" y="55334"/>
                    </a:cubicBezTo>
                    <a:cubicBezTo>
                      <a:pt x="1435682" y="77233"/>
                      <a:pt x="1390729" y="95268"/>
                      <a:pt x="1344164" y="111263"/>
                    </a:cubicBezTo>
                    <a:cubicBezTo>
                      <a:pt x="1234687" y="149049"/>
                      <a:pt x="1116714" y="175457"/>
                      <a:pt x="1012721" y="209379"/>
                    </a:cubicBezTo>
                    <a:cubicBezTo>
                      <a:pt x="939701" y="233748"/>
                      <a:pt x="866787" y="257794"/>
                      <a:pt x="793982" y="282055"/>
                    </a:cubicBezTo>
                    <a:cubicBezTo>
                      <a:pt x="813447" y="253178"/>
                      <a:pt x="840655" y="221832"/>
                      <a:pt x="871197" y="189842"/>
                    </a:cubicBezTo>
                    <a:cubicBezTo>
                      <a:pt x="880875" y="179644"/>
                      <a:pt x="890877" y="169446"/>
                      <a:pt x="900878" y="159248"/>
                    </a:cubicBezTo>
                    <a:cubicBezTo>
                      <a:pt x="910879" y="149049"/>
                      <a:pt x="920881" y="138959"/>
                      <a:pt x="930882" y="129083"/>
                    </a:cubicBezTo>
                    <a:cubicBezTo>
                      <a:pt x="967446" y="93228"/>
                      <a:pt x="1004656" y="61238"/>
                      <a:pt x="1040145" y="44492"/>
                    </a:cubicBezTo>
                    <a:cubicBezTo>
                      <a:pt x="1052082" y="39768"/>
                      <a:pt x="1057781" y="26350"/>
                      <a:pt x="1053049" y="14541"/>
                    </a:cubicBezTo>
                    <a:cubicBezTo>
                      <a:pt x="1048318" y="2626"/>
                      <a:pt x="1034767" y="-3064"/>
                      <a:pt x="1022938" y="1660"/>
                    </a:cubicBezTo>
                    <a:cubicBezTo>
                      <a:pt x="994977" y="10784"/>
                      <a:pt x="964758" y="26457"/>
                      <a:pt x="934646" y="46960"/>
                    </a:cubicBezTo>
                    <a:cubicBezTo>
                      <a:pt x="908944" y="64351"/>
                      <a:pt x="883241" y="84962"/>
                      <a:pt x="859690" y="108042"/>
                    </a:cubicBezTo>
                    <a:cubicBezTo>
                      <a:pt x="841193" y="126184"/>
                      <a:pt x="824201" y="145829"/>
                      <a:pt x="808930" y="165689"/>
                    </a:cubicBezTo>
                    <a:cubicBezTo>
                      <a:pt x="782905" y="199611"/>
                      <a:pt x="762150" y="234070"/>
                      <a:pt x="747524" y="264020"/>
                    </a:cubicBezTo>
                    <a:cubicBezTo>
                      <a:pt x="741395" y="274862"/>
                      <a:pt x="745373" y="287851"/>
                      <a:pt x="755160" y="294937"/>
                    </a:cubicBezTo>
                    <a:cubicBezTo>
                      <a:pt x="740642" y="299767"/>
                      <a:pt x="726123" y="304491"/>
                      <a:pt x="711713" y="309428"/>
                    </a:cubicBezTo>
                    <a:cubicBezTo>
                      <a:pt x="644930" y="332079"/>
                      <a:pt x="578362" y="355374"/>
                      <a:pt x="512008" y="378991"/>
                    </a:cubicBezTo>
                    <a:cubicBezTo>
                      <a:pt x="510933" y="379420"/>
                      <a:pt x="509750" y="379850"/>
                      <a:pt x="508675" y="380279"/>
                    </a:cubicBezTo>
                    <a:cubicBezTo>
                      <a:pt x="511579" y="376951"/>
                      <a:pt x="514697" y="373731"/>
                      <a:pt x="517601" y="370295"/>
                    </a:cubicBezTo>
                    <a:cubicBezTo>
                      <a:pt x="527602" y="358702"/>
                      <a:pt x="537496" y="347108"/>
                      <a:pt x="546959" y="335085"/>
                    </a:cubicBezTo>
                    <a:cubicBezTo>
                      <a:pt x="554918" y="325101"/>
                      <a:pt x="562446" y="314796"/>
                      <a:pt x="569758" y="304383"/>
                    </a:cubicBezTo>
                    <a:cubicBezTo>
                      <a:pt x="577071" y="293863"/>
                      <a:pt x="583739" y="283128"/>
                      <a:pt x="590729" y="272393"/>
                    </a:cubicBezTo>
                    <a:cubicBezTo>
                      <a:pt x="592557" y="269602"/>
                      <a:pt x="622884" y="223549"/>
                      <a:pt x="636219" y="206588"/>
                    </a:cubicBezTo>
                    <a:cubicBezTo>
                      <a:pt x="636756" y="205944"/>
                      <a:pt x="637079" y="205193"/>
                      <a:pt x="637402" y="204442"/>
                    </a:cubicBezTo>
                    <a:lnTo>
                      <a:pt x="637187" y="204549"/>
                    </a:lnTo>
                    <a:lnTo>
                      <a:pt x="637509" y="204334"/>
                    </a:lnTo>
                    <a:cubicBezTo>
                      <a:pt x="637832" y="203582"/>
                      <a:pt x="638155" y="203046"/>
                      <a:pt x="638585" y="203368"/>
                    </a:cubicBezTo>
                    <a:cubicBezTo>
                      <a:pt x="638585" y="203475"/>
                      <a:pt x="638692" y="203582"/>
                      <a:pt x="638692" y="203582"/>
                    </a:cubicBezTo>
                    <a:cubicBezTo>
                      <a:pt x="648801" y="196712"/>
                      <a:pt x="651920" y="182972"/>
                      <a:pt x="645467" y="172452"/>
                    </a:cubicBezTo>
                    <a:cubicBezTo>
                      <a:pt x="641381" y="164186"/>
                      <a:pt x="631379" y="156671"/>
                      <a:pt x="613743" y="164186"/>
                    </a:cubicBezTo>
                    <a:cubicBezTo>
                      <a:pt x="611485" y="165152"/>
                      <a:pt x="607075" y="168587"/>
                      <a:pt x="601268" y="173847"/>
                    </a:cubicBezTo>
                    <a:cubicBezTo>
                      <a:pt x="583846" y="189520"/>
                      <a:pt x="543841" y="233855"/>
                      <a:pt x="541583" y="236539"/>
                    </a:cubicBezTo>
                    <a:cubicBezTo>
                      <a:pt x="533517" y="246415"/>
                      <a:pt x="525236" y="255969"/>
                      <a:pt x="517493" y="265952"/>
                    </a:cubicBezTo>
                    <a:cubicBezTo>
                      <a:pt x="509750" y="275936"/>
                      <a:pt x="502115" y="286134"/>
                      <a:pt x="494909" y="296439"/>
                    </a:cubicBezTo>
                    <a:cubicBezTo>
                      <a:pt x="486091" y="308892"/>
                      <a:pt x="477811" y="321666"/>
                      <a:pt x="469530" y="334441"/>
                    </a:cubicBezTo>
                    <a:cubicBezTo>
                      <a:pt x="457163" y="353656"/>
                      <a:pt x="445333" y="373087"/>
                      <a:pt x="432966" y="392517"/>
                    </a:cubicBezTo>
                    <a:cubicBezTo>
                      <a:pt x="428987" y="397670"/>
                      <a:pt x="427696" y="404003"/>
                      <a:pt x="428449" y="410014"/>
                    </a:cubicBezTo>
                    <a:cubicBezTo>
                      <a:pt x="290581" y="459717"/>
                      <a:pt x="152928" y="510171"/>
                      <a:pt x="15813" y="562987"/>
                    </a:cubicBezTo>
                    <a:cubicBezTo>
                      <a:pt x="3230" y="567603"/>
                      <a:pt x="-3114" y="581451"/>
                      <a:pt x="1510" y="593904"/>
                    </a:cubicBezTo>
                    <a:cubicBezTo>
                      <a:pt x="6134" y="606463"/>
                      <a:pt x="20007" y="612796"/>
                      <a:pt x="32481" y="608181"/>
                    </a:cubicBezTo>
                    <a:cubicBezTo>
                      <a:pt x="172178" y="559015"/>
                      <a:pt x="312412" y="512425"/>
                      <a:pt x="452431" y="465514"/>
                    </a:cubicBezTo>
                    <a:cubicBezTo>
                      <a:pt x="452968" y="465299"/>
                      <a:pt x="453506" y="465192"/>
                      <a:pt x="454044" y="464977"/>
                    </a:cubicBezTo>
                    <a:cubicBezTo>
                      <a:pt x="454151" y="471418"/>
                      <a:pt x="456302" y="478503"/>
                      <a:pt x="464905" y="486447"/>
                    </a:cubicBezTo>
                    <a:cubicBezTo>
                      <a:pt x="472649" y="493640"/>
                      <a:pt x="496523" y="509527"/>
                      <a:pt x="498996" y="510815"/>
                    </a:cubicBezTo>
                    <a:cubicBezTo>
                      <a:pt x="509965" y="516397"/>
                      <a:pt x="521257" y="521013"/>
                      <a:pt x="532764" y="525307"/>
                    </a:cubicBezTo>
                    <a:cubicBezTo>
                      <a:pt x="543733" y="529279"/>
                      <a:pt x="554918" y="532822"/>
                      <a:pt x="566102" y="536364"/>
                    </a:cubicBezTo>
                    <a:cubicBezTo>
                      <a:pt x="580083" y="540551"/>
                      <a:pt x="594063" y="544845"/>
                      <a:pt x="608366" y="548495"/>
                    </a:cubicBezTo>
                    <a:cubicBezTo>
                      <a:pt x="622454" y="552037"/>
                      <a:pt x="636649" y="555258"/>
                      <a:pt x="650844" y="557941"/>
                    </a:cubicBezTo>
                    <a:cubicBezTo>
                      <a:pt x="667836" y="561269"/>
                      <a:pt x="684935" y="563845"/>
                      <a:pt x="702034" y="566529"/>
                    </a:cubicBezTo>
                    <a:cubicBezTo>
                      <a:pt x="727522" y="570501"/>
                      <a:pt x="752901" y="573829"/>
                      <a:pt x="778281" y="578230"/>
                    </a:cubicBezTo>
                    <a:cubicBezTo>
                      <a:pt x="791186" y="581558"/>
                      <a:pt x="804306" y="573722"/>
                      <a:pt x="807640" y="560732"/>
                    </a:cubicBezTo>
                    <a:cubicBezTo>
                      <a:pt x="810866" y="547850"/>
                      <a:pt x="803016" y="534754"/>
                      <a:pt x="790111" y="531426"/>
                    </a:cubicBezTo>
                    <a:cubicBezTo>
                      <a:pt x="755375" y="520154"/>
                      <a:pt x="720854" y="509420"/>
                      <a:pt x="685580" y="500080"/>
                    </a:cubicBezTo>
                    <a:cubicBezTo>
                      <a:pt x="671707" y="496323"/>
                      <a:pt x="657835" y="492780"/>
                      <a:pt x="643854" y="489775"/>
                    </a:cubicBezTo>
                    <a:cubicBezTo>
                      <a:pt x="622991" y="485159"/>
                      <a:pt x="602021" y="481831"/>
                      <a:pt x="581265" y="477215"/>
                    </a:cubicBezTo>
                    <a:cubicBezTo>
                      <a:pt x="568468" y="474746"/>
                      <a:pt x="555670" y="472277"/>
                      <a:pt x="543088" y="469164"/>
                    </a:cubicBezTo>
                    <a:cubicBezTo>
                      <a:pt x="535022" y="467231"/>
                      <a:pt x="527065" y="465192"/>
                      <a:pt x="519214" y="462616"/>
                    </a:cubicBezTo>
                    <a:cubicBezTo>
                      <a:pt x="518031" y="462186"/>
                      <a:pt x="505664" y="459287"/>
                      <a:pt x="498566" y="455638"/>
                    </a:cubicBezTo>
                    <a:lnTo>
                      <a:pt x="498243" y="454887"/>
                    </a:lnTo>
                    <a:lnTo>
                      <a:pt x="497921" y="454350"/>
                    </a:lnTo>
                    <a:lnTo>
                      <a:pt x="498243" y="455423"/>
                    </a:lnTo>
                    <a:cubicBezTo>
                      <a:pt x="495662" y="454027"/>
                      <a:pt x="495340" y="452632"/>
                      <a:pt x="495125" y="451129"/>
                    </a:cubicBezTo>
                    <a:cubicBezTo>
                      <a:pt x="495232" y="451129"/>
                      <a:pt x="495340" y="451022"/>
                      <a:pt x="495447" y="451022"/>
                    </a:cubicBezTo>
                    <a:cubicBezTo>
                      <a:pt x="496307" y="452095"/>
                      <a:pt x="497276" y="453061"/>
                      <a:pt x="497921" y="454350"/>
                    </a:cubicBezTo>
                    <a:cubicBezTo>
                      <a:pt x="497598" y="453061"/>
                      <a:pt x="497060" y="451773"/>
                      <a:pt x="496630" y="450700"/>
                    </a:cubicBezTo>
                    <a:cubicBezTo>
                      <a:pt x="575458" y="424399"/>
                      <a:pt x="654286" y="398206"/>
                      <a:pt x="732899" y="371261"/>
                    </a:cubicBezTo>
                    <a:cubicBezTo>
                      <a:pt x="751288" y="365035"/>
                      <a:pt x="769570" y="358380"/>
                      <a:pt x="787852" y="352046"/>
                    </a:cubicBezTo>
                    <a:cubicBezTo>
                      <a:pt x="789573" y="356018"/>
                      <a:pt x="791186" y="360312"/>
                      <a:pt x="795057" y="362888"/>
                    </a:cubicBezTo>
                    <a:cubicBezTo>
                      <a:pt x="804414" y="369007"/>
                      <a:pt x="869907" y="393912"/>
                      <a:pt x="882381" y="397562"/>
                    </a:cubicBezTo>
                    <a:cubicBezTo>
                      <a:pt x="909482" y="404862"/>
                      <a:pt x="936904" y="412054"/>
                      <a:pt x="964758" y="417314"/>
                    </a:cubicBezTo>
                    <a:cubicBezTo>
                      <a:pt x="983255" y="420750"/>
                      <a:pt x="1001859" y="423433"/>
                      <a:pt x="1020572" y="425365"/>
                    </a:cubicBezTo>
                    <a:cubicBezTo>
                      <a:pt x="1067567" y="430196"/>
                      <a:pt x="1114563" y="430947"/>
                      <a:pt x="1160913" y="431055"/>
                    </a:cubicBezTo>
                    <a:cubicBezTo>
                      <a:pt x="1174248" y="431914"/>
                      <a:pt x="1185756" y="421716"/>
                      <a:pt x="1186508" y="408512"/>
                    </a:cubicBezTo>
                    <a:cubicBezTo>
                      <a:pt x="1187369" y="395200"/>
                      <a:pt x="1177152" y="383714"/>
                      <a:pt x="1163924" y="382963"/>
                    </a:cubicBezTo>
                    <a:lnTo>
                      <a:pt x="895394" y="340882"/>
                    </a:lnTo>
                    <a:cubicBezTo>
                      <a:pt x="885930" y="339271"/>
                      <a:pt x="874853" y="332187"/>
                      <a:pt x="864099" y="326497"/>
                    </a:cubicBezTo>
                    <a:cubicBezTo>
                      <a:pt x="863669" y="326282"/>
                      <a:pt x="863239" y="326175"/>
                      <a:pt x="862809" y="325853"/>
                    </a:cubicBezTo>
                    <a:cubicBezTo>
                      <a:pt x="919268" y="306101"/>
                      <a:pt x="975834" y="286456"/>
                      <a:pt x="1032401" y="266704"/>
                    </a:cubicBezTo>
                    <a:cubicBezTo>
                      <a:pt x="1135533" y="229776"/>
                      <a:pt x="1253184" y="200362"/>
                      <a:pt x="1361586" y="159355"/>
                    </a:cubicBezTo>
                    <a:cubicBezTo>
                      <a:pt x="1410087" y="140998"/>
                      <a:pt x="1456652" y="120280"/>
                      <a:pt x="1499561" y="95804"/>
                    </a:cubicBezTo>
                    <a:cubicBezTo>
                      <a:pt x="1510746" y="89686"/>
                      <a:pt x="1514832" y="75623"/>
                      <a:pt x="1508595" y="64459"/>
                    </a:cubicBezTo>
                    <a:close/>
                    <a:moveTo>
                      <a:pt x="500502" y="461650"/>
                    </a:moveTo>
                    <a:cubicBezTo>
                      <a:pt x="500609" y="462616"/>
                      <a:pt x="500717" y="463689"/>
                      <a:pt x="500717" y="464763"/>
                    </a:cubicBezTo>
                    <a:cubicBezTo>
                      <a:pt x="500824" y="467983"/>
                      <a:pt x="500287" y="470989"/>
                      <a:pt x="499211" y="473780"/>
                    </a:cubicBezTo>
                    <a:cubicBezTo>
                      <a:pt x="500932" y="470237"/>
                      <a:pt x="501685" y="466158"/>
                      <a:pt x="500502" y="461650"/>
                    </a:cubicBezTo>
                    <a:close/>
                    <a:moveTo>
                      <a:pt x="637509" y="204334"/>
                    </a:moveTo>
                    <a:lnTo>
                      <a:pt x="638692" y="203582"/>
                    </a:lnTo>
                    <a:cubicBezTo>
                      <a:pt x="638907" y="204012"/>
                      <a:pt x="638155" y="204227"/>
                      <a:pt x="637402" y="204442"/>
                    </a:cubicBezTo>
                    <a:lnTo>
                      <a:pt x="637509" y="204334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 rot="5528855">
                <a:off x="5526018" y="-195215"/>
                <a:ext cx="5186086" cy="7145281"/>
              </a:xfrm>
              <a:custGeom>
                <a:avLst/>
                <a:gdLst/>
                <a:ahLst/>
                <a:cxnLst/>
                <a:rect l="l" t="t" r="r" b="b"/>
                <a:pathLst>
                  <a:path w="5182443" h="7140262" extrusionOk="0">
                    <a:moveTo>
                      <a:pt x="3707469" y="3755381"/>
                    </a:moveTo>
                    <a:cubicBezTo>
                      <a:pt x="4118062" y="3271560"/>
                      <a:pt x="4611247" y="2858911"/>
                      <a:pt x="5163472" y="2584634"/>
                    </a:cubicBezTo>
                    <a:cubicBezTo>
                      <a:pt x="5180249" y="2576369"/>
                      <a:pt x="5187239" y="2556079"/>
                      <a:pt x="5178958" y="2539333"/>
                    </a:cubicBezTo>
                    <a:cubicBezTo>
                      <a:pt x="5170785" y="2522587"/>
                      <a:pt x="5150460" y="2515609"/>
                      <a:pt x="5133683" y="2523875"/>
                    </a:cubicBezTo>
                    <a:cubicBezTo>
                      <a:pt x="4568984" y="2796541"/>
                      <a:pt x="4061281" y="3209190"/>
                      <a:pt x="3640041" y="3697950"/>
                    </a:cubicBezTo>
                    <a:cubicBezTo>
                      <a:pt x="3599606" y="3744861"/>
                      <a:pt x="3562504" y="3794564"/>
                      <a:pt x="3523574" y="3842871"/>
                    </a:cubicBezTo>
                    <a:cubicBezTo>
                      <a:pt x="3538629" y="3772664"/>
                      <a:pt x="3546588" y="3700955"/>
                      <a:pt x="3550029" y="3628280"/>
                    </a:cubicBezTo>
                    <a:cubicBezTo>
                      <a:pt x="3557664" y="3465647"/>
                      <a:pt x="3542393" y="3298182"/>
                      <a:pt x="3534220" y="3133402"/>
                    </a:cubicBezTo>
                    <a:cubicBezTo>
                      <a:pt x="3526047" y="2970124"/>
                      <a:pt x="3524541" y="2809423"/>
                      <a:pt x="3564655" y="2658705"/>
                    </a:cubicBezTo>
                    <a:cubicBezTo>
                      <a:pt x="3587346" y="2570572"/>
                      <a:pt x="3647999" y="2448945"/>
                      <a:pt x="3733602" y="2387005"/>
                    </a:cubicBezTo>
                    <a:cubicBezTo>
                      <a:pt x="3784361" y="2350184"/>
                      <a:pt x="3844692" y="2336337"/>
                      <a:pt x="3910938" y="2372728"/>
                    </a:cubicBezTo>
                    <a:cubicBezTo>
                      <a:pt x="3977398" y="2409012"/>
                      <a:pt x="4010198" y="2495106"/>
                      <a:pt x="4007832" y="2575724"/>
                    </a:cubicBezTo>
                    <a:cubicBezTo>
                      <a:pt x="4005467" y="2655055"/>
                      <a:pt x="3968365" y="2731810"/>
                      <a:pt x="3884590" y="2748771"/>
                    </a:cubicBezTo>
                    <a:cubicBezTo>
                      <a:pt x="3858242" y="2754245"/>
                      <a:pt x="3835766" y="2743296"/>
                      <a:pt x="3818882" y="2727301"/>
                    </a:cubicBezTo>
                    <a:cubicBezTo>
                      <a:pt x="3802966" y="2712165"/>
                      <a:pt x="3791352" y="2692842"/>
                      <a:pt x="3785760" y="2675237"/>
                    </a:cubicBezTo>
                    <a:cubicBezTo>
                      <a:pt x="3784576" y="2671372"/>
                      <a:pt x="3783716" y="2666434"/>
                      <a:pt x="3783286" y="2662248"/>
                    </a:cubicBezTo>
                    <a:cubicBezTo>
                      <a:pt x="3796729" y="2661496"/>
                      <a:pt x="3808881" y="2652157"/>
                      <a:pt x="3812645" y="2638416"/>
                    </a:cubicBezTo>
                    <a:cubicBezTo>
                      <a:pt x="3817269" y="2621133"/>
                      <a:pt x="3807053" y="2603313"/>
                      <a:pt x="3789738" y="2598697"/>
                    </a:cubicBezTo>
                    <a:cubicBezTo>
                      <a:pt x="3770704" y="2593222"/>
                      <a:pt x="3755863" y="2596443"/>
                      <a:pt x="3744571" y="2602562"/>
                    </a:cubicBezTo>
                    <a:cubicBezTo>
                      <a:pt x="3730806" y="2610076"/>
                      <a:pt x="3721020" y="2623709"/>
                      <a:pt x="3717363" y="2642710"/>
                    </a:cubicBezTo>
                    <a:cubicBezTo>
                      <a:pt x="3713492" y="2663643"/>
                      <a:pt x="3718654" y="2694452"/>
                      <a:pt x="3733602" y="2724725"/>
                    </a:cubicBezTo>
                    <a:cubicBezTo>
                      <a:pt x="3761240" y="2780761"/>
                      <a:pt x="3821463" y="2832718"/>
                      <a:pt x="3898140" y="2819084"/>
                    </a:cubicBezTo>
                    <a:cubicBezTo>
                      <a:pt x="4018802" y="2797400"/>
                      <a:pt x="4080100" y="2692627"/>
                      <a:pt x="4085908" y="2578838"/>
                    </a:cubicBezTo>
                    <a:cubicBezTo>
                      <a:pt x="4091607" y="2468053"/>
                      <a:pt x="4042353" y="2351473"/>
                      <a:pt x="3952019" y="2299731"/>
                    </a:cubicBezTo>
                    <a:cubicBezTo>
                      <a:pt x="3852435" y="2242835"/>
                      <a:pt x="3760165" y="2260870"/>
                      <a:pt x="3682412" y="2315511"/>
                    </a:cubicBezTo>
                    <a:cubicBezTo>
                      <a:pt x="3579603" y="2387971"/>
                      <a:pt x="3504109" y="2530960"/>
                      <a:pt x="3476040" y="2635518"/>
                    </a:cubicBezTo>
                    <a:cubicBezTo>
                      <a:pt x="3434744" y="2795360"/>
                      <a:pt x="3435282" y="2965616"/>
                      <a:pt x="3446144" y="3138340"/>
                    </a:cubicBezTo>
                    <a:cubicBezTo>
                      <a:pt x="3456360" y="3300651"/>
                      <a:pt x="3475610" y="3465217"/>
                      <a:pt x="3471739" y="3625596"/>
                    </a:cubicBezTo>
                    <a:cubicBezTo>
                      <a:pt x="3468727" y="3752054"/>
                      <a:pt x="3450446" y="3875612"/>
                      <a:pt x="3402697" y="3993374"/>
                    </a:cubicBezTo>
                    <a:cubicBezTo>
                      <a:pt x="3325483" y="4096536"/>
                      <a:pt x="3251924" y="4202060"/>
                      <a:pt x="3182452" y="4309731"/>
                    </a:cubicBezTo>
                    <a:cubicBezTo>
                      <a:pt x="3062114" y="4496411"/>
                      <a:pt x="2955325" y="4689317"/>
                      <a:pt x="2859613" y="4885013"/>
                    </a:cubicBezTo>
                    <a:cubicBezTo>
                      <a:pt x="2873809" y="4784535"/>
                      <a:pt x="2889832" y="4663339"/>
                      <a:pt x="2907362" y="4525288"/>
                    </a:cubicBezTo>
                    <a:cubicBezTo>
                      <a:pt x="2958981" y="4118757"/>
                      <a:pt x="3027163" y="3566233"/>
                      <a:pt x="3111690" y="2985046"/>
                    </a:cubicBezTo>
                    <a:cubicBezTo>
                      <a:pt x="3139758" y="2791925"/>
                      <a:pt x="3169655" y="2595584"/>
                      <a:pt x="3201057" y="2400424"/>
                    </a:cubicBezTo>
                    <a:cubicBezTo>
                      <a:pt x="3233104" y="2200540"/>
                      <a:pt x="3267087" y="2002374"/>
                      <a:pt x="3303006" y="1809468"/>
                    </a:cubicBezTo>
                    <a:cubicBezTo>
                      <a:pt x="3441520" y="1763093"/>
                      <a:pt x="3580356" y="1718222"/>
                      <a:pt x="3719191" y="1673565"/>
                    </a:cubicBezTo>
                    <a:cubicBezTo>
                      <a:pt x="3721234" y="1672920"/>
                      <a:pt x="3723385" y="1672276"/>
                      <a:pt x="3725429" y="1671525"/>
                    </a:cubicBezTo>
                    <a:cubicBezTo>
                      <a:pt x="3723385" y="1679039"/>
                      <a:pt x="3724461" y="1687949"/>
                      <a:pt x="3735430" y="1698255"/>
                    </a:cubicBezTo>
                    <a:cubicBezTo>
                      <a:pt x="3743926" y="1706198"/>
                      <a:pt x="3769844" y="1723804"/>
                      <a:pt x="3772532" y="1725199"/>
                    </a:cubicBezTo>
                    <a:cubicBezTo>
                      <a:pt x="3784576" y="1731425"/>
                      <a:pt x="3797051" y="1736578"/>
                      <a:pt x="3809634" y="1741409"/>
                    </a:cubicBezTo>
                    <a:cubicBezTo>
                      <a:pt x="3821786" y="1746025"/>
                      <a:pt x="3834153" y="1749997"/>
                      <a:pt x="3846413" y="1753969"/>
                    </a:cubicBezTo>
                    <a:cubicBezTo>
                      <a:pt x="3862006" y="1758799"/>
                      <a:pt x="3877492" y="1763738"/>
                      <a:pt x="3893193" y="1767924"/>
                    </a:cubicBezTo>
                    <a:cubicBezTo>
                      <a:pt x="3908787" y="1772111"/>
                      <a:pt x="3924488" y="1775761"/>
                      <a:pt x="3940297" y="1779088"/>
                    </a:cubicBezTo>
                    <a:cubicBezTo>
                      <a:pt x="3959116" y="1783060"/>
                      <a:pt x="3978043" y="1786281"/>
                      <a:pt x="3996971" y="1789608"/>
                    </a:cubicBezTo>
                    <a:cubicBezTo>
                      <a:pt x="4025254" y="1794547"/>
                      <a:pt x="4053430" y="1798948"/>
                      <a:pt x="4081498" y="1804423"/>
                    </a:cubicBezTo>
                    <a:cubicBezTo>
                      <a:pt x="4094403" y="1807858"/>
                      <a:pt x="4107631" y="1800236"/>
                      <a:pt x="4111072" y="1787354"/>
                    </a:cubicBezTo>
                    <a:cubicBezTo>
                      <a:pt x="4114513" y="1774580"/>
                      <a:pt x="4106878" y="1761268"/>
                      <a:pt x="4093973" y="1757833"/>
                    </a:cubicBezTo>
                    <a:cubicBezTo>
                      <a:pt x="4055581" y="1745059"/>
                      <a:pt x="4017189" y="1732928"/>
                      <a:pt x="3978151" y="1722193"/>
                    </a:cubicBezTo>
                    <a:cubicBezTo>
                      <a:pt x="3962773" y="1717899"/>
                      <a:pt x="3947394" y="1713820"/>
                      <a:pt x="3931801" y="1710278"/>
                    </a:cubicBezTo>
                    <a:cubicBezTo>
                      <a:pt x="3908787" y="1704803"/>
                      <a:pt x="3885450" y="1700509"/>
                      <a:pt x="3862329" y="1695034"/>
                    </a:cubicBezTo>
                    <a:cubicBezTo>
                      <a:pt x="3848241" y="1692028"/>
                      <a:pt x="3834046" y="1689022"/>
                      <a:pt x="3819958" y="1685265"/>
                    </a:cubicBezTo>
                    <a:cubicBezTo>
                      <a:pt x="3811032" y="1682796"/>
                      <a:pt x="3802106" y="1680435"/>
                      <a:pt x="3793395" y="1677214"/>
                    </a:cubicBezTo>
                    <a:cubicBezTo>
                      <a:pt x="3792104" y="1676785"/>
                      <a:pt x="3777694" y="1673028"/>
                      <a:pt x="3769736" y="1668626"/>
                    </a:cubicBezTo>
                    <a:lnTo>
                      <a:pt x="3769413" y="1667875"/>
                    </a:lnTo>
                    <a:cubicBezTo>
                      <a:pt x="3769306" y="1667445"/>
                      <a:pt x="3769091" y="1667123"/>
                      <a:pt x="3768983" y="1666802"/>
                    </a:cubicBezTo>
                    <a:lnTo>
                      <a:pt x="3768660" y="1666157"/>
                    </a:lnTo>
                    <a:lnTo>
                      <a:pt x="3769198" y="1668304"/>
                    </a:lnTo>
                    <a:cubicBezTo>
                      <a:pt x="3765649" y="1666265"/>
                      <a:pt x="3763606" y="1664010"/>
                      <a:pt x="3765111" y="1661971"/>
                    </a:cubicBezTo>
                    <a:lnTo>
                      <a:pt x="3765327" y="1661649"/>
                    </a:lnTo>
                    <a:cubicBezTo>
                      <a:pt x="3764359" y="1660575"/>
                      <a:pt x="3762638" y="1660790"/>
                      <a:pt x="3761455" y="1659931"/>
                    </a:cubicBezTo>
                    <a:cubicBezTo>
                      <a:pt x="3851790" y="1631054"/>
                      <a:pt x="3942232" y="1602285"/>
                      <a:pt x="4032352" y="1572871"/>
                    </a:cubicBezTo>
                    <a:cubicBezTo>
                      <a:pt x="4053322" y="1566001"/>
                      <a:pt x="4074293" y="1558809"/>
                      <a:pt x="4095263" y="1551831"/>
                    </a:cubicBezTo>
                    <a:cubicBezTo>
                      <a:pt x="4096554" y="1557198"/>
                      <a:pt x="4099350" y="1562243"/>
                      <a:pt x="4104297" y="1565679"/>
                    </a:cubicBezTo>
                    <a:cubicBezTo>
                      <a:pt x="4114084" y="1572442"/>
                      <a:pt x="4186566" y="1600460"/>
                      <a:pt x="4200117" y="1604539"/>
                    </a:cubicBezTo>
                    <a:cubicBezTo>
                      <a:pt x="4230121" y="1613019"/>
                      <a:pt x="4260340" y="1621178"/>
                      <a:pt x="4291312" y="1627404"/>
                    </a:cubicBezTo>
                    <a:cubicBezTo>
                      <a:pt x="4311744" y="1631484"/>
                      <a:pt x="4332393" y="1634704"/>
                      <a:pt x="4353040" y="1637173"/>
                    </a:cubicBezTo>
                    <a:cubicBezTo>
                      <a:pt x="4405090" y="1643399"/>
                      <a:pt x="4457356" y="1645332"/>
                      <a:pt x="4508760" y="1646512"/>
                    </a:cubicBezTo>
                    <a:cubicBezTo>
                      <a:pt x="4522096" y="1647479"/>
                      <a:pt x="4533602" y="1637495"/>
                      <a:pt x="4534678" y="1624184"/>
                    </a:cubicBezTo>
                    <a:cubicBezTo>
                      <a:pt x="4535646" y="1610980"/>
                      <a:pt x="4525645" y="1599386"/>
                      <a:pt x="4512309" y="1598420"/>
                    </a:cubicBezTo>
                    <a:cubicBezTo>
                      <a:pt x="4482413" y="1594341"/>
                      <a:pt x="4452516" y="1589188"/>
                      <a:pt x="4422190" y="1584250"/>
                    </a:cubicBezTo>
                    <a:cubicBezTo>
                      <a:pt x="4387454" y="1578561"/>
                      <a:pt x="4352718" y="1572012"/>
                      <a:pt x="4317982" y="1566001"/>
                    </a:cubicBezTo>
                    <a:cubicBezTo>
                      <a:pt x="4283031" y="1559989"/>
                      <a:pt x="4248080" y="1555159"/>
                      <a:pt x="4213882" y="1548073"/>
                    </a:cubicBezTo>
                    <a:cubicBezTo>
                      <a:pt x="4203128" y="1546034"/>
                      <a:pt x="4190545" y="1537661"/>
                      <a:pt x="4178501" y="1530898"/>
                    </a:cubicBezTo>
                    <a:cubicBezTo>
                      <a:pt x="4175705" y="1529395"/>
                      <a:pt x="4173124" y="1528214"/>
                      <a:pt x="4170328" y="1526819"/>
                    </a:cubicBezTo>
                    <a:cubicBezTo>
                      <a:pt x="4235821" y="1504919"/>
                      <a:pt x="4301420" y="1483127"/>
                      <a:pt x="4367021" y="1461228"/>
                    </a:cubicBezTo>
                    <a:cubicBezTo>
                      <a:pt x="4482305" y="1421939"/>
                      <a:pt x="4613613" y="1391237"/>
                      <a:pt x="4734705" y="1347331"/>
                    </a:cubicBezTo>
                    <a:cubicBezTo>
                      <a:pt x="4788798" y="1327794"/>
                      <a:pt x="4840848" y="1305572"/>
                      <a:pt x="4888812" y="1279272"/>
                    </a:cubicBezTo>
                    <a:cubicBezTo>
                      <a:pt x="4900103" y="1273261"/>
                      <a:pt x="4904405" y="1259198"/>
                      <a:pt x="4898383" y="1247926"/>
                    </a:cubicBezTo>
                    <a:cubicBezTo>
                      <a:pt x="4892361" y="1236655"/>
                      <a:pt x="4878380" y="1232468"/>
                      <a:pt x="4867088" y="1238372"/>
                    </a:cubicBezTo>
                    <a:cubicBezTo>
                      <a:pt x="4820523" y="1262311"/>
                      <a:pt x="4770086" y="1281741"/>
                      <a:pt x="4717928" y="1299024"/>
                    </a:cubicBezTo>
                    <a:cubicBezTo>
                      <a:pt x="4595869" y="1339495"/>
                      <a:pt x="4464238" y="1367298"/>
                      <a:pt x="4348094" y="1403689"/>
                    </a:cubicBezTo>
                    <a:cubicBezTo>
                      <a:pt x="4263028" y="1430956"/>
                      <a:pt x="4177963" y="1457793"/>
                      <a:pt x="4093005" y="1484845"/>
                    </a:cubicBezTo>
                    <a:cubicBezTo>
                      <a:pt x="4093650" y="1483986"/>
                      <a:pt x="4094941" y="1483879"/>
                      <a:pt x="4095586" y="1482913"/>
                    </a:cubicBezTo>
                    <a:cubicBezTo>
                      <a:pt x="4117525" y="1449313"/>
                      <a:pt x="4150755" y="1411848"/>
                      <a:pt x="4187319" y="1374276"/>
                    </a:cubicBezTo>
                    <a:cubicBezTo>
                      <a:pt x="4198288" y="1363004"/>
                      <a:pt x="4209580" y="1351732"/>
                      <a:pt x="4220872" y="1340461"/>
                    </a:cubicBezTo>
                    <a:cubicBezTo>
                      <a:pt x="4232164" y="1329297"/>
                      <a:pt x="4243563" y="1318132"/>
                      <a:pt x="4254963" y="1307290"/>
                    </a:cubicBezTo>
                    <a:cubicBezTo>
                      <a:pt x="4296581" y="1267893"/>
                      <a:pt x="4339060" y="1233005"/>
                      <a:pt x="4379173" y="1215185"/>
                    </a:cubicBezTo>
                    <a:cubicBezTo>
                      <a:pt x="4391110" y="1210569"/>
                      <a:pt x="4397025" y="1197258"/>
                      <a:pt x="4392401" y="1185342"/>
                    </a:cubicBezTo>
                    <a:cubicBezTo>
                      <a:pt x="4387884" y="1173426"/>
                      <a:pt x="4374441" y="1167415"/>
                      <a:pt x="4362504" y="1172030"/>
                    </a:cubicBezTo>
                    <a:cubicBezTo>
                      <a:pt x="4331532" y="1181906"/>
                      <a:pt x="4298087" y="1198975"/>
                      <a:pt x="4264641" y="1221304"/>
                    </a:cubicBezTo>
                    <a:cubicBezTo>
                      <a:pt x="4236035" y="1240304"/>
                      <a:pt x="4207322" y="1262848"/>
                      <a:pt x="4180974" y="1288075"/>
                    </a:cubicBezTo>
                    <a:cubicBezTo>
                      <a:pt x="4160326" y="1307934"/>
                      <a:pt x="4141184" y="1329404"/>
                      <a:pt x="4123870" y="1351088"/>
                    </a:cubicBezTo>
                    <a:cubicBezTo>
                      <a:pt x="4094296" y="1388124"/>
                      <a:pt x="4070529" y="1425803"/>
                      <a:pt x="4053753" y="1458652"/>
                    </a:cubicBezTo>
                    <a:cubicBezTo>
                      <a:pt x="4047085" y="1470138"/>
                      <a:pt x="4050957" y="1484953"/>
                      <a:pt x="4062463" y="1491608"/>
                    </a:cubicBezTo>
                    <a:cubicBezTo>
                      <a:pt x="4064507" y="1492789"/>
                      <a:pt x="4066765" y="1491930"/>
                      <a:pt x="4069023" y="1492467"/>
                    </a:cubicBezTo>
                    <a:cubicBezTo>
                      <a:pt x="4050096" y="1498586"/>
                      <a:pt x="4030954" y="1504490"/>
                      <a:pt x="4012027" y="1510609"/>
                    </a:cubicBezTo>
                    <a:cubicBezTo>
                      <a:pt x="3937500" y="1534870"/>
                      <a:pt x="3863082" y="1559667"/>
                      <a:pt x="3788878" y="1584894"/>
                    </a:cubicBezTo>
                    <a:cubicBezTo>
                      <a:pt x="3783501" y="1586719"/>
                      <a:pt x="3778124" y="1588759"/>
                      <a:pt x="3772639" y="1590584"/>
                    </a:cubicBezTo>
                    <a:cubicBezTo>
                      <a:pt x="3778877" y="1583713"/>
                      <a:pt x="3785222" y="1576950"/>
                      <a:pt x="3791459" y="1569973"/>
                    </a:cubicBezTo>
                    <a:cubicBezTo>
                      <a:pt x="3802751" y="1557091"/>
                      <a:pt x="3813828" y="1544316"/>
                      <a:pt x="3824475" y="1531005"/>
                    </a:cubicBezTo>
                    <a:cubicBezTo>
                      <a:pt x="3833400" y="1519948"/>
                      <a:pt x="3841896" y="1508676"/>
                      <a:pt x="3850177" y="1497190"/>
                    </a:cubicBezTo>
                    <a:cubicBezTo>
                      <a:pt x="3858457" y="1485704"/>
                      <a:pt x="3866201" y="1473896"/>
                      <a:pt x="3874266" y="1462194"/>
                    </a:cubicBezTo>
                    <a:cubicBezTo>
                      <a:pt x="3876309" y="1459081"/>
                      <a:pt x="3911260" y="1408413"/>
                      <a:pt x="3926639" y="1389841"/>
                    </a:cubicBezTo>
                    <a:cubicBezTo>
                      <a:pt x="3927176" y="1389090"/>
                      <a:pt x="3927714" y="1388124"/>
                      <a:pt x="3928144" y="1387265"/>
                    </a:cubicBezTo>
                    <a:cubicBezTo>
                      <a:pt x="3928682" y="1386299"/>
                      <a:pt x="3929112" y="1385762"/>
                      <a:pt x="3929435" y="1386191"/>
                    </a:cubicBezTo>
                    <a:cubicBezTo>
                      <a:pt x="3929542" y="1386299"/>
                      <a:pt x="3929650" y="1386299"/>
                      <a:pt x="3929650" y="1386406"/>
                    </a:cubicBezTo>
                    <a:cubicBezTo>
                      <a:pt x="3940082" y="1379751"/>
                      <a:pt x="3943415" y="1365903"/>
                      <a:pt x="3936963" y="1355168"/>
                    </a:cubicBezTo>
                    <a:cubicBezTo>
                      <a:pt x="3932984" y="1346902"/>
                      <a:pt x="3922982" y="1339065"/>
                      <a:pt x="3905346" y="1346472"/>
                    </a:cubicBezTo>
                    <a:cubicBezTo>
                      <a:pt x="3902980" y="1347546"/>
                      <a:pt x="3898248" y="1351088"/>
                      <a:pt x="3892010" y="1356671"/>
                    </a:cubicBezTo>
                    <a:cubicBezTo>
                      <a:pt x="3872760" y="1373846"/>
                      <a:pt x="3828131" y="1422583"/>
                      <a:pt x="3825550" y="1425588"/>
                    </a:cubicBezTo>
                    <a:cubicBezTo>
                      <a:pt x="3816516" y="1436431"/>
                      <a:pt x="3807268" y="1447058"/>
                      <a:pt x="3798449" y="1458115"/>
                    </a:cubicBezTo>
                    <a:cubicBezTo>
                      <a:pt x="3789738" y="1469172"/>
                      <a:pt x="3781135" y="1480336"/>
                      <a:pt x="3772855" y="1491715"/>
                    </a:cubicBezTo>
                    <a:cubicBezTo>
                      <a:pt x="3762961" y="1505349"/>
                      <a:pt x="3753497" y="1519411"/>
                      <a:pt x="3743926" y="1533367"/>
                    </a:cubicBezTo>
                    <a:cubicBezTo>
                      <a:pt x="3729623" y="1554514"/>
                      <a:pt x="3716073" y="1575769"/>
                      <a:pt x="3701877" y="1597025"/>
                    </a:cubicBezTo>
                    <a:cubicBezTo>
                      <a:pt x="3697253" y="1603036"/>
                      <a:pt x="3696608" y="1610121"/>
                      <a:pt x="3698221" y="1616992"/>
                    </a:cubicBezTo>
                    <a:cubicBezTo>
                      <a:pt x="3569601" y="1661219"/>
                      <a:pt x="3441305" y="1706521"/>
                      <a:pt x="3313330" y="1753110"/>
                    </a:cubicBezTo>
                    <a:cubicBezTo>
                      <a:pt x="3327741" y="1676999"/>
                      <a:pt x="3342366" y="1601748"/>
                      <a:pt x="3357422" y="1527999"/>
                    </a:cubicBezTo>
                    <a:cubicBezTo>
                      <a:pt x="3494752" y="854707"/>
                      <a:pt x="3658430" y="288442"/>
                      <a:pt x="3861684" y="56246"/>
                    </a:cubicBezTo>
                    <a:cubicBezTo>
                      <a:pt x="3874051" y="42183"/>
                      <a:pt x="3872760" y="20821"/>
                      <a:pt x="3858780" y="8476"/>
                    </a:cubicBezTo>
                    <a:cubicBezTo>
                      <a:pt x="3844800" y="-3869"/>
                      <a:pt x="3823291" y="-2581"/>
                      <a:pt x="3810924" y="11374"/>
                    </a:cubicBezTo>
                    <a:cubicBezTo>
                      <a:pt x="3599928" y="246576"/>
                      <a:pt x="3418936" y="822288"/>
                      <a:pt x="3272249" y="1510287"/>
                    </a:cubicBezTo>
                    <a:cubicBezTo>
                      <a:pt x="3219877" y="1755472"/>
                      <a:pt x="3172021" y="2015149"/>
                      <a:pt x="3128251" y="2278261"/>
                    </a:cubicBezTo>
                    <a:cubicBezTo>
                      <a:pt x="3126638" y="2229310"/>
                      <a:pt x="3124810" y="2180251"/>
                      <a:pt x="3120831" y="2131622"/>
                    </a:cubicBezTo>
                    <a:cubicBezTo>
                      <a:pt x="3107173" y="1964373"/>
                      <a:pt x="3077815" y="1800880"/>
                      <a:pt x="3025227" y="1650055"/>
                    </a:cubicBezTo>
                    <a:cubicBezTo>
                      <a:pt x="2992964" y="1560311"/>
                      <a:pt x="2923170" y="1440617"/>
                      <a:pt x="2831330" y="1377174"/>
                    </a:cubicBezTo>
                    <a:cubicBezTo>
                      <a:pt x="2761320" y="1328760"/>
                      <a:pt x="2679374" y="1310725"/>
                      <a:pt x="2591405" y="1352269"/>
                    </a:cubicBezTo>
                    <a:cubicBezTo>
                      <a:pt x="2509028" y="1391237"/>
                      <a:pt x="2455688" y="1486455"/>
                      <a:pt x="2449665" y="1582103"/>
                    </a:cubicBezTo>
                    <a:cubicBezTo>
                      <a:pt x="2443428" y="1681186"/>
                      <a:pt x="2485799" y="1778015"/>
                      <a:pt x="2586458" y="1812259"/>
                    </a:cubicBezTo>
                    <a:cubicBezTo>
                      <a:pt x="2656790" y="1836091"/>
                      <a:pt x="2713464" y="1809790"/>
                      <a:pt x="2746265" y="1762342"/>
                    </a:cubicBezTo>
                    <a:cubicBezTo>
                      <a:pt x="2776268" y="1719188"/>
                      <a:pt x="2785732" y="1657355"/>
                      <a:pt x="2764009" y="1602607"/>
                    </a:cubicBezTo>
                    <a:cubicBezTo>
                      <a:pt x="2758847" y="1589725"/>
                      <a:pt x="2723466" y="1529180"/>
                      <a:pt x="2703463" y="1513937"/>
                    </a:cubicBezTo>
                    <a:cubicBezTo>
                      <a:pt x="2682600" y="1498049"/>
                      <a:pt x="2664103" y="1502772"/>
                      <a:pt x="2652596" y="1513507"/>
                    </a:cubicBezTo>
                    <a:cubicBezTo>
                      <a:pt x="2639261" y="1525530"/>
                      <a:pt x="2638293" y="1546034"/>
                      <a:pt x="2650230" y="1559345"/>
                    </a:cubicBezTo>
                    <a:cubicBezTo>
                      <a:pt x="2653779" y="1563210"/>
                      <a:pt x="2658833" y="1563317"/>
                      <a:pt x="2663458" y="1565142"/>
                    </a:cubicBezTo>
                    <a:cubicBezTo>
                      <a:pt x="2666254" y="1562029"/>
                      <a:pt x="2669910" y="1564069"/>
                      <a:pt x="2673889" y="1569006"/>
                    </a:cubicBezTo>
                    <a:cubicBezTo>
                      <a:pt x="2673352" y="1569006"/>
                      <a:pt x="2672706" y="1568899"/>
                      <a:pt x="2672169" y="1568899"/>
                    </a:cubicBezTo>
                    <a:cubicBezTo>
                      <a:pt x="2673029" y="1569006"/>
                      <a:pt x="2673674" y="1569973"/>
                      <a:pt x="2674642" y="1569973"/>
                    </a:cubicBezTo>
                    <a:cubicBezTo>
                      <a:pt x="2685611" y="1584787"/>
                      <a:pt x="2698409" y="1620427"/>
                      <a:pt x="2700667" y="1626653"/>
                    </a:cubicBezTo>
                    <a:cubicBezTo>
                      <a:pt x="2712604" y="1659394"/>
                      <a:pt x="2706474" y="1695893"/>
                      <a:pt x="2688085" y="1721012"/>
                    </a:cubicBezTo>
                    <a:cubicBezTo>
                      <a:pt x="2671953" y="1743019"/>
                      <a:pt x="2644530" y="1753861"/>
                      <a:pt x="2611515" y="1741731"/>
                    </a:cubicBezTo>
                    <a:cubicBezTo>
                      <a:pt x="2546668" y="1717899"/>
                      <a:pt x="2524729" y="1652309"/>
                      <a:pt x="2530321" y="1588007"/>
                    </a:cubicBezTo>
                    <a:cubicBezTo>
                      <a:pt x="2535914" y="1522417"/>
                      <a:pt x="2570112" y="1455539"/>
                      <a:pt x="2627324" y="1429883"/>
                    </a:cubicBezTo>
                    <a:cubicBezTo>
                      <a:pt x="2683998" y="1404334"/>
                      <a:pt x="2735725" y="1418611"/>
                      <a:pt x="2780032" y="1450171"/>
                    </a:cubicBezTo>
                    <a:cubicBezTo>
                      <a:pt x="2856064" y="1504168"/>
                      <a:pt x="2912201" y="1605505"/>
                      <a:pt x="2938548" y="1680757"/>
                    </a:cubicBezTo>
                    <a:cubicBezTo>
                      <a:pt x="2990491" y="1824068"/>
                      <a:pt x="3019097" y="1979938"/>
                      <a:pt x="3035121" y="2139351"/>
                    </a:cubicBezTo>
                    <a:cubicBezTo>
                      <a:pt x="3057274" y="2360812"/>
                      <a:pt x="3054586" y="2588499"/>
                      <a:pt x="3048563" y="2800513"/>
                    </a:cubicBezTo>
                    <a:cubicBezTo>
                      <a:pt x="3040283" y="2857730"/>
                      <a:pt x="3030819" y="2915591"/>
                      <a:pt x="3022968" y="2972486"/>
                    </a:cubicBezTo>
                    <a:cubicBezTo>
                      <a:pt x="2926827" y="3668214"/>
                      <a:pt x="2857785" y="4323472"/>
                      <a:pt x="2808423" y="4736980"/>
                    </a:cubicBezTo>
                    <a:cubicBezTo>
                      <a:pt x="2788958" y="4900149"/>
                      <a:pt x="2773580" y="5023494"/>
                      <a:pt x="2760675" y="5096705"/>
                    </a:cubicBezTo>
                    <a:cubicBezTo>
                      <a:pt x="2726692" y="5174319"/>
                      <a:pt x="2693999" y="5252147"/>
                      <a:pt x="2664103" y="5330082"/>
                    </a:cubicBezTo>
                    <a:cubicBezTo>
                      <a:pt x="2592373" y="5517943"/>
                      <a:pt x="2526988" y="5707950"/>
                      <a:pt x="2468162" y="5899997"/>
                    </a:cubicBezTo>
                    <a:cubicBezTo>
                      <a:pt x="2409445" y="6091937"/>
                      <a:pt x="2357180" y="6285809"/>
                      <a:pt x="2310937" y="6481399"/>
                    </a:cubicBezTo>
                    <a:cubicBezTo>
                      <a:pt x="2294376" y="6551927"/>
                      <a:pt x="2278567" y="6622777"/>
                      <a:pt x="2264371" y="6693842"/>
                    </a:cubicBezTo>
                    <a:cubicBezTo>
                      <a:pt x="2250069" y="6765014"/>
                      <a:pt x="2237271" y="6836616"/>
                      <a:pt x="2226624" y="6908540"/>
                    </a:cubicBezTo>
                    <a:cubicBezTo>
                      <a:pt x="2220925" y="6947293"/>
                      <a:pt x="2220602" y="7035749"/>
                      <a:pt x="2219419" y="7079868"/>
                    </a:cubicBezTo>
                    <a:cubicBezTo>
                      <a:pt x="2216085" y="7085665"/>
                      <a:pt x="2214472" y="7092536"/>
                      <a:pt x="2215333" y="7099729"/>
                    </a:cubicBezTo>
                    <a:cubicBezTo>
                      <a:pt x="2218882" y="7133221"/>
                      <a:pt x="2242003" y="7139770"/>
                      <a:pt x="2244476" y="7140199"/>
                    </a:cubicBezTo>
                    <a:cubicBezTo>
                      <a:pt x="2248133" y="7140843"/>
                      <a:pt x="2281040" y="7137193"/>
                      <a:pt x="2283729" y="7102412"/>
                    </a:cubicBezTo>
                    <a:cubicBezTo>
                      <a:pt x="2286095" y="7072032"/>
                      <a:pt x="2286310" y="6962537"/>
                      <a:pt x="2293408" y="6918845"/>
                    </a:cubicBezTo>
                    <a:cubicBezTo>
                      <a:pt x="2304807" y="6848210"/>
                      <a:pt x="2318250" y="6777897"/>
                      <a:pt x="2333198" y="6708012"/>
                    </a:cubicBezTo>
                    <a:cubicBezTo>
                      <a:pt x="2348146" y="6637914"/>
                      <a:pt x="2364600" y="6568137"/>
                      <a:pt x="2381914" y="6498467"/>
                    </a:cubicBezTo>
                    <a:cubicBezTo>
                      <a:pt x="2429985" y="6305132"/>
                      <a:pt x="2484186" y="6113407"/>
                      <a:pt x="2544409" y="5923721"/>
                    </a:cubicBezTo>
                    <a:cubicBezTo>
                      <a:pt x="2584630" y="5797157"/>
                      <a:pt x="2628507" y="5671881"/>
                      <a:pt x="2674212" y="5547249"/>
                    </a:cubicBezTo>
                    <a:cubicBezTo>
                      <a:pt x="2703248" y="5502377"/>
                      <a:pt x="2738091" y="5460403"/>
                      <a:pt x="2776806" y="5420899"/>
                    </a:cubicBezTo>
                    <a:cubicBezTo>
                      <a:pt x="2840471" y="5355953"/>
                      <a:pt x="2912631" y="5297341"/>
                      <a:pt x="2979092" y="5242271"/>
                    </a:cubicBezTo>
                    <a:cubicBezTo>
                      <a:pt x="3210198" y="5050116"/>
                      <a:pt x="3569494" y="4827582"/>
                      <a:pt x="3917283" y="4770043"/>
                    </a:cubicBezTo>
                    <a:cubicBezTo>
                      <a:pt x="4146776" y="4732149"/>
                      <a:pt x="4371645" y="4766715"/>
                      <a:pt x="4547690" y="4939976"/>
                    </a:cubicBezTo>
                    <a:cubicBezTo>
                      <a:pt x="4665771" y="5054625"/>
                      <a:pt x="4643725" y="5219513"/>
                      <a:pt x="4558767" y="5343501"/>
                    </a:cubicBezTo>
                    <a:cubicBezTo>
                      <a:pt x="4473164" y="5468348"/>
                      <a:pt x="4322499" y="5555729"/>
                      <a:pt x="4171295" y="5510428"/>
                    </a:cubicBezTo>
                    <a:cubicBezTo>
                      <a:pt x="4152045" y="5504739"/>
                      <a:pt x="4135699" y="5494648"/>
                      <a:pt x="4122579" y="5481229"/>
                    </a:cubicBezTo>
                    <a:cubicBezTo>
                      <a:pt x="4108706" y="5467060"/>
                      <a:pt x="4098060" y="5449561"/>
                      <a:pt x="4091070" y="5430131"/>
                    </a:cubicBezTo>
                    <a:cubicBezTo>
                      <a:pt x="4073648" y="5381825"/>
                      <a:pt x="4077197" y="5316234"/>
                      <a:pt x="4100426" y="5263526"/>
                    </a:cubicBezTo>
                    <a:cubicBezTo>
                      <a:pt x="4121826" y="5215004"/>
                      <a:pt x="4160541" y="5176466"/>
                      <a:pt x="4218829" y="5180330"/>
                    </a:cubicBezTo>
                    <a:cubicBezTo>
                      <a:pt x="4246789" y="5182048"/>
                      <a:pt x="4284644" y="5194179"/>
                      <a:pt x="4311422" y="5214467"/>
                    </a:cubicBezTo>
                    <a:cubicBezTo>
                      <a:pt x="4331532" y="5229711"/>
                      <a:pt x="4345943" y="5250214"/>
                      <a:pt x="4332285" y="5275979"/>
                    </a:cubicBezTo>
                    <a:cubicBezTo>
                      <a:pt x="4323467" y="5292403"/>
                      <a:pt x="4329596" y="5312906"/>
                      <a:pt x="4346050" y="5321816"/>
                    </a:cubicBezTo>
                    <a:cubicBezTo>
                      <a:pt x="4362504" y="5330726"/>
                      <a:pt x="4383045" y="5324607"/>
                      <a:pt x="4391971" y="5308183"/>
                    </a:cubicBezTo>
                    <a:cubicBezTo>
                      <a:pt x="4419501" y="5258373"/>
                      <a:pt x="4407241" y="5214682"/>
                      <a:pt x="4376485" y="5179901"/>
                    </a:cubicBezTo>
                    <a:cubicBezTo>
                      <a:pt x="4340028" y="5138679"/>
                      <a:pt x="4272169" y="5112271"/>
                      <a:pt x="4224098" y="5108407"/>
                    </a:cubicBezTo>
                    <a:cubicBezTo>
                      <a:pt x="4149357" y="5102288"/>
                      <a:pt x="4092468" y="5137820"/>
                      <a:pt x="4054613" y="5192031"/>
                    </a:cubicBezTo>
                    <a:cubicBezTo>
                      <a:pt x="4002778" y="5266210"/>
                      <a:pt x="3989658" y="5377638"/>
                      <a:pt x="4016543" y="5456217"/>
                    </a:cubicBezTo>
                    <a:cubicBezTo>
                      <a:pt x="4026975" y="5486919"/>
                      <a:pt x="4043429" y="5514400"/>
                      <a:pt x="4064937" y="5536944"/>
                    </a:cubicBezTo>
                    <a:cubicBezTo>
                      <a:pt x="4086983" y="5560131"/>
                      <a:pt x="4114728" y="5577843"/>
                      <a:pt x="4147421" y="5588149"/>
                    </a:cubicBezTo>
                    <a:cubicBezTo>
                      <a:pt x="4333575" y="5646547"/>
                      <a:pt x="4523816" y="5546712"/>
                      <a:pt x="4631143" y="5393418"/>
                    </a:cubicBezTo>
                    <a:cubicBezTo>
                      <a:pt x="4742017" y="5235078"/>
                      <a:pt x="4762558" y="5023279"/>
                      <a:pt x="4611893" y="4874708"/>
                    </a:cubicBezTo>
                    <a:cubicBezTo>
                      <a:pt x="4412726" y="4680729"/>
                      <a:pt x="4160326" y="4638219"/>
                      <a:pt x="3902442" y="4683412"/>
                    </a:cubicBezTo>
                    <a:cubicBezTo>
                      <a:pt x="3541103" y="4746749"/>
                      <a:pt x="3169655" y="4983345"/>
                      <a:pt x="2931989" y="5186557"/>
                    </a:cubicBezTo>
                    <a:cubicBezTo>
                      <a:pt x="2870798" y="5239265"/>
                      <a:pt x="2805412" y="5295623"/>
                      <a:pt x="2745727" y="5356382"/>
                    </a:cubicBezTo>
                    <a:cubicBezTo>
                      <a:pt x="2878971" y="5016194"/>
                      <a:pt x="3052973" y="4679656"/>
                      <a:pt x="3259775" y="4359541"/>
                    </a:cubicBezTo>
                    <a:cubicBezTo>
                      <a:pt x="3395277" y="4149781"/>
                      <a:pt x="3544867" y="3946999"/>
                      <a:pt x="3707469" y="3755381"/>
                    </a:cubicBezTo>
                    <a:close/>
                    <a:moveTo>
                      <a:pt x="3771134" y="2660959"/>
                    </a:moveTo>
                    <a:cubicBezTo>
                      <a:pt x="3771134" y="2660530"/>
                      <a:pt x="3772209" y="2661067"/>
                      <a:pt x="3772747" y="2661282"/>
                    </a:cubicBezTo>
                    <a:lnTo>
                      <a:pt x="3773822" y="2661496"/>
                    </a:lnTo>
                    <a:cubicBezTo>
                      <a:pt x="3772317" y="2662355"/>
                      <a:pt x="3771026" y="2662570"/>
                      <a:pt x="3771134" y="2660959"/>
                    </a:cubicBezTo>
                    <a:close/>
                    <a:moveTo>
                      <a:pt x="3771241" y="1674745"/>
                    </a:moveTo>
                    <a:cubicBezTo>
                      <a:pt x="3771349" y="1675389"/>
                      <a:pt x="3771457" y="1676141"/>
                      <a:pt x="3771457" y="1676785"/>
                    </a:cubicBezTo>
                    <a:cubicBezTo>
                      <a:pt x="3771457" y="1679898"/>
                      <a:pt x="3770919" y="1682796"/>
                      <a:pt x="3769844" y="1685480"/>
                    </a:cubicBezTo>
                    <a:cubicBezTo>
                      <a:pt x="3771349" y="1682260"/>
                      <a:pt x="3771994" y="1678717"/>
                      <a:pt x="3771241" y="1674745"/>
                    </a:cubicBezTo>
                    <a:close/>
                    <a:moveTo>
                      <a:pt x="3923520" y="1389197"/>
                    </a:moveTo>
                    <a:lnTo>
                      <a:pt x="3922445" y="1389519"/>
                    </a:lnTo>
                    <a:lnTo>
                      <a:pt x="3921477" y="1389734"/>
                    </a:lnTo>
                    <a:cubicBezTo>
                      <a:pt x="3922122" y="1389627"/>
                      <a:pt x="3922767" y="1389412"/>
                      <a:pt x="3923520" y="1389197"/>
                    </a:cubicBezTo>
                    <a:close/>
                    <a:moveTo>
                      <a:pt x="3928897" y="1386836"/>
                    </a:moveTo>
                    <a:lnTo>
                      <a:pt x="3929650" y="1386406"/>
                    </a:lnTo>
                    <a:cubicBezTo>
                      <a:pt x="3929758" y="1386836"/>
                      <a:pt x="3929005" y="1387050"/>
                      <a:pt x="3928359" y="1387157"/>
                    </a:cubicBezTo>
                    <a:lnTo>
                      <a:pt x="3928897" y="1386836"/>
                    </a:lnTo>
                    <a:close/>
                    <a:moveTo>
                      <a:pt x="3768660" y="1666157"/>
                    </a:moveTo>
                    <a:cubicBezTo>
                      <a:pt x="3767693" y="1664547"/>
                      <a:pt x="3766617" y="1662937"/>
                      <a:pt x="3765327" y="1661649"/>
                    </a:cubicBezTo>
                    <a:cubicBezTo>
                      <a:pt x="3766940" y="1659931"/>
                      <a:pt x="3767908" y="1663366"/>
                      <a:pt x="3768660" y="1666157"/>
                    </a:cubicBezTo>
                    <a:close/>
                    <a:moveTo>
                      <a:pt x="1276927" y="2431126"/>
                    </a:moveTo>
                    <a:cubicBezTo>
                      <a:pt x="1320803" y="2447872"/>
                      <a:pt x="1363927" y="2469878"/>
                      <a:pt x="1406729" y="2494247"/>
                    </a:cubicBezTo>
                    <a:cubicBezTo>
                      <a:pt x="1507280" y="2551571"/>
                      <a:pt x="1604928" y="2622958"/>
                      <a:pt x="1698919" y="2678672"/>
                    </a:cubicBezTo>
                    <a:cubicBezTo>
                      <a:pt x="1765379" y="2717425"/>
                      <a:pt x="1831517" y="2756393"/>
                      <a:pt x="1897870" y="2795145"/>
                    </a:cubicBezTo>
                    <a:cubicBezTo>
                      <a:pt x="1863350" y="2799547"/>
                      <a:pt x="1821731" y="2799761"/>
                      <a:pt x="1777424" y="2797829"/>
                    </a:cubicBezTo>
                    <a:cubicBezTo>
                      <a:pt x="1763336" y="2797185"/>
                      <a:pt x="1749033" y="2796434"/>
                      <a:pt x="1734838" y="2795682"/>
                    </a:cubicBezTo>
                    <a:cubicBezTo>
                      <a:pt x="1720535" y="2794824"/>
                      <a:pt x="1706339" y="2794072"/>
                      <a:pt x="1692251" y="2792998"/>
                    </a:cubicBezTo>
                    <a:cubicBezTo>
                      <a:pt x="1641169" y="2789134"/>
                      <a:pt x="1592560" y="2782264"/>
                      <a:pt x="1556642" y="2766591"/>
                    </a:cubicBezTo>
                    <a:cubicBezTo>
                      <a:pt x="1545242" y="2760794"/>
                      <a:pt x="1531262" y="2765302"/>
                      <a:pt x="1525455" y="2776681"/>
                    </a:cubicBezTo>
                    <a:cubicBezTo>
                      <a:pt x="1519647" y="2788061"/>
                      <a:pt x="1524164" y="2801908"/>
                      <a:pt x="1535564" y="2807705"/>
                    </a:cubicBezTo>
                    <a:cubicBezTo>
                      <a:pt x="1560943" y="2822734"/>
                      <a:pt x="1592560" y="2835079"/>
                      <a:pt x="1627942" y="2844311"/>
                    </a:cubicBezTo>
                    <a:cubicBezTo>
                      <a:pt x="1657946" y="2852041"/>
                      <a:pt x="1690423" y="2857837"/>
                      <a:pt x="1723331" y="2860306"/>
                    </a:cubicBezTo>
                    <a:cubicBezTo>
                      <a:pt x="1749141" y="2862239"/>
                      <a:pt x="1775166" y="2862024"/>
                      <a:pt x="1800223" y="2860414"/>
                    </a:cubicBezTo>
                    <a:cubicBezTo>
                      <a:pt x="1842917" y="2857730"/>
                      <a:pt x="1882600" y="2850645"/>
                      <a:pt x="1914754" y="2841842"/>
                    </a:cubicBezTo>
                    <a:cubicBezTo>
                      <a:pt x="1927014" y="2839373"/>
                      <a:pt x="1934219" y="2827780"/>
                      <a:pt x="1933036" y="2815757"/>
                    </a:cubicBezTo>
                    <a:cubicBezTo>
                      <a:pt x="1946156" y="2823378"/>
                      <a:pt x="1959384" y="2831215"/>
                      <a:pt x="1972504" y="2838837"/>
                    </a:cubicBezTo>
                    <a:cubicBezTo>
                      <a:pt x="2033588" y="2874154"/>
                      <a:pt x="2094994" y="2908828"/>
                      <a:pt x="2156508" y="2943180"/>
                    </a:cubicBezTo>
                    <a:cubicBezTo>
                      <a:pt x="2157475" y="2943716"/>
                      <a:pt x="2158443" y="2944253"/>
                      <a:pt x="2159411" y="2944683"/>
                    </a:cubicBezTo>
                    <a:cubicBezTo>
                      <a:pt x="2155002" y="2944683"/>
                      <a:pt x="2150700" y="2944468"/>
                      <a:pt x="2146291" y="2944468"/>
                    </a:cubicBezTo>
                    <a:cubicBezTo>
                      <a:pt x="2131020" y="2944575"/>
                      <a:pt x="2115749" y="2944790"/>
                      <a:pt x="2100371" y="2945649"/>
                    </a:cubicBezTo>
                    <a:cubicBezTo>
                      <a:pt x="2087681" y="2946293"/>
                      <a:pt x="2074884" y="2947366"/>
                      <a:pt x="2062301" y="2948762"/>
                    </a:cubicBezTo>
                    <a:cubicBezTo>
                      <a:pt x="2049504" y="2950157"/>
                      <a:pt x="2037029" y="2952197"/>
                      <a:pt x="2024339" y="2954022"/>
                    </a:cubicBezTo>
                    <a:cubicBezTo>
                      <a:pt x="2021005" y="2954559"/>
                      <a:pt x="1966374" y="2962073"/>
                      <a:pt x="1944651" y="2963254"/>
                    </a:cubicBezTo>
                    <a:cubicBezTo>
                      <a:pt x="1944006" y="2963254"/>
                      <a:pt x="1943038" y="2963469"/>
                      <a:pt x="1942393" y="2963683"/>
                    </a:cubicBezTo>
                    <a:lnTo>
                      <a:pt x="1942608" y="2963790"/>
                    </a:lnTo>
                    <a:lnTo>
                      <a:pt x="1942285" y="2963683"/>
                    </a:lnTo>
                    <a:cubicBezTo>
                      <a:pt x="1941425" y="2963898"/>
                      <a:pt x="1940780" y="2964005"/>
                      <a:pt x="1940780" y="2963576"/>
                    </a:cubicBezTo>
                    <a:cubicBezTo>
                      <a:pt x="1940780" y="2963469"/>
                      <a:pt x="1940887" y="2963361"/>
                      <a:pt x="1940887" y="2963361"/>
                    </a:cubicBezTo>
                    <a:cubicBezTo>
                      <a:pt x="1929057" y="2960248"/>
                      <a:pt x="1916690" y="2967011"/>
                      <a:pt x="1912926" y="2978820"/>
                    </a:cubicBezTo>
                    <a:cubicBezTo>
                      <a:pt x="1909377" y="2987300"/>
                      <a:pt x="1910345" y="2999753"/>
                      <a:pt x="1927552" y="3008018"/>
                    </a:cubicBezTo>
                    <a:cubicBezTo>
                      <a:pt x="1929810" y="3009092"/>
                      <a:pt x="1935295" y="3010166"/>
                      <a:pt x="1943145" y="3011024"/>
                    </a:cubicBezTo>
                    <a:cubicBezTo>
                      <a:pt x="1966374" y="3013815"/>
                      <a:pt x="2026060" y="3014674"/>
                      <a:pt x="2029716" y="3014674"/>
                    </a:cubicBezTo>
                    <a:cubicBezTo>
                      <a:pt x="2042406" y="3014137"/>
                      <a:pt x="2054988" y="3014030"/>
                      <a:pt x="2067678" y="3013279"/>
                    </a:cubicBezTo>
                    <a:cubicBezTo>
                      <a:pt x="2080368" y="3012527"/>
                      <a:pt x="2092950" y="3011561"/>
                      <a:pt x="2105533" y="3010273"/>
                    </a:cubicBezTo>
                    <a:cubicBezTo>
                      <a:pt x="2120696" y="3008663"/>
                      <a:pt x="2135752" y="3006408"/>
                      <a:pt x="2150915" y="3004261"/>
                    </a:cubicBezTo>
                    <a:cubicBezTo>
                      <a:pt x="2173607" y="3000933"/>
                      <a:pt x="2195975" y="2996961"/>
                      <a:pt x="2218666" y="2993419"/>
                    </a:cubicBezTo>
                    <a:cubicBezTo>
                      <a:pt x="2225119" y="2992990"/>
                      <a:pt x="2230819" y="2989876"/>
                      <a:pt x="2234798" y="2985475"/>
                    </a:cubicBezTo>
                    <a:cubicBezTo>
                      <a:pt x="2363202" y="3056326"/>
                      <a:pt x="2491822" y="3126424"/>
                      <a:pt x="2621947" y="3194698"/>
                    </a:cubicBezTo>
                    <a:cubicBezTo>
                      <a:pt x="2633669" y="3201032"/>
                      <a:pt x="2648402" y="3196738"/>
                      <a:pt x="2654747" y="3185037"/>
                    </a:cubicBezTo>
                    <a:cubicBezTo>
                      <a:pt x="2661199" y="3173335"/>
                      <a:pt x="2656790" y="3158629"/>
                      <a:pt x="2645068" y="3152295"/>
                    </a:cubicBezTo>
                    <a:cubicBezTo>
                      <a:pt x="2516018" y="3079727"/>
                      <a:pt x="2388582" y="3005120"/>
                      <a:pt x="2260930" y="2930727"/>
                    </a:cubicBezTo>
                    <a:cubicBezTo>
                      <a:pt x="2260500" y="2930405"/>
                      <a:pt x="2259962" y="2930190"/>
                      <a:pt x="2259532" y="2929868"/>
                    </a:cubicBezTo>
                    <a:cubicBezTo>
                      <a:pt x="2264371" y="2925574"/>
                      <a:pt x="2268243" y="2919241"/>
                      <a:pt x="2268566" y="2907647"/>
                    </a:cubicBezTo>
                    <a:cubicBezTo>
                      <a:pt x="2268888" y="2897020"/>
                      <a:pt x="2265124" y="2868680"/>
                      <a:pt x="2264479" y="2865996"/>
                    </a:cubicBezTo>
                    <a:cubicBezTo>
                      <a:pt x="2261468" y="2854080"/>
                      <a:pt x="2257489" y="2842594"/>
                      <a:pt x="2253080" y="2831107"/>
                    </a:cubicBezTo>
                    <a:cubicBezTo>
                      <a:pt x="2248993" y="2820158"/>
                      <a:pt x="2244261" y="2809530"/>
                      <a:pt x="2239530" y="2798795"/>
                    </a:cubicBezTo>
                    <a:cubicBezTo>
                      <a:pt x="2233507" y="2785484"/>
                      <a:pt x="2227592" y="2772065"/>
                      <a:pt x="2220925" y="2759076"/>
                    </a:cubicBezTo>
                    <a:cubicBezTo>
                      <a:pt x="2214365" y="2746087"/>
                      <a:pt x="2207375" y="2733312"/>
                      <a:pt x="2200062" y="2720860"/>
                    </a:cubicBezTo>
                    <a:cubicBezTo>
                      <a:pt x="2191351" y="2705939"/>
                      <a:pt x="2181995" y="2691339"/>
                      <a:pt x="2172746" y="2676740"/>
                    </a:cubicBezTo>
                    <a:cubicBezTo>
                      <a:pt x="2158981" y="2655055"/>
                      <a:pt x="2144786" y="2633800"/>
                      <a:pt x="2131450" y="2611794"/>
                    </a:cubicBezTo>
                    <a:cubicBezTo>
                      <a:pt x="2125428" y="2599878"/>
                      <a:pt x="2110802" y="2595155"/>
                      <a:pt x="2098973" y="2601273"/>
                    </a:cubicBezTo>
                    <a:cubicBezTo>
                      <a:pt x="2087036" y="2607285"/>
                      <a:pt x="2082304" y="2621777"/>
                      <a:pt x="2088326" y="2633693"/>
                    </a:cubicBezTo>
                    <a:cubicBezTo>
                      <a:pt x="2102629" y="2667186"/>
                      <a:pt x="2117363" y="2700249"/>
                      <a:pt x="2133494" y="2732883"/>
                    </a:cubicBezTo>
                    <a:cubicBezTo>
                      <a:pt x="2139839" y="2745765"/>
                      <a:pt x="2146291" y="2758540"/>
                      <a:pt x="2153281" y="2771099"/>
                    </a:cubicBezTo>
                    <a:cubicBezTo>
                      <a:pt x="2163498" y="2789671"/>
                      <a:pt x="2174790" y="2807705"/>
                      <a:pt x="2185006" y="2826384"/>
                    </a:cubicBezTo>
                    <a:cubicBezTo>
                      <a:pt x="2191566" y="2837548"/>
                      <a:pt x="2198126" y="2848713"/>
                      <a:pt x="2204041" y="2860306"/>
                    </a:cubicBezTo>
                    <a:cubicBezTo>
                      <a:pt x="2207912" y="2867606"/>
                      <a:pt x="2211569" y="2874906"/>
                      <a:pt x="2214795" y="2882527"/>
                    </a:cubicBezTo>
                    <a:cubicBezTo>
                      <a:pt x="2215225" y="2883708"/>
                      <a:pt x="2221247" y="2894873"/>
                      <a:pt x="2223183" y="2902602"/>
                    </a:cubicBezTo>
                    <a:lnTo>
                      <a:pt x="2222861" y="2903460"/>
                    </a:lnTo>
                    <a:lnTo>
                      <a:pt x="2222646" y="2903997"/>
                    </a:lnTo>
                    <a:lnTo>
                      <a:pt x="2223291" y="2903031"/>
                    </a:lnTo>
                    <a:cubicBezTo>
                      <a:pt x="2223936" y="2905822"/>
                      <a:pt x="2223076" y="2907110"/>
                      <a:pt x="2222108" y="2908184"/>
                    </a:cubicBezTo>
                    <a:cubicBezTo>
                      <a:pt x="2222000" y="2908077"/>
                      <a:pt x="2221893" y="2908077"/>
                      <a:pt x="2221678" y="2907969"/>
                    </a:cubicBezTo>
                    <a:cubicBezTo>
                      <a:pt x="2221893" y="2906681"/>
                      <a:pt x="2222108" y="2905286"/>
                      <a:pt x="2222646" y="2903997"/>
                    </a:cubicBezTo>
                    <a:cubicBezTo>
                      <a:pt x="2221893" y="2905071"/>
                      <a:pt x="2221247" y="2906252"/>
                      <a:pt x="2220710" y="2907325"/>
                    </a:cubicBezTo>
                    <a:cubicBezTo>
                      <a:pt x="2148980" y="2865459"/>
                      <a:pt x="2077357" y="2823486"/>
                      <a:pt x="2005304" y="2782156"/>
                    </a:cubicBezTo>
                    <a:cubicBezTo>
                      <a:pt x="1988528" y="2772495"/>
                      <a:pt x="1971429" y="2763048"/>
                      <a:pt x="1954545" y="2753494"/>
                    </a:cubicBezTo>
                    <a:cubicBezTo>
                      <a:pt x="1956481" y="2749630"/>
                      <a:pt x="1958524" y="2745658"/>
                      <a:pt x="1957986" y="2740934"/>
                    </a:cubicBezTo>
                    <a:cubicBezTo>
                      <a:pt x="1956481" y="2729878"/>
                      <a:pt x="1932069" y="2664287"/>
                      <a:pt x="1926584" y="2652479"/>
                    </a:cubicBezTo>
                    <a:cubicBezTo>
                      <a:pt x="1914324" y="2627359"/>
                      <a:pt x="1901742" y="2602025"/>
                      <a:pt x="1887224" y="2577657"/>
                    </a:cubicBezTo>
                    <a:cubicBezTo>
                      <a:pt x="1877760" y="2561447"/>
                      <a:pt x="1867544" y="2545667"/>
                      <a:pt x="1856682" y="2530423"/>
                    </a:cubicBezTo>
                    <a:cubicBezTo>
                      <a:pt x="1829367" y="2491885"/>
                      <a:pt x="1798932" y="2456138"/>
                      <a:pt x="1768498" y="2421142"/>
                    </a:cubicBezTo>
                    <a:cubicBezTo>
                      <a:pt x="1760325" y="2410622"/>
                      <a:pt x="1745162" y="2408690"/>
                      <a:pt x="1734623" y="2416848"/>
                    </a:cubicBezTo>
                    <a:cubicBezTo>
                      <a:pt x="1724084" y="2425007"/>
                      <a:pt x="1722148" y="2440143"/>
                      <a:pt x="1730213" y="2450663"/>
                    </a:cubicBezTo>
                    <a:lnTo>
                      <a:pt x="1875287" y="2680068"/>
                    </a:lnTo>
                    <a:cubicBezTo>
                      <a:pt x="1880449" y="2688226"/>
                      <a:pt x="1882384" y="2701322"/>
                      <a:pt x="1885073" y="2713024"/>
                    </a:cubicBezTo>
                    <a:cubicBezTo>
                      <a:pt x="1885181" y="2713453"/>
                      <a:pt x="1885288" y="2713882"/>
                      <a:pt x="1885396" y="2714312"/>
                    </a:cubicBezTo>
                    <a:cubicBezTo>
                      <a:pt x="1833346" y="2684898"/>
                      <a:pt x="1781296" y="2655377"/>
                      <a:pt x="1729246" y="2625964"/>
                    </a:cubicBezTo>
                    <a:cubicBezTo>
                      <a:pt x="1633426" y="2572826"/>
                      <a:pt x="1533843" y="2503801"/>
                      <a:pt x="1431464" y="2449375"/>
                    </a:cubicBezTo>
                    <a:cubicBezTo>
                      <a:pt x="1385758" y="2425114"/>
                      <a:pt x="1339408" y="2403644"/>
                      <a:pt x="1292843" y="2387542"/>
                    </a:cubicBezTo>
                    <a:cubicBezTo>
                      <a:pt x="1280798" y="2383248"/>
                      <a:pt x="1267463" y="2389367"/>
                      <a:pt x="1263161" y="2401390"/>
                    </a:cubicBezTo>
                    <a:cubicBezTo>
                      <a:pt x="1258752" y="2413520"/>
                      <a:pt x="1264989" y="2426724"/>
                      <a:pt x="1276927" y="2431126"/>
                    </a:cubicBezTo>
                    <a:close/>
                    <a:moveTo>
                      <a:pt x="2250176" y="2889613"/>
                    </a:moveTo>
                    <a:lnTo>
                      <a:pt x="2249961" y="2889613"/>
                    </a:lnTo>
                    <a:lnTo>
                      <a:pt x="2249854" y="2889505"/>
                    </a:lnTo>
                    <a:lnTo>
                      <a:pt x="2250176" y="2889613"/>
                    </a:lnTo>
                    <a:close/>
                    <a:moveTo>
                      <a:pt x="2228668" y="2895087"/>
                    </a:moveTo>
                    <a:cubicBezTo>
                      <a:pt x="2230926" y="2892940"/>
                      <a:pt x="2233615" y="2891330"/>
                      <a:pt x="2236411" y="2890364"/>
                    </a:cubicBezTo>
                    <a:cubicBezTo>
                      <a:pt x="2232647" y="2891437"/>
                      <a:pt x="2229098" y="2893477"/>
                      <a:pt x="2226409" y="2897342"/>
                    </a:cubicBezTo>
                    <a:cubicBezTo>
                      <a:pt x="2227055" y="2896590"/>
                      <a:pt x="2227808" y="2895839"/>
                      <a:pt x="2228668" y="2895087"/>
                    </a:cubicBezTo>
                    <a:close/>
                    <a:moveTo>
                      <a:pt x="1942285" y="2963790"/>
                    </a:moveTo>
                    <a:lnTo>
                      <a:pt x="1940887" y="2963469"/>
                    </a:lnTo>
                    <a:cubicBezTo>
                      <a:pt x="1941102" y="2963039"/>
                      <a:pt x="1941747" y="2963361"/>
                      <a:pt x="1942393" y="2963790"/>
                    </a:cubicBezTo>
                    <a:lnTo>
                      <a:pt x="1942285" y="2963790"/>
                    </a:lnTo>
                    <a:close/>
                    <a:moveTo>
                      <a:pt x="2663350" y="1565142"/>
                    </a:moveTo>
                    <a:cubicBezTo>
                      <a:pt x="2666361" y="1566323"/>
                      <a:pt x="2668942" y="1568685"/>
                      <a:pt x="2672169" y="1569006"/>
                    </a:cubicBezTo>
                    <a:cubicBezTo>
                      <a:pt x="2667222" y="1569006"/>
                      <a:pt x="2660446" y="1568685"/>
                      <a:pt x="2663243" y="1565249"/>
                    </a:cubicBezTo>
                    <a:cubicBezTo>
                      <a:pt x="2663243" y="1565142"/>
                      <a:pt x="2663350" y="1565142"/>
                      <a:pt x="2663350" y="1565142"/>
                    </a:cubicBezTo>
                    <a:close/>
                    <a:moveTo>
                      <a:pt x="2252434" y="3775026"/>
                    </a:moveTo>
                    <a:cubicBezTo>
                      <a:pt x="2185651" y="3791128"/>
                      <a:pt x="2121019" y="3825158"/>
                      <a:pt x="2063699" y="3857792"/>
                    </a:cubicBezTo>
                    <a:cubicBezTo>
                      <a:pt x="2032190" y="3875504"/>
                      <a:pt x="2002401" y="3895364"/>
                      <a:pt x="1973150" y="3915975"/>
                    </a:cubicBezTo>
                    <a:cubicBezTo>
                      <a:pt x="1972289" y="3919196"/>
                      <a:pt x="1973257" y="3922631"/>
                      <a:pt x="1971321" y="3925637"/>
                    </a:cubicBezTo>
                    <a:cubicBezTo>
                      <a:pt x="1922497" y="4004967"/>
                      <a:pt x="1890343" y="4094819"/>
                      <a:pt x="1861952" y="4187568"/>
                    </a:cubicBezTo>
                    <a:cubicBezTo>
                      <a:pt x="1843024" y="4249294"/>
                      <a:pt x="1826033" y="4312307"/>
                      <a:pt x="1807536" y="4374784"/>
                    </a:cubicBezTo>
                    <a:cubicBezTo>
                      <a:pt x="1794953" y="4417402"/>
                      <a:pt x="1781941" y="4459697"/>
                      <a:pt x="1766885" y="4501027"/>
                    </a:cubicBezTo>
                    <a:cubicBezTo>
                      <a:pt x="1743333" y="4565651"/>
                      <a:pt x="1715588" y="4627806"/>
                      <a:pt x="1681067" y="4685237"/>
                    </a:cubicBezTo>
                    <a:cubicBezTo>
                      <a:pt x="1619231" y="4788077"/>
                      <a:pt x="1535886" y="4875996"/>
                      <a:pt x="1414042" y="4936434"/>
                    </a:cubicBezTo>
                    <a:cubicBezTo>
                      <a:pt x="1397588" y="4945237"/>
                      <a:pt x="1377048" y="4938902"/>
                      <a:pt x="1368229" y="4922478"/>
                    </a:cubicBezTo>
                    <a:cubicBezTo>
                      <a:pt x="1359411" y="4905946"/>
                      <a:pt x="1365756" y="4885443"/>
                      <a:pt x="1382210" y="4876748"/>
                    </a:cubicBezTo>
                    <a:cubicBezTo>
                      <a:pt x="1486847" y="4817384"/>
                      <a:pt x="1554598" y="4735048"/>
                      <a:pt x="1605573" y="4642083"/>
                    </a:cubicBezTo>
                    <a:cubicBezTo>
                      <a:pt x="1635254" y="4587765"/>
                      <a:pt x="1658914" y="4529582"/>
                      <a:pt x="1680422" y="4469788"/>
                    </a:cubicBezTo>
                    <a:cubicBezTo>
                      <a:pt x="1694832" y="4429747"/>
                      <a:pt x="1708490" y="4389169"/>
                      <a:pt x="1721933" y="4348269"/>
                    </a:cubicBezTo>
                    <a:cubicBezTo>
                      <a:pt x="1759357" y="4234694"/>
                      <a:pt x="1795921" y="4120260"/>
                      <a:pt x="1846035" y="4015702"/>
                    </a:cubicBezTo>
                    <a:cubicBezTo>
                      <a:pt x="1822807" y="4035133"/>
                      <a:pt x="1799148" y="4054026"/>
                      <a:pt x="1776026" y="4073671"/>
                    </a:cubicBezTo>
                    <a:cubicBezTo>
                      <a:pt x="1707307" y="4132176"/>
                      <a:pt x="1638050" y="4190144"/>
                      <a:pt x="1564922" y="4242960"/>
                    </a:cubicBezTo>
                    <a:cubicBezTo>
                      <a:pt x="1505344" y="4285041"/>
                      <a:pt x="1444368" y="4327873"/>
                      <a:pt x="1378230" y="4358038"/>
                    </a:cubicBezTo>
                    <a:cubicBezTo>
                      <a:pt x="1331880" y="4379078"/>
                      <a:pt x="1283271" y="4394214"/>
                      <a:pt x="1231114" y="4399260"/>
                    </a:cubicBezTo>
                    <a:cubicBezTo>
                      <a:pt x="1212617" y="4401514"/>
                      <a:pt x="1195625" y="4388310"/>
                      <a:pt x="1193367" y="4369739"/>
                    </a:cubicBezTo>
                    <a:cubicBezTo>
                      <a:pt x="1191108" y="4351167"/>
                      <a:pt x="1204336" y="4334314"/>
                      <a:pt x="1222941" y="4332059"/>
                    </a:cubicBezTo>
                    <a:cubicBezTo>
                      <a:pt x="1266710" y="4325511"/>
                      <a:pt x="1307038" y="4310161"/>
                      <a:pt x="1345323" y="4290408"/>
                    </a:cubicBezTo>
                    <a:cubicBezTo>
                      <a:pt x="1405546" y="4259277"/>
                      <a:pt x="1460500" y="4216552"/>
                      <a:pt x="1514163" y="4174686"/>
                    </a:cubicBezTo>
                    <a:cubicBezTo>
                      <a:pt x="1584387" y="4121334"/>
                      <a:pt x="1649450" y="4061648"/>
                      <a:pt x="1716341" y="4004109"/>
                    </a:cubicBezTo>
                    <a:cubicBezTo>
                      <a:pt x="1762153" y="3964712"/>
                      <a:pt x="1808826" y="3926388"/>
                      <a:pt x="1857327" y="3890641"/>
                    </a:cubicBezTo>
                    <a:cubicBezTo>
                      <a:pt x="1910130" y="3851458"/>
                      <a:pt x="1965406" y="3815819"/>
                      <a:pt x="2024447" y="3785224"/>
                    </a:cubicBezTo>
                    <a:cubicBezTo>
                      <a:pt x="2089294" y="3752161"/>
                      <a:pt x="2162530" y="3718346"/>
                      <a:pt x="2237056" y="3704176"/>
                    </a:cubicBezTo>
                    <a:cubicBezTo>
                      <a:pt x="2254585" y="3700848"/>
                      <a:pt x="2272115" y="3700419"/>
                      <a:pt x="2289644" y="3699345"/>
                    </a:cubicBezTo>
                    <a:cubicBezTo>
                      <a:pt x="2264157" y="3680345"/>
                      <a:pt x="2239960" y="3662310"/>
                      <a:pt x="2218882" y="3648032"/>
                    </a:cubicBezTo>
                    <a:cubicBezTo>
                      <a:pt x="2100694" y="3567950"/>
                      <a:pt x="1965514" y="3485291"/>
                      <a:pt x="1822376" y="3416588"/>
                    </a:cubicBezTo>
                    <a:cubicBezTo>
                      <a:pt x="1684508" y="3350461"/>
                      <a:pt x="1539112" y="3297861"/>
                      <a:pt x="1394147" y="3274673"/>
                    </a:cubicBezTo>
                    <a:cubicBezTo>
                      <a:pt x="1200034" y="3243542"/>
                      <a:pt x="1006245" y="3265441"/>
                      <a:pt x="832781" y="3385672"/>
                    </a:cubicBezTo>
                    <a:cubicBezTo>
                      <a:pt x="708785" y="3471121"/>
                      <a:pt x="657273" y="3552706"/>
                      <a:pt x="652326" y="3623986"/>
                    </a:cubicBezTo>
                    <a:cubicBezTo>
                      <a:pt x="648025" y="3686141"/>
                      <a:pt x="680502" y="3737347"/>
                      <a:pt x="722766" y="3768478"/>
                    </a:cubicBezTo>
                    <a:cubicBezTo>
                      <a:pt x="754813" y="3791987"/>
                      <a:pt x="792453" y="3804977"/>
                      <a:pt x="824607" y="3800468"/>
                    </a:cubicBezTo>
                    <a:cubicBezTo>
                      <a:pt x="890853" y="3791021"/>
                      <a:pt x="936558" y="3747867"/>
                      <a:pt x="934945" y="3707718"/>
                    </a:cubicBezTo>
                    <a:cubicBezTo>
                      <a:pt x="934407" y="3693763"/>
                      <a:pt x="925589" y="3681740"/>
                      <a:pt x="908920" y="3674225"/>
                    </a:cubicBezTo>
                    <a:cubicBezTo>
                      <a:pt x="885583" y="3663812"/>
                      <a:pt x="851170" y="3660914"/>
                      <a:pt x="804282" y="3667462"/>
                    </a:cubicBezTo>
                    <a:cubicBezTo>
                      <a:pt x="786538" y="3670146"/>
                      <a:pt x="769976" y="3658016"/>
                      <a:pt x="767288" y="3640303"/>
                    </a:cubicBezTo>
                    <a:cubicBezTo>
                      <a:pt x="764599" y="3622698"/>
                      <a:pt x="776752" y="3606166"/>
                      <a:pt x="794496" y="3603375"/>
                    </a:cubicBezTo>
                    <a:cubicBezTo>
                      <a:pt x="942258" y="3579222"/>
                      <a:pt x="1000545" y="3642558"/>
                      <a:pt x="1004309" y="3704283"/>
                    </a:cubicBezTo>
                    <a:cubicBezTo>
                      <a:pt x="1008396" y="3770625"/>
                      <a:pt x="945054" y="3855430"/>
                      <a:pt x="835792" y="3873250"/>
                    </a:cubicBezTo>
                    <a:cubicBezTo>
                      <a:pt x="786645" y="3881301"/>
                      <a:pt x="727820" y="3865414"/>
                      <a:pt x="678028" y="3830311"/>
                    </a:cubicBezTo>
                    <a:cubicBezTo>
                      <a:pt x="614902" y="3785868"/>
                      <a:pt x="567261" y="3710724"/>
                      <a:pt x="571993" y="3619156"/>
                    </a:cubicBezTo>
                    <a:cubicBezTo>
                      <a:pt x="576509" y="3530807"/>
                      <a:pt x="631571" y="3423566"/>
                      <a:pt x="783419" y="3315465"/>
                    </a:cubicBezTo>
                    <a:cubicBezTo>
                      <a:pt x="894617" y="3236779"/>
                      <a:pt x="1013773" y="3194591"/>
                      <a:pt x="1136370" y="3178918"/>
                    </a:cubicBezTo>
                    <a:cubicBezTo>
                      <a:pt x="1030119" y="3119017"/>
                      <a:pt x="932686" y="3053427"/>
                      <a:pt x="842889" y="2981933"/>
                    </a:cubicBezTo>
                    <a:cubicBezTo>
                      <a:pt x="713625" y="2878878"/>
                      <a:pt x="599416" y="2764766"/>
                      <a:pt x="497359" y="2639704"/>
                    </a:cubicBezTo>
                    <a:cubicBezTo>
                      <a:pt x="416273" y="2540514"/>
                      <a:pt x="342930" y="2434346"/>
                      <a:pt x="274318" y="2322381"/>
                    </a:cubicBezTo>
                    <a:cubicBezTo>
                      <a:pt x="176886" y="2163612"/>
                      <a:pt x="89777" y="1992605"/>
                      <a:pt x="3529" y="1812259"/>
                    </a:cubicBezTo>
                    <a:cubicBezTo>
                      <a:pt x="-4752" y="1795513"/>
                      <a:pt x="2023" y="1775224"/>
                      <a:pt x="18800" y="1766851"/>
                    </a:cubicBezTo>
                    <a:cubicBezTo>
                      <a:pt x="35576" y="1758585"/>
                      <a:pt x="55902" y="1765348"/>
                      <a:pt x="64290" y="1782094"/>
                    </a:cubicBezTo>
                    <a:cubicBezTo>
                      <a:pt x="173874" y="1993357"/>
                      <a:pt x="286255" y="2189698"/>
                      <a:pt x="410896" y="2370581"/>
                    </a:cubicBezTo>
                    <a:cubicBezTo>
                      <a:pt x="449718" y="2426831"/>
                      <a:pt x="490046" y="2481043"/>
                      <a:pt x="531450" y="2534288"/>
                    </a:cubicBezTo>
                    <a:cubicBezTo>
                      <a:pt x="529406" y="2528169"/>
                      <a:pt x="526610" y="2522265"/>
                      <a:pt x="524675" y="2516146"/>
                    </a:cubicBezTo>
                    <a:cubicBezTo>
                      <a:pt x="510909" y="2472455"/>
                      <a:pt x="499617" y="2428120"/>
                      <a:pt x="490261" y="2383784"/>
                    </a:cubicBezTo>
                    <a:cubicBezTo>
                      <a:pt x="473807" y="2302414"/>
                      <a:pt x="463376" y="2220400"/>
                      <a:pt x="458214" y="2137741"/>
                    </a:cubicBezTo>
                    <a:cubicBezTo>
                      <a:pt x="453375" y="2061953"/>
                      <a:pt x="452729" y="1985842"/>
                      <a:pt x="452084" y="1909732"/>
                    </a:cubicBezTo>
                    <a:cubicBezTo>
                      <a:pt x="451009" y="1797338"/>
                      <a:pt x="451331" y="1685051"/>
                      <a:pt x="440577" y="1573408"/>
                    </a:cubicBezTo>
                    <a:cubicBezTo>
                      <a:pt x="438319" y="1554944"/>
                      <a:pt x="451546" y="1537983"/>
                      <a:pt x="470151" y="1535729"/>
                    </a:cubicBezTo>
                    <a:cubicBezTo>
                      <a:pt x="488648" y="1533474"/>
                      <a:pt x="505640" y="1546678"/>
                      <a:pt x="507898" y="1565249"/>
                    </a:cubicBezTo>
                    <a:cubicBezTo>
                      <a:pt x="527148" y="1694283"/>
                      <a:pt x="534246" y="1825034"/>
                      <a:pt x="540268" y="1955677"/>
                    </a:cubicBezTo>
                    <a:cubicBezTo>
                      <a:pt x="544247" y="2041020"/>
                      <a:pt x="548011" y="2126362"/>
                      <a:pt x="555754" y="2211168"/>
                    </a:cubicBezTo>
                    <a:cubicBezTo>
                      <a:pt x="560486" y="2263554"/>
                      <a:pt x="565970" y="2315833"/>
                      <a:pt x="575004" y="2367790"/>
                    </a:cubicBezTo>
                    <a:cubicBezTo>
                      <a:pt x="582102" y="2409870"/>
                      <a:pt x="591243" y="2452059"/>
                      <a:pt x="602212" y="2493710"/>
                    </a:cubicBezTo>
                    <a:cubicBezTo>
                      <a:pt x="613289" y="2535361"/>
                      <a:pt x="625979" y="2576476"/>
                      <a:pt x="641034" y="2616517"/>
                    </a:cubicBezTo>
                    <a:cubicBezTo>
                      <a:pt x="646734" y="2631546"/>
                      <a:pt x="652434" y="2646575"/>
                      <a:pt x="658779" y="2661389"/>
                    </a:cubicBezTo>
                    <a:cubicBezTo>
                      <a:pt x="664801" y="2675881"/>
                      <a:pt x="671253" y="2690265"/>
                      <a:pt x="678351" y="2704221"/>
                    </a:cubicBezTo>
                    <a:cubicBezTo>
                      <a:pt x="679212" y="2705939"/>
                      <a:pt x="680072" y="2709159"/>
                      <a:pt x="681040" y="2712272"/>
                    </a:cubicBezTo>
                    <a:cubicBezTo>
                      <a:pt x="684588" y="2716137"/>
                      <a:pt x="687707" y="2720431"/>
                      <a:pt x="691256" y="2724295"/>
                    </a:cubicBezTo>
                    <a:cubicBezTo>
                      <a:pt x="849987" y="2895410"/>
                      <a:pt x="1035173" y="3046127"/>
                      <a:pt x="1263591" y="3171618"/>
                    </a:cubicBezTo>
                    <a:cubicBezTo>
                      <a:pt x="1311770" y="3172477"/>
                      <a:pt x="1360164" y="3176342"/>
                      <a:pt x="1408557" y="3184071"/>
                    </a:cubicBezTo>
                    <a:cubicBezTo>
                      <a:pt x="1562234" y="3208439"/>
                      <a:pt x="1716018" y="3265334"/>
                      <a:pt x="1861199" y="3337043"/>
                    </a:cubicBezTo>
                    <a:cubicBezTo>
                      <a:pt x="2007563" y="3409288"/>
                      <a:pt x="2145001" y="3496993"/>
                      <a:pt x="2265124" y="3581262"/>
                    </a:cubicBezTo>
                    <a:cubicBezTo>
                      <a:pt x="2343845" y="3636653"/>
                      <a:pt x="2457086" y="3737239"/>
                      <a:pt x="2574628" y="3810237"/>
                    </a:cubicBezTo>
                    <a:cubicBezTo>
                      <a:pt x="2649585" y="3856826"/>
                      <a:pt x="2725939" y="3892895"/>
                      <a:pt x="2795841" y="3893647"/>
                    </a:cubicBezTo>
                    <a:cubicBezTo>
                      <a:pt x="2814553" y="3893647"/>
                      <a:pt x="2829824" y="3908783"/>
                      <a:pt x="2829824" y="3927461"/>
                    </a:cubicBezTo>
                    <a:cubicBezTo>
                      <a:pt x="2829824" y="3946140"/>
                      <a:pt x="2814553" y="3961276"/>
                      <a:pt x="2795841" y="3961276"/>
                    </a:cubicBezTo>
                    <a:cubicBezTo>
                      <a:pt x="2732714" y="3962028"/>
                      <a:pt x="2664103" y="3939914"/>
                      <a:pt x="2595169" y="3905347"/>
                    </a:cubicBezTo>
                    <a:cubicBezTo>
                      <a:pt x="2523224" y="3869171"/>
                      <a:pt x="2451063" y="3819361"/>
                      <a:pt x="2385033" y="3770625"/>
                    </a:cubicBezTo>
                    <a:cubicBezTo>
                      <a:pt x="2383312" y="3770410"/>
                      <a:pt x="2381807" y="3771698"/>
                      <a:pt x="2380086" y="3771269"/>
                    </a:cubicBezTo>
                    <a:cubicBezTo>
                      <a:pt x="2337607" y="3761178"/>
                      <a:pt x="2294591" y="3764828"/>
                      <a:pt x="2252434" y="3775026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 rot="5528855">
                <a:off x="7708561" y="-642538"/>
                <a:ext cx="1608012" cy="3959123"/>
              </a:xfrm>
              <a:custGeom>
                <a:avLst/>
                <a:gdLst/>
                <a:ahLst/>
                <a:cxnLst/>
                <a:rect l="l" t="t" r="r" b="b"/>
                <a:pathLst>
                  <a:path w="1606883" h="3956342" extrusionOk="0">
                    <a:moveTo>
                      <a:pt x="839038" y="115185"/>
                    </a:moveTo>
                    <a:cubicBezTo>
                      <a:pt x="839038" y="178736"/>
                      <a:pt x="791505" y="230263"/>
                      <a:pt x="733002" y="230263"/>
                    </a:cubicBezTo>
                    <a:cubicBezTo>
                      <a:pt x="674500" y="230263"/>
                      <a:pt x="627074" y="178736"/>
                      <a:pt x="627074" y="115185"/>
                    </a:cubicBezTo>
                    <a:cubicBezTo>
                      <a:pt x="627074" y="51635"/>
                      <a:pt x="674500" y="0"/>
                      <a:pt x="733002" y="0"/>
                    </a:cubicBezTo>
                    <a:cubicBezTo>
                      <a:pt x="791505" y="0"/>
                      <a:pt x="839038" y="51635"/>
                      <a:pt x="839038" y="115185"/>
                    </a:cubicBezTo>
                    <a:close/>
                    <a:moveTo>
                      <a:pt x="105928" y="245077"/>
                    </a:moveTo>
                    <a:cubicBezTo>
                      <a:pt x="47533" y="245077"/>
                      <a:pt x="0" y="296605"/>
                      <a:pt x="0" y="360155"/>
                    </a:cubicBezTo>
                    <a:cubicBezTo>
                      <a:pt x="0" y="423706"/>
                      <a:pt x="47533" y="475233"/>
                      <a:pt x="105928" y="475233"/>
                    </a:cubicBezTo>
                    <a:cubicBezTo>
                      <a:pt x="164431" y="475233"/>
                      <a:pt x="211964" y="423706"/>
                      <a:pt x="211964" y="360155"/>
                    </a:cubicBezTo>
                    <a:cubicBezTo>
                      <a:pt x="211964" y="296605"/>
                      <a:pt x="164431" y="245077"/>
                      <a:pt x="105928" y="245077"/>
                    </a:cubicBezTo>
                    <a:close/>
                    <a:moveTo>
                      <a:pt x="1264041" y="3053646"/>
                    </a:moveTo>
                    <a:cubicBezTo>
                      <a:pt x="1205539" y="3053646"/>
                      <a:pt x="1158006" y="3105281"/>
                      <a:pt x="1158006" y="3168831"/>
                    </a:cubicBezTo>
                    <a:cubicBezTo>
                      <a:pt x="1158006" y="3232275"/>
                      <a:pt x="1205539" y="3283909"/>
                      <a:pt x="1264041" y="3283909"/>
                    </a:cubicBezTo>
                    <a:cubicBezTo>
                      <a:pt x="1322544" y="3283909"/>
                      <a:pt x="1370077" y="3232275"/>
                      <a:pt x="1370077" y="3168831"/>
                    </a:cubicBezTo>
                    <a:cubicBezTo>
                      <a:pt x="1370077" y="3105281"/>
                      <a:pt x="1322544" y="3053646"/>
                      <a:pt x="1264041" y="3053646"/>
                    </a:cubicBezTo>
                    <a:close/>
                    <a:moveTo>
                      <a:pt x="1500955" y="3726080"/>
                    </a:moveTo>
                    <a:cubicBezTo>
                      <a:pt x="1442453" y="3726080"/>
                      <a:pt x="1394919" y="3777715"/>
                      <a:pt x="1394919" y="3841265"/>
                    </a:cubicBezTo>
                    <a:cubicBezTo>
                      <a:pt x="1394919" y="3904708"/>
                      <a:pt x="1442453" y="3956343"/>
                      <a:pt x="1500955" y="3956343"/>
                    </a:cubicBezTo>
                    <a:cubicBezTo>
                      <a:pt x="1559458" y="3956343"/>
                      <a:pt x="1606883" y="3904708"/>
                      <a:pt x="1606883" y="3841265"/>
                    </a:cubicBezTo>
                    <a:cubicBezTo>
                      <a:pt x="1606883" y="3777715"/>
                      <a:pt x="1559458" y="3726080"/>
                      <a:pt x="1500955" y="3726080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 rot="5528855">
                <a:off x="10508764" y="3152503"/>
                <a:ext cx="3535227" cy="3397110"/>
              </a:xfrm>
              <a:custGeom>
                <a:avLst/>
                <a:gdLst/>
                <a:ahLst/>
                <a:cxnLst/>
                <a:rect l="l" t="t" r="r" b="b"/>
                <a:pathLst>
                  <a:path w="3532744" h="3394724" extrusionOk="0">
                    <a:moveTo>
                      <a:pt x="3110635" y="1485929"/>
                    </a:moveTo>
                    <a:cubicBezTo>
                      <a:pt x="2989006" y="1470578"/>
                      <a:pt x="2900500" y="1389207"/>
                      <a:pt x="2815219" y="1378365"/>
                    </a:cubicBezTo>
                    <a:cubicBezTo>
                      <a:pt x="2408282" y="1326623"/>
                      <a:pt x="2163196" y="1366664"/>
                      <a:pt x="2019628" y="1441486"/>
                    </a:cubicBezTo>
                    <a:cubicBezTo>
                      <a:pt x="2100822" y="1278101"/>
                      <a:pt x="2131686" y="1031414"/>
                      <a:pt x="2028447" y="684677"/>
                    </a:cubicBezTo>
                    <a:cubicBezTo>
                      <a:pt x="2000701" y="591605"/>
                      <a:pt x="1916066" y="499822"/>
                      <a:pt x="1893482" y="413406"/>
                    </a:cubicBezTo>
                    <a:cubicBezTo>
                      <a:pt x="1833151" y="182928"/>
                      <a:pt x="1877351" y="1401"/>
                      <a:pt x="1853369" y="5"/>
                    </a:cubicBezTo>
                    <a:cubicBezTo>
                      <a:pt x="1829495" y="-1283"/>
                      <a:pt x="1829818" y="225545"/>
                      <a:pt x="1749807" y="405462"/>
                    </a:cubicBezTo>
                    <a:cubicBezTo>
                      <a:pt x="1700337" y="516676"/>
                      <a:pt x="1596453" y="577650"/>
                      <a:pt x="1561824" y="655585"/>
                    </a:cubicBezTo>
                    <a:cubicBezTo>
                      <a:pt x="1428043" y="956269"/>
                      <a:pt x="1383306" y="1172255"/>
                      <a:pt x="1387500" y="1327696"/>
                    </a:cubicBezTo>
                    <a:cubicBezTo>
                      <a:pt x="1247696" y="1226144"/>
                      <a:pt x="1031860" y="1150141"/>
                      <a:pt x="712785" y="1149819"/>
                    </a:cubicBezTo>
                    <a:cubicBezTo>
                      <a:pt x="614707" y="1149712"/>
                      <a:pt x="501897" y="1204138"/>
                      <a:pt x="411884" y="1201132"/>
                    </a:cubicBezTo>
                    <a:cubicBezTo>
                      <a:pt x="171637" y="1193081"/>
                      <a:pt x="8282" y="1099580"/>
                      <a:pt x="216" y="1122016"/>
                    </a:cubicBezTo>
                    <a:cubicBezTo>
                      <a:pt x="-7850" y="1144345"/>
                      <a:pt x="211857" y="1208217"/>
                      <a:pt x="363491" y="1335318"/>
                    </a:cubicBezTo>
                    <a:cubicBezTo>
                      <a:pt x="457052" y="1413790"/>
                      <a:pt x="486733" y="1529727"/>
                      <a:pt x="552333" y="1584690"/>
                    </a:cubicBezTo>
                    <a:cubicBezTo>
                      <a:pt x="843555" y="1828801"/>
                      <a:pt x="1059821" y="1929816"/>
                      <a:pt x="1218875" y="1954507"/>
                    </a:cubicBezTo>
                    <a:cubicBezTo>
                      <a:pt x="1069607" y="2053268"/>
                      <a:pt x="920232" y="2241557"/>
                      <a:pt x="822262" y="2568972"/>
                    </a:cubicBezTo>
                    <a:cubicBezTo>
                      <a:pt x="794409" y="2662043"/>
                      <a:pt x="815057" y="2784635"/>
                      <a:pt x="786666" y="2869226"/>
                    </a:cubicBezTo>
                    <a:cubicBezTo>
                      <a:pt x="710742" y="3095196"/>
                      <a:pt x="573949" y="3223800"/>
                      <a:pt x="593307" y="3237863"/>
                    </a:cubicBezTo>
                    <a:cubicBezTo>
                      <a:pt x="612664" y="3251818"/>
                      <a:pt x="736874" y="3061273"/>
                      <a:pt x="902811" y="2953281"/>
                    </a:cubicBezTo>
                    <a:cubicBezTo>
                      <a:pt x="1005405" y="2886617"/>
                      <a:pt x="1126067" y="2891340"/>
                      <a:pt x="1197904" y="2844643"/>
                    </a:cubicBezTo>
                    <a:cubicBezTo>
                      <a:pt x="1458369" y="2675247"/>
                      <a:pt x="1611616" y="2526354"/>
                      <a:pt x="1697326" y="2398824"/>
                    </a:cubicBezTo>
                    <a:cubicBezTo>
                      <a:pt x="1747656" y="2553513"/>
                      <a:pt x="1862080" y="2730210"/>
                      <a:pt x="2078023" y="2913776"/>
                    </a:cubicBezTo>
                    <a:cubicBezTo>
                      <a:pt x="2152442" y="2977005"/>
                      <a:pt x="2273856" y="3008458"/>
                      <a:pt x="2340209" y="3068681"/>
                    </a:cubicBezTo>
                    <a:cubicBezTo>
                      <a:pt x="2517329" y="3229704"/>
                      <a:pt x="2579919" y="3405971"/>
                      <a:pt x="2600674" y="3394162"/>
                    </a:cubicBezTo>
                    <a:cubicBezTo>
                      <a:pt x="2621537" y="3382354"/>
                      <a:pt x="2496682" y="3192239"/>
                      <a:pt x="2465172" y="2998045"/>
                    </a:cubicBezTo>
                    <a:cubicBezTo>
                      <a:pt x="2445599" y="2878136"/>
                      <a:pt x="2499263" y="2771002"/>
                      <a:pt x="2485605" y="2686948"/>
                    </a:cubicBezTo>
                    <a:cubicBezTo>
                      <a:pt x="2434845" y="2375100"/>
                      <a:pt x="2358061" y="2173713"/>
                      <a:pt x="2273318" y="2044572"/>
                    </a:cubicBezTo>
                    <a:cubicBezTo>
                      <a:pt x="2443879" y="2049940"/>
                      <a:pt x="2660467" y="1995621"/>
                      <a:pt x="2919319" y="1829767"/>
                    </a:cubicBezTo>
                    <a:cubicBezTo>
                      <a:pt x="3001589" y="1777059"/>
                      <a:pt x="3066436" y="1670569"/>
                      <a:pt x="3143651" y="1624731"/>
                    </a:cubicBezTo>
                    <a:cubicBezTo>
                      <a:pt x="3349807" y="1502031"/>
                      <a:pt x="3538112" y="1492584"/>
                      <a:pt x="3532628" y="1469504"/>
                    </a:cubicBezTo>
                    <a:cubicBezTo>
                      <a:pt x="3527143" y="1446317"/>
                      <a:pt x="3307544" y="1511048"/>
                      <a:pt x="3110635" y="1485929"/>
                    </a:cubicBezTo>
                    <a:close/>
                    <a:moveTo>
                      <a:pt x="1729482" y="1965778"/>
                    </a:moveTo>
                    <a:cubicBezTo>
                      <a:pt x="1711522" y="1942913"/>
                      <a:pt x="1691734" y="1924019"/>
                      <a:pt x="1672269" y="1910171"/>
                    </a:cubicBezTo>
                    <a:cubicBezTo>
                      <a:pt x="1638609" y="1886233"/>
                      <a:pt x="1590646" y="1870023"/>
                      <a:pt x="1534617" y="1864978"/>
                    </a:cubicBezTo>
                    <a:cubicBezTo>
                      <a:pt x="1562362" y="1834383"/>
                      <a:pt x="1580967" y="1800676"/>
                      <a:pt x="1591613" y="1770403"/>
                    </a:cubicBezTo>
                    <a:cubicBezTo>
                      <a:pt x="1600539" y="1745069"/>
                      <a:pt x="1604303" y="1714582"/>
                      <a:pt x="1603120" y="1681411"/>
                    </a:cubicBezTo>
                    <a:cubicBezTo>
                      <a:pt x="1628930" y="1689784"/>
                      <a:pt x="1654095" y="1694186"/>
                      <a:pt x="1676571" y="1695366"/>
                    </a:cubicBezTo>
                    <a:cubicBezTo>
                      <a:pt x="1725180" y="1697728"/>
                      <a:pt x="1784542" y="1681411"/>
                      <a:pt x="1843153" y="1644805"/>
                    </a:cubicBezTo>
                    <a:cubicBezTo>
                      <a:pt x="1829818" y="1695366"/>
                      <a:pt x="1831646" y="1743995"/>
                      <a:pt x="1841002" y="1782104"/>
                    </a:cubicBezTo>
                    <a:cubicBezTo>
                      <a:pt x="1846594" y="1804862"/>
                      <a:pt x="1857456" y="1828908"/>
                      <a:pt x="1872834" y="1852740"/>
                    </a:cubicBezTo>
                    <a:cubicBezTo>
                      <a:pt x="1852724" y="1859181"/>
                      <a:pt x="1834119" y="1867017"/>
                      <a:pt x="1818526" y="1876035"/>
                    </a:cubicBezTo>
                    <a:cubicBezTo>
                      <a:pt x="1786586" y="1894391"/>
                      <a:pt x="1755399" y="1924986"/>
                      <a:pt x="1729482" y="196577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 rot="5528855">
                <a:off x="10873527" y="3466141"/>
                <a:ext cx="2808843" cy="2822709"/>
              </a:xfrm>
              <a:custGeom>
                <a:avLst/>
                <a:gdLst/>
                <a:ahLst/>
                <a:cxnLst/>
                <a:rect l="l" t="t" r="r" b="b"/>
                <a:pathLst>
                  <a:path w="2806870" h="2820726" extrusionOk="0">
                    <a:moveTo>
                      <a:pt x="1028001" y="1763516"/>
                    </a:moveTo>
                    <a:cubicBezTo>
                      <a:pt x="1002944" y="1769742"/>
                      <a:pt x="978209" y="1776612"/>
                      <a:pt x="953582" y="1783804"/>
                    </a:cubicBezTo>
                    <a:cubicBezTo>
                      <a:pt x="928848" y="1790997"/>
                      <a:pt x="904221" y="1798619"/>
                      <a:pt x="879809" y="1806562"/>
                    </a:cubicBezTo>
                    <a:cubicBezTo>
                      <a:pt x="830985" y="1822665"/>
                      <a:pt x="782806" y="1840485"/>
                      <a:pt x="735273" y="1860774"/>
                    </a:cubicBezTo>
                    <a:cubicBezTo>
                      <a:pt x="731617" y="1862384"/>
                      <a:pt x="727423" y="1860774"/>
                      <a:pt x="725809" y="1857124"/>
                    </a:cubicBezTo>
                    <a:cubicBezTo>
                      <a:pt x="724304" y="1853581"/>
                      <a:pt x="725917" y="1849287"/>
                      <a:pt x="729466" y="1847784"/>
                    </a:cubicBezTo>
                    <a:cubicBezTo>
                      <a:pt x="776892" y="1825885"/>
                      <a:pt x="824855" y="1806133"/>
                      <a:pt x="873786" y="1788957"/>
                    </a:cubicBezTo>
                    <a:cubicBezTo>
                      <a:pt x="898413" y="1780477"/>
                      <a:pt x="923148" y="1772533"/>
                      <a:pt x="948205" y="1765340"/>
                    </a:cubicBezTo>
                    <a:cubicBezTo>
                      <a:pt x="973155" y="1758148"/>
                      <a:pt x="998319" y="1751814"/>
                      <a:pt x="1023699" y="1745910"/>
                    </a:cubicBezTo>
                    <a:cubicBezTo>
                      <a:pt x="1033593" y="1743656"/>
                      <a:pt x="1043379" y="1741509"/>
                      <a:pt x="1053273" y="1739469"/>
                    </a:cubicBezTo>
                    <a:cubicBezTo>
                      <a:pt x="1076179" y="1734746"/>
                      <a:pt x="1099193" y="1730345"/>
                      <a:pt x="1122100" y="1725407"/>
                    </a:cubicBezTo>
                    <a:lnTo>
                      <a:pt x="1160492" y="1717248"/>
                    </a:lnTo>
                    <a:cubicBezTo>
                      <a:pt x="1163718" y="1716711"/>
                      <a:pt x="1169848" y="1714135"/>
                      <a:pt x="1173827" y="1713062"/>
                    </a:cubicBezTo>
                    <a:cubicBezTo>
                      <a:pt x="1177268" y="1712203"/>
                      <a:pt x="1180064" y="1712310"/>
                      <a:pt x="1181462" y="1712847"/>
                    </a:cubicBezTo>
                    <a:cubicBezTo>
                      <a:pt x="1183936" y="1713706"/>
                      <a:pt x="1185442" y="1715316"/>
                      <a:pt x="1186194" y="1717356"/>
                    </a:cubicBezTo>
                    <a:cubicBezTo>
                      <a:pt x="1186732" y="1718858"/>
                      <a:pt x="1187162" y="1721327"/>
                      <a:pt x="1185334" y="1724441"/>
                    </a:cubicBezTo>
                    <a:cubicBezTo>
                      <a:pt x="1183398" y="1727661"/>
                      <a:pt x="1179419" y="1728734"/>
                      <a:pt x="1176193" y="1727017"/>
                    </a:cubicBezTo>
                    <a:cubicBezTo>
                      <a:pt x="1172536" y="1728412"/>
                      <a:pt x="1166084" y="1730667"/>
                      <a:pt x="1163288" y="1731311"/>
                    </a:cubicBezTo>
                    <a:lnTo>
                      <a:pt x="1125541" y="1740543"/>
                    </a:lnTo>
                    <a:lnTo>
                      <a:pt x="1028001" y="1763516"/>
                    </a:lnTo>
                    <a:close/>
                    <a:moveTo>
                      <a:pt x="975951" y="1955670"/>
                    </a:moveTo>
                    <a:cubicBezTo>
                      <a:pt x="976489" y="1956207"/>
                      <a:pt x="976918" y="1956744"/>
                      <a:pt x="977134" y="1956314"/>
                    </a:cubicBezTo>
                    <a:cubicBezTo>
                      <a:pt x="976811" y="1956099"/>
                      <a:pt x="976489" y="1955885"/>
                      <a:pt x="976166" y="1955670"/>
                    </a:cubicBezTo>
                    <a:lnTo>
                      <a:pt x="975951" y="1955670"/>
                    </a:lnTo>
                    <a:close/>
                    <a:moveTo>
                      <a:pt x="850342" y="1978321"/>
                    </a:moveTo>
                    <a:cubicBezTo>
                      <a:pt x="812918" y="1989592"/>
                      <a:pt x="776031" y="2002045"/>
                      <a:pt x="739897" y="2016000"/>
                    </a:cubicBezTo>
                    <a:cubicBezTo>
                      <a:pt x="715701" y="2025447"/>
                      <a:pt x="691827" y="2035430"/>
                      <a:pt x="668167" y="2046165"/>
                    </a:cubicBezTo>
                    <a:cubicBezTo>
                      <a:pt x="609342" y="2072788"/>
                      <a:pt x="552345" y="2103167"/>
                      <a:pt x="495993" y="2135801"/>
                    </a:cubicBezTo>
                    <a:cubicBezTo>
                      <a:pt x="492660" y="2137734"/>
                      <a:pt x="491369" y="2142135"/>
                      <a:pt x="493305" y="2145570"/>
                    </a:cubicBezTo>
                    <a:cubicBezTo>
                      <a:pt x="495241" y="2149005"/>
                      <a:pt x="499650" y="2150186"/>
                      <a:pt x="503091" y="2148254"/>
                    </a:cubicBezTo>
                    <a:cubicBezTo>
                      <a:pt x="559658" y="2117230"/>
                      <a:pt x="617193" y="2088997"/>
                      <a:pt x="675910" y="2063448"/>
                    </a:cubicBezTo>
                    <a:cubicBezTo>
                      <a:pt x="699354" y="2053143"/>
                      <a:pt x="723013" y="2043267"/>
                      <a:pt x="746887" y="2033820"/>
                    </a:cubicBezTo>
                    <a:cubicBezTo>
                      <a:pt x="782484" y="2019757"/>
                      <a:pt x="818618" y="2006553"/>
                      <a:pt x="855504" y="1994745"/>
                    </a:cubicBezTo>
                    <a:cubicBezTo>
                      <a:pt x="861419" y="1992813"/>
                      <a:pt x="898413" y="1978643"/>
                      <a:pt x="930999" y="1967908"/>
                    </a:cubicBezTo>
                    <a:cubicBezTo>
                      <a:pt x="946807" y="1962648"/>
                      <a:pt x="961540" y="1958246"/>
                      <a:pt x="971004" y="1956744"/>
                    </a:cubicBezTo>
                    <a:cubicBezTo>
                      <a:pt x="972725" y="1956421"/>
                      <a:pt x="974768" y="1955777"/>
                      <a:pt x="975951" y="1955670"/>
                    </a:cubicBezTo>
                    <a:cubicBezTo>
                      <a:pt x="975736" y="1955455"/>
                      <a:pt x="975628" y="1955133"/>
                      <a:pt x="975413" y="1955026"/>
                    </a:cubicBezTo>
                    <a:cubicBezTo>
                      <a:pt x="975628" y="1955241"/>
                      <a:pt x="975843" y="1955455"/>
                      <a:pt x="976166" y="1955670"/>
                    </a:cubicBezTo>
                    <a:cubicBezTo>
                      <a:pt x="976811" y="1955563"/>
                      <a:pt x="977241" y="1955670"/>
                      <a:pt x="977134" y="1956207"/>
                    </a:cubicBezTo>
                    <a:lnTo>
                      <a:pt x="977134" y="1956314"/>
                    </a:lnTo>
                    <a:cubicBezTo>
                      <a:pt x="979715" y="1957710"/>
                      <a:pt x="982941" y="1957388"/>
                      <a:pt x="985092" y="1955348"/>
                    </a:cubicBezTo>
                    <a:cubicBezTo>
                      <a:pt x="987888" y="1952772"/>
                      <a:pt x="987995" y="1948478"/>
                      <a:pt x="985415" y="1945687"/>
                    </a:cubicBezTo>
                    <a:cubicBezTo>
                      <a:pt x="984124" y="1944291"/>
                      <a:pt x="982081" y="1943110"/>
                      <a:pt x="978962" y="1942573"/>
                    </a:cubicBezTo>
                    <a:cubicBezTo>
                      <a:pt x="974230" y="1941929"/>
                      <a:pt x="964551" y="1943218"/>
                      <a:pt x="952507" y="1946223"/>
                    </a:cubicBezTo>
                    <a:cubicBezTo>
                      <a:pt x="917126" y="1954811"/>
                      <a:pt x="858085" y="1976066"/>
                      <a:pt x="850342" y="1978321"/>
                    </a:cubicBezTo>
                    <a:close/>
                    <a:moveTo>
                      <a:pt x="1858220" y="1739040"/>
                    </a:moveTo>
                    <a:cubicBezTo>
                      <a:pt x="1855424" y="1735819"/>
                      <a:pt x="1852628" y="1732706"/>
                      <a:pt x="1849832" y="1729593"/>
                    </a:cubicBezTo>
                    <a:cubicBezTo>
                      <a:pt x="1845530" y="1724977"/>
                      <a:pt x="1841229" y="1720469"/>
                      <a:pt x="1836820" y="1716067"/>
                    </a:cubicBezTo>
                    <a:cubicBezTo>
                      <a:pt x="1826281" y="1705333"/>
                      <a:pt x="1815204" y="1695349"/>
                      <a:pt x="1803589" y="1685795"/>
                    </a:cubicBezTo>
                    <a:cubicBezTo>
                      <a:pt x="1792082" y="1676348"/>
                      <a:pt x="1780145" y="1667331"/>
                      <a:pt x="1767993" y="1658743"/>
                    </a:cubicBezTo>
                    <a:cubicBezTo>
                      <a:pt x="1748743" y="1645217"/>
                      <a:pt x="1730246" y="1633731"/>
                      <a:pt x="1711641" y="1624284"/>
                    </a:cubicBezTo>
                    <a:cubicBezTo>
                      <a:pt x="1691424" y="1613871"/>
                      <a:pt x="1671206" y="1605713"/>
                      <a:pt x="1650558" y="1598950"/>
                    </a:cubicBezTo>
                    <a:cubicBezTo>
                      <a:pt x="1611198" y="1586068"/>
                      <a:pt x="1569902" y="1578768"/>
                      <a:pt x="1522369" y="1572112"/>
                    </a:cubicBezTo>
                    <a:cubicBezTo>
                      <a:pt x="1518497" y="1571576"/>
                      <a:pt x="1514841" y="1574152"/>
                      <a:pt x="1514196" y="1578017"/>
                    </a:cubicBezTo>
                    <a:cubicBezTo>
                      <a:pt x="1513658" y="1581989"/>
                      <a:pt x="1516239" y="1585638"/>
                      <a:pt x="1520218" y="1586175"/>
                    </a:cubicBezTo>
                    <a:cubicBezTo>
                      <a:pt x="1566461" y="1594334"/>
                      <a:pt x="1606358" y="1603136"/>
                      <a:pt x="1644643" y="1616555"/>
                    </a:cubicBezTo>
                    <a:cubicBezTo>
                      <a:pt x="1664323" y="1623425"/>
                      <a:pt x="1683465" y="1631584"/>
                      <a:pt x="1702931" y="1641460"/>
                    </a:cubicBezTo>
                    <a:cubicBezTo>
                      <a:pt x="1720782" y="1650477"/>
                      <a:pt x="1738957" y="1660997"/>
                      <a:pt x="1757669" y="1673665"/>
                    </a:cubicBezTo>
                    <a:cubicBezTo>
                      <a:pt x="1769714" y="1681716"/>
                      <a:pt x="1781543" y="1690089"/>
                      <a:pt x="1793050" y="1698999"/>
                    </a:cubicBezTo>
                    <a:cubicBezTo>
                      <a:pt x="1804449" y="1707801"/>
                      <a:pt x="1815526" y="1717034"/>
                      <a:pt x="1826065" y="1727017"/>
                    </a:cubicBezTo>
                    <a:cubicBezTo>
                      <a:pt x="1830475" y="1731204"/>
                      <a:pt x="1834884" y="1735390"/>
                      <a:pt x="1839185" y="1739684"/>
                    </a:cubicBezTo>
                    <a:cubicBezTo>
                      <a:pt x="1841982" y="1742582"/>
                      <a:pt x="1844777" y="1745481"/>
                      <a:pt x="1847466" y="1748379"/>
                    </a:cubicBezTo>
                    <a:cubicBezTo>
                      <a:pt x="1849187" y="1750312"/>
                      <a:pt x="1852843" y="1755035"/>
                      <a:pt x="1854564" y="1757397"/>
                    </a:cubicBezTo>
                    <a:cubicBezTo>
                      <a:pt x="1854779" y="1757719"/>
                      <a:pt x="1854994" y="1758148"/>
                      <a:pt x="1855317" y="1758470"/>
                    </a:cubicBezTo>
                    <a:cubicBezTo>
                      <a:pt x="1855747" y="1759007"/>
                      <a:pt x="1855962" y="1759329"/>
                      <a:pt x="1856070" y="1759544"/>
                    </a:cubicBezTo>
                    <a:cubicBezTo>
                      <a:pt x="1856822" y="1760295"/>
                      <a:pt x="1857575" y="1760724"/>
                      <a:pt x="1857790" y="1760832"/>
                    </a:cubicBezTo>
                    <a:cubicBezTo>
                      <a:pt x="1859618" y="1761905"/>
                      <a:pt x="1861124" y="1761798"/>
                      <a:pt x="1862092" y="1761691"/>
                    </a:cubicBezTo>
                    <a:cubicBezTo>
                      <a:pt x="1864458" y="1761369"/>
                      <a:pt x="1866178" y="1760080"/>
                      <a:pt x="1867254" y="1758148"/>
                    </a:cubicBezTo>
                    <a:cubicBezTo>
                      <a:pt x="1867791" y="1757289"/>
                      <a:pt x="1868544" y="1755464"/>
                      <a:pt x="1867791" y="1752888"/>
                    </a:cubicBezTo>
                    <a:cubicBezTo>
                      <a:pt x="1867684" y="1752673"/>
                      <a:pt x="1867361" y="1751814"/>
                      <a:pt x="1866609" y="1750526"/>
                    </a:cubicBezTo>
                    <a:cubicBezTo>
                      <a:pt x="1865211" y="1748487"/>
                      <a:pt x="1860371" y="1741616"/>
                      <a:pt x="1858220" y="1739040"/>
                    </a:cubicBezTo>
                    <a:close/>
                    <a:moveTo>
                      <a:pt x="1615715" y="1151305"/>
                    </a:moveTo>
                    <a:lnTo>
                      <a:pt x="1615715" y="1151305"/>
                    </a:lnTo>
                    <a:cubicBezTo>
                      <a:pt x="1615822" y="1151520"/>
                      <a:pt x="1615607" y="1151627"/>
                      <a:pt x="1615284" y="1151734"/>
                    </a:cubicBezTo>
                    <a:cubicBezTo>
                      <a:pt x="1614531" y="1152593"/>
                      <a:pt x="1613886" y="1153667"/>
                      <a:pt x="1613671" y="1154740"/>
                    </a:cubicBezTo>
                    <a:cubicBezTo>
                      <a:pt x="1613671" y="1153989"/>
                      <a:pt x="1613671" y="1153237"/>
                      <a:pt x="1613779" y="1152593"/>
                    </a:cubicBezTo>
                    <a:cubicBezTo>
                      <a:pt x="1608294" y="1155921"/>
                      <a:pt x="1596572" y="1162469"/>
                      <a:pt x="1595389" y="1163221"/>
                    </a:cubicBezTo>
                    <a:cubicBezTo>
                      <a:pt x="1588076" y="1168373"/>
                      <a:pt x="1581194" y="1173956"/>
                      <a:pt x="1574526" y="1179860"/>
                    </a:cubicBezTo>
                    <a:cubicBezTo>
                      <a:pt x="1567859" y="1185656"/>
                      <a:pt x="1561621" y="1191883"/>
                      <a:pt x="1555384" y="1198002"/>
                    </a:cubicBezTo>
                    <a:cubicBezTo>
                      <a:pt x="1543339" y="1210239"/>
                      <a:pt x="1530649" y="1222907"/>
                      <a:pt x="1518605" y="1236540"/>
                    </a:cubicBezTo>
                    <a:cubicBezTo>
                      <a:pt x="1506668" y="1249959"/>
                      <a:pt x="1495376" y="1264129"/>
                      <a:pt x="1485374" y="1278943"/>
                    </a:cubicBezTo>
                    <a:cubicBezTo>
                      <a:pt x="1471394" y="1299446"/>
                      <a:pt x="1459994" y="1321238"/>
                      <a:pt x="1453004" y="1343996"/>
                    </a:cubicBezTo>
                    <a:cubicBezTo>
                      <a:pt x="1451714" y="1347646"/>
                      <a:pt x="1453757" y="1351725"/>
                      <a:pt x="1457521" y="1353013"/>
                    </a:cubicBezTo>
                    <a:cubicBezTo>
                      <a:pt x="1461178" y="1354194"/>
                      <a:pt x="1465264" y="1352262"/>
                      <a:pt x="1466555" y="1348505"/>
                    </a:cubicBezTo>
                    <a:cubicBezTo>
                      <a:pt x="1474297" y="1327679"/>
                      <a:pt x="1486342" y="1308142"/>
                      <a:pt x="1500108" y="1289356"/>
                    </a:cubicBezTo>
                    <a:cubicBezTo>
                      <a:pt x="1510324" y="1275507"/>
                      <a:pt x="1521616" y="1262196"/>
                      <a:pt x="1533015" y="1249314"/>
                    </a:cubicBezTo>
                    <a:cubicBezTo>
                      <a:pt x="1544952" y="1235788"/>
                      <a:pt x="1556782" y="1222584"/>
                      <a:pt x="1568181" y="1210239"/>
                    </a:cubicBezTo>
                    <a:cubicBezTo>
                      <a:pt x="1575064" y="1202725"/>
                      <a:pt x="1582054" y="1195425"/>
                      <a:pt x="1589367" y="1188448"/>
                    </a:cubicBezTo>
                    <a:cubicBezTo>
                      <a:pt x="1594206" y="1183832"/>
                      <a:pt x="1599153" y="1179430"/>
                      <a:pt x="1604423" y="1175351"/>
                    </a:cubicBezTo>
                    <a:cubicBezTo>
                      <a:pt x="1605498" y="1174492"/>
                      <a:pt x="1617435" y="1166870"/>
                      <a:pt x="1622059" y="1163650"/>
                    </a:cubicBezTo>
                    <a:cubicBezTo>
                      <a:pt x="1623242" y="1162899"/>
                      <a:pt x="1624103" y="1162254"/>
                      <a:pt x="1624533" y="1161932"/>
                    </a:cubicBezTo>
                    <a:cubicBezTo>
                      <a:pt x="1628189" y="1158605"/>
                      <a:pt x="1627006" y="1154955"/>
                      <a:pt x="1626576" y="1154096"/>
                    </a:cubicBezTo>
                    <a:cubicBezTo>
                      <a:pt x="1625286" y="1150553"/>
                      <a:pt x="1621307" y="1148836"/>
                      <a:pt x="1617865" y="1150124"/>
                    </a:cubicBezTo>
                    <a:cubicBezTo>
                      <a:pt x="1617005" y="1150446"/>
                      <a:pt x="1616360" y="1150875"/>
                      <a:pt x="1615715" y="1151305"/>
                    </a:cubicBezTo>
                    <a:close/>
                    <a:moveTo>
                      <a:pt x="1615284" y="1151734"/>
                    </a:moveTo>
                    <a:lnTo>
                      <a:pt x="1615715" y="1151305"/>
                    </a:lnTo>
                    <a:cubicBezTo>
                      <a:pt x="1614531" y="1149695"/>
                      <a:pt x="1613994" y="1150768"/>
                      <a:pt x="1613779" y="1152593"/>
                    </a:cubicBezTo>
                    <a:lnTo>
                      <a:pt x="1614531" y="1152164"/>
                    </a:lnTo>
                    <a:cubicBezTo>
                      <a:pt x="1614746" y="1151949"/>
                      <a:pt x="1615069" y="1151842"/>
                      <a:pt x="1615284" y="1151734"/>
                    </a:cubicBezTo>
                    <a:close/>
                    <a:moveTo>
                      <a:pt x="1111561" y="1213889"/>
                    </a:moveTo>
                    <a:cubicBezTo>
                      <a:pt x="1125111" y="1236969"/>
                      <a:pt x="1138016" y="1260157"/>
                      <a:pt x="1149738" y="1282700"/>
                    </a:cubicBezTo>
                    <a:cubicBezTo>
                      <a:pt x="1170385" y="1322526"/>
                      <a:pt x="1187377" y="1359991"/>
                      <a:pt x="1197056" y="1390049"/>
                    </a:cubicBezTo>
                    <a:cubicBezTo>
                      <a:pt x="1198131" y="1393806"/>
                      <a:pt x="1202110" y="1395953"/>
                      <a:pt x="1205874" y="1394880"/>
                    </a:cubicBezTo>
                    <a:cubicBezTo>
                      <a:pt x="1209638" y="1393699"/>
                      <a:pt x="1211789" y="1389727"/>
                      <a:pt x="1210713" y="1385970"/>
                    </a:cubicBezTo>
                    <a:cubicBezTo>
                      <a:pt x="1201895" y="1354838"/>
                      <a:pt x="1186302" y="1315763"/>
                      <a:pt x="1166084" y="1274434"/>
                    </a:cubicBezTo>
                    <a:cubicBezTo>
                      <a:pt x="1154684" y="1251354"/>
                      <a:pt x="1141995" y="1227523"/>
                      <a:pt x="1128122" y="1204121"/>
                    </a:cubicBezTo>
                    <a:cubicBezTo>
                      <a:pt x="1110915" y="1175244"/>
                      <a:pt x="1092096" y="1146904"/>
                      <a:pt x="1072953" y="1120925"/>
                    </a:cubicBezTo>
                    <a:cubicBezTo>
                      <a:pt x="1051445" y="1091619"/>
                      <a:pt x="1029184" y="1065318"/>
                      <a:pt x="1008106" y="1044493"/>
                    </a:cubicBezTo>
                    <a:cubicBezTo>
                      <a:pt x="1005417" y="1041809"/>
                      <a:pt x="1001116" y="1041809"/>
                      <a:pt x="998427" y="1044385"/>
                    </a:cubicBezTo>
                    <a:cubicBezTo>
                      <a:pt x="995739" y="1047069"/>
                      <a:pt x="995631" y="1051363"/>
                      <a:pt x="998319" y="1054047"/>
                    </a:cubicBezTo>
                    <a:cubicBezTo>
                      <a:pt x="1018215" y="1075087"/>
                      <a:pt x="1038755" y="1101602"/>
                      <a:pt x="1058973" y="1130909"/>
                    </a:cubicBezTo>
                    <a:cubicBezTo>
                      <a:pt x="1077040" y="1156994"/>
                      <a:pt x="1094784" y="1185334"/>
                      <a:pt x="1111561" y="1213889"/>
                    </a:cubicBezTo>
                    <a:close/>
                    <a:moveTo>
                      <a:pt x="2038998" y="2780754"/>
                    </a:moveTo>
                    <a:cubicBezTo>
                      <a:pt x="2025340" y="2754560"/>
                      <a:pt x="2014586" y="2721068"/>
                      <a:pt x="2004907" y="2701852"/>
                    </a:cubicBezTo>
                    <a:cubicBezTo>
                      <a:pt x="1968988" y="2630680"/>
                      <a:pt x="1937478" y="2557575"/>
                      <a:pt x="1903280" y="2485652"/>
                    </a:cubicBezTo>
                    <a:cubicBezTo>
                      <a:pt x="1894677" y="2467617"/>
                      <a:pt x="1885966" y="2449582"/>
                      <a:pt x="1876933" y="2431762"/>
                    </a:cubicBezTo>
                    <a:cubicBezTo>
                      <a:pt x="1829184" y="2337617"/>
                      <a:pt x="1781221" y="2243580"/>
                      <a:pt x="1732182" y="2150079"/>
                    </a:cubicBezTo>
                    <a:cubicBezTo>
                      <a:pt x="1683143" y="2056578"/>
                      <a:pt x="1633029" y="1963721"/>
                      <a:pt x="1582377" y="1871079"/>
                    </a:cubicBezTo>
                    <a:cubicBezTo>
                      <a:pt x="1551727" y="1815472"/>
                      <a:pt x="1516346" y="1761691"/>
                      <a:pt x="1484192" y="1706621"/>
                    </a:cubicBezTo>
                    <a:cubicBezTo>
                      <a:pt x="1470426" y="1683111"/>
                      <a:pt x="1457306" y="1659387"/>
                      <a:pt x="1445369" y="1635019"/>
                    </a:cubicBezTo>
                    <a:cubicBezTo>
                      <a:pt x="1443648" y="1631476"/>
                      <a:pt x="1439454" y="1630081"/>
                      <a:pt x="1435905" y="1631798"/>
                    </a:cubicBezTo>
                    <a:cubicBezTo>
                      <a:pt x="1432356" y="1633409"/>
                      <a:pt x="1430851" y="1637703"/>
                      <a:pt x="1432572" y="1641245"/>
                    </a:cubicBezTo>
                    <a:cubicBezTo>
                      <a:pt x="1444293" y="1666043"/>
                      <a:pt x="1457306" y="1690196"/>
                      <a:pt x="1470964" y="1714242"/>
                    </a:cubicBezTo>
                    <a:cubicBezTo>
                      <a:pt x="1502473" y="1769527"/>
                      <a:pt x="1537317" y="1823524"/>
                      <a:pt x="1567213" y="1879238"/>
                    </a:cubicBezTo>
                    <a:cubicBezTo>
                      <a:pt x="1607111" y="1953630"/>
                      <a:pt x="1646471" y="2028238"/>
                      <a:pt x="1685724" y="2102953"/>
                    </a:cubicBezTo>
                    <a:cubicBezTo>
                      <a:pt x="1715190" y="2158989"/>
                      <a:pt x="1744441" y="2215132"/>
                      <a:pt x="1773585" y="2271276"/>
                    </a:cubicBezTo>
                    <a:cubicBezTo>
                      <a:pt x="1802836" y="2327419"/>
                      <a:pt x="1831980" y="2383563"/>
                      <a:pt x="1860909" y="2439814"/>
                    </a:cubicBezTo>
                    <a:cubicBezTo>
                      <a:pt x="1897473" y="2510664"/>
                      <a:pt x="1929735" y="2583446"/>
                      <a:pt x="1964579" y="2655048"/>
                    </a:cubicBezTo>
                    <a:cubicBezTo>
                      <a:pt x="1973290" y="2672975"/>
                      <a:pt x="1982215" y="2690903"/>
                      <a:pt x="1991464" y="2708615"/>
                    </a:cubicBezTo>
                    <a:cubicBezTo>
                      <a:pt x="2001358" y="2727831"/>
                      <a:pt x="2012542" y="2761216"/>
                      <a:pt x="2026523" y="2787302"/>
                    </a:cubicBezTo>
                    <a:cubicBezTo>
                      <a:pt x="2033513" y="2800398"/>
                      <a:pt x="2041256" y="2811670"/>
                      <a:pt x="2049644" y="2818970"/>
                    </a:cubicBezTo>
                    <a:cubicBezTo>
                      <a:pt x="2052440" y="2821546"/>
                      <a:pt x="2056849" y="2821224"/>
                      <a:pt x="2059323" y="2818433"/>
                    </a:cubicBezTo>
                    <a:cubicBezTo>
                      <a:pt x="2061796" y="2815535"/>
                      <a:pt x="2061474" y="2811241"/>
                      <a:pt x="2058677" y="2808772"/>
                    </a:cubicBezTo>
                    <a:cubicBezTo>
                      <a:pt x="2051365" y="2802331"/>
                      <a:pt x="2044912" y="2792240"/>
                      <a:pt x="2038998" y="2780754"/>
                    </a:cubicBezTo>
                    <a:close/>
                    <a:moveTo>
                      <a:pt x="2035126" y="2409219"/>
                    </a:moveTo>
                    <a:cubicBezTo>
                      <a:pt x="2034696" y="2410185"/>
                      <a:pt x="2034696" y="2411044"/>
                      <a:pt x="2035341" y="2410937"/>
                    </a:cubicBezTo>
                    <a:cubicBezTo>
                      <a:pt x="2035341" y="2410400"/>
                      <a:pt x="2035341" y="2409971"/>
                      <a:pt x="2035341" y="2409541"/>
                    </a:cubicBezTo>
                    <a:cubicBezTo>
                      <a:pt x="2035233" y="2409434"/>
                      <a:pt x="2035233" y="2409326"/>
                      <a:pt x="2035126" y="2409219"/>
                    </a:cubicBezTo>
                    <a:close/>
                    <a:moveTo>
                      <a:pt x="1918658" y="2278683"/>
                    </a:moveTo>
                    <a:cubicBezTo>
                      <a:pt x="1903926" y="2265801"/>
                      <a:pt x="1888869" y="2253241"/>
                      <a:pt x="1873706" y="2241004"/>
                    </a:cubicBezTo>
                    <a:cubicBezTo>
                      <a:pt x="1835529" y="2210409"/>
                      <a:pt x="1795846" y="2181639"/>
                      <a:pt x="1755518" y="2154373"/>
                    </a:cubicBezTo>
                    <a:cubicBezTo>
                      <a:pt x="1752292" y="2152119"/>
                      <a:pt x="1747775" y="2152870"/>
                      <a:pt x="1745517" y="2156090"/>
                    </a:cubicBezTo>
                    <a:cubicBezTo>
                      <a:pt x="1743259" y="2159311"/>
                      <a:pt x="1744012" y="2163712"/>
                      <a:pt x="1747238" y="2165966"/>
                    </a:cubicBezTo>
                    <a:cubicBezTo>
                      <a:pt x="1778640" y="2188724"/>
                      <a:pt x="1809074" y="2212663"/>
                      <a:pt x="1839185" y="2237246"/>
                    </a:cubicBezTo>
                    <a:cubicBezTo>
                      <a:pt x="1857252" y="2251846"/>
                      <a:pt x="1874997" y="2266874"/>
                      <a:pt x="1892741" y="2281903"/>
                    </a:cubicBezTo>
                    <a:cubicBezTo>
                      <a:pt x="1919519" y="2304447"/>
                      <a:pt x="1946082" y="2327097"/>
                      <a:pt x="1971784" y="2350499"/>
                    </a:cubicBezTo>
                    <a:cubicBezTo>
                      <a:pt x="1975333" y="2353612"/>
                      <a:pt x="2018457" y="2390004"/>
                      <a:pt x="2032545" y="2406643"/>
                    </a:cubicBezTo>
                    <a:cubicBezTo>
                      <a:pt x="2033298" y="2407501"/>
                      <a:pt x="2034373" y="2408468"/>
                      <a:pt x="2035126" y="2409219"/>
                    </a:cubicBezTo>
                    <a:cubicBezTo>
                      <a:pt x="2035341" y="2408575"/>
                      <a:pt x="2035664" y="2407824"/>
                      <a:pt x="2035986" y="2407287"/>
                    </a:cubicBezTo>
                    <a:cubicBezTo>
                      <a:pt x="2035664" y="2408038"/>
                      <a:pt x="2035449" y="2408790"/>
                      <a:pt x="2035341" y="2409541"/>
                    </a:cubicBezTo>
                    <a:cubicBezTo>
                      <a:pt x="2035879" y="2410185"/>
                      <a:pt x="2036094" y="2410615"/>
                      <a:pt x="2035664" y="2410829"/>
                    </a:cubicBezTo>
                    <a:cubicBezTo>
                      <a:pt x="2035556" y="2410829"/>
                      <a:pt x="2035449" y="2410829"/>
                      <a:pt x="2035341" y="2410937"/>
                    </a:cubicBezTo>
                    <a:cubicBezTo>
                      <a:pt x="2035556" y="2412654"/>
                      <a:pt x="2036524" y="2414479"/>
                      <a:pt x="2038029" y="2415660"/>
                    </a:cubicBezTo>
                    <a:cubicBezTo>
                      <a:pt x="2041041" y="2417914"/>
                      <a:pt x="2045342" y="2417270"/>
                      <a:pt x="2047601" y="2414264"/>
                    </a:cubicBezTo>
                    <a:cubicBezTo>
                      <a:pt x="2048784" y="2412869"/>
                      <a:pt x="2049429" y="2410937"/>
                      <a:pt x="2049214" y="2408575"/>
                    </a:cubicBezTo>
                    <a:cubicBezTo>
                      <a:pt x="2048999" y="2406428"/>
                      <a:pt x="2047170" y="2402563"/>
                      <a:pt x="2043514" y="2397840"/>
                    </a:cubicBezTo>
                    <a:cubicBezTo>
                      <a:pt x="2029641" y="2380235"/>
                      <a:pt x="1986947" y="2341267"/>
                      <a:pt x="1983506" y="2337940"/>
                    </a:cubicBezTo>
                    <a:cubicBezTo>
                      <a:pt x="1962213" y="2317865"/>
                      <a:pt x="1940705" y="2297898"/>
                      <a:pt x="1918658" y="2278683"/>
                    </a:cubicBezTo>
                    <a:close/>
                    <a:moveTo>
                      <a:pt x="1896505" y="2030707"/>
                    </a:moveTo>
                    <a:cubicBezTo>
                      <a:pt x="1866393" y="2009452"/>
                      <a:pt x="1835852" y="1988734"/>
                      <a:pt x="1803805" y="1971021"/>
                    </a:cubicBezTo>
                    <a:cubicBezTo>
                      <a:pt x="1750571" y="1941715"/>
                      <a:pt x="1693252" y="1920782"/>
                      <a:pt x="1627329" y="1917239"/>
                    </a:cubicBezTo>
                    <a:cubicBezTo>
                      <a:pt x="1623457" y="1917024"/>
                      <a:pt x="1620016" y="1919923"/>
                      <a:pt x="1619801" y="1923895"/>
                    </a:cubicBezTo>
                    <a:cubicBezTo>
                      <a:pt x="1619479" y="1927867"/>
                      <a:pt x="1622490" y="1931194"/>
                      <a:pt x="1626469" y="1931516"/>
                    </a:cubicBezTo>
                    <a:cubicBezTo>
                      <a:pt x="1673464" y="1935381"/>
                      <a:pt x="1715405" y="1948800"/>
                      <a:pt x="1754766" y="1967156"/>
                    </a:cubicBezTo>
                    <a:cubicBezTo>
                      <a:pt x="1777457" y="1977784"/>
                      <a:pt x="1799395" y="1990129"/>
                      <a:pt x="1820796" y="2003333"/>
                    </a:cubicBezTo>
                    <a:cubicBezTo>
                      <a:pt x="1835207" y="2012136"/>
                      <a:pt x="1849402" y="2021260"/>
                      <a:pt x="1863490" y="2030600"/>
                    </a:cubicBezTo>
                    <a:cubicBezTo>
                      <a:pt x="1916938" y="2065917"/>
                      <a:pt x="1969203" y="2103919"/>
                      <a:pt x="2026092" y="2132903"/>
                    </a:cubicBezTo>
                    <a:cubicBezTo>
                      <a:pt x="2029426" y="2134728"/>
                      <a:pt x="2033513" y="2133440"/>
                      <a:pt x="2035341" y="2130112"/>
                    </a:cubicBezTo>
                    <a:cubicBezTo>
                      <a:pt x="2037062" y="2126784"/>
                      <a:pt x="2035771" y="2122598"/>
                      <a:pt x="2032437" y="2120880"/>
                    </a:cubicBezTo>
                    <a:cubicBezTo>
                      <a:pt x="1984904" y="2094902"/>
                      <a:pt x="1941135" y="2062053"/>
                      <a:pt x="1896505" y="2030707"/>
                    </a:cubicBezTo>
                    <a:close/>
                    <a:moveTo>
                      <a:pt x="1859941" y="1830716"/>
                    </a:moveTo>
                    <a:cubicBezTo>
                      <a:pt x="1833271" y="1816546"/>
                      <a:pt x="1803805" y="1794647"/>
                      <a:pt x="1784232" y="1785952"/>
                    </a:cubicBezTo>
                    <a:cubicBezTo>
                      <a:pt x="1768961" y="1779189"/>
                      <a:pt x="1753475" y="1772962"/>
                      <a:pt x="1737989" y="1767380"/>
                    </a:cubicBezTo>
                    <a:cubicBezTo>
                      <a:pt x="1722288" y="1761798"/>
                      <a:pt x="1706479" y="1756645"/>
                      <a:pt x="1690563" y="1752137"/>
                    </a:cubicBezTo>
                    <a:cubicBezTo>
                      <a:pt x="1671421" y="1746662"/>
                      <a:pt x="1652063" y="1741938"/>
                      <a:pt x="1632598" y="1737644"/>
                    </a:cubicBezTo>
                    <a:cubicBezTo>
                      <a:pt x="1603777" y="1731311"/>
                      <a:pt x="1574526" y="1726158"/>
                      <a:pt x="1544952" y="1721435"/>
                    </a:cubicBezTo>
                    <a:cubicBezTo>
                      <a:pt x="1541081" y="1720791"/>
                      <a:pt x="1537317" y="1723367"/>
                      <a:pt x="1536672" y="1727232"/>
                    </a:cubicBezTo>
                    <a:cubicBezTo>
                      <a:pt x="1535919" y="1731096"/>
                      <a:pt x="1538500" y="1734853"/>
                      <a:pt x="1542371" y="1735497"/>
                    </a:cubicBezTo>
                    <a:cubicBezTo>
                      <a:pt x="1582807" y="1743441"/>
                      <a:pt x="1622490" y="1752673"/>
                      <a:pt x="1661635" y="1763623"/>
                    </a:cubicBezTo>
                    <a:cubicBezTo>
                      <a:pt x="1677336" y="1768024"/>
                      <a:pt x="1692929" y="1772747"/>
                      <a:pt x="1708415" y="1777686"/>
                    </a:cubicBezTo>
                    <a:cubicBezTo>
                      <a:pt x="1731537" y="1785093"/>
                      <a:pt x="1754443" y="1793144"/>
                      <a:pt x="1777134" y="1802590"/>
                    </a:cubicBezTo>
                    <a:cubicBezTo>
                      <a:pt x="1796707" y="1810534"/>
                      <a:pt x="1826281" y="1831253"/>
                      <a:pt x="1853059" y="1844242"/>
                    </a:cubicBezTo>
                    <a:cubicBezTo>
                      <a:pt x="1866931" y="1851005"/>
                      <a:pt x="1880266" y="1855728"/>
                      <a:pt x="1891236" y="1856265"/>
                    </a:cubicBezTo>
                    <a:cubicBezTo>
                      <a:pt x="1895000" y="1856480"/>
                      <a:pt x="1898226" y="1853689"/>
                      <a:pt x="1898548" y="1849931"/>
                    </a:cubicBezTo>
                    <a:cubicBezTo>
                      <a:pt x="1898764" y="1846174"/>
                      <a:pt x="1895860" y="1842954"/>
                      <a:pt x="1892096" y="1842632"/>
                    </a:cubicBezTo>
                    <a:cubicBezTo>
                      <a:pt x="1882740" y="1841880"/>
                      <a:pt x="1871663" y="1837050"/>
                      <a:pt x="1859941" y="1830716"/>
                    </a:cubicBezTo>
                    <a:close/>
                    <a:moveTo>
                      <a:pt x="1584850" y="1923358"/>
                    </a:moveTo>
                    <a:cubicBezTo>
                      <a:pt x="1586141" y="1925934"/>
                      <a:pt x="1586463" y="1929155"/>
                      <a:pt x="1585495" y="1932912"/>
                    </a:cubicBezTo>
                    <a:cubicBezTo>
                      <a:pt x="1584420" y="1937099"/>
                      <a:pt x="1581301" y="1942573"/>
                      <a:pt x="1577752" y="1948263"/>
                    </a:cubicBezTo>
                    <a:cubicBezTo>
                      <a:pt x="1573881" y="1954382"/>
                      <a:pt x="1569257" y="1960930"/>
                      <a:pt x="1567751" y="1965976"/>
                    </a:cubicBezTo>
                    <a:cubicBezTo>
                      <a:pt x="1563234" y="1980790"/>
                      <a:pt x="1558717" y="1995711"/>
                      <a:pt x="1554416" y="2010633"/>
                    </a:cubicBezTo>
                    <a:cubicBezTo>
                      <a:pt x="1550114" y="2025447"/>
                      <a:pt x="1546027" y="2040368"/>
                      <a:pt x="1542371" y="2055397"/>
                    </a:cubicBezTo>
                    <a:cubicBezTo>
                      <a:pt x="1535596" y="2082234"/>
                      <a:pt x="1529466" y="2109394"/>
                      <a:pt x="1523551" y="2136553"/>
                    </a:cubicBezTo>
                    <a:cubicBezTo>
                      <a:pt x="1517637" y="2163605"/>
                      <a:pt x="1512045" y="2190764"/>
                      <a:pt x="1507313" y="2218138"/>
                    </a:cubicBezTo>
                    <a:cubicBezTo>
                      <a:pt x="1501075" y="2254529"/>
                      <a:pt x="1496129" y="2291135"/>
                      <a:pt x="1493440" y="2327956"/>
                    </a:cubicBezTo>
                    <a:cubicBezTo>
                      <a:pt x="1493225" y="2331928"/>
                      <a:pt x="1489891" y="2334934"/>
                      <a:pt x="1486020" y="2334719"/>
                    </a:cubicBezTo>
                    <a:cubicBezTo>
                      <a:pt x="1482041" y="2334504"/>
                      <a:pt x="1479030" y="2331177"/>
                      <a:pt x="1479244" y="2327205"/>
                    </a:cubicBezTo>
                    <a:cubicBezTo>
                      <a:pt x="1481072" y="2280400"/>
                      <a:pt x="1486127" y="2233811"/>
                      <a:pt x="1493978" y="2187544"/>
                    </a:cubicBezTo>
                    <a:cubicBezTo>
                      <a:pt x="1497096" y="2169080"/>
                      <a:pt x="1500645" y="2150723"/>
                      <a:pt x="1504624" y="2132474"/>
                    </a:cubicBezTo>
                    <a:cubicBezTo>
                      <a:pt x="1510647" y="2104992"/>
                      <a:pt x="1517637" y="2077833"/>
                      <a:pt x="1524842" y="2050781"/>
                    </a:cubicBezTo>
                    <a:cubicBezTo>
                      <a:pt x="1528176" y="2038758"/>
                      <a:pt x="1531725" y="2026628"/>
                      <a:pt x="1535488" y="2014712"/>
                    </a:cubicBezTo>
                    <a:cubicBezTo>
                      <a:pt x="1541081" y="1996785"/>
                      <a:pt x="1547103" y="1978965"/>
                      <a:pt x="1553125" y="1961252"/>
                    </a:cubicBezTo>
                    <a:cubicBezTo>
                      <a:pt x="1554953" y="1956207"/>
                      <a:pt x="1559148" y="1949659"/>
                      <a:pt x="1563557" y="1943325"/>
                    </a:cubicBezTo>
                    <a:cubicBezTo>
                      <a:pt x="1566783" y="1938494"/>
                      <a:pt x="1570225" y="1933878"/>
                      <a:pt x="1571623" y="1930121"/>
                    </a:cubicBezTo>
                    <a:cubicBezTo>
                      <a:pt x="1569041" y="1928833"/>
                      <a:pt x="1567536" y="1925827"/>
                      <a:pt x="1568074" y="1922821"/>
                    </a:cubicBezTo>
                    <a:cubicBezTo>
                      <a:pt x="1568826" y="1919064"/>
                      <a:pt x="1572483" y="1916702"/>
                      <a:pt x="1576139" y="1917454"/>
                    </a:cubicBezTo>
                    <a:cubicBezTo>
                      <a:pt x="1580871" y="1918313"/>
                      <a:pt x="1583344" y="1920674"/>
                      <a:pt x="1584850" y="1923358"/>
                    </a:cubicBezTo>
                    <a:close/>
                    <a:moveTo>
                      <a:pt x="1573774" y="1930873"/>
                    </a:moveTo>
                    <a:cubicBezTo>
                      <a:pt x="1573774" y="1930873"/>
                      <a:pt x="1573666" y="1930873"/>
                      <a:pt x="1573558" y="1930765"/>
                    </a:cubicBezTo>
                    <a:cubicBezTo>
                      <a:pt x="1573451" y="1930765"/>
                      <a:pt x="1573236" y="1930765"/>
                      <a:pt x="1573128" y="1930765"/>
                    </a:cubicBezTo>
                    <a:cubicBezTo>
                      <a:pt x="1573451" y="1931087"/>
                      <a:pt x="1573666" y="1931194"/>
                      <a:pt x="1573774" y="1930873"/>
                    </a:cubicBezTo>
                    <a:close/>
                    <a:moveTo>
                      <a:pt x="1709490" y="2178204"/>
                    </a:moveTo>
                    <a:cubicBezTo>
                      <a:pt x="1705942" y="2179600"/>
                      <a:pt x="1704221" y="2183572"/>
                      <a:pt x="1705619" y="2187007"/>
                    </a:cubicBezTo>
                    <a:cubicBezTo>
                      <a:pt x="1706049" y="2188295"/>
                      <a:pt x="1706910" y="2189369"/>
                      <a:pt x="1707985" y="2190120"/>
                    </a:cubicBezTo>
                    <a:cubicBezTo>
                      <a:pt x="1705081" y="2198815"/>
                      <a:pt x="1697661" y="2212556"/>
                      <a:pt x="1696263" y="2220178"/>
                    </a:cubicBezTo>
                    <a:lnTo>
                      <a:pt x="1681637" y="2301978"/>
                    </a:lnTo>
                    <a:cubicBezTo>
                      <a:pt x="1678088" y="2321945"/>
                      <a:pt x="1674755" y="2341911"/>
                      <a:pt x="1672174" y="2361878"/>
                    </a:cubicBezTo>
                    <a:cubicBezTo>
                      <a:pt x="1669700" y="2382060"/>
                      <a:pt x="1667764" y="2402134"/>
                      <a:pt x="1666689" y="2422316"/>
                    </a:cubicBezTo>
                    <a:cubicBezTo>
                      <a:pt x="1664323" y="2462571"/>
                      <a:pt x="1665076" y="2502935"/>
                      <a:pt x="1668947" y="2543942"/>
                    </a:cubicBezTo>
                    <a:cubicBezTo>
                      <a:pt x="1669270" y="2547807"/>
                      <a:pt x="1672711" y="2550705"/>
                      <a:pt x="1676690" y="2550490"/>
                    </a:cubicBezTo>
                    <a:cubicBezTo>
                      <a:pt x="1680562" y="2550168"/>
                      <a:pt x="1683465" y="2546733"/>
                      <a:pt x="1683250" y="2542761"/>
                    </a:cubicBezTo>
                    <a:cubicBezTo>
                      <a:pt x="1681315" y="2510557"/>
                      <a:pt x="1681745" y="2478889"/>
                      <a:pt x="1683573" y="2447435"/>
                    </a:cubicBezTo>
                    <a:cubicBezTo>
                      <a:pt x="1684863" y="2423604"/>
                      <a:pt x="1687229" y="2399880"/>
                      <a:pt x="1689918" y="2376048"/>
                    </a:cubicBezTo>
                    <a:cubicBezTo>
                      <a:pt x="1692714" y="2352432"/>
                      <a:pt x="1695725" y="2328815"/>
                      <a:pt x="1699489" y="2304876"/>
                    </a:cubicBezTo>
                    <a:lnTo>
                      <a:pt x="1711534" y="2222647"/>
                    </a:lnTo>
                    <a:cubicBezTo>
                      <a:pt x="1712502" y="2215669"/>
                      <a:pt x="1718739" y="2203109"/>
                      <a:pt x="1721320" y="2194843"/>
                    </a:cubicBezTo>
                    <a:cubicBezTo>
                      <a:pt x="1723041" y="2189261"/>
                      <a:pt x="1723148" y="2184753"/>
                      <a:pt x="1722073" y="2182498"/>
                    </a:cubicBezTo>
                    <a:cubicBezTo>
                      <a:pt x="1721105" y="2180244"/>
                      <a:pt x="1719600" y="2178634"/>
                      <a:pt x="1717449" y="2177882"/>
                    </a:cubicBezTo>
                    <a:cubicBezTo>
                      <a:pt x="1715621" y="2177131"/>
                      <a:pt x="1713039" y="2176701"/>
                      <a:pt x="1709490" y="2178204"/>
                    </a:cubicBezTo>
                    <a:close/>
                    <a:moveTo>
                      <a:pt x="1838002" y="2454091"/>
                    </a:moveTo>
                    <a:cubicBezTo>
                      <a:pt x="1834238" y="2454842"/>
                      <a:pt x="1831765" y="2458385"/>
                      <a:pt x="1832410" y="2462035"/>
                    </a:cubicBezTo>
                    <a:lnTo>
                      <a:pt x="1832518" y="2462249"/>
                    </a:lnTo>
                    <a:lnTo>
                      <a:pt x="1832625" y="2462249"/>
                    </a:lnTo>
                    <a:cubicBezTo>
                      <a:pt x="1832625" y="2462249"/>
                      <a:pt x="1832518" y="2462357"/>
                      <a:pt x="1832518" y="2462571"/>
                    </a:cubicBezTo>
                    <a:cubicBezTo>
                      <a:pt x="1832625" y="2462894"/>
                      <a:pt x="1832840" y="2463323"/>
                      <a:pt x="1832948" y="2463752"/>
                    </a:cubicBezTo>
                    <a:lnTo>
                      <a:pt x="1832518" y="2463108"/>
                    </a:lnTo>
                    <a:cubicBezTo>
                      <a:pt x="1832303" y="2467187"/>
                      <a:pt x="1830905" y="2475990"/>
                      <a:pt x="1830797" y="2476419"/>
                    </a:cubicBezTo>
                    <a:lnTo>
                      <a:pt x="1826388" y="2507014"/>
                    </a:lnTo>
                    <a:cubicBezTo>
                      <a:pt x="1825098" y="2517319"/>
                      <a:pt x="1823807" y="2527625"/>
                      <a:pt x="1822947" y="2538038"/>
                    </a:cubicBezTo>
                    <a:cubicBezTo>
                      <a:pt x="1822301" y="2545015"/>
                      <a:pt x="1821979" y="2551886"/>
                      <a:pt x="1821656" y="2558863"/>
                    </a:cubicBezTo>
                    <a:cubicBezTo>
                      <a:pt x="1821119" y="2576254"/>
                      <a:pt x="1821226" y="2593645"/>
                      <a:pt x="1821764" y="2611142"/>
                    </a:cubicBezTo>
                    <a:cubicBezTo>
                      <a:pt x="1821656" y="2615007"/>
                      <a:pt x="1824775" y="2618335"/>
                      <a:pt x="1828754" y="2618335"/>
                    </a:cubicBezTo>
                    <a:cubicBezTo>
                      <a:pt x="1832733" y="2618442"/>
                      <a:pt x="1835959" y="2615222"/>
                      <a:pt x="1835959" y="2611357"/>
                    </a:cubicBezTo>
                    <a:cubicBezTo>
                      <a:pt x="1836927" y="2596972"/>
                      <a:pt x="1838325" y="2582588"/>
                      <a:pt x="1839616" y="2568310"/>
                    </a:cubicBezTo>
                    <a:cubicBezTo>
                      <a:pt x="1840476" y="2558756"/>
                      <a:pt x="1841444" y="2549095"/>
                      <a:pt x="1842197" y="2539541"/>
                    </a:cubicBezTo>
                    <a:cubicBezTo>
                      <a:pt x="1842949" y="2529235"/>
                      <a:pt x="1843380" y="2518930"/>
                      <a:pt x="1844133" y="2508624"/>
                    </a:cubicBezTo>
                    <a:lnTo>
                      <a:pt x="1846068" y="2477922"/>
                    </a:lnTo>
                    <a:cubicBezTo>
                      <a:pt x="1846068" y="2477386"/>
                      <a:pt x="1846713" y="2466543"/>
                      <a:pt x="1846391" y="2462249"/>
                    </a:cubicBezTo>
                    <a:cubicBezTo>
                      <a:pt x="1846283" y="2459995"/>
                      <a:pt x="1845746" y="2458385"/>
                      <a:pt x="1845423" y="2457848"/>
                    </a:cubicBezTo>
                    <a:cubicBezTo>
                      <a:pt x="1843272" y="2454306"/>
                      <a:pt x="1840476" y="2453554"/>
                      <a:pt x="1838002" y="2454091"/>
                    </a:cubicBezTo>
                    <a:close/>
                    <a:moveTo>
                      <a:pt x="1126939" y="1425796"/>
                    </a:moveTo>
                    <a:cubicBezTo>
                      <a:pt x="1126831" y="1425152"/>
                      <a:pt x="1126186" y="1425474"/>
                      <a:pt x="1125541" y="1425903"/>
                    </a:cubicBezTo>
                    <a:lnTo>
                      <a:pt x="1125971" y="1426118"/>
                    </a:lnTo>
                    <a:cubicBezTo>
                      <a:pt x="1126293" y="1425903"/>
                      <a:pt x="1126616" y="1425796"/>
                      <a:pt x="1126939" y="1425796"/>
                    </a:cubicBezTo>
                    <a:close/>
                    <a:moveTo>
                      <a:pt x="534386" y="1188555"/>
                    </a:moveTo>
                    <a:cubicBezTo>
                      <a:pt x="534816" y="1188984"/>
                      <a:pt x="535246" y="1189306"/>
                      <a:pt x="535461" y="1188877"/>
                    </a:cubicBezTo>
                    <a:lnTo>
                      <a:pt x="534816" y="1188555"/>
                    </a:lnTo>
                    <a:lnTo>
                      <a:pt x="534386" y="1188555"/>
                    </a:lnTo>
                    <a:close/>
                    <a:moveTo>
                      <a:pt x="400927" y="1369223"/>
                    </a:moveTo>
                    <a:cubicBezTo>
                      <a:pt x="355652" y="1370511"/>
                      <a:pt x="312851" y="1367505"/>
                      <a:pt x="276824" y="1358381"/>
                    </a:cubicBezTo>
                    <a:cubicBezTo>
                      <a:pt x="272953" y="1357415"/>
                      <a:pt x="270587" y="1353550"/>
                      <a:pt x="271555" y="1349793"/>
                    </a:cubicBezTo>
                    <a:cubicBezTo>
                      <a:pt x="272415" y="1345928"/>
                      <a:pt x="276286" y="1343567"/>
                      <a:pt x="280158" y="1344533"/>
                    </a:cubicBezTo>
                    <a:cubicBezTo>
                      <a:pt x="309732" y="1351188"/>
                      <a:pt x="343823" y="1353228"/>
                      <a:pt x="379956" y="1352369"/>
                    </a:cubicBezTo>
                    <a:cubicBezTo>
                      <a:pt x="412542" y="1351618"/>
                      <a:pt x="446739" y="1348397"/>
                      <a:pt x="480830" y="1343889"/>
                    </a:cubicBezTo>
                    <a:cubicBezTo>
                      <a:pt x="522018" y="1338521"/>
                      <a:pt x="563099" y="1331222"/>
                      <a:pt x="601061" y="1323492"/>
                    </a:cubicBezTo>
                    <a:cubicBezTo>
                      <a:pt x="669780" y="1309430"/>
                      <a:pt x="727423" y="1293864"/>
                      <a:pt x="757104" y="1285384"/>
                    </a:cubicBezTo>
                    <a:cubicBezTo>
                      <a:pt x="685374" y="1253501"/>
                      <a:pt x="613751" y="1221511"/>
                      <a:pt x="541483" y="1189092"/>
                    </a:cubicBezTo>
                    <a:cubicBezTo>
                      <a:pt x="541054" y="1188877"/>
                      <a:pt x="540623" y="1188662"/>
                      <a:pt x="540085" y="1188448"/>
                    </a:cubicBezTo>
                    <a:cubicBezTo>
                      <a:pt x="539655" y="1188662"/>
                      <a:pt x="539763" y="1189414"/>
                      <a:pt x="539333" y="1189521"/>
                    </a:cubicBezTo>
                    <a:cubicBezTo>
                      <a:pt x="537935" y="1189736"/>
                      <a:pt x="536644" y="1189521"/>
                      <a:pt x="535461" y="1188877"/>
                    </a:cubicBezTo>
                    <a:cubicBezTo>
                      <a:pt x="535461" y="1188877"/>
                      <a:pt x="535461" y="1188770"/>
                      <a:pt x="535569" y="1188662"/>
                    </a:cubicBezTo>
                    <a:cubicBezTo>
                      <a:pt x="535569" y="1188555"/>
                      <a:pt x="535354" y="1188662"/>
                      <a:pt x="535246" y="1188662"/>
                    </a:cubicBezTo>
                    <a:lnTo>
                      <a:pt x="534816" y="1188555"/>
                    </a:lnTo>
                    <a:cubicBezTo>
                      <a:pt x="534386" y="1188233"/>
                      <a:pt x="533848" y="1187911"/>
                      <a:pt x="533418" y="1187481"/>
                    </a:cubicBezTo>
                    <a:cubicBezTo>
                      <a:pt x="533741" y="1187803"/>
                      <a:pt x="534063" y="1188233"/>
                      <a:pt x="534386" y="1188555"/>
                    </a:cubicBezTo>
                    <a:cubicBezTo>
                      <a:pt x="530837" y="1188233"/>
                      <a:pt x="524277" y="1188555"/>
                      <a:pt x="515243" y="1189092"/>
                    </a:cubicBezTo>
                    <a:cubicBezTo>
                      <a:pt x="488251" y="1190702"/>
                      <a:pt x="440825" y="1195747"/>
                      <a:pt x="387377" y="1200149"/>
                    </a:cubicBezTo>
                    <a:cubicBezTo>
                      <a:pt x="359631" y="1202403"/>
                      <a:pt x="330380" y="1204550"/>
                      <a:pt x="301559" y="1206053"/>
                    </a:cubicBezTo>
                    <a:cubicBezTo>
                      <a:pt x="279835" y="1207234"/>
                      <a:pt x="258220" y="1207878"/>
                      <a:pt x="237894" y="1208200"/>
                    </a:cubicBezTo>
                    <a:cubicBezTo>
                      <a:pt x="200040" y="1208736"/>
                      <a:pt x="166057" y="1207770"/>
                      <a:pt x="141645" y="1204765"/>
                    </a:cubicBezTo>
                    <a:cubicBezTo>
                      <a:pt x="137666" y="1204335"/>
                      <a:pt x="134870" y="1200793"/>
                      <a:pt x="135300" y="1196928"/>
                    </a:cubicBezTo>
                    <a:cubicBezTo>
                      <a:pt x="135730" y="1192956"/>
                      <a:pt x="139279" y="1190165"/>
                      <a:pt x="143150" y="1190595"/>
                    </a:cubicBezTo>
                    <a:cubicBezTo>
                      <a:pt x="169713" y="1192956"/>
                      <a:pt x="207460" y="1192098"/>
                      <a:pt x="249186" y="1189951"/>
                    </a:cubicBezTo>
                    <a:cubicBezTo>
                      <a:pt x="272093" y="1188877"/>
                      <a:pt x="296182" y="1187267"/>
                      <a:pt x="320271" y="1185764"/>
                    </a:cubicBezTo>
                    <a:cubicBezTo>
                      <a:pt x="344468" y="1184261"/>
                      <a:pt x="368557" y="1182758"/>
                      <a:pt x="391463" y="1181255"/>
                    </a:cubicBezTo>
                    <a:cubicBezTo>
                      <a:pt x="433727" y="1178571"/>
                      <a:pt x="471797" y="1176210"/>
                      <a:pt x="498682" y="1175029"/>
                    </a:cubicBezTo>
                    <a:cubicBezTo>
                      <a:pt x="502661" y="1174814"/>
                      <a:pt x="505350" y="1174814"/>
                      <a:pt x="508899" y="1174707"/>
                    </a:cubicBezTo>
                    <a:cubicBezTo>
                      <a:pt x="453730" y="1150017"/>
                      <a:pt x="398561" y="1125326"/>
                      <a:pt x="342854" y="1101817"/>
                    </a:cubicBezTo>
                    <a:cubicBezTo>
                      <a:pt x="231334" y="1054476"/>
                      <a:pt x="118953" y="1010463"/>
                      <a:pt x="4960" y="974287"/>
                    </a:cubicBezTo>
                    <a:cubicBezTo>
                      <a:pt x="1196" y="973106"/>
                      <a:pt x="-848" y="969134"/>
                      <a:pt x="335" y="965377"/>
                    </a:cubicBezTo>
                    <a:cubicBezTo>
                      <a:pt x="1518" y="961619"/>
                      <a:pt x="5497" y="959472"/>
                      <a:pt x="9261" y="960653"/>
                    </a:cubicBezTo>
                    <a:cubicBezTo>
                      <a:pt x="124115" y="995756"/>
                      <a:pt x="237572" y="1038374"/>
                      <a:pt x="349952" y="1084963"/>
                    </a:cubicBezTo>
                    <a:cubicBezTo>
                      <a:pt x="395657" y="1103964"/>
                      <a:pt x="441040" y="1124146"/>
                      <a:pt x="486423" y="1144113"/>
                    </a:cubicBezTo>
                    <a:cubicBezTo>
                      <a:pt x="469323" y="1125971"/>
                      <a:pt x="447277" y="1105467"/>
                      <a:pt x="420822" y="1083246"/>
                    </a:cubicBezTo>
                    <a:cubicBezTo>
                      <a:pt x="405659" y="1070471"/>
                      <a:pt x="389635" y="1057482"/>
                      <a:pt x="373504" y="1044600"/>
                    </a:cubicBezTo>
                    <a:cubicBezTo>
                      <a:pt x="362857" y="1036012"/>
                      <a:pt x="352211" y="1027424"/>
                      <a:pt x="341779" y="1019051"/>
                    </a:cubicBezTo>
                    <a:cubicBezTo>
                      <a:pt x="324895" y="1005632"/>
                      <a:pt x="308657" y="992643"/>
                      <a:pt x="293816" y="980942"/>
                    </a:cubicBezTo>
                    <a:cubicBezTo>
                      <a:pt x="252090" y="947986"/>
                      <a:pt x="221333" y="924584"/>
                      <a:pt x="221333" y="924584"/>
                    </a:cubicBezTo>
                    <a:cubicBezTo>
                      <a:pt x="218107" y="922222"/>
                      <a:pt x="217354" y="917821"/>
                      <a:pt x="219720" y="914601"/>
                    </a:cubicBezTo>
                    <a:cubicBezTo>
                      <a:pt x="221978" y="911380"/>
                      <a:pt x="226495" y="910736"/>
                      <a:pt x="229613" y="912990"/>
                    </a:cubicBezTo>
                    <a:cubicBezTo>
                      <a:pt x="229613" y="912990"/>
                      <a:pt x="278437" y="946483"/>
                      <a:pt x="336295" y="990604"/>
                    </a:cubicBezTo>
                    <a:cubicBezTo>
                      <a:pt x="347587" y="999191"/>
                      <a:pt x="359308" y="1008316"/>
                      <a:pt x="370923" y="1017655"/>
                    </a:cubicBezTo>
                    <a:cubicBezTo>
                      <a:pt x="382322" y="1026888"/>
                      <a:pt x="393722" y="1036227"/>
                      <a:pt x="404798" y="1045781"/>
                    </a:cubicBezTo>
                    <a:cubicBezTo>
                      <a:pt x="448783" y="1083246"/>
                      <a:pt x="489003" y="1121569"/>
                      <a:pt x="510081" y="1149158"/>
                    </a:cubicBezTo>
                    <a:cubicBezTo>
                      <a:pt x="511264" y="1150661"/>
                      <a:pt x="509759" y="1152378"/>
                      <a:pt x="509436" y="1154203"/>
                    </a:cubicBezTo>
                    <a:cubicBezTo>
                      <a:pt x="522664" y="1160108"/>
                      <a:pt x="536106" y="1165582"/>
                      <a:pt x="549442" y="1171486"/>
                    </a:cubicBezTo>
                    <a:cubicBezTo>
                      <a:pt x="599018" y="1193708"/>
                      <a:pt x="647735" y="1216036"/>
                      <a:pt x="696881" y="1238472"/>
                    </a:cubicBezTo>
                    <a:cubicBezTo>
                      <a:pt x="696881" y="1238472"/>
                      <a:pt x="696881" y="1238472"/>
                      <a:pt x="696989" y="1238472"/>
                    </a:cubicBezTo>
                    <a:cubicBezTo>
                      <a:pt x="697419" y="1238365"/>
                      <a:pt x="696558" y="1237506"/>
                      <a:pt x="696236" y="1236647"/>
                    </a:cubicBezTo>
                    <a:cubicBezTo>
                      <a:pt x="696128" y="1236433"/>
                      <a:pt x="696020" y="1236325"/>
                      <a:pt x="695913" y="1236111"/>
                    </a:cubicBezTo>
                    <a:cubicBezTo>
                      <a:pt x="695698" y="1236647"/>
                      <a:pt x="695483" y="1237184"/>
                      <a:pt x="695375" y="1237506"/>
                    </a:cubicBezTo>
                    <a:cubicBezTo>
                      <a:pt x="689353" y="1229133"/>
                      <a:pt x="674727" y="1206589"/>
                      <a:pt x="668382" y="1197143"/>
                    </a:cubicBezTo>
                    <a:cubicBezTo>
                      <a:pt x="660854" y="1185871"/>
                      <a:pt x="653004" y="1174814"/>
                      <a:pt x="645153" y="1163757"/>
                    </a:cubicBezTo>
                    <a:cubicBezTo>
                      <a:pt x="633216" y="1147118"/>
                      <a:pt x="620957" y="1130801"/>
                      <a:pt x="608589" y="1114592"/>
                    </a:cubicBezTo>
                    <a:cubicBezTo>
                      <a:pt x="594394" y="1095698"/>
                      <a:pt x="579338" y="1076912"/>
                      <a:pt x="563852" y="1058341"/>
                    </a:cubicBezTo>
                    <a:cubicBezTo>
                      <a:pt x="548689" y="1039984"/>
                      <a:pt x="532880" y="1021842"/>
                      <a:pt x="516749" y="1004022"/>
                    </a:cubicBezTo>
                    <a:cubicBezTo>
                      <a:pt x="484164" y="968275"/>
                      <a:pt x="449751" y="934138"/>
                      <a:pt x="413832" y="903973"/>
                    </a:cubicBezTo>
                    <a:cubicBezTo>
                      <a:pt x="410713" y="901504"/>
                      <a:pt x="410283" y="896995"/>
                      <a:pt x="412757" y="893882"/>
                    </a:cubicBezTo>
                    <a:cubicBezTo>
                      <a:pt x="415230" y="890876"/>
                      <a:pt x="419747" y="890447"/>
                      <a:pt x="422865" y="892916"/>
                    </a:cubicBezTo>
                    <a:cubicBezTo>
                      <a:pt x="460290" y="922544"/>
                      <a:pt x="496531" y="955823"/>
                      <a:pt x="530407" y="991462"/>
                    </a:cubicBezTo>
                    <a:cubicBezTo>
                      <a:pt x="547183" y="1009175"/>
                      <a:pt x="563315" y="1027424"/>
                      <a:pt x="578693" y="1045996"/>
                    </a:cubicBezTo>
                    <a:cubicBezTo>
                      <a:pt x="594394" y="1064996"/>
                      <a:pt x="609235" y="1084319"/>
                      <a:pt x="623323" y="1103642"/>
                    </a:cubicBezTo>
                    <a:cubicBezTo>
                      <a:pt x="633324" y="1117597"/>
                      <a:pt x="643325" y="1131553"/>
                      <a:pt x="653112" y="1145615"/>
                    </a:cubicBezTo>
                    <a:cubicBezTo>
                      <a:pt x="662790" y="1159785"/>
                      <a:pt x="672254" y="1174170"/>
                      <a:pt x="681395" y="1188662"/>
                    </a:cubicBezTo>
                    <a:cubicBezTo>
                      <a:pt x="686987" y="1197572"/>
                      <a:pt x="699247" y="1217969"/>
                      <a:pt x="705484" y="1227523"/>
                    </a:cubicBezTo>
                    <a:cubicBezTo>
                      <a:pt x="706667" y="1228167"/>
                      <a:pt x="707743" y="1229240"/>
                      <a:pt x="708388" y="1230528"/>
                    </a:cubicBezTo>
                    <a:cubicBezTo>
                      <a:pt x="709463" y="1232568"/>
                      <a:pt x="710001" y="1233749"/>
                      <a:pt x="710108" y="1234393"/>
                    </a:cubicBezTo>
                    <a:cubicBezTo>
                      <a:pt x="711614" y="1239116"/>
                      <a:pt x="708603" y="1241478"/>
                      <a:pt x="707635" y="1242229"/>
                    </a:cubicBezTo>
                    <a:cubicBezTo>
                      <a:pt x="707420" y="1242444"/>
                      <a:pt x="706667" y="1242551"/>
                      <a:pt x="706344" y="1242766"/>
                    </a:cubicBezTo>
                    <a:cubicBezTo>
                      <a:pt x="752802" y="1264021"/>
                      <a:pt x="799690" y="1285598"/>
                      <a:pt x="845933" y="1306209"/>
                    </a:cubicBezTo>
                    <a:cubicBezTo>
                      <a:pt x="860774" y="1312865"/>
                      <a:pt x="875722" y="1319306"/>
                      <a:pt x="890670" y="1325747"/>
                    </a:cubicBezTo>
                    <a:cubicBezTo>
                      <a:pt x="909060" y="1333691"/>
                      <a:pt x="927557" y="1341420"/>
                      <a:pt x="946054" y="1349149"/>
                    </a:cubicBezTo>
                    <a:cubicBezTo>
                      <a:pt x="931751" y="1324459"/>
                      <a:pt x="891531" y="1255755"/>
                      <a:pt x="845611" y="1179860"/>
                    </a:cubicBezTo>
                    <a:cubicBezTo>
                      <a:pt x="836147" y="1164187"/>
                      <a:pt x="826468" y="1148192"/>
                      <a:pt x="816790" y="1132197"/>
                    </a:cubicBezTo>
                    <a:cubicBezTo>
                      <a:pt x="802056" y="1108043"/>
                      <a:pt x="787431" y="1083890"/>
                      <a:pt x="773235" y="1061024"/>
                    </a:cubicBezTo>
                    <a:cubicBezTo>
                      <a:pt x="740220" y="1007994"/>
                      <a:pt x="710001" y="962049"/>
                      <a:pt x="689353" y="939506"/>
                    </a:cubicBezTo>
                    <a:cubicBezTo>
                      <a:pt x="686665" y="936607"/>
                      <a:pt x="686880" y="932098"/>
                      <a:pt x="689783" y="929415"/>
                    </a:cubicBezTo>
                    <a:cubicBezTo>
                      <a:pt x="692579" y="926731"/>
                      <a:pt x="697096" y="926838"/>
                      <a:pt x="699784" y="929737"/>
                    </a:cubicBezTo>
                    <a:cubicBezTo>
                      <a:pt x="717959" y="948630"/>
                      <a:pt x="743876" y="983733"/>
                      <a:pt x="772267" y="1026243"/>
                    </a:cubicBezTo>
                    <a:cubicBezTo>
                      <a:pt x="786248" y="1047176"/>
                      <a:pt x="800981" y="1069934"/>
                      <a:pt x="815499" y="1093336"/>
                    </a:cubicBezTo>
                    <a:cubicBezTo>
                      <a:pt x="836577" y="1127259"/>
                      <a:pt x="857548" y="1162684"/>
                      <a:pt x="876797" y="1196069"/>
                    </a:cubicBezTo>
                    <a:cubicBezTo>
                      <a:pt x="925836" y="1281197"/>
                      <a:pt x="963906" y="1352799"/>
                      <a:pt x="963906" y="1352799"/>
                    </a:cubicBezTo>
                    <a:cubicBezTo>
                      <a:pt x="964659" y="1354087"/>
                      <a:pt x="963046" y="1355053"/>
                      <a:pt x="962938" y="1356341"/>
                    </a:cubicBezTo>
                    <a:cubicBezTo>
                      <a:pt x="998965" y="1371370"/>
                      <a:pt x="1035206" y="1386399"/>
                      <a:pt x="1070910" y="1402072"/>
                    </a:cubicBezTo>
                    <a:cubicBezTo>
                      <a:pt x="1071878" y="1402501"/>
                      <a:pt x="1076395" y="1404756"/>
                      <a:pt x="1081879" y="1407439"/>
                    </a:cubicBezTo>
                    <a:cubicBezTo>
                      <a:pt x="1074997" y="1388116"/>
                      <a:pt x="1063274" y="1353335"/>
                      <a:pt x="1052735" y="1324137"/>
                    </a:cubicBezTo>
                    <a:cubicBezTo>
                      <a:pt x="1047036" y="1308571"/>
                      <a:pt x="1041873" y="1294938"/>
                      <a:pt x="1038110" y="1286994"/>
                    </a:cubicBezTo>
                    <a:cubicBezTo>
                      <a:pt x="1028108" y="1265631"/>
                      <a:pt x="1012837" y="1238579"/>
                      <a:pt x="995308" y="1208951"/>
                    </a:cubicBezTo>
                    <a:cubicBezTo>
                      <a:pt x="980898" y="1184583"/>
                      <a:pt x="964874" y="1158605"/>
                      <a:pt x="948528" y="1132626"/>
                    </a:cubicBezTo>
                    <a:cubicBezTo>
                      <a:pt x="912394" y="1075195"/>
                      <a:pt x="874754" y="1018622"/>
                      <a:pt x="848622" y="984055"/>
                    </a:cubicBezTo>
                    <a:cubicBezTo>
                      <a:pt x="846256" y="980942"/>
                      <a:pt x="846794" y="976541"/>
                      <a:pt x="849912" y="974072"/>
                    </a:cubicBezTo>
                    <a:cubicBezTo>
                      <a:pt x="853031" y="971710"/>
                      <a:pt x="857548" y="972247"/>
                      <a:pt x="859914" y="975360"/>
                    </a:cubicBezTo>
                    <a:cubicBezTo>
                      <a:pt x="880454" y="1001016"/>
                      <a:pt x="908200" y="1038803"/>
                      <a:pt x="936483" y="1080455"/>
                    </a:cubicBezTo>
                    <a:cubicBezTo>
                      <a:pt x="952507" y="1103964"/>
                      <a:pt x="968638" y="1128654"/>
                      <a:pt x="983909" y="1152915"/>
                    </a:cubicBezTo>
                    <a:cubicBezTo>
                      <a:pt x="994340" y="1169769"/>
                      <a:pt x="1004449" y="1186515"/>
                      <a:pt x="1013590" y="1202510"/>
                    </a:cubicBezTo>
                    <a:cubicBezTo>
                      <a:pt x="1030474" y="1231709"/>
                      <a:pt x="1044455" y="1258546"/>
                      <a:pt x="1053918" y="1279694"/>
                    </a:cubicBezTo>
                    <a:cubicBezTo>
                      <a:pt x="1057682" y="1288067"/>
                      <a:pt x="1062844" y="1302452"/>
                      <a:pt x="1068329" y="1318769"/>
                    </a:cubicBezTo>
                    <a:cubicBezTo>
                      <a:pt x="1079190" y="1351403"/>
                      <a:pt x="1091450" y="1392196"/>
                      <a:pt x="1097150" y="1409479"/>
                    </a:cubicBezTo>
                    <a:cubicBezTo>
                      <a:pt x="1097795" y="1411196"/>
                      <a:pt x="1095860" y="1412055"/>
                      <a:pt x="1095107" y="1413666"/>
                    </a:cubicBezTo>
                    <a:cubicBezTo>
                      <a:pt x="1105646" y="1418496"/>
                      <a:pt x="1117045" y="1423434"/>
                      <a:pt x="1124035" y="1425366"/>
                    </a:cubicBezTo>
                    <a:cubicBezTo>
                      <a:pt x="1124573" y="1425474"/>
                      <a:pt x="1125111" y="1425796"/>
                      <a:pt x="1125541" y="1425903"/>
                    </a:cubicBezTo>
                    <a:cubicBezTo>
                      <a:pt x="1124788" y="1426548"/>
                      <a:pt x="1123928" y="1427406"/>
                      <a:pt x="1123713" y="1427728"/>
                    </a:cubicBezTo>
                    <a:cubicBezTo>
                      <a:pt x="1124358" y="1426977"/>
                      <a:pt x="1125111" y="1426440"/>
                      <a:pt x="1125971" y="1426118"/>
                    </a:cubicBezTo>
                    <a:cubicBezTo>
                      <a:pt x="1126509" y="1426333"/>
                      <a:pt x="1126939" y="1426333"/>
                      <a:pt x="1126939" y="1426011"/>
                    </a:cubicBezTo>
                    <a:cubicBezTo>
                      <a:pt x="1126939" y="1425903"/>
                      <a:pt x="1126939" y="1425796"/>
                      <a:pt x="1126939" y="1425796"/>
                    </a:cubicBezTo>
                    <a:cubicBezTo>
                      <a:pt x="1129090" y="1425152"/>
                      <a:pt x="1131563" y="1425689"/>
                      <a:pt x="1133284" y="1427406"/>
                    </a:cubicBezTo>
                    <a:cubicBezTo>
                      <a:pt x="1136080" y="1429983"/>
                      <a:pt x="1136188" y="1434276"/>
                      <a:pt x="1133606" y="1437068"/>
                    </a:cubicBezTo>
                    <a:cubicBezTo>
                      <a:pt x="1132531" y="1438248"/>
                      <a:pt x="1130703" y="1439322"/>
                      <a:pt x="1128122" y="1439644"/>
                    </a:cubicBezTo>
                    <a:cubicBezTo>
                      <a:pt x="1125541" y="1439859"/>
                      <a:pt x="1120164" y="1438785"/>
                      <a:pt x="1113711" y="1436531"/>
                    </a:cubicBezTo>
                    <a:cubicBezTo>
                      <a:pt x="1096612" y="1430519"/>
                      <a:pt x="1068436" y="1416779"/>
                      <a:pt x="1065425" y="1415491"/>
                    </a:cubicBezTo>
                    <a:cubicBezTo>
                      <a:pt x="1064242" y="1417101"/>
                      <a:pt x="1063705" y="1419462"/>
                      <a:pt x="1061446" y="1419462"/>
                    </a:cubicBezTo>
                    <a:cubicBezTo>
                      <a:pt x="1060801" y="1419462"/>
                      <a:pt x="1060156" y="1419355"/>
                      <a:pt x="1059510" y="1419248"/>
                    </a:cubicBezTo>
                    <a:cubicBezTo>
                      <a:pt x="1058650" y="1420321"/>
                      <a:pt x="1057682" y="1421502"/>
                      <a:pt x="1056822" y="1422683"/>
                    </a:cubicBezTo>
                    <a:cubicBezTo>
                      <a:pt x="1051015" y="1430519"/>
                      <a:pt x="1044024" y="1441039"/>
                      <a:pt x="1039185" y="1445763"/>
                    </a:cubicBezTo>
                    <a:cubicBezTo>
                      <a:pt x="1028538" y="1455746"/>
                      <a:pt x="1017892" y="1465730"/>
                      <a:pt x="1006815" y="1475284"/>
                    </a:cubicBezTo>
                    <a:cubicBezTo>
                      <a:pt x="995739" y="1484945"/>
                      <a:pt x="984446" y="1494177"/>
                      <a:pt x="972725" y="1503087"/>
                    </a:cubicBezTo>
                    <a:cubicBezTo>
                      <a:pt x="956701" y="1515003"/>
                      <a:pt x="940032" y="1526060"/>
                      <a:pt x="922825" y="1536043"/>
                    </a:cubicBezTo>
                    <a:cubicBezTo>
                      <a:pt x="905511" y="1545919"/>
                      <a:pt x="887659" y="1554722"/>
                      <a:pt x="869377" y="1562666"/>
                    </a:cubicBezTo>
                    <a:cubicBezTo>
                      <a:pt x="832921" y="1578339"/>
                      <a:pt x="794851" y="1590040"/>
                      <a:pt x="756136" y="1599057"/>
                    </a:cubicBezTo>
                    <a:cubicBezTo>
                      <a:pt x="752265" y="1599916"/>
                      <a:pt x="748393" y="1597662"/>
                      <a:pt x="747533" y="1593797"/>
                    </a:cubicBezTo>
                    <a:cubicBezTo>
                      <a:pt x="746565" y="1590040"/>
                      <a:pt x="748823" y="1586175"/>
                      <a:pt x="752695" y="1585209"/>
                    </a:cubicBezTo>
                    <a:cubicBezTo>
                      <a:pt x="790119" y="1575118"/>
                      <a:pt x="826683" y="1561914"/>
                      <a:pt x="861742" y="1545705"/>
                    </a:cubicBezTo>
                    <a:cubicBezTo>
                      <a:pt x="879271" y="1537654"/>
                      <a:pt x="896478" y="1528851"/>
                      <a:pt x="913147" y="1519297"/>
                    </a:cubicBezTo>
                    <a:cubicBezTo>
                      <a:pt x="929815" y="1509743"/>
                      <a:pt x="946162" y="1499545"/>
                      <a:pt x="961863" y="1488273"/>
                    </a:cubicBezTo>
                    <a:cubicBezTo>
                      <a:pt x="973477" y="1480007"/>
                      <a:pt x="984769" y="1471312"/>
                      <a:pt x="995846" y="1462294"/>
                    </a:cubicBezTo>
                    <a:cubicBezTo>
                      <a:pt x="1007030" y="1453170"/>
                      <a:pt x="1017892" y="1443831"/>
                      <a:pt x="1028646" y="1434384"/>
                    </a:cubicBezTo>
                    <a:cubicBezTo>
                      <a:pt x="1034023" y="1429661"/>
                      <a:pt x="1042196" y="1417638"/>
                      <a:pt x="1048111" y="1410660"/>
                    </a:cubicBezTo>
                    <a:cubicBezTo>
                      <a:pt x="1048864" y="1409801"/>
                      <a:pt x="1049186" y="1409801"/>
                      <a:pt x="1049939" y="1409157"/>
                    </a:cubicBezTo>
                    <a:cubicBezTo>
                      <a:pt x="1017247" y="1395416"/>
                      <a:pt x="984446" y="1382212"/>
                      <a:pt x="951647" y="1368901"/>
                    </a:cubicBezTo>
                    <a:cubicBezTo>
                      <a:pt x="950249" y="1370726"/>
                      <a:pt x="949065" y="1372443"/>
                      <a:pt x="945947" y="1374591"/>
                    </a:cubicBezTo>
                    <a:cubicBezTo>
                      <a:pt x="926912" y="1387580"/>
                      <a:pt x="868624" y="1410445"/>
                      <a:pt x="865506" y="1412055"/>
                    </a:cubicBezTo>
                    <a:cubicBezTo>
                      <a:pt x="835287" y="1427514"/>
                      <a:pt x="804745" y="1442328"/>
                      <a:pt x="773343" y="1455209"/>
                    </a:cubicBezTo>
                    <a:cubicBezTo>
                      <a:pt x="752372" y="1463905"/>
                      <a:pt x="731079" y="1471741"/>
                      <a:pt x="709463" y="1478719"/>
                    </a:cubicBezTo>
                    <a:cubicBezTo>
                      <a:pt x="655477" y="1496002"/>
                      <a:pt x="599771" y="1507381"/>
                      <a:pt x="542559" y="1511246"/>
                    </a:cubicBezTo>
                    <a:cubicBezTo>
                      <a:pt x="538688" y="1511568"/>
                      <a:pt x="535246" y="1508669"/>
                      <a:pt x="534924" y="1504697"/>
                    </a:cubicBezTo>
                    <a:cubicBezTo>
                      <a:pt x="534601" y="1500833"/>
                      <a:pt x="537505" y="1497398"/>
                      <a:pt x="541376" y="1497076"/>
                    </a:cubicBezTo>
                    <a:cubicBezTo>
                      <a:pt x="586006" y="1492674"/>
                      <a:pt x="629345" y="1483228"/>
                      <a:pt x="671824" y="1470668"/>
                    </a:cubicBezTo>
                    <a:cubicBezTo>
                      <a:pt x="697311" y="1463153"/>
                      <a:pt x="722476" y="1454351"/>
                      <a:pt x="747425" y="1444797"/>
                    </a:cubicBezTo>
                    <a:cubicBezTo>
                      <a:pt x="784957" y="1430519"/>
                      <a:pt x="821844" y="1414524"/>
                      <a:pt x="857978" y="1397026"/>
                    </a:cubicBezTo>
                    <a:cubicBezTo>
                      <a:pt x="861096" y="1395524"/>
                      <a:pt x="918094" y="1375342"/>
                      <a:pt x="937666" y="1363212"/>
                    </a:cubicBezTo>
                    <a:cubicBezTo>
                      <a:pt x="927342" y="1359025"/>
                      <a:pt x="917126" y="1354838"/>
                      <a:pt x="906801" y="1350544"/>
                    </a:cubicBezTo>
                    <a:cubicBezTo>
                      <a:pt x="884110" y="1341205"/>
                      <a:pt x="861527" y="1331758"/>
                      <a:pt x="839051" y="1321990"/>
                    </a:cubicBezTo>
                    <a:cubicBezTo>
                      <a:pt x="818403" y="1312972"/>
                      <a:pt x="797432" y="1303311"/>
                      <a:pt x="776784" y="1294186"/>
                    </a:cubicBezTo>
                    <a:cubicBezTo>
                      <a:pt x="757104" y="1300735"/>
                      <a:pt x="689245" y="1322634"/>
                      <a:pt x="604933" y="1341312"/>
                    </a:cubicBezTo>
                    <a:cubicBezTo>
                      <a:pt x="566541" y="1349900"/>
                      <a:pt x="525030" y="1357630"/>
                      <a:pt x="483304" y="1362890"/>
                    </a:cubicBezTo>
                    <a:cubicBezTo>
                      <a:pt x="455558" y="1366325"/>
                      <a:pt x="427812" y="1368472"/>
                      <a:pt x="400927" y="1369223"/>
                    </a:cubicBezTo>
                    <a:close/>
                    <a:moveTo>
                      <a:pt x="1054671" y="1413880"/>
                    </a:moveTo>
                    <a:cubicBezTo>
                      <a:pt x="1054563" y="1413451"/>
                      <a:pt x="1054563" y="1413129"/>
                      <a:pt x="1054563" y="1412699"/>
                    </a:cubicBezTo>
                    <a:cubicBezTo>
                      <a:pt x="1054563" y="1412592"/>
                      <a:pt x="1054563" y="1412377"/>
                      <a:pt x="1054456" y="1412377"/>
                    </a:cubicBezTo>
                    <a:cubicBezTo>
                      <a:pt x="1053596" y="1412485"/>
                      <a:pt x="1053918" y="1413236"/>
                      <a:pt x="1054671" y="1413880"/>
                    </a:cubicBezTo>
                    <a:close/>
                    <a:moveTo>
                      <a:pt x="1435690" y="394925"/>
                    </a:moveTo>
                    <a:cubicBezTo>
                      <a:pt x="1431066" y="407377"/>
                      <a:pt x="1426012" y="419615"/>
                      <a:pt x="1421387" y="431960"/>
                    </a:cubicBezTo>
                    <a:cubicBezTo>
                      <a:pt x="1419451" y="437435"/>
                      <a:pt x="1417516" y="442802"/>
                      <a:pt x="1415688" y="448384"/>
                    </a:cubicBezTo>
                    <a:cubicBezTo>
                      <a:pt x="1413322" y="455577"/>
                      <a:pt x="1407514" y="473611"/>
                      <a:pt x="1406224" y="478764"/>
                    </a:cubicBezTo>
                    <a:cubicBezTo>
                      <a:pt x="1404933" y="483810"/>
                      <a:pt x="1407622" y="486815"/>
                      <a:pt x="1407945" y="487137"/>
                    </a:cubicBezTo>
                    <a:cubicBezTo>
                      <a:pt x="1408375" y="487459"/>
                      <a:pt x="1416440" y="491109"/>
                      <a:pt x="1419774" y="482843"/>
                    </a:cubicBezTo>
                    <a:cubicBezTo>
                      <a:pt x="1420204" y="481985"/>
                      <a:pt x="1420419" y="481126"/>
                      <a:pt x="1420419" y="480160"/>
                    </a:cubicBezTo>
                    <a:cubicBezTo>
                      <a:pt x="1422785" y="473504"/>
                      <a:pt x="1428055" y="459656"/>
                      <a:pt x="1430421" y="453537"/>
                    </a:cubicBezTo>
                    <a:cubicBezTo>
                      <a:pt x="1432464" y="448384"/>
                      <a:pt x="1434615" y="443232"/>
                      <a:pt x="1436766" y="438079"/>
                    </a:cubicBezTo>
                    <a:cubicBezTo>
                      <a:pt x="1442035" y="425948"/>
                      <a:pt x="1447520" y="413818"/>
                      <a:pt x="1452682" y="401688"/>
                    </a:cubicBezTo>
                    <a:cubicBezTo>
                      <a:pt x="1458059" y="388591"/>
                      <a:pt x="1463436" y="375602"/>
                      <a:pt x="1468275" y="362398"/>
                    </a:cubicBezTo>
                    <a:cubicBezTo>
                      <a:pt x="1473222" y="349087"/>
                      <a:pt x="1477739" y="335775"/>
                      <a:pt x="1482041" y="322357"/>
                    </a:cubicBezTo>
                    <a:cubicBezTo>
                      <a:pt x="1490429" y="295520"/>
                      <a:pt x="1497526" y="268253"/>
                      <a:pt x="1503549" y="240450"/>
                    </a:cubicBezTo>
                    <a:cubicBezTo>
                      <a:pt x="1504409" y="236585"/>
                      <a:pt x="1502151" y="232720"/>
                      <a:pt x="1498279" y="231862"/>
                    </a:cubicBezTo>
                    <a:cubicBezTo>
                      <a:pt x="1494408" y="230896"/>
                      <a:pt x="1490644" y="233257"/>
                      <a:pt x="1489676" y="237014"/>
                    </a:cubicBezTo>
                    <a:cubicBezTo>
                      <a:pt x="1483761" y="258592"/>
                      <a:pt x="1476986" y="279739"/>
                      <a:pt x="1469888" y="300780"/>
                    </a:cubicBezTo>
                    <a:cubicBezTo>
                      <a:pt x="1464511" y="316560"/>
                      <a:pt x="1458812" y="332233"/>
                      <a:pt x="1453112" y="347906"/>
                    </a:cubicBezTo>
                    <a:cubicBezTo>
                      <a:pt x="1447412" y="363579"/>
                      <a:pt x="1441713" y="379252"/>
                      <a:pt x="1435690" y="394925"/>
                    </a:cubicBezTo>
                    <a:close/>
                    <a:moveTo>
                      <a:pt x="1496129" y="192787"/>
                    </a:moveTo>
                    <a:cubicBezTo>
                      <a:pt x="1495376" y="192787"/>
                      <a:pt x="1497419" y="193109"/>
                      <a:pt x="1496559" y="193216"/>
                    </a:cubicBezTo>
                    <a:cubicBezTo>
                      <a:pt x="1495376" y="193216"/>
                      <a:pt x="1497096" y="193431"/>
                      <a:pt x="1497634" y="193646"/>
                    </a:cubicBezTo>
                    <a:lnTo>
                      <a:pt x="1497742" y="192894"/>
                    </a:lnTo>
                    <a:cubicBezTo>
                      <a:pt x="1495806" y="191284"/>
                      <a:pt x="1497849" y="189781"/>
                      <a:pt x="1496881" y="191069"/>
                    </a:cubicBezTo>
                    <a:cubicBezTo>
                      <a:pt x="1496774" y="191176"/>
                      <a:pt x="1496559" y="191391"/>
                      <a:pt x="1496344" y="191606"/>
                    </a:cubicBezTo>
                    <a:cubicBezTo>
                      <a:pt x="1495913" y="192143"/>
                      <a:pt x="1495806" y="190747"/>
                      <a:pt x="1495591" y="191499"/>
                    </a:cubicBezTo>
                    <a:cubicBezTo>
                      <a:pt x="1495376" y="192035"/>
                      <a:pt x="1496559" y="192357"/>
                      <a:pt x="1495913" y="192357"/>
                    </a:cubicBezTo>
                    <a:cubicBezTo>
                      <a:pt x="1495376" y="192465"/>
                      <a:pt x="1496666" y="192679"/>
                      <a:pt x="1496129" y="192787"/>
                    </a:cubicBezTo>
                    <a:close/>
                    <a:moveTo>
                      <a:pt x="1497742" y="193646"/>
                    </a:moveTo>
                    <a:lnTo>
                      <a:pt x="1497742" y="193646"/>
                    </a:lnTo>
                    <a:lnTo>
                      <a:pt x="1497634" y="193753"/>
                    </a:lnTo>
                    <a:lnTo>
                      <a:pt x="1497634" y="193860"/>
                    </a:lnTo>
                    <a:lnTo>
                      <a:pt x="1497311" y="193860"/>
                    </a:lnTo>
                    <a:cubicBezTo>
                      <a:pt x="1497096" y="193860"/>
                      <a:pt x="1497419" y="193968"/>
                      <a:pt x="1497634" y="193968"/>
                    </a:cubicBezTo>
                    <a:cubicBezTo>
                      <a:pt x="1496666" y="197188"/>
                      <a:pt x="1498279" y="200731"/>
                      <a:pt x="1501398" y="202126"/>
                    </a:cubicBezTo>
                    <a:cubicBezTo>
                      <a:pt x="1504839" y="203629"/>
                      <a:pt x="1508926" y="202126"/>
                      <a:pt x="1510432" y="198691"/>
                    </a:cubicBezTo>
                    <a:cubicBezTo>
                      <a:pt x="1513443" y="199228"/>
                      <a:pt x="1509463" y="198906"/>
                      <a:pt x="1512367" y="199228"/>
                    </a:cubicBezTo>
                    <a:cubicBezTo>
                      <a:pt x="1513335" y="199442"/>
                      <a:pt x="1512582" y="199442"/>
                      <a:pt x="1513443" y="198906"/>
                    </a:cubicBezTo>
                    <a:cubicBezTo>
                      <a:pt x="1513443" y="198798"/>
                      <a:pt x="1513550" y="198691"/>
                      <a:pt x="1513550" y="198584"/>
                    </a:cubicBezTo>
                    <a:cubicBezTo>
                      <a:pt x="1513335" y="197725"/>
                      <a:pt x="1514088" y="198047"/>
                      <a:pt x="1513335" y="197510"/>
                    </a:cubicBezTo>
                    <a:cubicBezTo>
                      <a:pt x="1512152" y="196651"/>
                      <a:pt x="1514303" y="197081"/>
                      <a:pt x="1512905" y="196437"/>
                    </a:cubicBezTo>
                    <a:cubicBezTo>
                      <a:pt x="1512152" y="196007"/>
                      <a:pt x="1513550" y="196222"/>
                      <a:pt x="1512690" y="195900"/>
                    </a:cubicBezTo>
                    <a:cubicBezTo>
                      <a:pt x="1510647" y="195148"/>
                      <a:pt x="1514088" y="195470"/>
                      <a:pt x="1511830" y="194826"/>
                    </a:cubicBezTo>
                    <a:cubicBezTo>
                      <a:pt x="1512045" y="190962"/>
                      <a:pt x="1509033" y="187527"/>
                      <a:pt x="1505162" y="187312"/>
                    </a:cubicBezTo>
                    <a:cubicBezTo>
                      <a:pt x="1501506" y="187097"/>
                      <a:pt x="1498494" y="189566"/>
                      <a:pt x="1497742" y="192894"/>
                    </a:cubicBezTo>
                    <a:lnTo>
                      <a:pt x="1497957" y="193109"/>
                    </a:lnTo>
                    <a:cubicBezTo>
                      <a:pt x="1497849" y="193323"/>
                      <a:pt x="1497742" y="193431"/>
                      <a:pt x="1497742" y="193646"/>
                    </a:cubicBezTo>
                    <a:close/>
                    <a:moveTo>
                      <a:pt x="1463221" y="1132411"/>
                    </a:moveTo>
                    <a:cubicBezTo>
                      <a:pt x="1449133" y="1141321"/>
                      <a:pt x="1434722" y="1149909"/>
                      <a:pt x="1420097" y="1158068"/>
                    </a:cubicBezTo>
                    <a:cubicBezTo>
                      <a:pt x="1405471" y="1166226"/>
                      <a:pt x="1390738" y="1173956"/>
                      <a:pt x="1375897" y="1181577"/>
                    </a:cubicBezTo>
                    <a:cubicBezTo>
                      <a:pt x="1372133" y="1183510"/>
                      <a:pt x="1344818" y="1191453"/>
                      <a:pt x="1335354" y="1192741"/>
                    </a:cubicBezTo>
                    <a:cubicBezTo>
                      <a:pt x="1333956" y="1207878"/>
                      <a:pt x="1332343" y="1223014"/>
                      <a:pt x="1331053" y="1238257"/>
                    </a:cubicBezTo>
                    <a:lnTo>
                      <a:pt x="1323847" y="1344962"/>
                    </a:lnTo>
                    <a:lnTo>
                      <a:pt x="1320191" y="1380710"/>
                    </a:lnTo>
                    <a:cubicBezTo>
                      <a:pt x="1319976" y="1382964"/>
                      <a:pt x="1319008" y="1385970"/>
                      <a:pt x="1317717" y="1389083"/>
                    </a:cubicBezTo>
                    <a:cubicBezTo>
                      <a:pt x="1317072" y="1390478"/>
                      <a:pt x="1315889" y="1392410"/>
                      <a:pt x="1315029" y="1393913"/>
                    </a:cubicBezTo>
                    <a:cubicBezTo>
                      <a:pt x="1315996" y="1394880"/>
                      <a:pt x="1316642" y="1396168"/>
                      <a:pt x="1316749" y="1397671"/>
                    </a:cubicBezTo>
                    <a:cubicBezTo>
                      <a:pt x="1317287" y="1401428"/>
                      <a:pt x="1314599" y="1404863"/>
                      <a:pt x="1310942" y="1405292"/>
                    </a:cubicBezTo>
                    <a:cubicBezTo>
                      <a:pt x="1307931" y="1405722"/>
                      <a:pt x="1305780" y="1404863"/>
                      <a:pt x="1304382" y="1403897"/>
                    </a:cubicBezTo>
                    <a:cubicBezTo>
                      <a:pt x="1302124" y="1402179"/>
                      <a:pt x="1300403" y="1399281"/>
                      <a:pt x="1301048" y="1394987"/>
                    </a:cubicBezTo>
                    <a:cubicBezTo>
                      <a:pt x="1301586" y="1391015"/>
                      <a:pt x="1305995" y="1383500"/>
                      <a:pt x="1306426" y="1379207"/>
                    </a:cubicBezTo>
                    <a:lnTo>
                      <a:pt x="1309652" y="1343996"/>
                    </a:lnTo>
                    <a:lnTo>
                      <a:pt x="1315674" y="1237077"/>
                    </a:lnTo>
                    <a:cubicBezTo>
                      <a:pt x="1316104" y="1231172"/>
                      <a:pt x="1316749" y="1225268"/>
                      <a:pt x="1317180" y="1219257"/>
                    </a:cubicBezTo>
                    <a:cubicBezTo>
                      <a:pt x="1316534" y="1220545"/>
                      <a:pt x="1315674" y="1221511"/>
                      <a:pt x="1314491" y="1222155"/>
                    </a:cubicBezTo>
                    <a:cubicBezTo>
                      <a:pt x="1313093" y="1222907"/>
                      <a:pt x="1311157" y="1223336"/>
                      <a:pt x="1308684" y="1222370"/>
                    </a:cubicBezTo>
                    <a:cubicBezTo>
                      <a:pt x="1308254" y="1222155"/>
                      <a:pt x="1307071" y="1221618"/>
                      <a:pt x="1305780" y="1220223"/>
                    </a:cubicBezTo>
                    <a:cubicBezTo>
                      <a:pt x="1304167" y="1218505"/>
                      <a:pt x="1299113" y="1211528"/>
                      <a:pt x="1296639" y="1209059"/>
                    </a:cubicBezTo>
                    <a:cubicBezTo>
                      <a:pt x="1291692" y="1204013"/>
                      <a:pt x="1286745" y="1199075"/>
                      <a:pt x="1281691" y="1194137"/>
                    </a:cubicBezTo>
                    <a:cubicBezTo>
                      <a:pt x="1278357" y="1190917"/>
                      <a:pt x="1275024" y="1187803"/>
                      <a:pt x="1271475" y="1184690"/>
                    </a:cubicBezTo>
                    <a:cubicBezTo>
                      <a:pt x="1254375" y="1169661"/>
                      <a:pt x="1237169" y="1154740"/>
                      <a:pt x="1220500" y="1139282"/>
                    </a:cubicBezTo>
                    <a:cubicBezTo>
                      <a:pt x="1209208" y="1128976"/>
                      <a:pt x="1198239" y="1118349"/>
                      <a:pt x="1187485" y="1107399"/>
                    </a:cubicBezTo>
                    <a:cubicBezTo>
                      <a:pt x="1165761" y="1085178"/>
                      <a:pt x="1143608" y="1060380"/>
                      <a:pt x="1122960" y="1033436"/>
                    </a:cubicBezTo>
                    <a:cubicBezTo>
                      <a:pt x="1109840" y="1016260"/>
                      <a:pt x="1097258" y="998118"/>
                      <a:pt x="1085643" y="979547"/>
                    </a:cubicBezTo>
                    <a:cubicBezTo>
                      <a:pt x="1055747" y="931669"/>
                      <a:pt x="1032195" y="880142"/>
                      <a:pt x="1020795" y="829258"/>
                    </a:cubicBezTo>
                    <a:cubicBezTo>
                      <a:pt x="1019828" y="825394"/>
                      <a:pt x="1022194" y="821529"/>
                      <a:pt x="1026065" y="820670"/>
                    </a:cubicBezTo>
                    <a:cubicBezTo>
                      <a:pt x="1029829" y="819704"/>
                      <a:pt x="1033700" y="822066"/>
                      <a:pt x="1034668" y="825930"/>
                    </a:cubicBezTo>
                    <a:cubicBezTo>
                      <a:pt x="1044670" y="865327"/>
                      <a:pt x="1062522" y="904724"/>
                      <a:pt x="1084568" y="942404"/>
                    </a:cubicBezTo>
                    <a:cubicBezTo>
                      <a:pt x="1100699" y="969993"/>
                      <a:pt x="1119088" y="996615"/>
                      <a:pt x="1138338" y="1021735"/>
                    </a:cubicBezTo>
                    <a:cubicBezTo>
                      <a:pt x="1158556" y="1048035"/>
                      <a:pt x="1179527" y="1072833"/>
                      <a:pt x="1200497" y="1094947"/>
                    </a:cubicBezTo>
                    <a:cubicBezTo>
                      <a:pt x="1210821" y="1105789"/>
                      <a:pt x="1221468" y="1116416"/>
                      <a:pt x="1232222" y="1126829"/>
                    </a:cubicBezTo>
                    <a:cubicBezTo>
                      <a:pt x="1248568" y="1142610"/>
                      <a:pt x="1265129" y="1157961"/>
                      <a:pt x="1281799" y="1173419"/>
                    </a:cubicBezTo>
                    <a:cubicBezTo>
                      <a:pt x="1285347" y="1176746"/>
                      <a:pt x="1288789" y="1180182"/>
                      <a:pt x="1292122" y="1183617"/>
                    </a:cubicBezTo>
                    <a:cubicBezTo>
                      <a:pt x="1297177" y="1188770"/>
                      <a:pt x="1301909" y="1194030"/>
                      <a:pt x="1306856" y="1199290"/>
                    </a:cubicBezTo>
                    <a:cubicBezTo>
                      <a:pt x="1308361" y="1200900"/>
                      <a:pt x="1310727" y="1205516"/>
                      <a:pt x="1312770" y="1208522"/>
                    </a:cubicBezTo>
                    <a:cubicBezTo>
                      <a:pt x="1313953" y="1208844"/>
                      <a:pt x="1315029" y="1209488"/>
                      <a:pt x="1315889" y="1210347"/>
                    </a:cubicBezTo>
                    <a:cubicBezTo>
                      <a:pt x="1315244" y="1210025"/>
                      <a:pt x="1314061" y="1209810"/>
                      <a:pt x="1313846" y="1209703"/>
                    </a:cubicBezTo>
                    <a:cubicBezTo>
                      <a:pt x="1313738" y="1209703"/>
                      <a:pt x="1313631" y="1209595"/>
                      <a:pt x="1313523" y="1209595"/>
                    </a:cubicBezTo>
                    <a:cubicBezTo>
                      <a:pt x="1314491" y="1210884"/>
                      <a:pt x="1315352" y="1211635"/>
                      <a:pt x="1315996" y="1211098"/>
                    </a:cubicBezTo>
                    <a:cubicBezTo>
                      <a:pt x="1316104" y="1210991"/>
                      <a:pt x="1316212" y="1210776"/>
                      <a:pt x="1316212" y="1210669"/>
                    </a:cubicBezTo>
                    <a:cubicBezTo>
                      <a:pt x="1316534" y="1211098"/>
                      <a:pt x="1316857" y="1211635"/>
                      <a:pt x="1317180" y="1212172"/>
                    </a:cubicBezTo>
                    <a:cubicBezTo>
                      <a:pt x="1318470" y="1214748"/>
                      <a:pt x="1317717" y="1215499"/>
                      <a:pt x="1317395" y="1216680"/>
                    </a:cubicBezTo>
                    <a:cubicBezTo>
                      <a:pt x="1320083" y="1181470"/>
                      <a:pt x="1322987" y="1146367"/>
                      <a:pt x="1326321" y="1111156"/>
                    </a:cubicBezTo>
                    <a:cubicBezTo>
                      <a:pt x="1328149" y="1092478"/>
                      <a:pt x="1330192" y="1073799"/>
                      <a:pt x="1332020" y="1055228"/>
                    </a:cubicBezTo>
                    <a:cubicBezTo>
                      <a:pt x="1325030" y="1048143"/>
                      <a:pt x="1306856" y="1036549"/>
                      <a:pt x="1303737" y="1033328"/>
                    </a:cubicBezTo>
                    <a:cubicBezTo>
                      <a:pt x="1289434" y="1019480"/>
                      <a:pt x="1275776" y="1004881"/>
                      <a:pt x="1262871" y="989530"/>
                    </a:cubicBezTo>
                    <a:cubicBezTo>
                      <a:pt x="1249966" y="974179"/>
                      <a:pt x="1237814" y="958184"/>
                      <a:pt x="1226630" y="941867"/>
                    </a:cubicBezTo>
                    <a:cubicBezTo>
                      <a:pt x="1213510" y="922652"/>
                      <a:pt x="1201573" y="902792"/>
                      <a:pt x="1190819" y="882181"/>
                    </a:cubicBezTo>
                    <a:cubicBezTo>
                      <a:pt x="1180064" y="861785"/>
                      <a:pt x="1170493" y="840637"/>
                      <a:pt x="1161675" y="819167"/>
                    </a:cubicBezTo>
                    <a:cubicBezTo>
                      <a:pt x="1151243" y="793618"/>
                      <a:pt x="1142102" y="767425"/>
                      <a:pt x="1133714" y="741125"/>
                    </a:cubicBezTo>
                    <a:cubicBezTo>
                      <a:pt x="1121024" y="701513"/>
                      <a:pt x="1110163" y="661472"/>
                      <a:pt x="1099408" y="622290"/>
                    </a:cubicBezTo>
                    <a:cubicBezTo>
                      <a:pt x="1098333" y="618425"/>
                      <a:pt x="1100591" y="614560"/>
                      <a:pt x="1104355" y="613380"/>
                    </a:cubicBezTo>
                    <a:cubicBezTo>
                      <a:pt x="1108119" y="612306"/>
                      <a:pt x="1112098" y="614560"/>
                      <a:pt x="1113174" y="618318"/>
                    </a:cubicBezTo>
                    <a:cubicBezTo>
                      <a:pt x="1124896" y="656963"/>
                      <a:pt x="1137048" y="696468"/>
                      <a:pt x="1150491" y="735543"/>
                    </a:cubicBezTo>
                    <a:cubicBezTo>
                      <a:pt x="1159417" y="761306"/>
                      <a:pt x="1168988" y="786855"/>
                      <a:pt x="1179419" y="811868"/>
                    </a:cubicBezTo>
                    <a:cubicBezTo>
                      <a:pt x="1188130" y="832801"/>
                      <a:pt x="1197486" y="853412"/>
                      <a:pt x="1207702" y="873379"/>
                    </a:cubicBezTo>
                    <a:cubicBezTo>
                      <a:pt x="1218026" y="893560"/>
                      <a:pt x="1229103" y="913098"/>
                      <a:pt x="1241471" y="931884"/>
                    </a:cubicBezTo>
                    <a:cubicBezTo>
                      <a:pt x="1252010" y="948093"/>
                      <a:pt x="1263516" y="963874"/>
                      <a:pt x="1275668" y="979117"/>
                    </a:cubicBezTo>
                    <a:cubicBezTo>
                      <a:pt x="1287821" y="994253"/>
                      <a:pt x="1300726" y="1008960"/>
                      <a:pt x="1314276" y="1022916"/>
                    </a:cubicBezTo>
                    <a:cubicBezTo>
                      <a:pt x="1316427" y="1025170"/>
                      <a:pt x="1325891" y="1032040"/>
                      <a:pt x="1333741" y="1038374"/>
                    </a:cubicBezTo>
                    <a:cubicBezTo>
                      <a:pt x="1337720" y="999836"/>
                      <a:pt x="1341592" y="961405"/>
                      <a:pt x="1345571" y="922866"/>
                    </a:cubicBezTo>
                    <a:cubicBezTo>
                      <a:pt x="1351593" y="864791"/>
                      <a:pt x="1356540" y="806608"/>
                      <a:pt x="1361594" y="748532"/>
                    </a:cubicBezTo>
                    <a:cubicBezTo>
                      <a:pt x="1359873" y="747136"/>
                      <a:pt x="1358260" y="745741"/>
                      <a:pt x="1356647" y="744345"/>
                    </a:cubicBezTo>
                    <a:cubicBezTo>
                      <a:pt x="1353851" y="741984"/>
                      <a:pt x="1351378" y="739407"/>
                      <a:pt x="1349657" y="736509"/>
                    </a:cubicBezTo>
                    <a:cubicBezTo>
                      <a:pt x="1339548" y="719333"/>
                      <a:pt x="1329224" y="702372"/>
                      <a:pt x="1319116" y="685196"/>
                    </a:cubicBezTo>
                    <a:cubicBezTo>
                      <a:pt x="1312448" y="673602"/>
                      <a:pt x="1305888" y="662009"/>
                      <a:pt x="1299543" y="650200"/>
                    </a:cubicBezTo>
                    <a:cubicBezTo>
                      <a:pt x="1285670" y="623900"/>
                      <a:pt x="1272873" y="597385"/>
                      <a:pt x="1261473" y="570440"/>
                    </a:cubicBezTo>
                    <a:cubicBezTo>
                      <a:pt x="1253838" y="552298"/>
                      <a:pt x="1246955" y="533941"/>
                      <a:pt x="1240610" y="515477"/>
                    </a:cubicBezTo>
                    <a:cubicBezTo>
                      <a:pt x="1224801" y="469317"/>
                      <a:pt x="1212864" y="421977"/>
                      <a:pt x="1203831" y="373133"/>
                    </a:cubicBezTo>
                    <a:cubicBezTo>
                      <a:pt x="1203078" y="369268"/>
                      <a:pt x="1205552" y="365511"/>
                      <a:pt x="1209423" y="364760"/>
                    </a:cubicBezTo>
                    <a:cubicBezTo>
                      <a:pt x="1213295" y="364008"/>
                      <a:pt x="1217059" y="366477"/>
                      <a:pt x="1217811" y="370342"/>
                    </a:cubicBezTo>
                    <a:cubicBezTo>
                      <a:pt x="1228135" y="418112"/>
                      <a:pt x="1241793" y="464165"/>
                      <a:pt x="1258247" y="509251"/>
                    </a:cubicBezTo>
                    <a:cubicBezTo>
                      <a:pt x="1264914" y="527286"/>
                      <a:pt x="1271905" y="545213"/>
                      <a:pt x="1279325" y="563033"/>
                    </a:cubicBezTo>
                    <a:cubicBezTo>
                      <a:pt x="1290402" y="589548"/>
                      <a:pt x="1302231" y="615956"/>
                      <a:pt x="1315352" y="642042"/>
                    </a:cubicBezTo>
                    <a:cubicBezTo>
                      <a:pt x="1321266" y="653850"/>
                      <a:pt x="1327396" y="665444"/>
                      <a:pt x="1333741" y="677038"/>
                    </a:cubicBezTo>
                    <a:cubicBezTo>
                      <a:pt x="1343205" y="694535"/>
                      <a:pt x="1352883" y="711819"/>
                      <a:pt x="1362455" y="729316"/>
                    </a:cubicBezTo>
                    <a:cubicBezTo>
                      <a:pt x="1362670" y="729638"/>
                      <a:pt x="1363100" y="729853"/>
                      <a:pt x="1363315" y="730175"/>
                    </a:cubicBezTo>
                    <a:cubicBezTo>
                      <a:pt x="1365143" y="708813"/>
                      <a:pt x="1367401" y="687450"/>
                      <a:pt x="1369230" y="666195"/>
                    </a:cubicBezTo>
                    <a:cubicBezTo>
                      <a:pt x="1373531" y="616385"/>
                      <a:pt x="1378586" y="566790"/>
                      <a:pt x="1382995" y="517088"/>
                    </a:cubicBezTo>
                    <a:cubicBezTo>
                      <a:pt x="1382135" y="515799"/>
                      <a:pt x="1380091" y="515370"/>
                      <a:pt x="1380199" y="513653"/>
                    </a:cubicBezTo>
                    <a:cubicBezTo>
                      <a:pt x="1380951" y="506353"/>
                      <a:pt x="1378801" y="497443"/>
                      <a:pt x="1375682" y="487889"/>
                    </a:cubicBezTo>
                    <a:cubicBezTo>
                      <a:pt x="1368477" y="465560"/>
                      <a:pt x="1355357" y="440548"/>
                      <a:pt x="1350087" y="424875"/>
                    </a:cubicBezTo>
                    <a:cubicBezTo>
                      <a:pt x="1343850" y="406089"/>
                      <a:pt x="1337828" y="387195"/>
                      <a:pt x="1332558" y="368087"/>
                    </a:cubicBezTo>
                    <a:cubicBezTo>
                      <a:pt x="1329009" y="355420"/>
                      <a:pt x="1325783" y="342538"/>
                      <a:pt x="1322879" y="329657"/>
                    </a:cubicBezTo>
                    <a:cubicBezTo>
                      <a:pt x="1315459" y="297344"/>
                      <a:pt x="1309867" y="264710"/>
                      <a:pt x="1305780" y="231969"/>
                    </a:cubicBezTo>
                    <a:cubicBezTo>
                      <a:pt x="1305135" y="227997"/>
                      <a:pt x="1307931" y="224455"/>
                      <a:pt x="1311803" y="223811"/>
                    </a:cubicBezTo>
                    <a:cubicBezTo>
                      <a:pt x="1315674" y="223274"/>
                      <a:pt x="1319330" y="225957"/>
                      <a:pt x="1319868" y="229822"/>
                    </a:cubicBezTo>
                    <a:cubicBezTo>
                      <a:pt x="1324277" y="255478"/>
                      <a:pt x="1329977" y="280920"/>
                      <a:pt x="1336107" y="306254"/>
                    </a:cubicBezTo>
                    <a:cubicBezTo>
                      <a:pt x="1340839" y="325255"/>
                      <a:pt x="1346001" y="344149"/>
                      <a:pt x="1351162" y="362935"/>
                    </a:cubicBezTo>
                    <a:cubicBezTo>
                      <a:pt x="1356432" y="381828"/>
                      <a:pt x="1361594" y="400721"/>
                      <a:pt x="1367294" y="419508"/>
                    </a:cubicBezTo>
                    <a:cubicBezTo>
                      <a:pt x="1371273" y="433141"/>
                      <a:pt x="1380307" y="453967"/>
                      <a:pt x="1386866" y="473933"/>
                    </a:cubicBezTo>
                    <a:cubicBezTo>
                      <a:pt x="1392674" y="409524"/>
                      <a:pt x="1397836" y="345007"/>
                      <a:pt x="1404611" y="280598"/>
                    </a:cubicBezTo>
                    <a:cubicBezTo>
                      <a:pt x="1414289" y="189029"/>
                      <a:pt x="1425796" y="97461"/>
                      <a:pt x="1439884" y="6107"/>
                    </a:cubicBezTo>
                    <a:cubicBezTo>
                      <a:pt x="1440422" y="2135"/>
                      <a:pt x="1444078" y="-549"/>
                      <a:pt x="1447950" y="95"/>
                    </a:cubicBezTo>
                    <a:cubicBezTo>
                      <a:pt x="1451929" y="632"/>
                      <a:pt x="1454617" y="4282"/>
                      <a:pt x="1453972" y="8147"/>
                    </a:cubicBezTo>
                    <a:cubicBezTo>
                      <a:pt x="1440852" y="99501"/>
                      <a:pt x="1430636" y="190962"/>
                      <a:pt x="1421710" y="282316"/>
                    </a:cubicBezTo>
                    <a:cubicBezTo>
                      <a:pt x="1409020" y="410705"/>
                      <a:pt x="1399449" y="539202"/>
                      <a:pt x="1388372" y="667806"/>
                    </a:cubicBezTo>
                    <a:cubicBezTo>
                      <a:pt x="1386866" y="685303"/>
                      <a:pt x="1384823" y="702909"/>
                      <a:pt x="1383318" y="720406"/>
                    </a:cubicBezTo>
                    <a:lnTo>
                      <a:pt x="1397190" y="701728"/>
                    </a:lnTo>
                    <a:cubicBezTo>
                      <a:pt x="1405364" y="690241"/>
                      <a:pt x="1413537" y="678648"/>
                      <a:pt x="1421495" y="666947"/>
                    </a:cubicBezTo>
                    <a:cubicBezTo>
                      <a:pt x="1429453" y="655246"/>
                      <a:pt x="1437303" y="643545"/>
                      <a:pt x="1445046" y="631629"/>
                    </a:cubicBezTo>
                    <a:cubicBezTo>
                      <a:pt x="1459887" y="608978"/>
                      <a:pt x="1474728" y="585898"/>
                      <a:pt x="1489676" y="562711"/>
                    </a:cubicBezTo>
                    <a:cubicBezTo>
                      <a:pt x="1504409" y="539846"/>
                      <a:pt x="1519142" y="516873"/>
                      <a:pt x="1533338" y="493471"/>
                    </a:cubicBezTo>
                    <a:cubicBezTo>
                      <a:pt x="1552265" y="462232"/>
                      <a:pt x="1570332" y="430672"/>
                      <a:pt x="1586248" y="398360"/>
                    </a:cubicBezTo>
                    <a:cubicBezTo>
                      <a:pt x="1587969" y="394817"/>
                      <a:pt x="1592163" y="393314"/>
                      <a:pt x="1595712" y="394925"/>
                    </a:cubicBezTo>
                    <a:cubicBezTo>
                      <a:pt x="1599368" y="396642"/>
                      <a:pt x="1600874" y="400936"/>
                      <a:pt x="1599153" y="404479"/>
                    </a:cubicBezTo>
                    <a:cubicBezTo>
                      <a:pt x="1580441" y="445915"/>
                      <a:pt x="1558610" y="486708"/>
                      <a:pt x="1534951" y="526427"/>
                    </a:cubicBezTo>
                    <a:cubicBezTo>
                      <a:pt x="1525487" y="542207"/>
                      <a:pt x="1515809" y="557773"/>
                      <a:pt x="1505915" y="573231"/>
                    </a:cubicBezTo>
                    <a:cubicBezTo>
                      <a:pt x="1490967" y="596419"/>
                      <a:pt x="1475373" y="619069"/>
                      <a:pt x="1459994" y="641612"/>
                    </a:cubicBezTo>
                    <a:cubicBezTo>
                      <a:pt x="1451929" y="653421"/>
                      <a:pt x="1443648" y="665122"/>
                      <a:pt x="1435260" y="676608"/>
                    </a:cubicBezTo>
                    <a:cubicBezTo>
                      <a:pt x="1426764" y="688202"/>
                      <a:pt x="1418268" y="699581"/>
                      <a:pt x="1409450" y="710960"/>
                    </a:cubicBezTo>
                    <a:lnTo>
                      <a:pt x="1390200" y="734899"/>
                    </a:lnTo>
                    <a:cubicBezTo>
                      <a:pt x="1388802" y="736509"/>
                      <a:pt x="1384608" y="739622"/>
                      <a:pt x="1381920" y="742091"/>
                    </a:cubicBezTo>
                    <a:cubicBezTo>
                      <a:pt x="1381812" y="742950"/>
                      <a:pt x="1381489" y="743809"/>
                      <a:pt x="1380951" y="744560"/>
                    </a:cubicBezTo>
                    <a:cubicBezTo>
                      <a:pt x="1380951" y="744560"/>
                      <a:pt x="1380951" y="744560"/>
                      <a:pt x="1380951" y="744560"/>
                    </a:cubicBezTo>
                    <a:cubicBezTo>
                      <a:pt x="1380629" y="747673"/>
                      <a:pt x="1380307" y="750786"/>
                      <a:pt x="1380091" y="753899"/>
                    </a:cubicBezTo>
                    <a:cubicBezTo>
                      <a:pt x="1380091" y="754221"/>
                      <a:pt x="1380414" y="754543"/>
                      <a:pt x="1380307" y="754865"/>
                    </a:cubicBezTo>
                    <a:cubicBezTo>
                      <a:pt x="1380307" y="755080"/>
                      <a:pt x="1379984" y="754973"/>
                      <a:pt x="1379876" y="755188"/>
                    </a:cubicBezTo>
                    <a:cubicBezTo>
                      <a:pt x="1374607" y="811760"/>
                      <a:pt x="1369660" y="868226"/>
                      <a:pt x="1363530" y="924799"/>
                    </a:cubicBezTo>
                    <a:cubicBezTo>
                      <a:pt x="1359336" y="961941"/>
                      <a:pt x="1355357" y="999084"/>
                      <a:pt x="1351270" y="1036227"/>
                    </a:cubicBezTo>
                    <a:cubicBezTo>
                      <a:pt x="1352991" y="1034724"/>
                      <a:pt x="1355034" y="1033114"/>
                      <a:pt x="1355895" y="1031933"/>
                    </a:cubicBezTo>
                    <a:lnTo>
                      <a:pt x="1380091" y="1002734"/>
                    </a:lnTo>
                    <a:lnTo>
                      <a:pt x="1451714" y="915352"/>
                    </a:lnTo>
                    <a:cubicBezTo>
                      <a:pt x="1473007" y="888944"/>
                      <a:pt x="1498602" y="859745"/>
                      <a:pt x="1525057" y="829044"/>
                    </a:cubicBezTo>
                    <a:cubicBezTo>
                      <a:pt x="1549254" y="801133"/>
                      <a:pt x="1573988" y="772041"/>
                      <a:pt x="1596142" y="742198"/>
                    </a:cubicBezTo>
                    <a:cubicBezTo>
                      <a:pt x="1627329" y="699903"/>
                      <a:pt x="1653569" y="656319"/>
                      <a:pt x="1665076" y="612521"/>
                    </a:cubicBezTo>
                    <a:cubicBezTo>
                      <a:pt x="1665936" y="608656"/>
                      <a:pt x="1669808" y="606402"/>
                      <a:pt x="1673679" y="607368"/>
                    </a:cubicBezTo>
                    <a:cubicBezTo>
                      <a:pt x="1677443" y="608227"/>
                      <a:pt x="1679809" y="612091"/>
                      <a:pt x="1678841" y="615956"/>
                    </a:cubicBezTo>
                    <a:cubicBezTo>
                      <a:pt x="1668087" y="661794"/>
                      <a:pt x="1642385" y="708169"/>
                      <a:pt x="1610768" y="752719"/>
                    </a:cubicBezTo>
                    <a:cubicBezTo>
                      <a:pt x="1588829" y="783528"/>
                      <a:pt x="1564202" y="813478"/>
                      <a:pt x="1539683" y="841711"/>
                    </a:cubicBezTo>
                    <a:cubicBezTo>
                      <a:pt x="1513335" y="872198"/>
                      <a:pt x="1487095" y="900538"/>
                      <a:pt x="1465479" y="926624"/>
                    </a:cubicBezTo>
                    <a:cubicBezTo>
                      <a:pt x="1455801" y="938217"/>
                      <a:pt x="1446122" y="949811"/>
                      <a:pt x="1436228" y="961297"/>
                    </a:cubicBezTo>
                    <a:cubicBezTo>
                      <a:pt x="1421495" y="978366"/>
                      <a:pt x="1406654" y="995434"/>
                      <a:pt x="1391813" y="1012503"/>
                    </a:cubicBezTo>
                    <a:lnTo>
                      <a:pt x="1366971" y="1040950"/>
                    </a:lnTo>
                    <a:cubicBezTo>
                      <a:pt x="1365358" y="1042883"/>
                      <a:pt x="1359766" y="1045674"/>
                      <a:pt x="1356755" y="1048035"/>
                    </a:cubicBezTo>
                    <a:cubicBezTo>
                      <a:pt x="1357077" y="1049216"/>
                      <a:pt x="1357185" y="1050397"/>
                      <a:pt x="1356970" y="1051685"/>
                    </a:cubicBezTo>
                    <a:cubicBezTo>
                      <a:pt x="1356325" y="1055335"/>
                      <a:pt x="1352668" y="1057804"/>
                      <a:pt x="1349012" y="1057053"/>
                    </a:cubicBezTo>
                    <a:cubicBezTo>
                      <a:pt x="1349012" y="1057053"/>
                      <a:pt x="1349012" y="1057053"/>
                      <a:pt x="1348904" y="1057053"/>
                    </a:cubicBezTo>
                    <a:cubicBezTo>
                      <a:pt x="1346861" y="1075624"/>
                      <a:pt x="1344710" y="1094303"/>
                      <a:pt x="1342774" y="1112874"/>
                    </a:cubicBezTo>
                    <a:cubicBezTo>
                      <a:pt x="1340516" y="1134773"/>
                      <a:pt x="1338580" y="1156672"/>
                      <a:pt x="1336537" y="1178464"/>
                    </a:cubicBezTo>
                    <a:cubicBezTo>
                      <a:pt x="1346538" y="1176103"/>
                      <a:pt x="1365681" y="1169769"/>
                      <a:pt x="1368692" y="1168266"/>
                    </a:cubicBezTo>
                    <a:cubicBezTo>
                      <a:pt x="1383102" y="1160322"/>
                      <a:pt x="1397405" y="1152164"/>
                      <a:pt x="1411601" y="1143683"/>
                    </a:cubicBezTo>
                    <a:cubicBezTo>
                      <a:pt x="1425796" y="1135203"/>
                      <a:pt x="1439669" y="1126507"/>
                      <a:pt x="1453327" y="1117383"/>
                    </a:cubicBezTo>
                    <a:cubicBezTo>
                      <a:pt x="1478384" y="1100958"/>
                      <a:pt x="1503334" y="1082816"/>
                      <a:pt x="1527853" y="1063601"/>
                    </a:cubicBezTo>
                    <a:cubicBezTo>
                      <a:pt x="1551835" y="1044815"/>
                      <a:pt x="1575279" y="1024955"/>
                      <a:pt x="1597002" y="1003593"/>
                    </a:cubicBezTo>
                    <a:cubicBezTo>
                      <a:pt x="1626254" y="974716"/>
                      <a:pt x="1652601" y="943477"/>
                      <a:pt x="1673142" y="909233"/>
                    </a:cubicBezTo>
                    <a:cubicBezTo>
                      <a:pt x="1675185" y="905905"/>
                      <a:pt x="1679486" y="904724"/>
                      <a:pt x="1682928" y="906657"/>
                    </a:cubicBezTo>
                    <a:cubicBezTo>
                      <a:pt x="1686369" y="908696"/>
                      <a:pt x="1687445" y="912990"/>
                      <a:pt x="1685509" y="916426"/>
                    </a:cubicBezTo>
                    <a:cubicBezTo>
                      <a:pt x="1660236" y="961190"/>
                      <a:pt x="1626146" y="1001983"/>
                      <a:pt x="1587431" y="1038159"/>
                    </a:cubicBezTo>
                    <a:cubicBezTo>
                      <a:pt x="1572160" y="1052437"/>
                      <a:pt x="1556244" y="1066070"/>
                      <a:pt x="1539790" y="1078844"/>
                    </a:cubicBezTo>
                    <a:cubicBezTo>
                      <a:pt x="1514948" y="1098275"/>
                      <a:pt x="1488923" y="1115987"/>
                      <a:pt x="1463221" y="1132411"/>
                    </a:cubicBezTo>
                    <a:close/>
                    <a:moveTo>
                      <a:pt x="1355249" y="1051578"/>
                    </a:moveTo>
                    <a:cubicBezTo>
                      <a:pt x="1356002" y="1052222"/>
                      <a:pt x="1355787" y="1049860"/>
                      <a:pt x="1355787" y="1049216"/>
                    </a:cubicBezTo>
                    <a:lnTo>
                      <a:pt x="1355787" y="1049001"/>
                    </a:lnTo>
                    <a:cubicBezTo>
                      <a:pt x="1354711" y="1049968"/>
                      <a:pt x="1354282" y="1050934"/>
                      <a:pt x="1355249" y="1051578"/>
                    </a:cubicBezTo>
                    <a:close/>
                    <a:moveTo>
                      <a:pt x="2305377" y="1362031"/>
                    </a:moveTo>
                    <a:cubicBezTo>
                      <a:pt x="2279890" y="1366003"/>
                      <a:pt x="2254295" y="1369760"/>
                      <a:pt x="2228701" y="1373625"/>
                    </a:cubicBezTo>
                    <a:cubicBezTo>
                      <a:pt x="2229346" y="1374161"/>
                      <a:pt x="2229561" y="1374805"/>
                      <a:pt x="2230421" y="1375449"/>
                    </a:cubicBezTo>
                    <a:cubicBezTo>
                      <a:pt x="2236013" y="1379636"/>
                      <a:pt x="2244186" y="1383286"/>
                      <a:pt x="2253435" y="1386828"/>
                    </a:cubicBezTo>
                    <a:cubicBezTo>
                      <a:pt x="2271072" y="1393591"/>
                      <a:pt x="2292580" y="1399173"/>
                      <a:pt x="2309357" y="1403145"/>
                    </a:cubicBezTo>
                    <a:cubicBezTo>
                      <a:pt x="2338715" y="1410338"/>
                      <a:pt x="2370763" y="1418818"/>
                      <a:pt x="2403563" y="1427299"/>
                    </a:cubicBezTo>
                    <a:cubicBezTo>
                      <a:pt x="2424211" y="1432559"/>
                      <a:pt x="2445181" y="1437926"/>
                      <a:pt x="2466152" y="1442328"/>
                    </a:cubicBezTo>
                    <a:cubicBezTo>
                      <a:pt x="2502178" y="1450057"/>
                      <a:pt x="2537990" y="1455639"/>
                      <a:pt x="2571435" y="1455317"/>
                    </a:cubicBezTo>
                    <a:cubicBezTo>
                      <a:pt x="2575306" y="1455209"/>
                      <a:pt x="2578640" y="1458215"/>
                      <a:pt x="2578748" y="1462187"/>
                    </a:cubicBezTo>
                    <a:cubicBezTo>
                      <a:pt x="2578855" y="1466159"/>
                      <a:pt x="2575736" y="1469380"/>
                      <a:pt x="2571757" y="1469487"/>
                    </a:cubicBezTo>
                    <a:cubicBezTo>
                      <a:pt x="2537237" y="1471204"/>
                      <a:pt x="2500027" y="1467233"/>
                      <a:pt x="2462496" y="1460255"/>
                    </a:cubicBezTo>
                    <a:cubicBezTo>
                      <a:pt x="2441202" y="1456283"/>
                      <a:pt x="2419801" y="1451345"/>
                      <a:pt x="2398723" y="1445978"/>
                    </a:cubicBezTo>
                    <a:cubicBezTo>
                      <a:pt x="2365923" y="1437497"/>
                      <a:pt x="2334199" y="1427728"/>
                      <a:pt x="2305055" y="1419999"/>
                    </a:cubicBezTo>
                    <a:cubicBezTo>
                      <a:pt x="2284622" y="1414310"/>
                      <a:pt x="2257521" y="1406151"/>
                      <a:pt x="2238379" y="1396705"/>
                    </a:cubicBezTo>
                    <a:cubicBezTo>
                      <a:pt x="2225367" y="1390371"/>
                      <a:pt x="2216656" y="1383071"/>
                      <a:pt x="2213322" y="1375986"/>
                    </a:cubicBezTo>
                    <a:cubicBezTo>
                      <a:pt x="2177618" y="1381461"/>
                      <a:pt x="2141914" y="1387043"/>
                      <a:pt x="2106211" y="1392196"/>
                    </a:cubicBezTo>
                    <a:cubicBezTo>
                      <a:pt x="2077927" y="1396275"/>
                      <a:pt x="2049537" y="1400140"/>
                      <a:pt x="2021253" y="1404111"/>
                    </a:cubicBezTo>
                    <a:cubicBezTo>
                      <a:pt x="2024049" y="1405614"/>
                      <a:pt x="2026200" y="1406795"/>
                      <a:pt x="2026630" y="1407010"/>
                    </a:cubicBezTo>
                    <a:lnTo>
                      <a:pt x="2098145" y="1446729"/>
                    </a:lnTo>
                    <a:cubicBezTo>
                      <a:pt x="2138473" y="1468736"/>
                      <a:pt x="2178156" y="1488488"/>
                      <a:pt x="2218699" y="1505878"/>
                    </a:cubicBezTo>
                    <a:cubicBezTo>
                      <a:pt x="2259135" y="1523269"/>
                      <a:pt x="2300431" y="1538405"/>
                      <a:pt x="2345060" y="1549355"/>
                    </a:cubicBezTo>
                    <a:cubicBezTo>
                      <a:pt x="2360331" y="1553112"/>
                      <a:pt x="2378613" y="1560519"/>
                      <a:pt x="2396680" y="1564813"/>
                    </a:cubicBezTo>
                    <a:cubicBezTo>
                      <a:pt x="2408080" y="1567497"/>
                      <a:pt x="2419264" y="1569107"/>
                      <a:pt x="2429373" y="1567282"/>
                    </a:cubicBezTo>
                    <a:cubicBezTo>
                      <a:pt x="2433244" y="1566530"/>
                      <a:pt x="2437008" y="1568999"/>
                      <a:pt x="2437761" y="1572864"/>
                    </a:cubicBezTo>
                    <a:cubicBezTo>
                      <a:pt x="2438513" y="1576728"/>
                      <a:pt x="2435933" y="1580486"/>
                      <a:pt x="2432061" y="1581237"/>
                    </a:cubicBezTo>
                    <a:cubicBezTo>
                      <a:pt x="2422920" y="1583169"/>
                      <a:pt x="2412919" y="1582955"/>
                      <a:pt x="2402703" y="1581452"/>
                    </a:cubicBezTo>
                    <a:cubicBezTo>
                      <a:pt x="2381517" y="1578446"/>
                      <a:pt x="2359148" y="1569858"/>
                      <a:pt x="2341189" y="1565886"/>
                    </a:cubicBezTo>
                    <a:cubicBezTo>
                      <a:pt x="2295269" y="1555366"/>
                      <a:pt x="2252467" y="1541411"/>
                      <a:pt x="2211064" y="1523698"/>
                    </a:cubicBezTo>
                    <a:cubicBezTo>
                      <a:pt x="2169875" y="1505986"/>
                      <a:pt x="2130193" y="1484731"/>
                      <a:pt x="2089757" y="1461758"/>
                    </a:cubicBezTo>
                    <a:lnTo>
                      <a:pt x="2019102" y="1419999"/>
                    </a:lnTo>
                    <a:cubicBezTo>
                      <a:pt x="2018027" y="1419462"/>
                      <a:pt x="2007273" y="1413129"/>
                      <a:pt x="1997594" y="1407439"/>
                    </a:cubicBezTo>
                    <a:cubicBezTo>
                      <a:pt x="1934144" y="1416349"/>
                      <a:pt x="1870588" y="1425366"/>
                      <a:pt x="1807031" y="1434276"/>
                    </a:cubicBezTo>
                    <a:cubicBezTo>
                      <a:pt x="1802299" y="1434921"/>
                      <a:pt x="1797674" y="1435672"/>
                      <a:pt x="1792943" y="1436316"/>
                    </a:cubicBezTo>
                    <a:lnTo>
                      <a:pt x="1822194" y="1457034"/>
                    </a:lnTo>
                    <a:cubicBezTo>
                      <a:pt x="1834776" y="1465515"/>
                      <a:pt x="1847681" y="1473351"/>
                      <a:pt x="1860909" y="1480866"/>
                    </a:cubicBezTo>
                    <a:cubicBezTo>
                      <a:pt x="1880589" y="1492138"/>
                      <a:pt x="1900914" y="1502658"/>
                      <a:pt x="1921347" y="1512749"/>
                    </a:cubicBezTo>
                    <a:cubicBezTo>
                      <a:pt x="1950706" y="1527563"/>
                      <a:pt x="1980172" y="1541840"/>
                      <a:pt x="2009638" y="1555903"/>
                    </a:cubicBezTo>
                    <a:cubicBezTo>
                      <a:pt x="2039213" y="1569965"/>
                      <a:pt x="2068786" y="1583492"/>
                      <a:pt x="2099006" y="1595944"/>
                    </a:cubicBezTo>
                    <a:cubicBezTo>
                      <a:pt x="2139011" y="1612261"/>
                      <a:pt x="2179769" y="1626646"/>
                      <a:pt x="2222355" y="1637595"/>
                    </a:cubicBezTo>
                    <a:cubicBezTo>
                      <a:pt x="2226227" y="1638454"/>
                      <a:pt x="2228593" y="1642319"/>
                      <a:pt x="2227625" y="1646183"/>
                    </a:cubicBezTo>
                    <a:cubicBezTo>
                      <a:pt x="2226765" y="1649940"/>
                      <a:pt x="2222893" y="1652302"/>
                      <a:pt x="2219022" y="1651443"/>
                    </a:cubicBezTo>
                    <a:cubicBezTo>
                      <a:pt x="2175467" y="1641567"/>
                      <a:pt x="2133419" y="1628256"/>
                      <a:pt x="2092445" y="1612476"/>
                    </a:cubicBezTo>
                    <a:cubicBezTo>
                      <a:pt x="2061581" y="1600667"/>
                      <a:pt x="2031254" y="1587463"/>
                      <a:pt x="2001358" y="1573293"/>
                    </a:cubicBezTo>
                    <a:cubicBezTo>
                      <a:pt x="1971676" y="1559231"/>
                      <a:pt x="1942425" y="1544094"/>
                      <a:pt x="1913066" y="1528958"/>
                    </a:cubicBezTo>
                    <a:cubicBezTo>
                      <a:pt x="1895967" y="1520048"/>
                      <a:pt x="1878976" y="1510924"/>
                      <a:pt x="1862307" y="1501155"/>
                    </a:cubicBezTo>
                    <a:cubicBezTo>
                      <a:pt x="1845638" y="1491279"/>
                      <a:pt x="1829292" y="1480866"/>
                      <a:pt x="1813483" y="1469702"/>
                    </a:cubicBezTo>
                    <a:lnTo>
                      <a:pt x="1781866" y="1445763"/>
                    </a:lnTo>
                    <a:cubicBezTo>
                      <a:pt x="1779607" y="1444153"/>
                      <a:pt x="1774230" y="1442972"/>
                      <a:pt x="1771112" y="1441791"/>
                    </a:cubicBezTo>
                    <a:cubicBezTo>
                      <a:pt x="1769606" y="1441254"/>
                      <a:pt x="1769283" y="1440503"/>
                      <a:pt x="1768208" y="1439859"/>
                    </a:cubicBezTo>
                    <a:cubicBezTo>
                      <a:pt x="1738419" y="1444045"/>
                      <a:pt x="1708523" y="1448232"/>
                      <a:pt x="1678841" y="1452633"/>
                    </a:cubicBezTo>
                    <a:cubicBezTo>
                      <a:pt x="1637008" y="1458752"/>
                      <a:pt x="1595067" y="1465193"/>
                      <a:pt x="1553340" y="1471849"/>
                    </a:cubicBezTo>
                    <a:cubicBezTo>
                      <a:pt x="1558933" y="1476035"/>
                      <a:pt x="1564525" y="1480222"/>
                      <a:pt x="1570332" y="1484194"/>
                    </a:cubicBezTo>
                    <a:cubicBezTo>
                      <a:pt x="1576354" y="1488488"/>
                      <a:pt x="1582592" y="1492567"/>
                      <a:pt x="1588829" y="1496539"/>
                    </a:cubicBezTo>
                    <a:cubicBezTo>
                      <a:pt x="1606466" y="1507703"/>
                      <a:pt x="1624103" y="1518867"/>
                      <a:pt x="1641847" y="1530032"/>
                    </a:cubicBezTo>
                    <a:cubicBezTo>
                      <a:pt x="1659484" y="1541089"/>
                      <a:pt x="1677228" y="1552038"/>
                      <a:pt x="1695188" y="1562773"/>
                    </a:cubicBezTo>
                    <a:cubicBezTo>
                      <a:pt x="1726482" y="1581774"/>
                      <a:pt x="1759820" y="1601204"/>
                      <a:pt x="1794126" y="1620205"/>
                    </a:cubicBezTo>
                    <a:cubicBezTo>
                      <a:pt x="1827141" y="1638347"/>
                      <a:pt x="1861231" y="1655952"/>
                      <a:pt x="1895967" y="1671196"/>
                    </a:cubicBezTo>
                    <a:cubicBezTo>
                      <a:pt x="1943070" y="1692021"/>
                      <a:pt x="1991249" y="1708768"/>
                      <a:pt x="2039642" y="1717248"/>
                    </a:cubicBezTo>
                    <a:cubicBezTo>
                      <a:pt x="2043514" y="1717892"/>
                      <a:pt x="2046095" y="1721542"/>
                      <a:pt x="2045450" y="1725407"/>
                    </a:cubicBezTo>
                    <a:cubicBezTo>
                      <a:pt x="2044804" y="1729379"/>
                      <a:pt x="2041148" y="1731955"/>
                      <a:pt x="2037277" y="1731311"/>
                    </a:cubicBezTo>
                    <a:cubicBezTo>
                      <a:pt x="1987593" y="1723796"/>
                      <a:pt x="1937586" y="1708124"/>
                      <a:pt x="1888869" y="1687727"/>
                    </a:cubicBezTo>
                    <a:cubicBezTo>
                      <a:pt x="1853273" y="1672806"/>
                      <a:pt x="1818322" y="1655523"/>
                      <a:pt x="1784769" y="1637058"/>
                    </a:cubicBezTo>
                    <a:cubicBezTo>
                      <a:pt x="1750141" y="1618058"/>
                      <a:pt x="1717018" y="1597662"/>
                      <a:pt x="1685724" y="1578124"/>
                    </a:cubicBezTo>
                    <a:cubicBezTo>
                      <a:pt x="1671421" y="1569214"/>
                      <a:pt x="1657333" y="1560197"/>
                      <a:pt x="1643245" y="1551072"/>
                    </a:cubicBezTo>
                    <a:cubicBezTo>
                      <a:pt x="1622167" y="1537332"/>
                      <a:pt x="1601304" y="1523376"/>
                      <a:pt x="1580333" y="1509421"/>
                    </a:cubicBezTo>
                    <a:cubicBezTo>
                      <a:pt x="1573988" y="1505127"/>
                      <a:pt x="1567751" y="1500833"/>
                      <a:pt x="1561621" y="1496324"/>
                    </a:cubicBezTo>
                    <a:cubicBezTo>
                      <a:pt x="1555599" y="1491816"/>
                      <a:pt x="1549576" y="1487199"/>
                      <a:pt x="1543554" y="1482476"/>
                    </a:cubicBezTo>
                    <a:cubicBezTo>
                      <a:pt x="1543554" y="1482476"/>
                      <a:pt x="1543339" y="1482261"/>
                      <a:pt x="1543339" y="1482261"/>
                    </a:cubicBezTo>
                    <a:cubicBezTo>
                      <a:pt x="1540973" y="1484194"/>
                      <a:pt x="1537854" y="1485589"/>
                      <a:pt x="1535059" y="1483764"/>
                    </a:cubicBezTo>
                    <a:cubicBezTo>
                      <a:pt x="1532693" y="1482154"/>
                      <a:pt x="1533230" y="1479148"/>
                      <a:pt x="1533660" y="1476465"/>
                    </a:cubicBezTo>
                    <a:cubicBezTo>
                      <a:pt x="1518605" y="1480329"/>
                      <a:pt x="1497742" y="1485911"/>
                      <a:pt x="1482686" y="1488380"/>
                    </a:cubicBezTo>
                    <a:cubicBezTo>
                      <a:pt x="1476233" y="1489454"/>
                      <a:pt x="1470749" y="1489991"/>
                      <a:pt x="1467092" y="1489669"/>
                    </a:cubicBezTo>
                    <a:cubicBezTo>
                      <a:pt x="1464081" y="1489454"/>
                      <a:pt x="1461930" y="1488595"/>
                      <a:pt x="1460532" y="1487736"/>
                    </a:cubicBezTo>
                    <a:cubicBezTo>
                      <a:pt x="1457306" y="1485589"/>
                      <a:pt x="1456446" y="1481403"/>
                      <a:pt x="1458489" y="1478289"/>
                    </a:cubicBezTo>
                    <a:cubicBezTo>
                      <a:pt x="1460425" y="1475284"/>
                      <a:pt x="1464296" y="1474318"/>
                      <a:pt x="1467307" y="1475928"/>
                    </a:cubicBezTo>
                    <a:cubicBezTo>
                      <a:pt x="1466877" y="1477216"/>
                      <a:pt x="1470856" y="1476035"/>
                      <a:pt x="1473867" y="1475713"/>
                    </a:cubicBezTo>
                    <a:cubicBezTo>
                      <a:pt x="1480105" y="1474962"/>
                      <a:pt x="1488385" y="1473244"/>
                      <a:pt x="1497096" y="1471097"/>
                    </a:cubicBezTo>
                    <a:cubicBezTo>
                      <a:pt x="1506237" y="1468950"/>
                      <a:pt x="1515594" y="1466481"/>
                      <a:pt x="1524089" y="1464119"/>
                    </a:cubicBezTo>
                    <a:cubicBezTo>
                      <a:pt x="1523982" y="1462724"/>
                      <a:pt x="1524412" y="1461651"/>
                      <a:pt x="1524520" y="1461436"/>
                    </a:cubicBezTo>
                    <a:cubicBezTo>
                      <a:pt x="1525272" y="1459181"/>
                      <a:pt x="1527638" y="1455639"/>
                      <a:pt x="1533123" y="1457356"/>
                    </a:cubicBezTo>
                    <a:cubicBezTo>
                      <a:pt x="1533553" y="1457464"/>
                      <a:pt x="1534413" y="1457786"/>
                      <a:pt x="1535488" y="1458537"/>
                    </a:cubicBezTo>
                    <a:cubicBezTo>
                      <a:pt x="1535919" y="1458859"/>
                      <a:pt x="1537102" y="1459718"/>
                      <a:pt x="1537962" y="1460362"/>
                    </a:cubicBezTo>
                    <a:cubicBezTo>
                      <a:pt x="1540113" y="1459826"/>
                      <a:pt x="1541726" y="1459396"/>
                      <a:pt x="1543339" y="1458967"/>
                    </a:cubicBezTo>
                    <a:cubicBezTo>
                      <a:pt x="1563234" y="1429016"/>
                      <a:pt x="1582914" y="1399388"/>
                      <a:pt x="1603455" y="1371048"/>
                    </a:cubicBezTo>
                    <a:cubicBezTo>
                      <a:pt x="1619801" y="1348505"/>
                      <a:pt x="1636578" y="1326391"/>
                      <a:pt x="1654322" y="1304921"/>
                    </a:cubicBezTo>
                    <a:cubicBezTo>
                      <a:pt x="1668947" y="1287101"/>
                      <a:pt x="1684218" y="1269711"/>
                      <a:pt x="1700242" y="1252642"/>
                    </a:cubicBezTo>
                    <a:cubicBezTo>
                      <a:pt x="1715943" y="1236003"/>
                      <a:pt x="1732504" y="1219793"/>
                      <a:pt x="1749818" y="1203691"/>
                    </a:cubicBezTo>
                    <a:cubicBezTo>
                      <a:pt x="1761218" y="1193278"/>
                      <a:pt x="1772617" y="1182973"/>
                      <a:pt x="1784124" y="1172667"/>
                    </a:cubicBezTo>
                    <a:cubicBezTo>
                      <a:pt x="1801331" y="1157424"/>
                      <a:pt x="1818860" y="1142288"/>
                      <a:pt x="1836389" y="1127366"/>
                    </a:cubicBezTo>
                    <a:lnTo>
                      <a:pt x="1865103" y="1103642"/>
                    </a:lnTo>
                    <a:cubicBezTo>
                      <a:pt x="1867254" y="1102032"/>
                      <a:pt x="1871018" y="1098060"/>
                      <a:pt x="1873706" y="1095698"/>
                    </a:cubicBezTo>
                    <a:cubicBezTo>
                      <a:pt x="1875535" y="1093981"/>
                      <a:pt x="1877255" y="1092907"/>
                      <a:pt x="1878223" y="1092585"/>
                    </a:cubicBezTo>
                    <a:cubicBezTo>
                      <a:pt x="1881449" y="1091404"/>
                      <a:pt x="1883815" y="1092263"/>
                      <a:pt x="1885321" y="1093444"/>
                    </a:cubicBezTo>
                    <a:cubicBezTo>
                      <a:pt x="1886611" y="1094410"/>
                      <a:pt x="1889300" y="1096879"/>
                      <a:pt x="1887794" y="1101924"/>
                    </a:cubicBezTo>
                    <a:cubicBezTo>
                      <a:pt x="1887041" y="1104715"/>
                      <a:pt x="1884676" y="1106540"/>
                      <a:pt x="1881879" y="1106862"/>
                    </a:cubicBezTo>
                    <a:cubicBezTo>
                      <a:pt x="1879299" y="1109439"/>
                      <a:pt x="1875965" y="1113089"/>
                      <a:pt x="1874029" y="1114699"/>
                    </a:cubicBezTo>
                    <a:lnTo>
                      <a:pt x="1846498" y="1138745"/>
                    </a:lnTo>
                    <a:cubicBezTo>
                      <a:pt x="1832195" y="1151627"/>
                      <a:pt x="1818107" y="1164509"/>
                      <a:pt x="1804019" y="1177498"/>
                    </a:cubicBezTo>
                    <a:cubicBezTo>
                      <a:pt x="1789932" y="1190487"/>
                      <a:pt x="1776059" y="1203584"/>
                      <a:pt x="1762186" y="1216788"/>
                    </a:cubicBezTo>
                    <a:cubicBezTo>
                      <a:pt x="1736806" y="1241049"/>
                      <a:pt x="1713577" y="1265954"/>
                      <a:pt x="1691316" y="1291180"/>
                    </a:cubicBezTo>
                    <a:cubicBezTo>
                      <a:pt x="1676153" y="1308464"/>
                      <a:pt x="1661527" y="1325854"/>
                      <a:pt x="1647224" y="1343674"/>
                    </a:cubicBezTo>
                    <a:cubicBezTo>
                      <a:pt x="1618510" y="1379314"/>
                      <a:pt x="1591733" y="1416886"/>
                      <a:pt x="1564848" y="1455102"/>
                    </a:cubicBezTo>
                    <a:cubicBezTo>
                      <a:pt x="1601949" y="1448769"/>
                      <a:pt x="1639158" y="1442650"/>
                      <a:pt x="1676368" y="1436746"/>
                    </a:cubicBezTo>
                    <a:cubicBezTo>
                      <a:pt x="1714545" y="1430841"/>
                      <a:pt x="1752722" y="1424937"/>
                      <a:pt x="1790899" y="1419248"/>
                    </a:cubicBezTo>
                    <a:cubicBezTo>
                      <a:pt x="1790254" y="1417101"/>
                      <a:pt x="1788641" y="1415061"/>
                      <a:pt x="1790146" y="1413129"/>
                    </a:cubicBezTo>
                    <a:cubicBezTo>
                      <a:pt x="1823162" y="1369653"/>
                      <a:pt x="1858650" y="1328216"/>
                      <a:pt x="1896505" y="1288926"/>
                    </a:cubicBezTo>
                    <a:cubicBezTo>
                      <a:pt x="1911561" y="1273146"/>
                      <a:pt x="1927047" y="1257795"/>
                      <a:pt x="1942855" y="1242766"/>
                    </a:cubicBezTo>
                    <a:cubicBezTo>
                      <a:pt x="1966514" y="1220330"/>
                      <a:pt x="1991141" y="1198753"/>
                      <a:pt x="2015984" y="1177498"/>
                    </a:cubicBezTo>
                    <a:cubicBezTo>
                      <a:pt x="2029103" y="1166441"/>
                      <a:pt x="2042439" y="1155599"/>
                      <a:pt x="2056096" y="1145079"/>
                    </a:cubicBezTo>
                    <a:cubicBezTo>
                      <a:pt x="2069647" y="1134558"/>
                      <a:pt x="2083519" y="1124360"/>
                      <a:pt x="2097715" y="1114592"/>
                    </a:cubicBezTo>
                    <a:cubicBezTo>
                      <a:pt x="2102984" y="1110834"/>
                      <a:pt x="2108361" y="1107077"/>
                      <a:pt x="2113846" y="1103535"/>
                    </a:cubicBezTo>
                    <a:cubicBezTo>
                      <a:pt x="2119331" y="1099885"/>
                      <a:pt x="2124815" y="1096235"/>
                      <a:pt x="2130408" y="1092800"/>
                    </a:cubicBezTo>
                    <a:cubicBezTo>
                      <a:pt x="2131591" y="1092048"/>
                      <a:pt x="2139011" y="1089687"/>
                      <a:pt x="2142452" y="1087432"/>
                    </a:cubicBezTo>
                    <a:cubicBezTo>
                      <a:pt x="2142560" y="1086896"/>
                      <a:pt x="2142667" y="1086251"/>
                      <a:pt x="2142883" y="1085822"/>
                    </a:cubicBezTo>
                    <a:cubicBezTo>
                      <a:pt x="2142775" y="1086359"/>
                      <a:pt x="2142667" y="1086896"/>
                      <a:pt x="2142667" y="1087110"/>
                    </a:cubicBezTo>
                    <a:cubicBezTo>
                      <a:pt x="2142560" y="1087218"/>
                      <a:pt x="2142667" y="1087218"/>
                      <a:pt x="2142560" y="1087325"/>
                    </a:cubicBezTo>
                    <a:lnTo>
                      <a:pt x="2142667" y="1087110"/>
                    </a:lnTo>
                    <a:cubicBezTo>
                      <a:pt x="2142667" y="1087110"/>
                      <a:pt x="2142667" y="1087110"/>
                      <a:pt x="2142667" y="1087110"/>
                    </a:cubicBezTo>
                    <a:cubicBezTo>
                      <a:pt x="2143743" y="1086251"/>
                      <a:pt x="2144388" y="1085393"/>
                      <a:pt x="2143850" y="1084641"/>
                    </a:cubicBezTo>
                    <a:cubicBezTo>
                      <a:pt x="2143743" y="1084534"/>
                      <a:pt x="2143635" y="1084534"/>
                      <a:pt x="2143527" y="1084534"/>
                    </a:cubicBezTo>
                    <a:cubicBezTo>
                      <a:pt x="2143743" y="1084212"/>
                      <a:pt x="2143850" y="1083997"/>
                      <a:pt x="2144065" y="1083782"/>
                    </a:cubicBezTo>
                    <a:cubicBezTo>
                      <a:pt x="2146539" y="1080991"/>
                      <a:pt x="2150948" y="1080669"/>
                      <a:pt x="2153744" y="1083138"/>
                    </a:cubicBezTo>
                    <a:cubicBezTo>
                      <a:pt x="2155895" y="1084963"/>
                      <a:pt x="2158261" y="1090009"/>
                      <a:pt x="2152991" y="1094839"/>
                    </a:cubicBezTo>
                    <a:cubicBezTo>
                      <a:pt x="2149873" y="1097845"/>
                      <a:pt x="2139979" y="1103535"/>
                      <a:pt x="2138150" y="1104715"/>
                    </a:cubicBezTo>
                    <a:lnTo>
                      <a:pt x="2106641" y="1127044"/>
                    </a:lnTo>
                    <a:cubicBezTo>
                      <a:pt x="2093091" y="1137135"/>
                      <a:pt x="2079756" y="1147548"/>
                      <a:pt x="2066528" y="1158283"/>
                    </a:cubicBezTo>
                    <a:cubicBezTo>
                      <a:pt x="2053408" y="1168910"/>
                      <a:pt x="2040503" y="1179860"/>
                      <a:pt x="2027813" y="1191131"/>
                    </a:cubicBezTo>
                    <a:cubicBezTo>
                      <a:pt x="2003401" y="1212494"/>
                      <a:pt x="1979635" y="1234500"/>
                      <a:pt x="1956191" y="1256721"/>
                    </a:cubicBezTo>
                    <a:cubicBezTo>
                      <a:pt x="1940490" y="1271643"/>
                      <a:pt x="1925004" y="1286672"/>
                      <a:pt x="1909840" y="1301915"/>
                    </a:cubicBezTo>
                    <a:cubicBezTo>
                      <a:pt x="1873168" y="1338629"/>
                      <a:pt x="1838433" y="1376845"/>
                      <a:pt x="1805740" y="1416993"/>
                    </a:cubicBezTo>
                    <a:cubicBezTo>
                      <a:pt x="1863598" y="1408620"/>
                      <a:pt x="1921455" y="1399925"/>
                      <a:pt x="1979312" y="1391337"/>
                    </a:cubicBezTo>
                    <a:cubicBezTo>
                      <a:pt x="1979527" y="1390156"/>
                      <a:pt x="1979849" y="1388868"/>
                      <a:pt x="1979957" y="1388761"/>
                    </a:cubicBezTo>
                    <a:cubicBezTo>
                      <a:pt x="1982000" y="1385540"/>
                      <a:pt x="1986195" y="1384681"/>
                      <a:pt x="1989421" y="1386721"/>
                    </a:cubicBezTo>
                    <a:lnTo>
                      <a:pt x="1989636" y="1386828"/>
                    </a:lnTo>
                    <a:cubicBezTo>
                      <a:pt x="1991034" y="1384681"/>
                      <a:pt x="1991572" y="1385862"/>
                      <a:pt x="1991679" y="1388116"/>
                    </a:cubicBezTo>
                    <a:lnTo>
                      <a:pt x="1990604" y="1387687"/>
                    </a:lnTo>
                    <a:cubicBezTo>
                      <a:pt x="1991034" y="1388116"/>
                      <a:pt x="1991464" y="1388761"/>
                      <a:pt x="1991787" y="1389405"/>
                    </a:cubicBezTo>
                    <a:lnTo>
                      <a:pt x="1991679" y="1388116"/>
                    </a:lnTo>
                    <a:cubicBezTo>
                      <a:pt x="1992109" y="1388331"/>
                      <a:pt x="1992432" y="1388438"/>
                      <a:pt x="1992755" y="1388653"/>
                    </a:cubicBezTo>
                    <a:cubicBezTo>
                      <a:pt x="1992970" y="1388761"/>
                      <a:pt x="1993400" y="1389083"/>
                      <a:pt x="1993722" y="1389190"/>
                    </a:cubicBezTo>
                    <a:cubicBezTo>
                      <a:pt x="2050181" y="1380817"/>
                      <a:pt x="2106641" y="1372658"/>
                      <a:pt x="2162993" y="1364178"/>
                    </a:cubicBezTo>
                    <a:cubicBezTo>
                      <a:pt x="2179447" y="1361709"/>
                      <a:pt x="2195793" y="1359132"/>
                      <a:pt x="2212247" y="1356663"/>
                    </a:cubicBezTo>
                    <a:cubicBezTo>
                      <a:pt x="2212677" y="1355805"/>
                      <a:pt x="2211709" y="1354624"/>
                      <a:pt x="2212569" y="1353980"/>
                    </a:cubicBezTo>
                    <a:cubicBezTo>
                      <a:pt x="2246015" y="1327464"/>
                      <a:pt x="2281826" y="1302559"/>
                      <a:pt x="2318820" y="1279479"/>
                    </a:cubicBezTo>
                    <a:cubicBezTo>
                      <a:pt x="2333553" y="1270247"/>
                      <a:pt x="2348394" y="1261445"/>
                      <a:pt x="2363450" y="1252964"/>
                    </a:cubicBezTo>
                    <a:cubicBezTo>
                      <a:pt x="2386141" y="1240082"/>
                      <a:pt x="2409262" y="1228059"/>
                      <a:pt x="2431954" y="1216358"/>
                    </a:cubicBezTo>
                    <a:cubicBezTo>
                      <a:pt x="2444106" y="1210132"/>
                      <a:pt x="2456258" y="1204121"/>
                      <a:pt x="2468518" y="1198324"/>
                    </a:cubicBezTo>
                    <a:cubicBezTo>
                      <a:pt x="2480885" y="1192419"/>
                      <a:pt x="2493252" y="1186837"/>
                      <a:pt x="2505835" y="1181577"/>
                    </a:cubicBezTo>
                    <a:lnTo>
                      <a:pt x="2533043" y="1170306"/>
                    </a:lnTo>
                    <a:cubicBezTo>
                      <a:pt x="2534871" y="1169554"/>
                      <a:pt x="2539710" y="1168803"/>
                      <a:pt x="2542936" y="1167944"/>
                    </a:cubicBezTo>
                    <a:cubicBezTo>
                      <a:pt x="2543582" y="1167085"/>
                      <a:pt x="2544442" y="1166334"/>
                      <a:pt x="2545410" y="1165904"/>
                    </a:cubicBezTo>
                    <a:cubicBezTo>
                      <a:pt x="2544980" y="1166334"/>
                      <a:pt x="2544549" y="1167193"/>
                      <a:pt x="2544334" y="1167300"/>
                    </a:cubicBezTo>
                    <a:cubicBezTo>
                      <a:pt x="2544227" y="1167407"/>
                      <a:pt x="2544227" y="1167515"/>
                      <a:pt x="2544119" y="1167622"/>
                    </a:cubicBezTo>
                    <a:cubicBezTo>
                      <a:pt x="2545625" y="1167193"/>
                      <a:pt x="2546485" y="1166656"/>
                      <a:pt x="2546270" y="1165904"/>
                    </a:cubicBezTo>
                    <a:cubicBezTo>
                      <a:pt x="2546163" y="1165797"/>
                      <a:pt x="2546055" y="1165690"/>
                      <a:pt x="2545947" y="1165690"/>
                    </a:cubicBezTo>
                    <a:cubicBezTo>
                      <a:pt x="2546485" y="1165475"/>
                      <a:pt x="2546916" y="1165368"/>
                      <a:pt x="2547453" y="1165260"/>
                    </a:cubicBezTo>
                    <a:cubicBezTo>
                      <a:pt x="2551540" y="1164616"/>
                      <a:pt x="2553475" y="1166441"/>
                      <a:pt x="2553798" y="1166763"/>
                    </a:cubicBezTo>
                    <a:cubicBezTo>
                      <a:pt x="2555304" y="1167837"/>
                      <a:pt x="2555841" y="1169340"/>
                      <a:pt x="2556164" y="1170842"/>
                    </a:cubicBezTo>
                    <a:cubicBezTo>
                      <a:pt x="2556486" y="1172345"/>
                      <a:pt x="2556379" y="1174492"/>
                      <a:pt x="2554443" y="1176639"/>
                    </a:cubicBezTo>
                    <a:cubicBezTo>
                      <a:pt x="2554121" y="1177069"/>
                      <a:pt x="2553260" y="1177820"/>
                      <a:pt x="2551540" y="1178571"/>
                    </a:cubicBezTo>
                    <a:cubicBezTo>
                      <a:pt x="2549496" y="1179538"/>
                      <a:pt x="2541646" y="1182007"/>
                      <a:pt x="2538635" y="1183402"/>
                    </a:cubicBezTo>
                    <a:lnTo>
                      <a:pt x="2512072" y="1195640"/>
                    </a:lnTo>
                    <a:cubicBezTo>
                      <a:pt x="2502393" y="1200149"/>
                      <a:pt x="2492715" y="1204872"/>
                      <a:pt x="2483143" y="1209703"/>
                    </a:cubicBezTo>
                    <a:cubicBezTo>
                      <a:pt x="2468733" y="1217002"/>
                      <a:pt x="2454537" y="1224517"/>
                      <a:pt x="2440342" y="1232246"/>
                    </a:cubicBezTo>
                    <a:cubicBezTo>
                      <a:pt x="2417973" y="1244269"/>
                      <a:pt x="2395497" y="1256936"/>
                      <a:pt x="2373021" y="1269711"/>
                    </a:cubicBezTo>
                    <a:cubicBezTo>
                      <a:pt x="2350760" y="1282378"/>
                      <a:pt x="2328391" y="1295152"/>
                      <a:pt x="2306560" y="1308571"/>
                    </a:cubicBezTo>
                    <a:cubicBezTo>
                      <a:pt x="2283869" y="1322526"/>
                      <a:pt x="2262253" y="1337340"/>
                      <a:pt x="2240745" y="1352369"/>
                    </a:cubicBezTo>
                    <a:cubicBezTo>
                      <a:pt x="2294408" y="1344318"/>
                      <a:pt x="2348179" y="1336267"/>
                      <a:pt x="2401734" y="1327787"/>
                    </a:cubicBezTo>
                    <a:cubicBezTo>
                      <a:pt x="2534226" y="1306961"/>
                      <a:pt x="2666502" y="1284847"/>
                      <a:pt x="2798347" y="1259835"/>
                    </a:cubicBezTo>
                    <a:cubicBezTo>
                      <a:pt x="2802218" y="1259083"/>
                      <a:pt x="2805983" y="1261552"/>
                      <a:pt x="2806736" y="1265417"/>
                    </a:cubicBezTo>
                    <a:cubicBezTo>
                      <a:pt x="2807488" y="1269281"/>
                      <a:pt x="2805015" y="1273039"/>
                      <a:pt x="2801143" y="1273790"/>
                    </a:cubicBezTo>
                    <a:cubicBezTo>
                      <a:pt x="2636390" y="1306746"/>
                      <a:pt x="2471099" y="1335730"/>
                      <a:pt x="2305377" y="1362031"/>
                    </a:cubicBezTo>
                    <a:close/>
                    <a:moveTo>
                      <a:pt x="1883385" y="1105574"/>
                    </a:moveTo>
                    <a:cubicBezTo>
                      <a:pt x="1883923" y="1105467"/>
                      <a:pt x="1884353" y="1105360"/>
                      <a:pt x="1884138" y="1104930"/>
                    </a:cubicBezTo>
                    <a:cubicBezTo>
                      <a:pt x="1884030" y="1104930"/>
                      <a:pt x="1883923" y="1105145"/>
                      <a:pt x="1883815" y="1105145"/>
                    </a:cubicBezTo>
                    <a:lnTo>
                      <a:pt x="1883385" y="1105574"/>
                    </a:lnTo>
                    <a:close/>
                    <a:moveTo>
                      <a:pt x="2092015" y="1299446"/>
                    </a:moveTo>
                    <a:cubicBezTo>
                      <a:pt x="2064485" y="1324244"/>
                      <a:pt x="2037277" y="1349578"/>
                      <a:pt x="2009853" y="1374805"/>
                    </a:cubicBezTo>
                    <a:cubicBezTo>
                      <a:pt x="2006950" y="1377489"/>
                      <a:pt x="2006735" y="1381998"/>
                      <a:pt x="2009316" y="1384896"/>
                    </a:cubicBezTo>
                    <a:cubicBezTo>
                      <a:pt x="2011897" y="1387795"/>
                      <a:pt x="2016414" y="1388009"/>
                      <a:pt x="2019425" y="1385433"/>
                    </a:cubicBezTo>
                    <a:cubicBezTo>
                      <a:pt x="2047493" y="1361065"/>
                      <a:pt x="2075561" y="1336804"/>
                      <a:pt x="2103737" y="1312650"/>
                    </a:cubicBezTo>
                    <a:cubicBezTo>
                      <a:pt x="2122449" y="1296655"/>
                      <a:pt x="2141377" y="1280768"/>
                      <a:pt x="2160304" y="1264880"/>
                    </a:cubicBezTo>
                    <a:cubicBezTo>
                      <a:pt x="2176113" y="1251784"/>
                      <a:pt x="2191921" y="1238687"/>
                      <a:pt x="2208053" y="1225805"/>
                    </a:cubicBezTo>
                    <a:cubicBezTo>
                      <a:pt x="2223969" y="1212923"/>
                      <a:pt x="2239992" y="1200149"/>
                      <a:pt x="2256339" y="1187589"/>
                    </a:cubicBezTo>
                    <a:cubicBezTo>
                      <a:pt x="2269566" y="1177498"/>
                      <a:pt x="2283116" y="1167944"/>
                      <a:pt x="2296989" y="1158819"/>
                    </a:cubicBezTo>
                    <a:cubicBezTo>
                      <a:pt x="2310862" y="1149695"/>
                      <a:pt x="2325058" y="1140999"/>
                      <a:pt x="2339576" y="1132841"/>
                    </a:cubicBezTo>
                    <a:lnTo>
                      <a:pt x="2369687" y="1117061"/>
                    </a:lnTo>
                    <a:cubicBezTo>
                      <a:pt x="2370547" y="1116631"/>
                      <a:pt x="2382269" y="1110942"/>
                      <a:pt x="2384420" y="1109331"/>
                    </a:cubicBezTo>
                    <a:cubicBezTo>
                      <a:pt x="2387109" y="1107399"/>
                      <a:pt x="2387539" y="1105038"/>
                      <a:pt x="2387539" y="1104179"/>
                    </a:cubicBezTo>
                    <a:cubicBezTo>
                      <a:pt x="2387862" y="1101602"/>
                      <a:pt x="2387109" y="1099563"/>
                      <a:pt x="2384958" y="1097952"/>
                    </a:cubicBezTo>
                    <a:cubicBezTo>
                      <a:pt x="2384420" y="1097523"/>
                      <a:pt x="2382162" y="1095698"/>
                      <a:pt x="2377753" y="1096986"/>
                    </a:cubicBezTo>
                    <a:cubicBezTo>
                      <a:pt x="2377107" y="1097094"/>
                      <a:pt x="2376570" y="1097416"/>
                      <a:pt x="2376032" y="1097738"/>
                    </a:cubicBezTo>
                    <a:cubicBezTo>
                      <a:pt x="2376140" y="1097845"/>
                      <a:pt x="2376355" y="1097952"/>
                      <a:pt x="2376462" y="1098167"/>
                    </a:cubicBezTo>
                    <a:cubicBezTo>
                      <a:pt x="2376892" y="1098704"/>
                      <a:pt x="2375925" y="1099455"/>
                      <a:pt x="2374419" y="1100207"/>
                    </a:cubicBezTo>
                    <a:cubicBezTo>
                      <a:pt x="2374527" y="1099670"/>
                      <a:pt x="2374742" y="1099026"/>
                      <a:pt x="2374957" y="1098597"/>
                    </a:cubicBezTo>
                    <a:cubicBezTo>
                      <a:pt x="2374204" y="1099133"/>
                      <a:pt x="2373774" y="1099885"/>
                      <a:pt x="2373344" y="1100744"/>
                    </a:cubicBezTo>
                    <a:cubicBezTo>
                      <a:pt x="2369580" y="1102461"/>
                      <a:pt x="2363880" y="1104071"/>
                      <a:pt x="2363450" y="1104286"/>
                    </a:cubicBezTo>
                    <a:lnTo>
                      <a:pt x="2332155" y="1119315"/>
                    </a:lnTo>
                    <a:cubicBezTo>
                      <a:pt x="2317099" y="1127259"/>
                      <a:pt x="2302366" y="1135739"/>
                      <a:pt x="2287956" y="1144649"/>
                    </a:cubicBezTo>
                    <a:cubicBezTo>
                      <a:pt x="2273437" y="1153667"/>
                      <a:pt x="2259350" y="1163221"/>
                      <a:pt x="2245584" y="1173204"/>
                    </a:cubicBezTo>
                    <a:cubicBezTo>
                      <a:pt x="2228808" y="1185549"/>
                      <a:pt x="2212247" y="1198002"/>
                      <a:pt x="2196008" y="1210884"/>
                    </a:cubicBezTo>
                    <a:cubicBezTo>
                      <a:pt x="2179769" y="1223765"/>
                      <a:pt x="2163746" y="1236862"/>
                      <a:pt x="2148045" y="1250281"/>
                    </a:cubicBezTo>
                    <a:cubicBezTo>
                      <a:pt x="2129117" y="1266383"/>
                      <a:pt x="2110512" y="1282807"/>
                      <a:pt x="2092015" y="1299446"/>
                    </a:cubicBezTo>
                    <a:close/>
                    <a:moveTo>
                      <a:pt x="1399664" y="1821377"/>
                    </a:moveTo>
                    <a:cubicBezTo>
                      <a:pt x="1403535" y="1822128"/>
                      <a:pt x="1406009" y="1825885"/>
                      <a:pt x="1405256" y="1829750"/>
                    </a:cubicBezTo>
                    <a:cubicBezTo>
                      <a:pt x="1399019" y="1866248"/>
                      <a:pt x="1392244" y="1903069"/>
                      <a:pt x="1382780" y="1939138"/>
                    </a:cubicBezTo>
                    <a:cubicBezTo>
                      <a:pt x="1379661" y="1951269"/>
                      <a:pt x="1376112" y="1963184"/>
                      <a:pt x="1372241" y="1975100"/>
                    </a:cubicBezTo>
                    <a:cubicBezTo>
                      <a:pt x="1368369" y="1986909"/>
                      <a:pt x="1364068" y="1998717"/>
                      <a:pt x="1359551" y="2010311"/>
                    </a:cubicBezTo>
                    <a:cubicBezTo>
                      <a:pt x="1356432" y="2018147"/>
                      <a:pt x="1353313" y="2025984"/>
                      <a:pt x="1349980" y="2033820"/>
                    </a:cubicBezTo>
                    <a:cubicBezTo>
                      <a:pt x="1345140" y="2045414"/>
                      <a:pt x="1339979" y="2057007"/>
                      <a:pt x="1334817" y="2068494"/>
                    </a:cubicBezTo>
                    <a:cubicBezTo>
                      <a:pt x="1332988" y="2072680"/>
                      <a:pt x="1326106" y="2082127"/>
                      <a:pt x="1323202" y="2088353"/>
                    </a:cubicBezTo>
                    <a:cubicBezTo>
                      <a:pt x="1324493" y="2090608"/>
                      <a:pt x="1324385" y="2093399"/>
                      <a:pt x="1322772" y="2095653"/>
                    </a:cubicBezTo>
                    <a:cubicBezTo>
                      <a:pt x="1320406" y="2099088"/>
                      <a:pt x="1317932" y="2099625"/>
                      <a:pt x="1317287" y="2099840"/>
                    </a:cubicBezTo>
                    <a:cubicBezTo>
                      <a:pt x="1313631" y="2100591"/>
                      <a:pt x="1311157" y="2099088"/>
                      <a:pt x="1309544" y="2095760"/>
                    </a:cubicBezTo>
                    <a:cubicBezTo>
                      <a:pt x="1309221" y="2095009"/>
                      <a:pt x="1308576" y="2092969"/>
                      <a:pt x="1309437" y="2089749"/>
                    </a:cubicBezTo>
                    <a:cubicBezTo>
                      <a:pt x="1310834" y="2085240"/>
                      <a:pt x="1318040" y="2069245"/>
                      <a:pt x="1320621" y="2062590"/>
                    </a:cubicBezTo>
                    <a:lnTo>
                      <a:pt x="1342559" y="2004084"/>
                    </a:lnTo>
                    <a:cubicBezTo>
                      <a:pt x="1347614" y="1989700"/>
                      <a:pt x="1352131" y="1975100"/>
                      <a:pt x="1356647" y="1960501"/>
                    </a:cubicBezTo>
                    <a:cubicBezTo>
                      <a:pt x="1361057" y="1945901"/>
                      <a:pt x="1365250" y="1931194"/>
                      <a:pt x="1369230" y="1916488"/>
                    </a:cubicBezTo>
                    <a:cubicBezTo>
                      <a:pt x="1377403" y="1886752"/>
                      <a:pt x="1384715" y="1856909"/>
                      <a:pt x="1391276" y="1826959"/>
                    </a:cubicBezTo>
                    <a:cubicBezTo>
                      <a:pt x="1392028" y="1823094"/>
                      <a:pt x="1395792" y="1820625"/>
                      <a:pt x="1399664" y="1821377"/>
                    </a:cubicBezTo>
                    <a:close/>
                    <a:moveTo>
                      <a:pt x="1312663" y="2086636"/>
                    </a:moveTo>
                    <a:cubicBezTo>
                      <a:pt x="1312340" y="2086850"/>
                      <a:pt x="1312018" y="2087280"/>
                      <a:pt x="1311695" y="2087602"/>
                    </a:cubicBezTo>
                    <a:cubicBezTo>
                      <a:pt x="1311588" y="2087817"/>
                      <a:pt x="1311480" y="2088139"/>
                      <a:pt x="1311372" y="2088031"/>
                    </a:cubicBezTo>
                    <a:cubicBezTo>
                      <a:pt x="1310405" y="2087280"/>
                      <a:pt x="1311480" y="2086850"/>
                      <a:pt x="1312663" y="2086636"/>
                    </a:cubicBezTo>
                    <a:close/>
                    <a:moveTo>
                      <a:pt x="985952" y="1622352"/>
                    </a:moveTo>
                    <a:cubicBezTo>
                      <a:pt x="1010687" y="1614945"/>
                      <a:pt x="1035744" y="1608074"/>
                      <a:pt x="1060909" y="1602707"/>
                    </a:cubicBezTo>
                    <a:cubicBezTo>
                      <a:pt x="1086503" y="1597232"/>
                      <a:pt x="1112098" y="1592938"/>
                      <a:pt x="1137263" y="1590362"/>
                    </a:cubicBezTo>
                    <a:cubicBezTo>
                      <a:pt x="1141027" y="1590147"/>
                      <a:pt x="1143823" y="1586819"/>
                      <a:pt x="1143608" y="1583062"/>
                    </a:cubicBezTo>
                    <a:cubicBezTo>
                      <a:pt x="1143285" y="1579305"/>
                      <a:pt x="1140059" y="1576514"/>
                      <a:pt x="1136295" y="1576836"/>
                    </a:cubicBezTo>
                    <a:cubicBezTo>
                      <a:pt x="1110377" y="1578231"/>
                      <a:pt x="1084030" y="1581237"/>
                      <a:pt x="1057575" y="1585853"/>
                    </a:cubicBezTo>
                    <a:cubicBezTo>
                      <a:pt x="1031765" y="1590469"/>
                      <a:pt x="1005847" y="1596481"/>
                      <a:pt x="980467" y="1603888"/>
                    </a:cubicBezTo>
                    <a:cubicBezTo>
                      <a:pt x="960142" y="1609899"/>
                      <a:pt x="940139" y="1616984"/>
                      <a:pt x="920567" y="1624606"/>
                    </a:cubicBezTo>
                    <a:cubicBezTo>
                      <a:pt x="890348" y="1636415"/>
                      <a:pt x="861527" y="1650155"/>
                      <a:pt x="834534" y="1664433"/>
                    </a:cubicBezTo>
                    <a:cubicBezTo>
                      <a:pt x="831092" y="1666150"/>
                      <a:pt x="829587" y="1670444"/>
                      <a:pt x="831415" y="1673986"/>
                    </a:cubicBezTo>
                    <a:cubicBezTo>
                      <a:pt x="833136" y="1677529"/>
                      <a:pt x="837438" y="1678925"/>
                      <a:pt x="840986" y="1677100"/>
                    </a:cubicBezTo>
                    <a:cubicBezTo>
                      <a:pt x="867979" y="1664218"/>
                      <a:pt x="897015" y="1652517"/>
                      <a:pt x="927020" y="1641675"/>
                    </a:cubicBezTo>
                    <a:cubicBezTo>
                      <a:pt x="946377" y="1634804"/>
                      <a:pt x="966057" y="1628363"/>
                      <a:pt x="985952" y="1622352"/>
                    </a:cubicBezTo>
                    <a:close/>
                    <a:moveTo>
                      <a:pt x="1246633" y="1675275"/>
                    </a:moveTo>
                    <a:cubicBezTo>
                      <a:pt x="1232329" y="1692236"/>
                      <a:pt x="1217059" y="1712739"/>
                      <a:pt x="1214047" y="1716067"/>
                    </a:cubicBezTo>
                    <a:cubicBezTo>
                      <a:pt x="1183721" y="1749882"/>
                      <a:pt x="1154362" y="1784341"/>
                      <a:pt x="1125649" y="1819337"/>
                    </a:cubicBezTo>
                    <a:cubicBezTo>
                      <a:pt x="1096935" y="1854440"/>
                      <a:pt x="1068759" y="1889973"/>
                      <a:pt x="1040906" y="1925827"/>
                    </a:cubicBezTo>
                    <a:cubicBezTo>
                      <a:pt x="964874" y="2023729"/>
                      <a:pt x="888305" y="2122812"/>
                      <a:pt x="810444" y="2221144"/>
                    </a:cubicBezTo>
                    <a:cubicBezTo>
                      <a:pt x="758825" y="2286305"/>
                      <a:pt x="706559" y="2351251"/>
                      <a:pt x="653649" y="2415553"/>
                    </a:cubicBezTo>
                    <a:cubicBezTo>
                      <a:pt x="565250" y="2523331"/>
                      <a:pt x="475023" y="2629392"/>
                      <a:pt x="383075" y="2732125"/>
                    </a:cubicBezTo>
                    <a:cubicBezTo>
                      <a:pt x="380494" y="2735130"/>
                      <a:pt x="375977" y="2735345"/>
                      <a:pt x="373074" y="2732769"/>
                    </a:cubicBezTo>
                    <a:cubicBezTo>
                      <a:pt x="370063" y="2730192"/>
                      <a:pt x="369847" y="2725684"/>
                      <a:pt x="372429" y="2722678"/>
                    </a:cubicBezTo>
                    <a:cubicBezTo>
                      <a:pt x="463193" y="2619193"/>
                      <a:pt x="551915" y="2512274"/>
                      <a:pt x="639454" y="2404066"/>
                    </a:cubicBezTo>
                    <a:cubicBezTo>
                      <a:pt x="677308" y="2357262"/>
                      <a:pt x="714733" y="2310136"/>
                      <a:pt x="752265" y="2263010"/>
                    </a:cubicBezTo>
                    <a:cubicBezTo>
                      <a:pt x="752157" y="2262903"/>
                      <a:pt x="752157" y="2262795"/>
                      <a:pt x="752049" y="2262688"/>
                    </a:cubicBezTo>
                    <a:cubicBezTo>
                      <a:pt x="743554" y="2264191"/>
                      <a:pt x="728283" y="2269773"/>
                      <a:pt x="722153" y="2271490"/>
                    </a:cubicBezTo>
                    <a:cubicBezTo>
                      <a:pt x="710861" y="2274604"/>
                      <a:pt x="699569" y="2277932"/>
                      <a:pt x="688385" y="2281367"/>
                    </a:cubicBezTo>
                    <a:cubicBezTo>
                      <a:pt x="677201" y="2284802"/>
                      <a:pt x="666016" y="2288452"/>
                      <a:pt x="655047" y="2292316"/>
                    </a:cubicBezTo>
                    <a:cubicBezTo>
                      <a:pt x="633216" y="2299938"/>
                      <a:pt x="611600" y="2308311"/>
                      <a:pt x="589985" y="2316792"/>
                    </a:cubicBezTo>
                    <a:cubicBezTo>
                      <a:pt x="575682" y="2322589"/>
                      <a:pt x="561379" y="2328278"/>
                      <a:pt x="547076" y="2334290"/>
                    </a:cubicBezTo>
                    <a:cubicBezTo>
                      <a:pt x="511372" y="2349211"/>
                      <a:pt x="476098" y="2365206"/>
                      <a:pt x="441578" y="2382275"/>
                    </a:cubicBezTo>
                    <a:cubicBezTo>
                      <a:pt x="438029" y="2384100"/>
                      <a:pt x="433727" y="2382811"/>
                      <a:pt x="431899" y="2379269"/>
                    </a:cubicBezTo>
                    <a:cubicBezTo>
                      <a:pt x="430071" y="2375834"/>
                      <a:pt x="431469" y="2371540"/>
                      <a:pt x="434910" y="2369715"/>
                    </a:cubicBezTo>
                    <a:cubicBezTo>
                      <a:pt x="469108" y="2351036"/>
                      <a:pt x="503952" y="2333216"/>
                      <a:pt x="539655" y="2317221"/>
                    </a:cubicBezTo>
                    <a:cubicBezTo>
                      <a:pt x="553958" y="2310780"/>
                      <a:pt x="568369" y="2304661"/>
                      <a:pt x="582887" y="2298864"/>
                    </a:cubicBezTo>
                    <a:cubicBezTo>
                      <a:pt x="604825" y="2290277"/>
                      <a:pt x="626979" y="2282547"/>
                      <a:pt x="649240" y="2275248"/>
                    </a:cubicBezTo>
                    <a:cubicBezTo>
                      <a:pt x="660639" y="2271705"/>
                      <a:pt x="672146" y="2268270"/>
                      <a:pt x="683653" y="2265157"/>
                    </a:cubicBezTo>
                    <a:cubicBezTo>
                      <a:pt x="695160" y="2262044"/>
                      <a:pt x="706667" y="2259145"/>
                      <a:pt x="718282" y="2256462"/>
                    </a:cubicBezTo>
                    <a:cubicBezTo>
                      <a:pt x="728391" y="2254100"/>
                      <a:pt x="753448" y="2249269"/>
                      <a:pt x="759577" y="2250128"/>
                    </a:cubicBezTo>
                    <a:cubicBezTo>
                      <a:pt x="760760" y="2250235"/>
                      <a:pt x="760653" y="2250987"/>
                      <a:pt x="761513" y="2251416"/>
                    </a:cubicBezTo>
                    <a:cubicBezTo>
                      <a:pt x="772698" y="2237246"/>
                      <a:pt x="784097" y="2223291"/>
                      <a:pt x="795281" y="2209121"/>
                    </a:cubicBezTo>
                    <a:cubicBezTo>
                      <a:pt x="873249" y="2110897"/>
                      <a:pt x="950678" y="2012672"/>
                      <a:pt x="1027356" y="1915200"/>
                    </a:cubicBezTo>
                    <a:cubicBezTo>
                      <a:pt x="1055532" y="1879452"/>
                      <a:pt x="1084137" y="1844027"/>
                      <a:pt x="1113281" y="1809139"/>
                    </a:cubicBezTo>
                    <a:cubicBezTo>
                      <a:pt x="1142532" y="1774250"/>
                      <a:pt x="1172429" y="1740006"/>
                      <a:pt x="1203186" y="1706299"/>
                    </a:cubicBezTo>
                    <a:cubicBezTo>
                      <a:pt x="1207057" y="1702005"/>
                      <a:pt x="1231362" y="1670015"/>
                      <a:pt x="1247708" y="1653053"/>
                    </a:cubicBezTo>
                    <a:cubicBezTo>
                      <a:pt x="1252332" y="1648330"/>
                      <a:pt x="1256419" y="1644680"/>
                      <a:pt x="1259430" y="1642855"/>
                    </a:cubicBezTo>
                    <a:cubicBezTo>
                      <a:pt x="1262549" y="1640923"/>
                      <a:pt x="1265237" y="1640494"/>
                      <a:pt x="1267065" y="1640708"/>
                    </a:cubicBezTo>
                    <a:cubicBezTo>
                      <a:pt x="1270829" y="1641138"/>
                      <a:pt x="1273518" y="1644466"/>
                      <a:pt x="1273088" y="1648223"/>
                    </a:cubicBezTo>
                    <a:cubicBezTo>
                      <a:pt x="1272657" y="1651336"/>
                      <a:pt x="1270291" y="1653805"/>
                      <a:pt x="1267280" y="1654234"/>
                    </a:cubicBezTo>
                    <a:lnTo>
                      <a:pt x="1267173" y="1654127"/>
                    </a:lnTo>
                    <a:cubicBezTo>
                      <a:pt x="1267065" y="1653805"/>
                      <a:pt x="1266850" y="1653912"/>
                      <a:pt x="1266420" y="1654234"/>
                    </a:cubicBezTo>
                    <a:cubicBezTo>
                      <a:pt x="1266098" y="1654234"/>
                      <a:pt x="1265775" y="1654234"/>
                      <a:pt x="1265452" y="1654234"/>
                    </a:cubicBezTo>
                    <a:cubicBezTo>
                      <a:pt x="1265667" y="1654234"/>
                      <a:pt x="1265990" y="1654342"/>
                      <a:pt x="1266313" y="1654342"/>
                    </a:cubicBezTo>
                    <a:cubicBezTo>
                      <a:pt x="1265775" y="1654771"/>
                      <a:pt x="1265237" y="1655523"/>
                      <a:pt x="1264700" y="1655952"/>
                    </a:cubicBezTo>
                    <a:cubicBezTo>
                      <a:pt x="1259967" y="1659924"/>
                      <a:pt x="1253408" y="1667224"/>
                      <a:pt x="1246633" y="1675275"/>
                    </a:cubicBezTo>
                    <a:close/>
                    <a:moveTo>
                      <a:pt x="753663" y="2254422"/>
                    </a:moveTo>
                    <a:cubicBezTo>
                      <a:pt x="753878" y="2254207"/>
                      <a:pt x="754200" y="2253993"/>
                      <a:pt x="754523" y="2253778"/>
                    </a:cubicBezTo>
                    <a:cubicBezTo>
                      <a:pt x="754738" y="2253671"/>
                      <a:pt x="755061" y="2253563"/>
                      <a:pt x="754953" y="2253456"/>
                    </a:cubicBezTo>
                    <a:cubicBezTo>
                      <a:pt x="754308" y="2252597"/>
                      <a:pt x="753878" y="2253349"/>
                      <a:pt x="753663" y="2254422"/>
                    </a:cubicBezTo>
                    <a:close/>
                    <a:moveTo>
                      <a:pt x="1266313" y="1654342"/>
                    </a:moveTo>
                    <a:cubicBezTo>
                      <a:pt x="1266743" y="1654449"/>
                      <a:pt x="1267280" y="1654556"/>
                      <a:pt x="1267280" y="1654234"/>
                    </a:cubicBezTo>
                    <a:cubicBezTo>
                      <a:pt x="1266958" y="1654234"/>
                      <a:pt x="1266743" y="1654234"/>
                      <a:pt x="1266420" y="1654234"/>
                    </a:cubicBezTo>
                    <a:lnTo>
                      <a:pt x="1266313" y="1654342"/>
                    </a:lnTo>
                    <a:close/>
                    <a:moveTo>
                      <a:pt x="869377" y="2149971"/>
                    </a:moveTo>
                    <a:cubicBezTo>
                      <a:pt x="859591" y="2191730"/>
                      <a:pt x="847546" y="2232952"/>
                      <a:pt x="834426" y="2273852"/>
                    </a:cubicBezTo>
                    <a:cubicBezTo>
                      <a:pt x="826468" y="2298435"/>
                      <a:pt x="818080" y="2322803"/>
                      <a:pt x="809477" y="2347064"/>
                    </a:cubicBezTo>
                    <a:cubicBezTo>
                      <a:pt x="796572" y="2383670"/>
                      <a:pt x="783344" y="2420061"/>
                      <a:pt x="769149" y="2456023"/>
                    </a:cubicBezTo>
                    <a:cubicBezTo>
                      <a:pt x="766783" y="2462357"/>
                      <a:pt x="757104" y="2494454"/>
                      <a:pt x="746350" y="2521399"/>
                    </a:cubicBezTo>
                    <a:cubicBezTo>
                      <a:pt x="741941" y="2532348"/>
                      <a:pt x="737424" y="2542547"/>
                      <a:pt x="733122" y="2549417"/>
                    </a:cubicBezTo>
                    <a:cubicBezTo>
                      <a:pt x="731724" y="2551671"/>
                      <a:pt x="730326" y="2553603"/>
                      <a:pt x="729036" y="2554892"/>
                    </a:cubicBezTo>
                    <a:cubicBezTo>
                      <a:pt x="728606" y="2555321"/>
                      <a:pt x="728068" y="2556394"/>
                      <a:pt x="727853" y="2555965"/>
                    </a:cubicBezTo>
                    <a:cubicBezTo>
                      <a:pt x="724304" y="2556717"/>
                      <a:pt x="721938" y="2560152"/>
                      <a:pt x="722476" y="2563694"/>
                    </a:cubicBezTo>
                    <a:cubicBezTo>
                      <a:pt x="723121" y="2567451"/>
                      <a:pt x="726670" y="2570028"/>
                      <a:pt x="730326" y="2569384"/>
                    </a:cubicBezTo>
                    <a:cubicBezTo>
                      <a:pt x="732692" y="2569062"/>
                      <a:pt x="735273" y="2567881"/>
                      <a:pt x="737854" y="2565627"/>
                    </a:cubicBezTo>
                    <a:cubicBezTo>
                      <a:pt x="741618" y="2562406"/>
                      <a:pt x="745812" y="2556394"/>
                      <a:pt x="750114" y="2548665"/>
                    </a:cubicBezTo>
                    <a:cubicBezTo>
                      <a:pt x="765062" y="2521291"/>
                      <a:pt x="781839" y="2470515"/>
                      <a:pt x="785280" y="2462464"/>
                    </a:cubicBezTo>
                    <a:cubicBezTo>
                      <a:pt x="797647" y="2432514"/>
                      <a:pt x="809907" y="2402349"/>
                      <a:pt x="821091" y="2371862"/>
                    </a:cubicBezTo>
                    <a:cubicBezTo>
                      <a:pt x="828512" y="2351465"/>
                      <a:pt x="835609" y="2330962"/>
                      <a:pt x="842277" y="2310351"/>
                    </a:cubicBezTo>
                    <a:cubicBezTo>
                      <a:pt x="858838" y="2258609"/>
                      <a:pt x="872604" y="2206115"/>
                      <a:pt x="883358" y="2152977"/>
                    </a:cubicBezTo>
                    <a:cubicBezTo>
                      <a:pt x="884110" y="2149113"/>
                      <a:pt x="881745" y="2145356"/>
                      <a:pt x="877873" y="2144497"/>
                    </a:cubicBezTo>
                    <a:cubicBezTo>
                      <a:pt x="874002" y="2143745"/>
                      <a:pt x="870238" y="2146107"/>
                      <a:pt x="869377" y="2149971"/>
                    </a:cubicBezTo>
                    <a:close/>
                    <a:moveTo>
                      <a:pt x="1044777" y="1955241"/>
                    </a:moveTo>
                    <a:cubicBezTo>
                      <a:pt x="1040798" y="1955563"/>
                      <a:pt x="1037895" y="1958998"/>
                      <a:pt x="1038217" y="1962970"/>
                    </a:cubicBezTo>
                    <a:cubicBezTo>
                      <a:pt x="1040906" y="1999146"/>
                      <a:pt x="1040045" y="2035538"/>
                      <a:pt x="1037034" y="2071822"/>
                    </a:cubicBezTo>
                    <a:cubicBezTo>
                      <a:pt x="1034776" y="2098981"/>
                      <a:pt x="1031227" y="2126033"/>
                      <a:pt x="1026818" y="2152977"/>
                    </a:cubicBezTo>
                    <a:cubicBezTo>
                      <a:pt x="1022516" y="2180029"/>
                      <a:pt x="1017462" y="2206974"/>
                      <a:pt x="1011655" y="2233489"/>
                    </a:cubicBezTo>
                    <a:cubicBezTo>
                      <a:pt x="1008428" y="2247981"/>
                      <a:pt x="1005094" y="2262366"/>
                      <a:pt x="1001331" y="2276643"/>
                    </a:cubicBezTo>
                    <a:cubicBezTo>
                      <a:pt x="997459" y="2290921"/>
                      <a:pt x="993265" y="2304983"/>
                      <a:pt x="988318" y="2318939"/>
                    </a:cubicBezTo>
                    <a:cubicBezTo>
                      <a:pt x="984877" y="2328922"/>
                      <a:pt x="970466" y="2346313"/>
                      <a:pt x="966057" y="2355974"/>
                    </a:cubicBezTo>
                    <a:cubicBezTo>
                      <a:pt x="963261" y="2362200"/>
                      <a:pt x="964121" y="2367138"/>
                      <a:pt x="966165" y="2369607"/>
                    </a:cubicBezTo>
                    <a:cubicBezTo>
                      <a:pt x="967885" y="2371647"/>
                      <a:pt x="971112" y="2373687"/>
                      <a:pt x="976704" y="2372720"/>
                    </a:cubicBezTo>
                    <a:cubicBezTo>
                      <a:pt x="980467" y="2372076"/>
                      <a:pt x="983049" y="2368641"/>
                      <a:pt x="982403" y="2364884"/>
                    </a:cubicBezTo>
                    <a:cubicBezTo>
                      <a:pt x="982188" y="2363059"/>
                      <a:pt x="981220" y="2361556"/>
                      <a:pt x="979822" y="2360483"/>
                    </a:cubicBezTo>
                    <a:cubicBezTo>
                      <a:pt x="980790" y="2358765"/>
                      <a:pt x="981973" y="2356618"/>
                      <a:pt x="983156" y="2354901"/>
                    </a:cubicBezTo>
                    <a:cubicBezTo>
                      <a:pt x="990039" y="2344917"/>
                      <a:pt x="999825" y="2332357"/>
                      <a:pt x="1003051" y="2324306"/>
                    </a:cubicBezTo>
                    <a:cubicBezTo>
                      <a:pt x="1008536" y="2310136"/>
                      <a:pt x="1013375" y="2295859"/>
                      <a:pt x="1017677" y="2281259"/>
                    </a:cubicBezTo>
                    <a:cubicBezTo>
                      <a:pt x="1021979" y="2266874"/>
                      <a:pt x="1025743" y="2252275"/>
                      <a:pt x="1029291" y="2237568"/>
                    </a:cubicBezTo>
                    <a:cubicBezTo>
                      <a:pt x="1034668" y="2215132"/>
                      <a:pt x="1039615" y="2192589"/>
                      <a:pt x="1043594" y="2169724"/>
                    </a:cubicBezTo>
                    <a:cubicBezTo>
                      <a:pt x="1047573" y="2146858"/>
                      <a:pt x="1050692" y="2123886"/>
                      <a:pt x="1052843" y="2100806"/>
                    </a:cubicBezTo>
                    <a:cubicBezTo>
                      <a:pt x="1057145" y="2054431"/>
                      <a:pt x="1057360" y="2007734"/>
                      <a:pt x="1052520" y="1961682"/>
                    </a:cubicBezTo>
                    <a:cubicBezTo>
                      <a:pt x="1052090" y="1957817"/>
                      <a:pt x="1048649" y="1954919"/>
                      <a:pt x="1044777" y="1955241"/>
                    </a:cubicBezTo>
                    <a:close/>
                    <a:moveTo>
                      <a:pt x="1263086" y="1724011"/>
                    </a:moveTo>
                    <a:cubicBezTo>
                      <a:pt x="1259215" y="1724655"/>
                      <a:pt x="1256634" y="1728412"/>
                      <a:pt x="1257279" y="1732277"/>
                    </a:cubicBezTo>
                    <a:cubicBezTo>
                      <a:pt x="1264054" y="1775646"/>
                      <a:pt x="1266205" y="1818908"/>
                      <a:pt x="1265667" y="1862277"/>
                    </a:cubicBezTo>
                    <a:cubicBezTo>
                      <a:pt x="1265345" y="1879560"/>
                      <a:pt x="1264700" y="1896950"/>
                      <a:pt x="1263731" y="1914341"/>
                    </a:cubicBezTo>
                    <a:cubicBezTo>
                      <a:pt x="1262226" y="1940426"/>
                      <a:pt x="1260183" y="1966512"/>
                      <a:pt x="1257279" y="1992598"/>
                    </a:cubicBezTo>
                    <a:cubicBezTo>
                      <a:pt x="1255774" y="2006553"/>
                      <a:pt x="1253945" y="2020401"/>
                      <a:pt x="1252010" y="2034249"/>
                    </a:cubicBezTo>
                    <a:cubicBezTo>
                      <a:pt x="1250181" y="2048097"/>
                      <a:pt x="1248138" y="2062053"/>
                      <a:pt x="1246095" y="2075901"/>
                    </a:cubicBezTo>
                    <a:cubicBezTo>
                      <a:pt x="1244697" y="2085240"/>
                      <a:pt x="1234588" y="2101235"/>
                      <a:pt x="1233082" y="2109823"/>
                    </a:cubicBezTo>
                    <a:cubicBezTo>
                      <a:pt x="1232114" y="2115298"/>
                      <a:pt x="1233727" y="2119270"/>
                      <a:pt x="1236631" y="2121631"/>
                    </a:cubicBezTo>
                    <a:cubicBezTo>
                      <a:pt x="1238352" y="2123027"/>
                      <a:pt x="1240933" y="2124208"/>
                      <a:pt x="1244804" y="2123886"/>
                    </a:cubicBezTo>
                    <a:cubicBezTo>
                      <a:pt x="1248568" y="2123778"/>
                      <a:pt x="1251472" y="2120558"/>
                      <a:pt x="1251257" y="2116801"/>
                    </a:cubicBezTo>
                    <a:cubicBezTo>
                      <a:pt x="1251149" y="2114117"/>
                      <a:pt x="1249536" y="2111970"/>
                      <a:pt x="1247278" y="2110897"/>
                    </a:cubicBezTo>
                    <a:cubicBezTo>
                      <a:pt x="1248461" y="2107139"/>
                      <a:pt x="1251149" y="2102309"/>
                      <a:pt x="1253623" y="2097371"/>
                    </a:cubicBezTo>
                    <a:cubicBezTo>
                      <a:pt x="1257064" y="2090608"/>
                      <a:pt x="1260290" y="2083630"/>
                      <a:pt x="1261258" y="2078477"/>
                    </a:cubicBezTo>
                    <a:cubicBezTo>
                      <a:pt x="1264377" y="2061731"/>
                      <a:pt x="1267388" y="2045092"/>
                      <a:pt x="1270077" y="2028345"/>
                    </a:cubicBezTo>
                    <a:cubicBezTo>
                      <a:pt x="1271905" y="2017181"/>
                      <a:pt x="1273625" y="2006017"/>
                      <a:pt x="1275131" y="1994745"/>
                    </a:cubicBezTo>
                    <a:cubicBezTo>
                      <a:pt x="1278572" y="1968337"/>
                      <a:pt x="1281476" y="1941929"/>
                      <a:pt x="1282981" y="1915521"/>
                    </a:cubicBezTo>
                    <a:cubicBezTo>
                      <a:pt x="1284057" y="1897702"/>
                      <a:pt x="1284487" y="1879989"/>
                      <a:pt x="1284272" y="1862277"/>
                    </a:cubicBezTo>
                    <a:cubicBezTo>
                      <a:pt x="1283842" y="1818049"/>
                      <a:pt x="1279755" y="1773928"/>
                      <a:pt x="1271367" y="1729808"/>
                    </a:cubicBezTo>
                    <a:cubicBezTo>
                      <a:pt x="1270722" y="1725943"/>
                      <a:pt x="1266958" y="1723367"/>
                      <a:pt x="1263086" y="17240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 rot="5528855">
                <a:off x="10344763" y="3212751"/>
                <a:ext cx="3383116" cy="3236961"/>
              </a:xfrm>
              <a:custGeom>
                <a:avLst/>
                <a:gdLst/>
                <a:ahLst/>
                <a:cxnLst/>
                <a:rect l="l" t="t" r="r" b="b"/>
                <a:pathLst>
                  <a:path w="3380740" h="3234687" extrusionOk="0">
                    <a:moveTo>
                      <a:pt x="3019748" y="1904096"/>
                    </a:moveTo>
                    <a:cubicBezTo>
                      <a:pt x="2926295" y="1828737"/>
                      <a:pt x="2895108" y="1715269"/>
                      <a:pt x="2829615" y="1662346"/>
                    </a:cubicBezTo>
                    <a:cubicBezTo>
                      <a:pt x="2516992" y="1409969"/>
                      <a:pt x="2291478" y="1317327"/>
                      <a:pt x="2132424" y="1305948"/>
                    </a:cubicBezTo>
                    <a:cubicBezTo>
                      <a:pt x="2285886" y="1211266"/>
                      <a:pt x="2440853" y="1021259"/>
                      <a:pt x="2536457" y="678816"/>
                    </a:cubicBezTo>
                    <a:cubicBezTo>
                      <a:pt x="2562160" y="586818"/>
                      <a:pt x="2539576" y="466694"/>
                      <a:pt x="2565924" y="383069"/>
                    </a:cubicBezTo>
                    <a:cubicBezTo>
                      <a:pt x="2636471" y="159569"/>
                      <a:pt x="2768532" y="30750"/>
                      <a:pt x="2749282" y="17332"/>
                    </a:cubicBezTo>
                    <a:cubicBezTo>
                      <a:pt x="2729924" y="3913"/>
                      <a:pt x="2611414" y="193491"/>
                      <a:pt x="2450209" y="302558"/>
                    </a:cubicBezTo>
                    <a:cubicBezTo>
                      <a:pt x="2350734" y="369866"/>
                      <a:pt x="2232008" y="367397"/>
                      <a:pt x="2162213" y="414630"/>
                    </a:cubicBezTo>
                    <a:cubicBezTo>
                      <a:pt x="1893037" y="596801"/>
                      <a:pt x="1742479" y="753960"/>
                      <a:pt x="1664512" y="885892"/>
                    </a:cubicBezTo>
                    <a:cubicBezTo>
                      <a:pt x="1600955" y="729162"/>
                      <a:pt x="1460828" y="554720"/>
                      <a:pt x="1194448" y="390477"/>
                    </a:cubicBezTo>
                    <a:cubicBezTo>
                      <a:pt x="1112717" y="340130"/>
                      <a:pt x="989904" y="327463"/>
                      <a:pt x="916454" y="278619"/>
                    </a:cubicBezTo>
                    <a:cubicBezTo>
                      <a:pt x="720083" y="148405"/>
                      <a:pt x="632760" y="-13585"/>
                      <a:pt x="614370" y="908"/>
                    </a:cubicBezTo>
                    <a:cubicBezTo>
                      <a:pt x="595873" y="15400"/>
                      <a:pt x="745786" y="181790"/>
                      <a:pt x="805686" y="365786"/>
                    </a:cubicBezTo>
                    <a:cubicBezTo>
                      <a:pt x="842680" y="479361"/>
                      <a:pt x="806654" y="591434"/>
                      <a:pt x="832572" y="671087"/>
                    </a:cubicBezTo>
                    <a:cubicBezTo>
                      <a:pt x="947748" y="1024586"/>
                      <a:pt x="1075400" y="1220069"/>
                      <a:pt x="1195094" y="1322480"/>
                    </a:cubicBezTo>
                    <a:cubicBezTo>
                      <a:pt x="1018726" y="1328062"/>
                      <a:pt x="795362" y="1408466"/>
                      <a:pt x="541995" y="1631430"/>
                    </a:cubicBezTo>
                    <a:cubicBezTo>
                      <a:pt x="469942" y="1694766"/>
                      <a:pt x="422946" y="1807697"/>
                      <a:pt x="354873" y="1863733"/>
                    </a:cubicBezTo>
                    <a:cubicBezTo>
                      <a:pt x="173020" y="2013270"/>
                      <a:pt x="-8510" y="2050305"/>
                      <a:pt x="309" y="2071990"/>
                    </a:cubicBezTo>
                    <a:cubicBezTo>
                      <a:pt x="9127" y="2093567"/>
                      <a:pt x="212703" y="1998348"/>
                      <a:pt x="407783" y="1993625"/>
                    </a:cubicBezTo>
                    <a:cubicBezTo>
                      <a:pt x="528337" y="1990726"/>
                      <a:pt x="626522" y="2056639"/>
                      <a:pt x="711050" y="2054599"/>
                    </a:cubicBezTo>
                    <a:cubicBezTo>
                      <a:pt x="1017220" y="2047192"/>
                      <a:pt x="1223162" y="2001783"/>
                      <a:pt x="1361460" y="1939306"/>
                    </a:cubicBezTo>
                    <a:cubicBezTo>
                      <a:pt x="1322423" y="2094318"/>
                      <a:pt x="1325326" y="2300643"/>
                      <a:pt x="1409423" y="2564936"/>
                    </a:cubicBezTo>
                    <a:cubicBezTo>
                      <a:pt x="1438352" y="2655860"/>
                      <a:pt x="1523203" y="2744638"/>
                      <a:pt x="1546969" y="2829014"/>
                    </a:cubicBezTo>
                    <a:cubicBezTo>
                      <a:pt x="1610418" y="3054554"/>
                      <a:pt x="1570306" y="3233719"/>
                      <a:pt x="1593857" y="3234685"/>
                    </a:cubicBezTo>
                    <a:cubicBezTo>
                      <a:pt x="1617409" y="3235544"/>
                      <a:pt x="1612892" y="3012581"/>
                      <a:pt x="1688279" y="2834274"/>
                    </a:cubicBezTo>
                    <a:cubicBezTo>
                      <a:pt x="1734844" y="2724134"/>
                      <a:pt x="1835825" y="2662408"/>
                      <a:pt x="1868518" y="2585117"/>
                    </a:cubicBezTo>
                    <a:cubicBezTo>
                      <a:pt x="1989609" y="2298818"/>
                      <a:pt x="2031013" y="2091205"/>
                      <a:pt x="2028002" y="1939843"/>
                    </a:cubicBezTo>
                    <a:cubicBezTo>
                      <a:pt x="2167590" y="2031948"/>
                      <a:pt x="2376866" y="2098075"/>
                      <a:pt x="2679810" y="2092708"/>
                    </a:cubicBezTo>
                    <a:cubicBezTo>
                      <a:pt x="2776167" y="2090990"/>
                      <a:pt x="2886075" y="2035491"/>
                      <a:pt x="2974581" y="2036886"/>
                    </a:cubicBezTo>
                    <a:cubicBezTo>
                      <a:pt x="3210849" y="2040536"/>
                      <a:pt x="3373022" y="2129421"/>
                      <a:pt x="3380550" y="2107307"/>
                    </a:cubicBezTo>
                    <a:cubicBezTo>
                      <a:pt x="3388078" y="2085193"/>
                      <a:pt x="3171059" y="2026259"/>
                      <a:pt x="3019748" y="1904096"/>
                    </a:cubicBezTo>
                    <a:close/>
                    <a:moveTo>
                      <a:pt x="1615365" y="1594394"/>
                    </a:moveTo>
                    <a:cubicBezTo>
                      <a:pt x="1612354" y="1566162"/>
                      <a:pt x="1605687" y="1540183"/>
                      <a:pt x="1596761" y="1518606"/>
                    </a:cubicBezTo>
                    <a:cubicBezTo>
                      <a:pt x="1581275" y="1481356"/>
                      <a:pt x="1549658" y="1443140"/>
                      <a:pt x="1505458" y="1410076"/>
                    </a:cubicBezTo>
                    <a:cubicBezTo>
                      <a:pt x="1544710" y="1398805"/>
                      <a:pt x="1577833" y="1380233"/>
                      <a:pt x="1602675" y="1360481"/>
                    </a:cubicBezTo>
                    <a:cubicBezTo>
                      <a:pt x="1623431" y="1343949"/>
                      <a:pt x="1642573" y="1320440"/>
                      <a:pt x="1659027" y="1292100"/>
                    </a:cubicBezTo>
                    <a:cubicBezTo>
                      <a:pt x="1676234" y="1312389"/>
                      <a:pt x="1694838" y="1329028"/>
                      <a:pt x="1713013" y="1341480"/>
                    </a:cubicBezTo>
                    <a:cubicBezTo>
                      <a:pt x="1752373" y="1368425"/>
                      <a:pt x="1810445" y="1385386"/>
                      <a:pt x="1878519" y="1384957"/>
                    </a:cubicBezTo>
                    <a:cubicBezTo>
                      <a:pt x="1840880" y="1420274"/>
                      <a:pt x="1816898" y="1461818"/>
                      <a:pt x="1804746" y="1498424"/>
                    </a:cubicBezTo>
                    <a:cubicBezTo>
                      <a:pt x="1797433" y="1520324"/>
                      <a:pt x="1793884" y="1545980"/>
                      <a:pt x="1794314" y="1573783"/>
                    </a:cubicBezTo>
                    <a:cubicBezTo>
                      <a:pt x="1774204" y="1568845"/>
                      <a:pt x="1754524" y="1565840"/>
                      <a:pt x="1736780" y="1565303"/>
                    </a:cubicBezTo>
                    <a:cubicBezTo>
                      <a:pt x="1700538" y="1564229"/>
                      <a:pt x="1658382" y="1573676"/>
                      <a:pt x="1615365" y="1594394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 rot="5528855">
                <a:off x="10673810" y="3464167"/>
                <a:ext cx="2803521" cy="2670767"/>
              </a:xfrm>
              <a:custGeom>
                <a:avLst/>
                <a:gdLst/>
                <a:ahLst/>
                <a:cxnLst/>
                <a:rect l="l" t="t" r="r" b="b"/>
                <a:pathLst>
                  <a:path w="2801552" h="2668891" extrusionOk="0">
                    <a:moveTo>
                      <a:pt x="1182372" y="1649006"/>
                    </a:moveTo>
                    <a:cubicBezTo>
                      <a:pt x="1189147" y="1644282"/>
                      <a:pt x="1195922" y="1639344"/>
                      <a:pt x="1202590" y="1634406"/>
                    </a:cubicBezTo>
                    <a:cubicBezTo>
                      <a:pt x="1212483" y="1626999"/>
                      <a:pt x="1222162" y="1619377"/>
                      <a:pt x="1231626" y="1611433"/>
                    </a:cubicBezTo>
                    <a:cubicBezTo>
                      <a:pt x="1241089" y="1603597"/>
                      <a:pt x="1250338" y="1595331"/>
                      <a:pt x="1259264" y="1586958"/>
                    </a:cubicBezTo>
                    <a:cubicBezTo>
                      <a:pt x="1286149" y="1561624"/>
                      <a:pt x="1310991" y="1534357"/>
                      <a:pt x="1335403" y="1507090"/>
                    </a:cubicBezTo>
                    <a:cubicBezTo>
                      <a:pt x="1338092" y="1504192"/>
                      <a:pt x="1337984" y="1499683"/>
                      <a:pt x="1335080" y="1497000"/>
                    </a:cubicBezTo>
                    <a:cubicBezTo>
                      <a:pt x="1332177" y="1494316"/>
                      <a:pt x="1327660" y="1494530"/>
                      <a:pt x="1324972" y="1497322"/>
                    </a:cubicBezTo>
                    <a:cubicBezTo>
                      <a:pt x="1303894" y="1518899"/>
                      <a:pt x="1282063" y="1540046"/>
                      <a:pt x="1259694" y="1560657"/>
                    </a:cubicBezTo>
                    <a:cubicBezTo>
                      <a:pt x="1248617" y="1570963"/>
                      <a:pt x="1237433" y="1581054"/>
                      <a:pt x="1226033" y="1590930"/>
                    </a:cubicBezTo>
                    <a:cubicBezTo>
                      <a:pt x="1214742" y="1600913"/>
                      <a:pt x="1203342" y="1610682"/>
                      <a:pt x="1191513" y="1620021"/>
                    </a:cubicBezTo>
                    <a:lnTo>
                      <a:pt x="1142582" y="1657701"/>
                    </a:lnTo>
                    <a:cubicBezTo>
                      <a:pt x="1136882" y="1661887"/>
                      <a:pt x="1122471" y="1671549"/>
                      <a:pt x="1119030" y="1674662"/>
                    </a:cubicBezTo>
                    <a:cubicBezTo>
                      <a:pt x="1116557" y="1676809"/>
                      <a:pt x="1116019" y="1678849"/>
                      <a:pt x="1115911" y="1679707"/>
                    </a:cubicBezTo>
                    <a:cubicBezTo>
                      <a:pt x="1115373" y="1683357"/>
                      <a:pt x="1116664" y="1686041"/>
                      <a:pt x="1120321" y="1687222"/>
                    </a:cubicBezTo>
                    <a:cubicBezTo>
                      <a:pt x="1120966" y="1687544"/>
                      <a:pt x="1123332" y="1688295"/>
                      <a:pt x="1127096" y="1686685"/>
                    </a:cubicBezTo>
                    <a:cubicBezTo>
                      <a:pt x="1127848" y="1686363"/>
                      <a:pt x="1127741" y="1685504"/>
                      <a:pt x="1128278" y="1684967"/>
                    </a:cubicBezTo>
                    <a:cubicBezTo>
                      <a:pt x="1128171" y="1684967"/>
                      <a:pt x="1128063" y="1685397"/>
                      <a:pt x="1127956" y="1685182"/>
                    </a:cubicBezTo>
                    <a:cubicBezTo>
                      <a:pt x="1127311" y="1684323"/>
                      <a:pt x="1127956" y="1683250"/>
                      <a:pt x="1129461" y="1682069"/>
                    </a:cubicBezTo>
                    <a:cubicBezTo>
                      <a:pt x="1129461" y="1682391"/>
                      <a:pt x="1129354" y="1683035"/>
                      <a:pt x="1129246" y="1683679"/>
                    </a:cubicBezTo>
                    <a:cubicBezTo>
                      <a:pt x="1129999" y="1682606"/>
                      <a:pt x="1131397" y="1681962"/>
                      <a:pt x="1131397" y="1680674"/>
                    </a:cubicBezTo>
                    <a:cubicBezTo>
                      <a:pt x="1137097" y="1677024"/>
                      <a:pt x="1147743" y="1672730"/>
                      <a:pt x="1151508" y="1670153"/>
                    </a:cubicBezTo>
                    <a:cubicBezTo>
                      <a:pt x="1161831" y="1663283"/>
                      <a:pt x="1172155" y="1656198"/>
                      <a:pt x="1182372" y="1649006"/>
                    </a:cubicBezTo>
                    <a:close/>
                    <a:moveTo>
                      <a:pt x="1122041" y="1674018"/>
                    </a:moveTo>
                    <a:cubicBezTo>
                      <a:pt x="1121826" y="1674125"/>
                      <a:pt x="1121503" y="1674340"/>
                      <a:pt x="1121396" y="1674232"/>
                    </a:cubicBezTo>
                    <a:cubicBezTo>
                      <a:pt x="1121073" y="1673052"/>
                      <a:pt x="1122256" y="1673159"/>
                      <a:pt x="1123332" y="1673589"/>
                    </a:cubicBezTo>
                    <a:cubicBezTo>
                      <a:pt x="1122901" y="1673696"/>
                      <a:pt x="1122471" y="1673803"/>
                      <a:pt x="1122041" y="1674018"/>
                    </a:cubicBezTo>
                    <a:close/>
                    <a:moveTo>
                      <a:pt x="1237110" y="1169478"/>
                    </a:moveTo>
                    <a:cubicBezTo>
                      <a:pt x="1214742" y="1158636"/>
                      <a:pt x="1191083" y="1149082"/>
                      <a:pt x="1166778" y="1140494"/>
                    </a:cubicBezTo>
                    <a:cubicBezTo>
                      <a:pt x="1143012" y="1132121"/>
                      <a:pt x="1118600" y="1124928"/>
                      <a:pt x="1093973" y="1118380"/>
                    </a:cubicBezTo>
                    <a:cubicBezTo>
                      <a:pt x="1074185" y="1113227"/>
                      <a:pt x="1054397" y="1108397"/>
                      <a:pt x="1034717" y="1104317"/>
                    </a:cubicBezTo>
                    <a:cubicBezTo>
                      <a:pt x="1004068" y="1097876"/>
                      <a:pt x="973634" y="1092724"/>
                      <a:pt x="944383" y="1089611"/>
                    </a:cubicBezTo>
                    <a:cubicBezTo>
                      <a:pt x="940404" y="1089288"/>
                      <a:pt x="937500" y="1085746"/>
                      <a:pt x="937930" y="1081881"/>
                    </a:cubicBezTo>
                    <a:cubicBezTo>
                      <a:pt x="938253" y="1077909"/>
                      <a:pt x="941694" y="1075011"/>
                      <a:pt x="945566" y="1075333"/>
                    </a:cubicBezTo>
                    <a:cubicBezTo>
                      <a:pt x="975570" y="1077265"/>
                      <a:pt x="1006757" y="1080701"/>
                      <a:pt x="1038159" y="1086283"/>
                    </a:cubicBezTo>
                    <a:cubicBezTo>
                      <a:pt x="1058484" y="1089933"/>
                      <a:pt x="1078809" y="1094441"/>
                      <a:pt x="1098920" y="1099809"/>
                    </a:cubicBezTo>
                    <a:cubicBezTo>
                      <a:pt x="1124084" y="1106679"/>
                      <a:pt x="1148819" y="1114945"/>
                      <a:pt x="1172801" y="1124499"/>
                    </a:cubicBezTo>
                    <a:cubicBezTo>
                      <a:pt x="1197428" y="1134160"/>
                      <a:pt x="1220979" y="1145217"/>
                      <a:pt x="1243348" y="1157348"/>
                    </a:cubicBezTo>
                    <a:cubicBezTo>
                      <a:pt x="1246682" y="1159172"/>
                      <a:pt x="1248080" y="1163252"/>
                      <a:pt x="1246359" y="1166580"/>
                    </a:cubicBezTo>
                    <a:cubicBezTo>
                      <a:pt x="1244531" y="1169907"/>
                      <a:pt x="1240444" y="1171303"/>
                      <a:pt x="1237110" y="1169478"/>
                    </a:cubicBezTo>
                    <a:close/>
                    <a:moveTo>
                      <a:pt x="1311422" y="1289279"/>
                    </a:moveTo>
                    <a:cubicBezTo>
                      <a:pt x="1311637" y="1289387"/>
                      <a:pt x="1311959" y="1289494"/>
                      <a:pt x="1312174" y="1289601"/>
                    </a:cubicBezTo>
                    <a:cubicBezTo>
                      <a:pt x="1312067" y="1289923"/>
                      <a:pt x="1311637" y="1289601"/>
                      <a:pt x="1311206" y="1289279"/>
                    </a:cubicBezTo>
                    <a:lnTo>
                      <a:pt x="1311422" y="1289279"/>
                    </a:lnTo>
                    <a:close/>
                    <a:moveTo>
                      <a:pt x="1235390" y="1313862"/>
                    </a:moveTo>
                    <a:cubicBezTo>
                      <a:pt x="1239692" y="1312681"/>
                      <a:pt x="1263135" y="1303450"/>
                      <a:pt x="1283891" y="1296579"/>
                    </a:cubicBezTo>
                    <a:cubicBezTo>
                      <a:pt x="1293785" y="1293359"/>
                      <a:pt x="1303141" y="1290568"/>
                      <a:pt x="1309055" y="1289709"/>
                    </a:cubicBezTo>
                    <a:cubicBezTo>
                      <a:pt x="1309808" y="1289709"/>
                      <a:pt x="1310561" y="1289387"/>
                      <a:pt x="1311206" y="1289279"/>
                    </a:cubicBezTo>
                    <a:cubicBezTo>
                      <a:pt x="1310991" y="1289065"/>
                      <a:pt x="1310776" y="1288850"/>
                      <a:pt x="1310669" y="1288743"/>
                    </a:cubicBezTo>
                    <a:cubicBezTo>
                      <a:pt x="1310884" y="1288957"/>
                      <a:pt x="1311099" y="1289065"/>
                      <a:pt x="1311422" y="1289279"/>
                    </a:cubicBezTo>
                    <a:cubicBezTo>
                      <a:pt x="1311852" y="1289172"/>
                      <a:pt x="1312282" y="1289172"/>
                      <a:pt x="1312174" y="1289494"/>
                    </a:cubicBezTo>
                    <a:lnTo>
                      <a:pt x="1312174" y="1289601"/>
                    </a:lnTo>
                    <a:cubicBezTo>
                      <a:pt x="1314970" y="1290782"/>
                      <a:pt x="1318304" y="1290031"/>
                      <a:pt x="1320240" y="1287562"/>
                    </a:cubicBezTo>
                    <a:cubicBezTo>
                      <a:pt x="1322606" y="1284556"/>
                      <a:pt x="1322068" y="1280370"/>
                      <a:pt x="1319057" y="1278008"/>
                    </a:cubicBezTo>
                    <a:cubicBezTo>
                      <a:pt x="1317659" y="1276827"/>
                      <a:pt x="1315186" y="1275861"/>
                      <a:pt x="1311529" y="1275861"/>
                    </a:cubicBezTo>
                    <a:cubicBezTo>
                      <a:pt x="1308088" y="1275861"/>
                      <a:pt x="1302711" y="1276827"/>
                      <a:pt x="1296365" y="1278437"/>
                    </a:cubicBezTo>
                    <a:cubicBezTo>
                      <a:pt x="1273889" y="1284127"/>
                      <a:pt x="1236788" y="1298297"/>
                      <a:pt x="1231303" y="1299907"/>
                    </a:cubicBezTo>
                    <a:cubicBezTo>
                      <a:pt x="1187964" y="1312145"/>
                      <a:pt x="1145055" y="1325456"/>
                      <a:pt x="1102361" y="1339519"/>
                    </a:cubicBezTo>
                    <a:cubicBezTo>
                      <a:pt x="1059667" y="1353689"/>
                      <a:pt x="1017296" y="1368503"/>
                      <a:pt x="974924" y="1383854"/>
                    </a:cubicBezTo>
                    <a:cubicBezTo>
                      <a:pt x="859963" y="1425720"/>
                      <a:pt x="743818" y="1467908"/>
                      <a:pt x="627243" y="1509774"/>
                    </a:cubicBezTo>
                    <a:cubicBezTo>
                      <a:pt x="610467" y="1515786"/>
                      <a:pt x="593690" y="1521690"/>
                      <a:pt x="576914" y="1527701"/>
                    </a:cubicBezTo>
                    <a:cubicBezTo>
                      <a:pt x="576376" y="1526950"/>
                      <a:pt x="576914" y="1526413"/>
                      <a:pt x="576053" y="1525769"/>
                    </a:cubicBezTo>
                    <a:cubicBezTo>
                      <a:pt x="571429" y="1521905"/>
                      <a:pt x="547877" y="1512995"/>
                      <a:pt x="538199" y="1509774"/>
                    </a:cubicBezTo>
                    <a:cubicBezTo>
                      <a:pt x="527122" y="1506017"/>
                      <a:pt x="515938" y="1502474"/>
                      <a:pt x="504753" y="1499147"/>
                    </a:cubicBezTo>
                    <a:cubicBezTo>
                      <a:pt x="493461" y="1495819"/>
                      <a:pt x="482170" y="1492813"/>
                      <a:pt x="470770" y="1489915"/>
                    </a:cubicBezTo>
                    <a:cubicBezTo>
                      <a:pt x="448294" y="1484547"/>
                      <a:pt x="425711" y="1479502"/>
                      <a:pt x="402912" y="1475530"/>
                    </a:cubicBezTo>
                    <a:cubicBezTo>
                      <a:pt x="387749" y="1472846"/>
                      <a:pt x="372477" y="1470592"/>
                      <a:pt x="357207" y="1468552"/>
                    </a:cubicBezTo>
                    <a:cubicBezTo>
                      <a:pt x="319030" y="1463614"/>
                      <a:pt x="280637" y="1460608"/>
                      <a:pt x="242352" y="1458569"/>
                    </a:cubicBezTo>
                    <a:cubicBezTo>
                      <a:pt x="238481" y="1458354"/>
                      <a:pt x="235040" y="1461252"/>
                      <a:pt x="234717" y="1465224"/>
                    </a:cubicBezTo>
                    <a:cubicBezTo>
                      <a:pt x="234502" y="1469089"/>
                      <a:pt x="237406" y="1472524"/>
                      <a:pt x="241385" y="1472846"/>
                    </a:cubicBezTo>
                    <a:cubicBezTo>
                      <a:pt x="279132" y="1476281"/>
                      <a:pt x="316879" y="1481112"/>
                      <a:pt x="354626" y="1487016"/>
                    </a:cubicBezTo>
                    <a:cubicBezTo>
                      <a:pt x="369574" y="1489378"/>
                      <a:pt x="384630" y="1491954"/>
                      <a:pt x="399578" y="1494530"/>
                    </a:cubicBezTo>
                    <a:cubicBezTo>
                      <a:pt x="422054" y="1498502"/>
                      <a:pt x="444423" y="1502582"/>
                      <a:pt x="466684" y="1507520"/>
                    </a:cubicBezTo>
                    <a:cubicBezTo>
                      <a:pt x="477868" y="1509881"/>
                      <a:pt x="489052" y="1512565"/>
                      <a:pt x="500237" y="1515463"/>
                    </a:cubicBezTo>
                    <a:cubicBezTo>
                      <a:pt x="511421" y="1518362"/>
                      <a:pt x="522498" y="1521368"/>
                      <a:pt x="533575" y="1524588"/>
                    </a:cubicBezTo>
                    <a:cubicBezTo>
                      <a:pt x="539597" y="1526306"/>
                      <a:pt x="555190" y="1529419"/>
                      <a:pt x="563041" y="1532639"/>
                    </a:cubicBezTo>
                    <a:cubicBezTo>
                      <a:pt x="507120" y="1552714"/>
                      <a:pt x="451198" y="1572895"/>
                      <a:pt x="395061" y="1592433"/>
                    </a:cubicBezTo>
                    <a:cubicBezTo>
                      <a:pt x="265259" y="1637734"/>
                      <a:pt x="135134" y="1681317"/>
                      <a:pt x="5116" y="1721144"/>
                    </a:cubicBezTo>
                    <a:cubicBezTo>
                      <a:pt x="1352" y="1722217"/>
                      <a:pt x="-799" y="1726189"/>
                      <a:pt x="277" y="1729947"/>
                    </a:cubicBezTo>
                    <a:cubicBezTo>
                      <a:pt x="1460" y="1733704"/>
                      <a:pt x="5439" y="1735851"/>
                      <a:pt x="9203" y="1734777"/>
                    </a:cubicBezTo>
                    <a:cubicBezTo>
                      <a:pt x="139758" y="1696239"/>
                      <a:pt x="270636" y="1654158"/>
                      <a:pt x="400976" y="1609609"/>
                    </a:cubicBezTo>
                    <a:cubicBezTo>
                      <a:pt x="478836" y="1583093"/>
                      <a:pt x="556481" y="1555827"/>
                      <a:pt x="633803" y="1527916"/>
                    </a:cubicBezTo>
                    <a:cubicBezTo>
                      <a:pt x="750378" y="1485943"/>
                      <a:pt x="866092" y="1442574"/>
                      <a:pt x="980947" y="1400064"/>
                    </a:cubicBezTo>
                    <a:cubicBezTo>
                      <a:pt x="1022995" y="1384391"/>
                      <a:pt x="1065044" y="1369147"/>
                      <a:pt x="1107415" y="1354655"/>
                    </a:cubicBezTo>
                    <a:cubicBezTo>
                      <a:pt x="1149787" y="1340270"/>
                      <a:pt x="1192373" y="1326529"/>
                      <a:pt x="1235390" y="1313862"/>
                    </a:cubicBezTo>
                    <a:close/>
                    <a:moveTo>
                      <a:pt x="570461" y="1526091"/>
                    </a:moveTo>
                    <a:cubicBezTo>
                      <a:pt x="570461" y="1526306"/>
                      <a:pt x="570031" y="1526198"/>
                      <a:pt x="569816" y="1526198"/>
                    </a:cubicBezTo>
                    <a:cubicBezTo>
                      <a:pt x="569493" y="1526198"/>
                      <a:pt x="569063" y="1526198"/>
                      <a:pt x="568741" y="1526306"/>
                    </a:cubicBezTo>
                    <a:cubicBezTo>
                      <a:pt x="569493" y="1525554"/>
                      <a:pt x="570246" y="1525125"/>
                      <a:pt x="570461" y="1526091"/>
                    </a:cubicBezTo>
                    <a:close/>
                    <a:moveTo>
                      <a:pt x="730268" y="1508486"/>
                    </a:moveTo>
                    <a:cubicBezTo>
                      <a:pt x="693489" y="1547346"/>
                      <a:pt x="654451" y="1584167"/>
                      <a:pt x="613585" y="1618841"/>
                    </a:cubicBezTo>
                    <a:cubicBezTo>
                      <a:pt x="597239" y="1632689"/>
                      <a:pt x="580570" y="1646107"/>
                      <a:pt x="563686" y="1659311"/>
                    </a:cubicBezTo>
                    <a:cubicBezTo>
                      <a:pt x="538306" y="1678956"/>
                      <a:pt x="512282" y="1697849"/>
                      <a:pt x="486256" y="1716421"/>
                    </a:cubicBezTo>
                    <a:cubicBezTo>
                      <a:pt x="479159" y="1721466"/>
                      <a:pt x="438508" y="1755173"/>
                      <a:pt x="411730" y="1770202"/>
                    </a:cubicBezTo>
                    <a:cubicBezTo>
                      <a:pt x="404095" y="1774496"/>
                      <a:pt x="397427" y="1777395"/>
                      <a:pt x="392588" y="1778146"/>
                    </a:cubicBezTo>
                    <a:cubicBezTo>
                      <a:pt x="389254" y="1778683"/>
                      <a:pt x="386350" y="1778361"/>
                      <a:pt x="384307" y="1777395"/>
                    </a:cubicBezTo>
                    <a:cubicBezTo>
                      <a:pt x="380758" y="1775999"/>
                      <a:pt x="379145" y="1772027"/>
                      <a:pt x="380543" y="1768485"/>
                    </a:cubicBezTo>
                    <a:cubicBezTo>
                      <a:pt x="381941" y="1765157"/>
                      <a:pt x="385705" y="1763547"/>
                      <a:pt x="389147" y="1764728"/>
                    </a:cubicBezTo>
                    <a:cubicBezTo>
                      <a:pt x="389147" y="1765157"/>
                      <a:pt x="390114" y="1764513"/>
                      <a:pt x="390760" y="1764406"/>
                    </a:cubicBezTo>
                    <a:cubicBezTo>
                      <a:pt x="392588" y="1763976"/>
                      <a:pt x="394631" y="1763117"/>
                      <a:pt x="396997" y="1761937"/>
                    </a:cubicBezTo>
                    <a:cubicBezTo>
                      <a:pt x="404202" y="1758394"/>
                      <a:pt x="413236" y="1752275"/>
                      <a:pt x="422700" y="1745297"/>
                    </a:cubicBezTo>
                    <a:cubicBezTo>
                      <a:pt x="445821" y="1728336"/>
                      <a:pt x="470663" y="1706545"/>
                      <a:pt x="476040" y="1702465"/>
                    </a:cubicBezTo>
                    <a:cubicBezTo>
                      <a:pt x="506689" y="1679707"/>
                      <a:pt x="536801" y="1656198"/>
                      <a:pt x="566697" y="1632259"/>
                    </a:cubicBezTo>
                    <a:cubicBezTo>
                      <a:pt x="586592" y="1616371"/>
                      <a:pt x="606488" y="1600376"/>
                      <a:pt x="625953" y="1584059"/>
                    </a:cubicBezTo>
                    <a:cubicBezTo>
                      <a:pt x="658323" y="1556686"/>
                      <a:pt x="690047" y="1528453"/>
                      <a:pt x="720051" y="1498610"/>
                    </a:cubicBezTo>
                    <a:cubicBezTo>
                      <a:pt x="722848" y="1495819"/>
                      <a:pt x="727364" y="1495711"/>
                      <a:pt x="730160" y="1498502"/>
                    </a:cubicBezTo>
                    <a:cubicBezTo>
                      <a:pt x="732956" y="1501186"/>
                      <a:pt x="733064" y="1505695"/>
                      <a:pt x="730268" y="1508486"/>
                    </a:cubicBezTo>
                    <a:close/>
                    <a:moveTo>
                      <a:pt x="959116" y="1429370"/>
                    </a:moveTo>
                    <a:cubicBezTo>
                      <a:pt x="942339" y="1460930"/>
                      <a:pt x="922552" y="1490773"/>
                      <a:pt x="900936" y="1519543"/>
                    </a:cubicBezTo>
                    <a:cubicBezTo>
                      <a:pt x="884805" y="1541120"/>
                      <a:pt x="867598" y="1561838"/>
                      <a:pt x="849961" y="1582020"/>
                    </a:cubicBezTo>
                    <a:cubicBezTo>
                      <a:pt x="832110" y="1602416"/>
                      <a:pt x="813827" y="1622276"/>
                      <a:pt x="795008" y="1641384"/>
                    </a:cubicBezTo>
                    <a:cubicBezTo>
                      <a:pt x="784791" y="1651904"/>
                      <a:pt x="774467" y="1662209"/>
                      <a:pt x="763713" y="1672193"/>
                    </a:cubicBezTo>
                    <a:cubicBezTo>
                      <a:pt x="753174" y="1682069"/>
                      <a:pt x="742205" y="1691623"/>
                      <a:pt x="730805" y="1700748"/>
                    </a:cubicBezTo>
                    <a:cubicBezTo>
                      <a:pt x="722632" y="1707296"/>
                      <a:pt x="701662" y="1714381"/>
                      <a:pt x="692951" y="1720178"/>
                    </a:cubicBezTo>
                    <a:cubicBezTo>
                      <a:pt x="687144" y="1723935"/>
                      <a:pt x="685315" y="1728551"/>
                      <a:pt x="685746" y="1731664"/>
                    </a:cubicBezTo>
                    <a:cubicBezTo>
                      <a:pt x="686068" y="1734348"/>
                      <a:pt x="687681" y="1737783"/>
                      <a:pt x="693059" y="1739930"/>
                    </a:cubicBezTo>
                    <a:cubicBezTo>
                      <a:pt x="696500" y="1741433"/>
                      <a:pt x="700586" y="1739715"/>
                      <a:pt x="701985" y="1736280"/>
                    </a:cubicBezTo>
                    <a:cubicBezTo>
                      <a:pt x="702737" y="1734670"/>
                      <a:pt x="702737" y="1732845"/>
                      <a:pt x="702092" y="1731235"/>
                    </a:cubicBezTo>
                    <a:cubicBezTo>
                      <a:pt x="703813" y="1730376"/>
                      <a:pt x="705963" y="1729195"/>
                      <a:pt x="707899" y="1728336"/>
                    </a:cubicBezTo>
                    <a:cubicBezTo>
                      <a:pt x="718761" y="1723613"/>
                      <a:pt x="733494" y="1718245"/>
                      <a:pt x="740377" y="1713093"/>
                    </a:cubicBezTo>
                    <a:cubicBezTo>
                      <a:pt x="752421" y="1704075"/>
                      <a:pt x="764036" y="1694629"/>
                      <a:pt x="775220" y="1684753"/>
                    </a:cubicBezTo>
                    <a:cubicBezTo>
                      <a:pt x="786405" y="1674877"/>
                      <a:pt x="797159" y="1664679"/>
                      <a:pt x="807912" y="1654266"/>
                    </a:cubicBezTo>
                    <a:cubicBezTo>
                      <a:pt x="824044" y="1638271"/>
                      <a:pt x="840067" y="1621954"/>
                      <a:pt x="855338" y="1604992"/>
                    </a:cubicBezTo>
                    <a:cubicBezTo>
                      <a:pt x="870609" y="1588031"/>
                      <a:pt x="885342" y="1570426"/>
                      <a:pt x="899215" y="1552177"/>
                    </a:cubicBezTo>
                    <a:cubicBezTo>
                      <a:pt x="927069" y="1515678"/>
                      <a:pt x="951696" y="1476818"/>
                      <a:pt x="971806" y="1435811"/>
                    </a:cubicBezTo>
                    <a:cubicBezTo>
                      <a:pt x="973526" y="1432268"/>
                      <a:pt x="972128" y="1427974"/>
                      <a:pt x="968687" y="1426257"/>
                    </a:cubicBezTo>
                    <a:cubicBezTo>
                      <a:pt x="965138" y="1424432"/>
                      <a:pt x="960836" y="1425827"/>
                      <a:pt x="959116" y="1429370"/>
                    </a:cubicBezTo>
                    <a:close/>
                    <a:moveTo>
                      <a:pt x="698328" y="1727370"/>
                    </a:moveTo>
                    <a:cubicBezTo>
                      <a:pt x="698221" y="1727263"/>
                      <a:pt x="697790" y="1727263"/>
                      <a:pt x="697898" y="1727048"/>
                    </a:cubicBezTo>
                    <a:cubicBezTo>
                      <a:pt x="698113" y="1726726"/>
                      <a:pt x="698436" y="1727048"/>
                      <a:pt x="698651" y="1727478"/>
                    </a:cubicBezTo>
                    <a:lnTo>
                      <a:pt x="698328" y="1727370"/>
                    </a:lnTo>
                    <a:close/>
                    <a:moveTo>
                      <a:pt x="1118492" y="1603490"/>
                    </a:moveTo>
                    <a:cubicBezTo>
                      <a:pt x="1107415" y="1616049"/>
                      <a:pt x="1096231" y="1628287"/>
                      <a:pt x="1084832" y="1640632"/>
                    </a:cubicBezTo>
                    <a:cubicBezTo>
                      <a:pt x="1081391" y="1644497"/>
                      <a:pt x="1075045" y="1648576"/>
                      <a:pt x="1068485" y="1652548"/>
                    </a:cubicBezTo>
                    <a:cubicBezTo>
                      <a:pt x="1063861" y="1655339"/>
                      <a:pt x="1059237" y="1658023"/>
                      <a:pt x="1056226" y="1660492"/>
                    </a:cubicBezTo>
                    <a:cubicBezTo>
                      <a:pt x="1057516" y="1662532"/>
                      <a:pt x="1057731" y="1665215"/>
                      <a:pt x="1056441" y="1667470"/>
                    </a:cubicBezTo>
                    <a:cubicBezTo>
                      <a:pt x="1054613" y="1670690"/>
                      <a:pt x="1050526" y="1671871"/>
                      <a:pt x="1047192" y="1670153"/>
                    </a:cubicBezTo>
                    <a:cubicBezTo>
                      <a:pt x="1043751" y="1668328"/>
                      <a:pt x="1042245" y="1665967"/>
                      <a:pt x="1041385" y="1663820"/>
                    </a:cubicBezTo>
                    <a:cubicBezTo>
                      <a:pt x="1040202" y="1660384"/>
                      <a:pt x="1041063" y="1656198"/>
                      <a:pt x="1044826" y="1652011"/>
                    </a:cubicBezTo>
                    <a:cubicBezTo>
                      <a:pt x="1050526" y="1645678"/>
                      <a:pt x="1067303" y="1637519"/>
                      <a:pt x="1073325" y="1630542"/>
                    </a:cubicBezTo>
                    <a:cubicBezTo>
                      <a:pt x="1082358" y="1619914"/>
                      <a:pt x="1091284" y="1609394"/>
                      <a:pt x="1100103" y="1598766"/>
                    </a:cubicBezTo>
                    <a:cubicBezTo>
                      <a:pt x="1109029" y="1588139"/>
                      <a:pt x="1117739" y="1577511"/>
                      <a:pt x="1126343" y="1566669"/>
                    </a:cubicBezTo>
                    <a:cubicBezTo>
                      <a:pt x="1142474" y="1546380"/>
                      <a:pt x="1157852" y="1525662"/>
                      <a:pt x="1172693" y="1504729"/>
                    </a:cubicBezTo>
                    <a:cubicBezTo>
                      <a:pt x="1182587" y="1490666"/>
                      <a:pt x="1192266" y="1476603"/>
                      <a:pt x="1201622" y="1462218"/>
                    </a:cubicBezTo>
                    <a:cubicBezTo>
                      <a:pt x="1224851" y="1426364"/>
                      <a:pt x="1245714" y="1389114"/>
                      <a:pt x="1262813" y="1349395"/>
                    </a:cubicBezTo>
                    <a:cubicBezTo>
                      <a:pt x="1264318" y="1345745"/>
                      <a:pt x="1268512" y="1344027"/>
                      <a:pt x="1272169" y="1345530"/>
                    </a:cubicBezTo>
                    <a:cubicBezTo>
                      <a:pt x="1275825" y="1347033"/>
                      <a:pt x="1277546" y="1351220"/>
                      <a:pt x="1276040" y="1354762"/>
                    </a:cubicBezTo>
                    <a:cubicBezTo>
                      <a:pt x="1259909" y="1395984"/>
                      <a:pt x="1240229" y="1434952"/>
                      <a:pt x="1217430" y="1472095"/>
                    </a:cubicBezTo>
                    <a:cubicBezTo>
                      <a:pt x="1208289" y="1487016"/>
                      <a:pt x="1198611" y="1501615"/>
                      <a:pt x="1188502" y="1515893"/>
                    </a:cubicBezTo>
                    <a:cubicBezTo>
                      <a:pt x="1173338" y="1537148"/>
                      <a:pt x="1157100" y="1557652"/>
                      <a:pt x="1140323" y="1577941"/>
                    </a:cubicBezTo>
                    <a:cubicBezTo>
                      <a:pt x="1133118" y="1586528"/>
                      <a:pt x="1125912" y="1595009"/>
                      <a:pt x="1118492" y="1603490"/>
                    </a:cubicBezTo>
                    <a:close/>
                    <a:moveTo>
                      <a:pt x="1203235" y="1290460"/>
                    </a:moveTo>
                    <a:cubicBezTo>
                      <a:pt x="1206676" y="1291534"/>
                      <a:pt x="1209042" y="1293144"/>
                      <a:pt x="1209903" y="1294218"/>
                    </a:cubicBezTo>
                    <a:cubicBezTo>
                      <a:pt x="1211516" y="1296364"/>
                      <a:pt x="1211945" y="1298511"/>
                      <a:pt x="1211408" y="1300658"/>
                    </a:cubicBezTo>
                    <a:cubicBezTo>
                      <a:pt x="1211085" y="1302161"/>
                      <a:pt x="1210225" y="1304416"/>
                      <a:pt x="1206999" y="1306133"/>
                    </a:cubicBezTo>
                    <a:cubicBezTo>
                      <a:pt x="1203772" y="1307851"/>
                      <a:pt x="1199793" y="1306670"/>
                      <a:pt x="1197858" y="1303557"/>
                    </a:cubicBezTo>
                    <a:cubicBezTo>
                      <a:pt x="1194201" y="1302805"/>
                      <a:pt x="1187534" y="1301410"/>
                      <a:pt x="1185060" y="1300551"/>
                    </a:cubicBezTo>
                    <a:lnTo>
                      <a:pt x="1148604" y="1288850"/>
                    </a:lnTo>
                    <a:lnTo>
                      <a:pt x="1055150" y="1257826"/>
                    </a:lnTo>
                    <a:cubicBezTo>
                      <a:pt x="1030953" y="1250205"/>
                      <a:pt x="1006649" y="1243227"/>
                      <a:pt x="982345" y="1236571"/>
                    </a:cubicBezTo>
                    <a:cubicBezTo>
                      <a:pt x="957933" y="1229808"/>
                      <a:pt x="933413" y="1223475"/>
                      <a:pt x="908894" y="1217678"/>
                    </a:cubicBezTo>
                    <a:cubicBezTo>
                      <a:pt x="859748" y="1205977"/>
                      <a:pt x="810171" y="1195993"/>
                      <a:pt x="759842" y="1188479"/>
                    </a:cubicBezTo>
                    <a:cubicBezTo>
                      <a:pt x="755970" y="1187942"/>
                      <a:pt x="753282" y="1184400"/>
                      <a:pt x="753712" y="1180428"/>
                    </a:cubicBezTo>
                    <a:cubicBezTo>
                      <a:pt x="754250" y="1176563"/>
                      <a:pt x="757906" y="1173879"/>
                      <a:pt x="761778" y="1174416"/>
                    </a:cubicBezTo>
                    <a:cubicBezTo>
                      <a:pt x="812752" y="1180535"/>
                      <a:pt x="863189" y="1188586"/>
                      <a:pt x="912981" y="1199536"/>
                    </a:cubicBezTo>
                    <a:cubicBezTo>
                      <a:pt x="938038" y="1205010"/>
                      <a:pt x="962880" y="1211129"/>
                      <a:pt x="987507" y="1218000"/>
                    </a:cubicBezTo>
                    <a:cubicBezTo>
                      <a:pt x="1012026" y="1224870"/>
                      <a:pt x="1036438" y="1232492"/>
                      <a:pt x="1060742" y="1240650"/>
                    </a:cubicBezTo>
                    <a:cubicBezTo>
                      <a:pt x="1070206" y="1243871"/>
                      <a:pt x="1079562" y="1247091"/>
                      <a:pt x="1088811" y="1250527"/>
                    </a:cubicBezTo>
                    <a:cubicBezTo>
                      <a:pt x="1110427" y="1258256"/>
                      <a:pt x="1131935" y="1266521"/>
                      <a:pt x="1153658" y="1274143"/>
                    </a:cubicBezTo>
                    <a:lnTo>
                      <a:pt x="1189900" y="1287133"/>
                    </a:lnTo>
                    <a:cubicBezTo>
                      <a:pt x="1192911" y="1288313"/>
                      <a:pt x="1199363" y="1289279"/>
                      <a:pt x="1203235" y="1290460"/>
                    </a:cubicBezTo>
                    <a:close/>
                    <a:moveTo>
                      <a:pt x="911045" y="1391476"/>
                    </a:moveTo>
                    <a:cubicBezTo>
                      <a:pt x="911153" y="1391905"/>
                      <a:pt x="911367" y="1392227"/>
                      <a:pt x="911582" y="1392549"/>
                    </a:cubicBezTo>
                    <a:cubicBezTo>
                      <a:pt x="911260" y="1392764"/>
                      <a:pt x="911045" y="1392120"/>
                      <a:pt x="910937" y="1391476"/>
                    </a:cubicBezTo>
                    <a:lnTo>
                      <a:pt x="911045" y="1391476"/>
                    </a:lnTo>
                    <a:close/>
                    <a:moveTo>
                      <a:pt x="415387" y="1309032"/>
                    </a:moveTo>
                    <a:cubicBezTo>
                      <a:pt x="411408" y="1308924"/>
                      <a:pt x="408396" y="1305596"/>
                      <a:pt x="408504" y="1301625"/>
                    </a:cubicBezTo>
                    <a:cubicBezTo>
                      <a:pt x="408612" y="1297760"/>
                      <a:pt x="411945" y="1294647"/>
                      <a:pt x="415924" y="1294754"/>
                    </a:cubicBezTo>
                    <a:cubicBezTo>
                      <a:pt x="480019" y="1296472"/>
                      <a:pt x="543468" y="1300444"/>
                      <a:pt x="606488" y="1308388"/>
                    </a:cubicBezTo>
                    <a:cubicBezTo>
                      <a:pt x="631868" y="1311608"/>
                      <a:pt x="657032" y="1315473"/>
                      <a:pt x="682197" y="1320089"/>
                    </a:cubicBezTo>
                    <a:cubicBezTo>
                      <a:pt x="719729" y="1327066"/>
                      <a:pt x="757045" y="1335654"/>
                      <a:pt x="794255" y="1345530"/>
                    </a:cubicBezTo>
                    <a:cubicBezTo>
                      <a:pt x="801890" y="1347570"/>
                      <a:pt x="862221" y="1360237"/>
                      <a:pt x="896312" y="1371294"/>
                    </a:cubicBezTo>
                    <a:cubicBezTo>
                      <a:pt x="908033" y="1375051"/>
                      <a:pt x="916744" y="1378808"/>
                      <a:pt x="920293" y="1381814"/>
                    </a:cubicBezTo>
                    <a:cubicBezTo>
                      <a:pt x="922767" y="1383854"/>
                      <a:pt x="923842" y="1386001"/>
                      <a:pt x="924165" y="1387826"/>
                    </a:cubicBezTo>
                    <a:cubicBezTo>
                      <a:pt x="924918" y="1391583"/>
                      <a:pt x="922552" y="1395125"/>
                      <a:pt x="918788" y="1395877"/>
                    </a:cubicBezTo>
                    <a:cubicBezTo>
                      <a:pt x="915884" y="1396521"/>
                      <a:pt x="912981" y="1395018"/>
                      <a:pt x="911582" y="1392549"/>
                    </a:cubicBezTo>
                    <a:lnTo>
                      <a:pt x="911690" y="1392549"/>
                    </a:lnTo>
                    <a:cubicBezTo>
                      <a:pt x="912013" y="1392120"/>
                      <a:pt x="911690" y="1391798"/>
                      <a:pt x="911045" y="1391476"/>
                    </a:cubicBezTo>
                    <a:cubicBezTo>
                      <a:pt x="910937" y="1391154"/>
                      <a:pt x="910830" y="1390831"/>
                      <a:pt x="910830" y="1390509"/>
                    </a:cubicBezTo>
                    <a:cubicBezTo>
                      <a:pt x="910830" y="1390724"/>
                      <a:pt x="910937" y="1391046"/>
                      <a:pt x="910937" y="1391476"/>
                    </a:cubicBezTo>
                    <a:cubicBezTo>
                      <a:pt x="909862" y="1390939"/>
                      <a:pt x="907819" y="1390402"/>
                      <a:pt x="906313" y="1389758"/>
                    </a:cubicBezTo>
                    <a:cubicBezTo>
                      <a:pt x="897602" y="1386216"/>
                      <a:pt x="882977" y="1382351"/>
                      <a:pt x="867061" y="1378594"/>
                    </a:cubicBezTo>
                    <a:cubicBezTo>
                      <a:pt x="834153" y="1370757"/>
                      <a:pt x="795868" y="1363672"/>
                      <a:pt x="789953" y="1362169"/>
                    </a:cubicBezTo>
                    <a:cubicBezTo>
                      <a:pt x="752959" y="1353045"/>
                      <a:pt x="715965" y="1345530"/>
                      <a:pt x="678755" y="1338982"/>
                    </a:cubicBezTo>
                    <a:cubicBezTo>
                      <a:pt x="653913" y="1334581"/>
                      <a:pt x="628964" y="1330716"/>
                      <a:pt x="604014" y="1327174"/>
                    </a:cubicBezTo>
                    <a:cubicBezTo>
                      <a:pt x="541640" y="1318371"/>
                      <a:pt x="478836" y="1312252"/>
                      <a:pt x="415387" y="1309032"/>
                    </a:cubicBezTo>
                    <a:close/>
                    <a:moveTo>
                      <a:pt x="1761052" y="1664142"/>
                    </a:moveTo>
                    <a:cubicBezTo>
                      <a:pt x="1761482" y="1667470"/>
                      <a:pt x="1761912" y="1675735"/>
                      <a:pt x="1762020" y="1678097"/>
                    </a:cubicBezTo>
                    <a:cubicBezTo>
                      <a:pt x="1762020" y="1679600"/>
                      <a:pt x="1761805" y="1680566"/>
                      <a:pt x="1761697" y="1680781"/>
                    </a:cubicBezTo>
                    <a:cubicBezTo>
                      <a:pt x="1760945" y="1683357"/>
                      <a:pt x="1759439" y="1684431"/>
                      <a:pt x="1758578" y="1684860"/>
                    </a:cubicBezTo>
                    <a:cubicBezTo>
                      <a:pt x="1756535" y="1685934"/>
                      <a:pt x="1754492" y="1686256"/>
                      <a:pt x="1752341" y="1685182"/>
                    </a:cubicBezTo>
                    <a:cubicBezTo>
                      <a:pt x="1751481" y="1684753"/>
                      <a:pt x="1750083" y="1684109"/>
                      <a:pt x="1749115" y="1682176"/>
                    </a:cubicBezTo>
                    <a:cubicBezTo>
                      <a:pt x="1748900" y="1681962"/>
                      <a:pt x="1748577" y="1681317"/>
                      <a:pt x="1748362" y="1680137"/>
                    </a:cubicBezTo>
                    <a:cubicBezTo>
                      <a:pt x="1748362" y="1679922"/>
                      <a:pt x="1748255" y="1679493"/>
                      <a:pt x="1748255" y="1678849"/>
                    </a:cubicBezTo>
                    <a:cubicBezTo>
                      <a:pt x="1748255" y="1678634"/>
                      <a:pt x="1748362" y="1678419"/>
                      <a:pt x="1748362" y="1678204"/>
                    </a:cubicBezTo>
                    <a:cubicBezTo>
                      <a:pt x="1748792" y="1677882"/>
                      <a:pt x="1749115" y="1677131"/>
                      <a:pt x="1748900" y="1675628"/>
                    </a:cubicBezTo>
                    <a:cubicBezTo>
                      <a:pt x="1748685" y="1676165"/>
                      <a:pt x="1748577" y="1676916"/>
                      <a:pt x="1748470" y="1677668"/>
                    </a:cubicBezTo>
                    <a:cubicBezTo>
                      <a:pt x="1748577" y="1676809"/>
                      <a:pt x="1748577" y="1675950"/>
                      <a:pt x="1748792" y="1675199"/>
                    </a:cubicBezTo>
                    <a:cubicBezTo>
                      <a:pt x="1748470" y="1672193"/>
                      <a:pt x="1747287" y="1668221"/>
                      <a:pt x="1746964" y="1666396"/>
                    </a:cubicBezTo>
                    <a:cubicBezTo>
                      <a:pt x="1746211" y="1662532"/>
                      <a:pt x="1745459" y="1658774"/>
                      <a:pt x="1744598" y="1654910"/>
                    </a:cubicBezTo>
                    <a:cubicBezTo>
                      <a:pt x="1743308" y="1649113"/>
                      <a:pt x="1741802" y="1643316"/>
                      <a:pt x="1740297" y="1637627"/>
                    </a:cubicBezTo>
                    <a:cubicBezTo>
                      <a:pt x="1736748" y="1623886"/>
                      <a:pt x="1732338" y="1610467"/>
                      <a:pt x="1727392" y="1597263"/>
                    </a:cubicBezTo>
                    <a:cubicBezTo>
                      <a:pt x="1722445" y="1583952"/>
                      <a:pt x="1717068" y="1570856"/>
                      <a:pt x="1711153" y="1557866"/>
                    </a:cubicBezTo>
                    <a:cubicBezTo>
                      <a:pt x="1702227" y="1537685"/>
                      <a:pt x="1692548" y="1519650"/>
                      <a:pt x="1682332" y="1502904"/>
                    </a:cubicBezTo>
                    <a:cubicBezTo>
                      <a:pt x="1671363" y="1484654"/>
                      <a:pt x="1659533" y="1468015"/>
                      <a:pt x="1646736" y="1452128"/>
                    </a:cubicBezTo>
                    <a:cubicBezTo>
                      <a:pt x="1621893" y="1421319"/>
                      <a:pt x="1593180" y="1393408"/>
                      <a:pt x="1558874" y="1362921"/>
                    </a:cubicBezTo>
                    <a:cubicBezTo>
                      <a:pt x="1555863" y="1360344"/>
                      <a:pt x="1555541" y="1355836"/>
                      <a:pt x="1558121" y="1352830"/>
                    </a:cubicBezTo>
                    <a:cubicBezTo>
                      <a:pt x="1560702" y="1349824"/>
                      <a:pt x="1565219" y="1349502"/>
                      <a:pt x="1568123" y="1352079"/>
                    </a:cubicBezTo>
                    <a:cubicBezTo>
                      <a:pt x="1604364" y="1382029"/>
                      <a:pt x="1634906" y="1409403"/>
                      <a:pt x="1661146" y="1440319"/>
                    </a:cubicBezTo>
                    <a:cubicBezTo>
                      <a:pt x="1674911" y="1456636"/>
                      <a:pt x="1687386" y="1473812"/>
                      <a:pt x="1698893" y="1492920"/>
                    </a:cubicBezTo>
                    <a:cubicBezTo>
                      <a:pt x="1709432" y="1510418"/>
                      <a:pt x="1718896" y="1529526"/>
                      <a:pt x="1727822" y="1550674"/>
                    </a:cubicBezTo>
                    <a:cubicBezTo>
                      <a:pt x="1733521" y="1564200"/>
                      <a:pt x="1738791" y="1577833"/>
                      <a:pt x="1743415" y="1591574"/>
                    </a:cubicBezTo>
                    <a:cubicBezTo>
                      <a:pt x="1748039" y="1605529"/>
                      <a:pt x="1752019" y="1619592"/>
                      <a:pt x="1755245" y="1633977"/>
                    </a:cubicBezTo>
                    <a:cubicBezTo>
                      <a:pt x="1756643" y="1639988"/>
                      <a:pt x="1757826" y="1645892"/>
                      <a:pt x="1759009" y="1652011"/>
                    </a:cubicBezTo>
                    <a:cubicBezTo>
                      <a:pt x="1759761" y="1655983"/>
                      <a:pt x="1760407" y="1660062"/>
                      <a:pt x="1761052" y="1664142"/>
                    </a:cubicBezTo>
                    <a:close/>
                    <a:moveTo>
                      <a:pt x="1748362" y="1677668"/>
                    </a:moveTo>
                    <a:cubicBezTo>
                      <a:pt x="1748362" y="1677882"/>
                      <a:pt x="1748255" y="1677990"/>
                      <a:pt x="1748255" y="1678204"/>
                    </a:cubicBezTo>
                    <a:cubicBezTo>
                      <a:pt x="1748147" y="1678204"/>
                      <a:pt x="1748255" y="1678634"/>
                      <a:pt x="1748147" y="1678634"/>
                    </a:cubicBezTo>
                    <a:cubicBezTo>
                      <a:pt x="1748039" y="1678634"/>
                      <a:pt x="1748147" y="1678419"/>
                      <a:pt x="1748147" y="1678419"/>
                    </a:cubicBezTo>
                    <a:cubicBezTo>
                      <a:pt x="1748255" y="1678097"/>
                      <a:pt x="1748362" y="1677990"/>
                      <a:pt x="1748362" y="1677668"/>
                    </a:cubicBezTo>
                    <a:close/>
                    <a:moveTo>
                      <a:pt x="1863754" y="1049462"/>
                    </a:moveTo>
                    <a:lnTo>
                      <a:pt x="1863001" y="1050643"/>
                    </a:lnTo>
                    <a:cubicBezTo>
                      <a:pt x="1863754" y="1049784"/>
                      <a:pt x="1864830" y="1049247"/>
                      <a:pt x="1866012" y="1048925"/>
                    </a:cubicBezTo>
                    <a:cubicBezTo>
                      <a:pt x="1865690" y="1048925"/>
                      <a:pt x="1865367" y="1048818"/>
                      <a:pt x="1865152" y="1048818"/>
                    </a:cubicBezTo>
                    <a:cubicBezTo>
                      <a:pt x="1865690" y="1048496"/>
                      <a:pt x="1866443" y="1047637"/>
                      <a:pt x="1866550" y="1048818"/>
                    </a:cubicBezTo>
                    <a:cubicBezTo>
                      <a:pt x="1867410" y="1048711"/>
                      <a:pt x="1868163" y="1048711"/>
                      <a:pt x="1869023" y="1048925"/>
                    </a:cubicBezTo>
                    <a:cubicBezTo>
                      <a:pt x="1872680" y="1049569"/>
                      <a:pt x="1875153" y="1053219"/>
                      <a:pt x="1874400" y="1056869"/>
                    </a:cubicBezTo>
                    <a:cubicBezTo>
                      <a:pt x="1874185" y="1057835"/>
                      <a:pt x="1873325" y="1061485"/>
                      <a:pt x="1868486" y="1062344"/>
                    </a:cubicBezTo>
                    <a:cubicBezTo>
                      <a:pt x="1867948" y="1062451"/>
                      <a:pt x="1866873" y="1062559"/>
                      <a:pt x="1865475" y="1062666"/>
                    </a:cubicBezTo>
                    <a:cubicBezTo>
                      <a:pt x="1859882" y="1062988"/>
                      <a:pt x="1846009" y="1063203"/>
                      <a:pt x="1844612" y="1063310"/>
                    </a:cubicBezTo>
                    <a:cubicBezTo>
                      <a:pt x="1838052" y="1064061"/>
                      <a:pt x="1831599" y="1065135"/>
                      <a:pt x="1825254" y="1066531"/>
                    </a:cubicBezTo>
                    <a:cubicBezTo>
                      <a:pt x="1815468" y="1068570"/>
                      <a:pt x="1805789" y="1071146"/>
                      <a:pt x="1796111" y="1073830"/>
                    </a:cubicBezTo>
                    <a:cubicBezTo>
                      <a:pt x="1780087" y="1078339"/>
                      <a:pt x="1763310" y="1083170"/>
                      <a:pt x="1746319" y="1088322"/>
                    </a:cubicBezTo>
                    <a:cubicBezTo>
                      <a:pt x="1730080" y="1093368"/>
                      <a:pt x="1713626" y="1098628"/>
                      <a:pt x="1697818" y="1104961"/>
                    </a:cubicBezTo>
                    <a:cubicBezTo>
                      <a:pt x="1676525" y="1113442"/>
                      <a:pt x="1656199" y="1123533"/>
                      <a:pt x="1638777" y="1136951"/>
                    </a:cubicBezTo>
                    <a:cubicBezTo>
                      <a:pt x="1635766" y="1139420"/>
                      <a:pt x="1631250" y="1138991"/>
                      <a:pt x="1628776" y="1135985"/>
                    </a:cubicBezTo>
                    <a:cubicBezTo>
                      <a:pt x="1626303" y="1132872"/>
                      <a:pt x="1626733" y="1128364"/>
                      <a:pt x="1629744" y="1125894"/>
                    </a:cubicBezTo>
                    <a:cubicBezTo>
                      <a:pt x="1647488" y="1110544"/>
                      <a:pt x="1668351" y="1098198"/>
                      <a:pt x="1690828" y="1088215"/>
                    </a:cubicBezTo>
                    <a:cubicBezTo>
                      <a:pt x="1706959" y="1081023"/>
                      <a:pt x="1723843" y="1075011"/>
                      <a:pt x="1740726" y="1069966"/>
                    </a:cubicBezTo>
                    <a:cubicBezTo>
                      <a:pt x="1757933" y="1064706"/>
                      <a:pt x="1775248" y="1060734"/>
                      <a:pt x="1791701" y="1056762"/>
                    </a:cubicBezTo>
                    <a:cubicBezTo>
                      <a:pt x="1800090" y="1054722"/>
                      <a:pt x="1808585" y="1052897"/>
                      <a:pt x="1817189" y="1051394"/>
                    </a:cubicBezTo>
                    <a:cubicBezTo>
                      <a:pt x="1825792" y="1049891"/>
                      <a:pt x="1834503" y="1048818"/>
                      <a:pt x="1843321" y="1048281"/>
                    </a:cubicBezTo>
                    <a:cubicBezTo>
                      <a:pt x="1844719" y="1048174"/>
                      <a:pt x="1857947" y="1048818"/>
                      <a:pt x="1864184" y="1048818"/>
                    </a:cubicBezTo>
                    <a:lnTo>
                      <a:pt x="1863754" y="1049462"/>
                    </a:lnTo>
                    <a:close/>
                    <a:moveTo>
                      <a:pt x="1408639" y="918926"/>
                    </a:moveTo>
                    <a:cubicBezTo>
                      <a:pt x="1410682" y="894236"/>
                      <a:pt x="1411973" y="868150"/>
                      <a:pt x="1412833" y="841957"/>
                    </a:cubicBezTo>
                    <a:cubicBezTo>
                      <a:pt x="1413801" y="809537"/>
                      <a:pt x="1413908" y="776689"/>
                      <a:pt x="1412510" y="745665"/>
                    </a:cubicBezTo>
                    <a:cubicBezTo>
                      <a:pt x="1410897" y="710776"/>
                      <a:pt x="1407671" y="678035"/>
                      <a:pt x="1402079" y="650232"/>
                    </a:cubicBezTo>
                    <a:cubicBezTo>
                      <a:pt x="1401326" y="646582"/>
                      <a:pt x="1403692" y="642932"/>
                      <a:pt x="1407348" y="642180"/>
                    </a:cubicBezTo>
                    <a:cubicBezTo>
                      <a:pt x="1411005" y="641322"/>
                      <a:pt x="1414661" y="643683"/>
                      <a:pt x="1415521" y="647333"/>
                    </a:cubicBezTo>
                    <a:cubicBezTo>
                      <a:pt x="1422297" y="675566"/>
                      <a:pt x="1427028" y="708951"/>
                      <a:pt x="1429717" y="744591"/>
                    </a:cubicBezTo>
                    <a:cubicBezTo>
                      <a:pt x="1432083" y="776152"/>
                      <a:pt x="1432943" y="809537"/>
                      <a:pt x="1432083" y="842493"/>
                    </a:cubicBezTo>
                    <a:cubicBezTo>
                      <a:pt x="1431437" y="869116"/>
                      <a:pt x="1429502" y="895524"/>
                      <a:pt x="1426921" y="920643"/>
                    </a:cubicBezTo>
                    <a:cubicBezTo>
                      <a:pt x="1422189" y="965515"/>
                      <a:pt x="1414554" y="1006093"/>
                      <a:pt x="1405628" y="1036580"/>
                    </a:cubicBezTo>
                    <a:cubicBezTo>
                      <a:pt x="1404552" y="1040337"/>
                      <a:pt x="1400681" y="1042592"/>
                      <a:pt x="1396917" y="1041518"/>
                    </a:cubicBezTo>
                    <a:cubicBezTo>
                      <a:pt x="1393045" y="1040552"/>
                      <a:pt x="1390787" y="1036580"/>
                      <a:pt x="1391862" y="1032823"/>
                    </a:cubicBezTo>
                    <a:cubicBezTo>
                      <a:pt x="1399605" y="1002765"/>
                      <a:pt x="1405090" y="962832"/>
                      <a:pt x="1408639" y="918926"/>
                    </a:cubicBezTo>
                    <a:close/>
                    <a:moveTo>
                      <a:pt x="1461549" y="1632581"/>
                    </a:moveTo>
                    <a:cubicBezTo>
                      <a:pt x="1455312" y="1735958"/>
                      <a:pt x="1448429" y="1839335"/>
                      <a:pt x="1440471" y="1942605"/>
                    </a:cubicBezTo>
                    <a:cubicBezTo>
                      <a:pt x="1432406" y="2045767"/>
                      <a:pt x="1423049" y="2148929"/>
                      <a:pt x="1413586" y="2252092"/>
                    </a:cubicBezTo>
                    <a:cubicBezTo>
                      <a:pt x="1411758" y="2271629"/>
                      <a:pt x="1409607" y="2291166"/>
                      <a:pt x="1407348" y="2310597"/>
                    </a:cubicBezTo>
                    <a:cubicBezTo>
                      <a:pt x="1398100" y="2388210"/>
                      <a:pt x="1386163" y="2465394"/>
                      <a:pt x="1378742" y="2543222"/>
                    </a:cubicBezTo>
                    <a:cubicBezTo>
                      <a:pt x="1376807" y="2564262"/>
                      <a:pt x="1368311" y="2597755"/>
                      <a:pt x="1365838" y="2626632"/>
                    </a:cubicBezTo>
                    <a:cubicBezTo>
                      <a:pt x="1364869" y="2639299"/>
                      <a:pt x="1364977" y="2651000"/>
                      <a:pt x="1367666" y="2660125"/>
                    </a:cubicBezTo>
                    <a:cubicBezTo>
                      <a:pt x="1368741" y="2663775"/>
                      <a:pt x="1366698" y="2667532"/>
                      <a:pt x="1363041" y="2668605"/>
                    </a:cubicBezTo>
                    <a:cubicBezTo>
                      <a:pt x="1359385" y="2669679"/>
                      <a:pt x="1355621" y="2667639"/>
                      <a:pt x="1354545" y="2664097"/>
                    </a:cubicBezTo>
                    <a:cubicBezTo>
                      <a:pt x="1351319" y="2653576"/>
                      <a:pt x="1350781" y="2640158"/>
                      <a:pt x="1351857" y="2625558"/>
                    </a:cubicBezTo>
                    <a:cubicBezTo>
                      <a:pt x="1353900" y="2596574"/>
                      <a:pt x="1362073" y="2563081"/>
                      <a:pt x="1363794" y="2541934"/>
                    </a:cubicBezTo>
                    <a:cubicBezTo>
                      <a:pt x="1365407" y="2522396"/>
                      <a:pt x="1367343" y="2502859"/>
                      <a:pt x="1369494" y="2483321"/>
                    </a:cubicBezTo>
                    <a:cubicBezTo>
                      <a:pt x="1377882" y="2405708"/>
                      <a:pt x="1389066" y="2328309"/>
                      <a:pt x="1395734" y="2250481"/>
                    </a:cubicBezTo>
                    <a:cubicBezTo>
                      <a:pt x="1401111" y="2188541"/>
                      <a:pt x="1406166" y="2126708"/>
                      <a:pt x="1411220" y="2064875"/>
                    </a:cubicBezTo>
                    <a:cubicBezTo>
                      <a:pt x="1416274" y="2002935"/>
                      <a:pt x="1421221" y="1941102"/>
                      <a:pt x="1426061" y="1879162"/>
                    </a:cubicBezTo>
                    <a:cubicBezTo>
                      <a:pt x="1432513" y="1796610"/>
                      <a:pt x="1438750" y="1714059"/>
                      <a:pt x="1444343" y="1631508"/>
                    </a:cubicBezTo>
                    <a:cubicBezTo>
                      <a:pt x="1448644" y="1569567"/>
                      <a:pt x="1447891" y="1506661"/>
                      <a:pt x="1450580" y="1444291"/>
                    </a:cubicBezTo>
                    <a:cubicBezTo>
                      <a:pt x="1451763" y="1417239"/>
                      <a:pt x="1453699" y="1390295"/>
                      <a:pt x="1456817" y="1363565"/>
                    </a:cubicBezTo>
                    <a:cubicBezTo>
                      <a:pt x="1457248" y="1359700"/>
                      <a:pt x="1460797" y="1356909"/>
                      <a:pt x="1464668" y="1357339"/>
                    </a:cubicBezTo>
                    <a:cubicBezTo>
                      <a:pt x="1468539" y="1357768"/>
                      <a:pt x="1471443" y="1361311"/>
                      <a:pt x="1471013" y="1365175"/>
                    </a:cubicBezTo>
                    <a:cubicBezTo>
                      <a:pt x="1468217" y="1391583"/>
                      <a:pt x="1466711" y="1418205"/>
                      <a:pt x="1465851" y="1444828"/>
                    </a:cubicBezTo>
                    <a:cubicBezTo>
                      <a:pt x="1463808" y="1507412"/>
                      <a:pt x="1465206" y="1570426"/>
                      <a:pt x="1461549" y="1632581"/>
                    </a:cubicBezTo>
                    <a:close/>
                    <a:moveTo>
                      <a:pt x="1557261" y="2314891"/>
                    </a:moveTo>
                    <a:cubicBezTo>
                      <a:pt x="1556938" y="2315213"/>
                      <a:pt x="1556723" y="2315535"/>
                      <a:pt x="1556508" y="2315964"/>
                    </a:cubicBezTo>
                    <a:cubicBezTo>
                      <a:pt x="1555863" y="2315749"/>
                      <a:pt x="1556293" y="2315105"/>
                      <a:pt x="1557154" y="2314461"/>
                    </a:cubicBezTo>
                    <a:cubicBezTo>
                      <a:pt x="1557154" y="2314569"/>
                      <a:pt x="1557261" y="2314676"/>
                      <a:pt x="1557261" y="2314891"/>
                    </a:cubicBezTo>
                    <a:close/>
                    <a:moveTo>
                      <a:pt x="1551669" y="2228475"/>
                    </a:moveTo>
                    <a:cubicBezTo>
                      <a:pt x="1552744" y="2232983"/>
                      <a:pt x="1568123" y="2287517"/>
                      <a:pt x="1570381" y="2309309"/>
                    </a:cubicBezTo>
                    <a:cubicBezTo>
                      <a:pt x="1571026" y="2315213"/>
                      <a:pt x="1570381" y="2319507"/>
                      <a:pt x="1569521" y="2321332"/>
                    </a:cubicBezTo>
                    <a:cubicBezTo>
                      <a:pt x="1568338" y="2323479"/>
                      <a:pt x="1566832" y="2324659"/>
                      <a:pt x="1565219" y="2325304"/>
                    </a:cubicBezTo>
                    <a:cubicBezTo>
                      <a:pt x="1561670" y="2326699"/>
                      <a:pt x="1557691" y="2324981"/>
                      <a:pt x="1556293" y="2321439"/>
                    </a:cubicBezTo>
                    <a:cubicBezTo>
                      <a:pt x="1555648" y="2319614"/>
                      <a:pt x="1555756" y="2317574"/>
                      <a:pt x="1556508" y="2315964"/>
                    </a:cubicBezTo>
                    <a:cubicBezTo>
                      <a:pt x="1556616" y="2315964"/>
                      <a:pt x="1556723" y="2316071"/>
                      <a:pt x="1556831" y="2316071"/>
                    </a:cubicBezTo>
                    <a:cubicBezTo>
                      <a:pt x="1557261" y="2316179"/>
                      <a:pt x="1557369" y="2315642"/>
                      <a:pt x="1557261" y="2314891"/>
                    </a:cubicBezTo>
                    <a:cubicBezTo>
                      <a:pt x="1557691" y="2314247"/>
                      <a:pt x="1558336" y="2313710"/>
                      <a:pt x="1558982" y="2313173"/>
                    </a:cubicBezTo>
                    <a:cubicBezTo>
                      <a:pt x="1558336" y="2313603"/>
                      <a:pt x="1557691" y="2314032"/>
                      <a:pt x="1557154" y="2314461"/>
                    </a:cubicBezTo>
                    <a:cubicBezTo>
                      <a:pt x="1556938" y="2313388"/>
                      <a:pt x="1556616" y="2312100"/>
                      <a:pt x="1556401" y="2311026"/>
                    </a:cubicBezTo>
                    <a:cubicBezTo>
                      <a:pt x="1553390" y="2289878"/>
                      <a:pt x="1536398" y="2237385"/>
                      <a:pt x="1535107" y="2232983"/>
                    </a:cubicBezTo>
                    <a:cubicBezTo>
                      <a:pt x="1525859" y="2200242"/>
                      <a:pt x="1515642" y="2167608"/>
                      <a:pt x="1505103" y="2135081"/>
                    </a:cubicBezTo>
                    <a:cubicBezTo>
                      <a:pt x="1498221" y="2113397"/>
                      <a:pt x="1491123" y="2091712"/>
                      <a:pt x="1483810" y="2070243"/>
                    </a:cubicBezTo>
                    <a:cubicBezTo>
                      <a:pt x="1471551" y="2034281"/>
                      <a:pt x="1458646" y="1998641"/>
                      <a:pt x="1444450" y="1963538"/>
                    </a:cubicBezTo>
                    <a:cubicBezTo>
                      <a:pt x="1442945" y="1959888"/>
                      <a:pt x="1444558" y="1955701"/>
                      <a:pt x="1448214" y="1954198"/>
                    </a:cubicBezTo>
                    <a:cubicBezTo>
                      <a:pt x="1451871" y="1952695"/>
                      <a:pt x="1456064" y="1954306"/>
                      <a:pt x="1457570" y="1957956"/>
                    </a:cubicBezTo>
                    <a:cubicBezTo>
                      <a:pt x="1477035" y="2001539"/>
                      <a:pt x="1494994" y="2045982"/>
                      <a:pt x="1510803" y="2091068"/>
                    </a:cubicBezTo>
                    <a:cubicBezTo>
                      <a:pt x="1517148" y="2109210"/>
                      <a:pt x="1523063" y="2127352"/>
                      <a:pt x="1528655" y="2145602"/>
                    </a:cubicBezTo>
                    <a:cubicBezTo>
                      <a:pt x="1537043" y="2173083"/>
                      <a:pt x="1544464" y="2200779"/>
                      <a:pt x="1551669" y="2228475"/>
                    </a:cubicBezTo>
                    <a:close/>
                    <a:moveTo>
                      <a:pt x="1640176" y="1927254"/>
                    </a:moveTo>
                    <a:cubicBezTo>
                      <a:pt x="1660931" y="1976420"/>
                      <a:pt x="1680289" y="2026230"/>
                      <a:pt x="1706313" y="2072389"/>
                    </a:cubicBezTo>
                    <a:cubicBezTo>
                      <a:pt x="1708249" y="2075717"/>
                      <a:pt x="1707174" y="2079904"/>
                      <a:pt x="1703840" y="2081729"/>
                    </a:cubicBezTo>
                    <a:cubicBezTo>
                      <a:pt x="1700614" y="2083661"/>
                      <a:pt x="1696420" y="2082588"/>
                      <a:pt x="1694484" y="2079367"/>
                    </a:cubicBezTo>
                    <a:cubicBezTo>
                      <a:pt x="1662221" y="2025800"/>
                      <a:pt x="1638455" y="1967295"/>
                      <a:pt x="1612322" y="1910293"/>
                    </a:cubicBezTo>
                    <a:cubicBezTo>
                      <a:pt x="1605439" y="1895264"/>
                      <a:pt x="1598449" y="1880235"/>
                      <a:pt x="1591137" y="1865528"/>
                    </a:cubicBezTo>
                    <a:cubicBezTo>
                      <a:pt x="1580060" y="1843522"/>
                      <a:pt x="1568338" y="1821945"/>
                      <a:pt x="1554895" y="1801334"/>
                    </a:cubicBezTo>
                    <a:cubicBezTo>
                      <a:pt x="1531666" y="1765801"/>
                      <a:pt x="1503705" y="1733060"/>
                      <a:pt x="1466603" y="1705686"/>
                    </a:cubicBezTo>
                    <a:cubicBezTo>
                      <a:pt x="1463377" y="1703431"/>
                      <a:pt x="1462625" y="1699030"/>
                      <a:pt x="1464883" y="1695810"/>
                    </a:cubicBezTo>
                    <a:cubicBezTo>
                      <a:pt x="1467249" y="1692589"/>
                      <a:pt x="1471658" y="1691838"/>
                      <a:pt x="1474885" y="1694092"/>
                    </a:cubicBezTo>
                    <a:cubicBezTo>
                      <a:pt x="1528010" y="1731020"/>
                      <a:pt x="1564896" y="1777931"/>
                      <a:pt x="1594040" y="1829781"/>
                    </a:cubicBezTo>
                    <a:cubicBezTo>
                      <a:pt x="1611462" y="1861019"/>
                      <a:pt x="1626088" y="1893976"/>
                      <a:pt x="1640176" y="1927254"/>
                    </a:cubicBezTo>
                    <a:close/>
                    <a:moveTo>
                      <a:pt x="1735027" y="1768055"/>
                    </a:moveTo>
                    <a:cubicBezTo>
                      <a:pt x="1738038" y="1770202"/>
                      <a:pt x="1738791" y="1774496"/>
                      <a:pt x="1736533" y="1777502"/>
                    </a:cubicBezTo>
                    <a:cubicBezTo>
                      <a:pt x="1734382" y="1780615"/>
                      <a:pt x="1730080" y="1781259"/>
                      <a:pt x="1727069" y="1779112"/>
                    </a:cubicBezTo>
                    <a:cubicBezTo>
                      <a:pt x="1718143" y="1772993"/>
                      <a:pt x="1709540" y="1762259"/>
                      <a:pt x="1701367" y="1749377"/>
                    </a:cubicBezTo>
                    <a:cubicBezTo>
                      <a:pt x="1685881" y="1724794"/>
                      <a:pt x="1672115" y="1692267"/>
                      <a:pt x="1659855" y="1675628"/>
                    </a:cubicBezTo>
                    <a:cubicBezTo>
                      <a:pt x="1645875" y="1656091"/>
                      <a:pt x="1630927" y="1637519"/>
                      <a:pt x="1615549" y="1619485"/>
                    </a:cubicBezTo>
                    <a:cubicBezTo>
                      <a:pt x="1605224" y="1607354"/>
                      <a:pt x="1594685" y="1595438"/>
                      <a:pt x="1583932" y="1583737"/>
                    </a:cubicBezTo>
                    <a:cubicBezTo>
                      <a:pt x="1557046" y="1554431"/>
                      <a:pt x="1528763" y="1526413"/>
                      <a:pt x="1499189" y="1498932"/>
                    </a:cubicBezTo>
                    <a:cubicBezTo>
                      <a:pt x="1496285" y="1496355"/>
                      <a:pt x="1495963" y="1491847"/>
                      <a:pt x="1498651" y="1488841"/>
                    </a:cubicBezTo>
                    <a:cubicBezTo>
                      <a:pt x="1501232" y="1485943"/>
                      <a:pt x="1505749" y="1485728"/>
                      <a:pt x="1508652" y="1488304"/>
                    </a:cubicBezTo>
                    <a:cubicBezTo>
                      <a:pt x="1530914" y="1507412"/>
                      <a:pt x="1552637" y="1526735"/>
                      <a:pt x="1573392" y="1546917"/>
                    </a:cubicBezTo>
                    <a:cubicBezTo>
                      <a:pt x="1587480" y="1560443"/>
                      <a:pt x="1601030" y="1574398"/>
                      <a:pt x="1614150" y="1588783"/>
                    </a:cubicBezTo>
                    <a:cubicBezTo>
                      <a:pt x="1625120" y="1600699"/>
                      <a:pt x="1635659" y="1613151"/>
                      <a:pt x="1645767" y="1625926"/>
                    </a:cubicBezTo>
                    <a:cubicBezTo>
                      <a:pt x="1655877" y="1638593"/>
                      <a:pt x="1665448" y="1651689"/>
                      <a:pt x="1674696" y="1665215"/>
                    </a:cubicBezTo>
                    <a:cubicBezTo>
                      <a:pt x="1686526" y="1682606"/>
                      <a:pt x="1699538" y="1715991"/>
                      <a:pt x="1714379" y="1741540"/>
                    </a:cubicBezTo>
                    <a:cubicBezTo>
                      <a:pt x="1720939" y="1752812"/>
                      <a:pt x="1727607" y="1762473"/>
                      <a:pt x="1735027" y="1768055"/>
                    </a:cubicBezTo>
                    <a:close/>
                    <a:moveTo>
                      <a:pt x="1273352" y="1823984"/>
                    </a:moveTo>
                    <a:cubicBezTo>
                      <a:pt x="1292494" y="1804339"/>
                      <a:pt x="1311852" y="1784909"/>
                      <a:pt x="1331639" y="1765908"/>
                    </a:cubicBezTo>
                    <a:cubicBezTo>
                      <a:pt x="1342501" y="1755281"/>
                      <a:pt x="1353793" y="1744975"/>
                      <a:pt x="1365084" y="1734777"/>
                    </a:cubicBezTo>
                    <a:cubicBezTo>
                      <a:pt x="1376484" y="1724579"/>
                      <a:pt x="1388098" y="1714381"/>
                      <a:pt x="1399605" y="1704398"/>
                    </a:cubicBezTo>
                    <a:cubicBezTo>
                      <a:pt x="1403477" y="1700962"/>
                      <a:pt x="1410790" y="1697957"/>
                      <a:pt x="1417242" y="1694736"/>
                    </a:cubicBezTo>
                    <a:cubicBezTo>
                      <a:pt x="1423157" y="1691838"/>
                      <a:pt x="1428642" y="1688832"/>
                      <a:pt x="1431653" y="1685934"/>
                    </a:cubicBezTo>
                    <a:cubicBezTo>
                      <a:pt x="1434557" y="1683250"/>
                      <a:pt x="1435954" y="1680351"/>
                      <a:pt x="1436170" y="1677668"/>
                    </a:cubicBezTo>
                    <a:cubicBezTo>
                      <a:pt x="1436492" y="1674555"/>
                      <a:pt x="1435632" y="1671119"/>
                      <a:pt x="1432083" y="1667899"/>
                    </a:cubicBezTo>
                    <a:cubicBezTo>
                      <a:pt x="1429287" y="1665430"/>
                      <a:pt x="1424985" y="1665537"/>
                      <a:pt x="1422404" y="1668328"/>
                    </a:cubicBezTo>
                    <a:cubicBezTo>
                      <a:pt x="1420361" y="1670475"/>
                      <a:pt x="1420038" y="1673803"/>
                      <a:pt x="1421436" y="1676272"/>
                    </a:cubicBezTo>
                    <a:cubicBezTo>
                      <a:pt x="1418318" y="1678634"/>
                      <a:pt x="1413048" y="1680781"/>
                      <a:pt x="1407779" y="1683035"/>
                    </a:cubicBezTo>
                    <a:cubicBezTo>
                      <a:pt x="1400788" y="1686041"/>
                      <a:pt x="1393906" y="1689261"/>
                      <a:pt x="1389711" y="1692697"/>
                    </a:cubicBezTo>
                    <a:cubicBezTo>
                      <a:pt x="1375408" y="1704290"/>
                      <a:pt x="1360998" y="1716099"/>
                      <a:pt x="1347018" y="1728122"/>
                    </a:cubicBezTo>
                    <a:cubicBezTo>
                      <a:pt x="1337554" y="1736173"/>
                      <a:pt x="1328305" y="1744439"/>
                      <a:pt x="1319164" y="1752812"/>
                    </a:cubicBezTo>
                    <a:cubicBezTo>
                      <a:pt x="1298947" y="1771705"/>
                      <a:pt x="1278836" y="1790706"/>
                      <a:pt x="1259479" y="1810566"/>
                    </a:cubicBezTo>
                    <a:cubicBezTo>
                      <a:pt x="1246574" y="1823769"/>
                      <a:pt x="1233992" y="1837296"/>
                      <a:pt x="1221732" y="1851036"/>
                    </a:cubicBezTo>
                    <a:cubicBezTo>
                      <a:pt x="1190975" y="1885602"/>
                      <a:pt x="1162262" y="1921994"/>
                      <a:pt x="1136237" y="1960103"/>
                    </a:cubicBezTo>
                    <a:cubicBezTo>
                      <a:pt x="1133978" y="1963323"/>
                      <a:pt x="1134731" y="1967724"/>
                      <a:pt x="1137957" y="1970086"/>
                    </a:cubicBezTo>
                    <a:cubicBezTo>
                      <a:pt x="1141184" y="1972340"/>
                      <a:pt x="1145593" y="1971589"/>
                      <a:pt x="1147851" y="1968368"/>
                    </a:cubicBezTo>
                    <a:cubicBezTo>
                      <a:pt x="1169359" y="1938955"/>
                      <a:pt x="1192803" y="1910937"/>
                      <a:pt x="1217108" y="1883777"/>
                    </a:cubicBezTo>
                    <a:cubicBezTo>
                      <a:pt x="1235282" y="1863381"/>
                      <a:pt x="1254209" y="1843522"/>
                      <a:pt x="1273352" y="1823984"/>
                    </a:cubicBezTo>
                    <a:close/>
                    <a:moveTo>
                      <a:pt x="1422942" y="1678097"/>
                    </a:moveTo>
                    <a:cubicBezTo>
                      <a:pt x="1422942" y="1678097"/>
                      <a:pt x="1422834" y="1677990"/>
                      <a:pt x="1422727" y="1677990"/>
                    </a:cubicBezTo>
                    <a:cubicBezTo>
                      <a:pt x="1422619" y="1677882"/>
                      <a:pt x="1422512" y="1677775"/>
                      <a:pt x="1422404" y="1677668"/>
                    </a:cubicBezTo>
                    <a:cubicBezTo>
                      <a:pt x="1422512" y="1678097"/>
                      <a:pt x="1422619" y="1678312"/>
                      <a:pt x="1422942" y="1678097"/>
                    </a:cubicBezTo>
                    <a:close/>
                    <a:moveTo>
                      <a:pt x="1286687" y="2109532"/>
                    </a:moveTo>
                    <a:cubicBezTo>
                      <a:pt x="1271954" y="2127996"/>
                      <a:pt x="1257651" y="2146568"/>
                      <a:pt x="1243993" y="2165783"/>
                    </a:cubicBezTo>
                    <a:cubicBezTo>
                      <a:pt x="1225926" y="2191117"/>
                      <a:pt x="1208934" y="2217310"/>
                      <a:pt x="1193664" y="2245221"/>
                    </a:cubicBezTo>
                    <a:cubicBezTo>
                      <a:pt x="1191836" y="2248656"/>
                      <a:pt x="1187534" y="2250052"/>
                      <a:pt x="1183985" y="2248227"/>
                    </a:cubicBezTo>
                    <a:cubicBezTo>
                      <a:pt x="1180543" y="2246402"/>
                      <a:pt x="1179146" y="2242001"/>
                      <a:pt x="1180974" y="2238566"/>
                    </a:cubicBezTo>
                    <a:cubicBezTo>
                      <a:pt x="1199256" y="2202282"/>
                      <a:pt x="1219796" y="2168252"/>
                      <a:pt x="1242810" y="2135833"/>
                    </a:cubicBezTo>
                    <a:cubicBezTo>
                      <a:pt x="1254317" y="2119516"/>
                      <a:pt x="1266469" y="2103736"/>
                      <a:pt x="1279159" y="2088170"/>
                    </a:cubicBezTo>
                    <a:cubicBezTo>
                      <a:pt x="1291634" y="2072819"/>
                      <a:pt x="1304861" y="2058005"/>
                      <a:pt x="1318304" y="2043083"/>
                    </a:cubicBezTo>
                    <a:lnTo>
                      <a:pt x="1373473" y="1982324"/>
                    </a:lnTo>
                    <a:cubicBezTo>
                      <a:pt x="1378635" y="1976742"/>
                      <a:pt x="1391970" y="1969120"/>
                      <a:pt x="1398960" y="1963430"/>
                    </a:cubicBezTo>
                    <a:cubicBezTo>
                      <a:pt x="1398530" y="1962250"/>
                      <a:pt x="1398315" y="1960961"/>
                      <a:pt x="1398637" y="1959566"/>
                    </a:cubicBezTo>
                    <a:cubicBezTo>
                      <a:pt x="1399283" y="1955916"/>
                      <a:pt x="1402832" y="1953447"/>
                      <a:pt x="1406596" y="1954091"/>
                    </a:cubicBezTo>
                    <a:cubicBezTo>
                      <a:pt x="1410359" y="1954735"/>
                      <a:pt x="1412403" y="1956560"/>
                      <a:pt x="1413478" y="1958063"/>
                    </a:cubicBezTo>
                    <a:cubicBezTo>
                      <a:pt x="1414876" y="1959888"/>
                      <a:pt x="1415414" y="1962035"/>
                      <a:pt x="1414984" y="1964504"/>
                    </a:cubicBezTo>
                    <a:cubicBezTo>
                      <a:pt x="1414661" y="1966865"/>
                      <a:pt x="1412188" y="1970623"/>
                      <a:pt x="1407779" y="1974380"/>
                    </a:cubicBezTo>
                    <a:cubicBezTo>
                      <a:pt x="1401326" y="1979962"/>
                      <a:pt x="1389604" y="1987262"/>
                      <a:pt x="1385087" y="1992522"/>
                    </a:cubicBezTo>
                    <a:lnTo>
                      <a:pt x="1331962" y="2055106"/>
                    </a:lnTo>
                    <a:cubicBezTo>
                      <a:pt x="1316261" y="2073034"/>
                      <a:pt x="1301313" y="2091283"/>
                      <a:pt x="1286687" y="2109532"/>
                    </a:cubicBezTo>
                    <a:close/>
                    <a:moveTo>
                      <a:pt x="1363579" y="2274742"/>
                    </a:moveTo>
                    <a:lnTo>
                      <a:pt x="1345835" y="2299540"/>
                    </a:lnTo>
                    <a:cubicBezTo>
                      <a:pt x="1339920" y="2307698"/>
                      <a:pt x="1334113" y="2316071"/>
                      <a:pt x="1328090" y="2324230"/>
                    </a:cubicBezTo>
                    <a:cubicBezTo>
                      <a:pt x="1322391" y="2331852"/>
                      <a:pt x="1316584" y="2339366"/>
                      <a:pt x="1310884" y="2346881"/>
                    </a:cubicBezTo>
                    <a:cubicBezTo>
                      <a:pt x="1302280" y="2358260"/>
                      <a:pt x="1293570" y="2369424"/>
                      <a:pt x="1285289" y="2380910"/>
                    </a:cubicBezTo>
                    <a:cubicBezTo>
                      <a:pt x="1283138" y="2384238"/>
                      <a:pt x="1278729" y="2385204"/>
                      <a:pt x="1275395" y="2383057"/>
                    </a:cubicBezTo>
                    <a:cubicBezTo>
                      <a:pt x="1272061" y="2380910"/>
                      <a:pt x="1271094" y="2376509"/>
                      <a:pt x="1273244" y="2373181"/>
                    </a:cubicBezTo>
                    <a:cubicBezTo>
                      <a:pt x="1281955" y="2358367"/>
                      <a:pt x="1290988" y="2343768"/>
                      <a:pt x="1300667" y="2329490"/>
                    </a:cubicBezTo>
                    <a:cubicBezTo>
                      <a:pt x="1304431" y="2323908"/>
                      <a:pt x="1308410" y="2318219"/>
                      <a:pt x="1312497" y="2312744"/>
                    </a:cubicBezTo>
                    <a:cubicBezTo>
                      <a:pt x="1318734" y="2304585"/>
                      <a:pt x="1325294" y="2296641"/>
                      <a:pt x="1331639" y="2288698"/>
                    </a:cubicBezTo>
                    <a:lnTo>
                      <a:pt x="1351427" y="2265403"/>
                    </a:lnTo>
                    <a:cubicBezTo>
                      <a:pt x="1351750" y="2265081"/>
                      <a:pt x="1357557" y="2258533"/>
                      <a:pt x="1359923" y="2255205"/>
                    </a:cubicBezTo>
                    <a:lnTo>
                      <a:pt x="1359923" y="2255956"/>
                    </a:lnTo>
                    <a:cubicBezTo>
                      <a:pt x="1359923" y="2255634"/>
                      <a:pt x="1360030" y="2255205"/>
                      <a:pt x="1360245" y="2254775"/>
                    </a:cubicBezTo>
                    <a:lnTo>
                      <a:pt x="1359923" y="2255205"/>
                    </a:lnTo>
                    <a:cubicBezTo>
                      <a:pt x="1359923" y="2254775"/>
                      <a:pt x="1359923" y="2254346"/>
                      <a:pt x="1360353" y="2254453"/>
                    </a:cubicBezTo>
                    <a:lnTo>
                      <a:pt x="1360353" y="2254346"/>
                    </a:lnTo>
                    <a:cubicBezTo>
                      <a:pt x="1361751" y="2250911"/>
                      <a:pt x="1365622" y="2249193"/>
                      <a:pt x="1369171" y="2250481"/>
                    </a:cubicBezTo>
                    <a:cubicBezTo>
                      <a:pt x="1371645" y="2251340"/>
                      <a:pt x="1373688" y="2253487"/>
                      <a:pt x="1373580" y="2257566"/>
                    </a:cubicBezTo>
                    <a:cubicBezTo>
                      <a:pt x="1373580" y="2258318"/>
                      <a:pt x="1373150" y="2259928"/>
                      <a:pt x="1372075" y="2261860"/>
                    </a:cubicBezTo>
                    <a:cubicBezTo>
                      <a:pt x="1370031" y="2265510"/>
                      <a:pt x="1363902" y="2274313"/>
                      <a:pt x="1363579" y="2274742"/>
                    </a:cubicBezTo>
                    <a:close/>
                    <a:moveTo>
                      <a:pt x="1313787" y="1026275"/>
                    </a:moveTo>
                    <a:lnTo>
                      <a:pt x="1313572" y="1025953"/>
                    </a:lnTo>
                    <a:cubicBezTo>
                      <a:pt x="1314325" y="1025953"/>
                      <a:pt x="1314970" y="1026060"/>
                      <a:pt x="1314755" y="1026489"/>
                    </a:cubicBezTo>
                    <a:cubicBezTo>
                      <a:pt x="1314433" y="1026382"/>
                      <a:pt x="1314110" y="1026382"/>
                      <a:pt x="1313787" y="1026275"/>
                    </a:cubicBezTo>
                    <a:close/>
                    <a:moveTo>
                      <a:pt x="944813" y="524311"/>
                    </a:moveTo>
                    <a:lnTo>
                      <a:pt x="945135" y="524848"/>
                    </a:lnTo>
                    <a:cubicBezTo>
                      <a:pt x="944813" y="525170"/>
                      <a:pt x="944598" y="524633"/>
                      <a:pt x="944383" y="523989"/>
                    </a:cubicBezTo>
                    <a:lnTo>
                      <a:pt x="944813" y="524311"/>
                    </a:lnTo>
                    <a:close/>
                    <a:moveTo>
                      <a:pt x="829098" y="444229"/>
                    </a:moveTo>
                    <a:cubicBezTo>
                      <a:pt x="809203" y="433709"/>
                      <a:pt x="788233" y="422544"/>
                      <a:pt x="767369" y="411380"/>
                    </a:cubicBezTo>
                    <a:cubicBezTo>
                      <a:pt x="746399" y="400323"/>
                      <a:pt x="725428" y="389266"/>
                      <a:pt x="705748" y="378424"/>
                    </a:cubicBezTo>
                    <a:cubicBezTo>
                      <a:pt x="669830" y="358672"/>
                      <a:pt x="637890" y="339993"/>
                      <a:pt x="616919" y="324428"/>
                    </a:cubicBezTo>
                    <a:cubicBezTo>
                      <a:pt x="613801" y="321959"/>
                      <a:pt x="609391" y="322495"/>
                      <a:pt x="606918" y="325608"/>
                    </a:cubicBezTo>
                    <a:cubicBezTo>
                      <a:pt x="604552" y="328722"/>
                      <a:pt x="605090" y="333230"/>
                      <a:pt x="608208" y="335592"/>
                    </a:cubicBezTo>
                    <a:cubicBezTo>
                      <a:pt x="627028" y="350836"/>
                      <a:pt x="654881" y="369085"/>
                      <a:pt x="686713" y="388085"/>
                    </a:cubicBezTo>
                    <a:cubicBezTo>
                      <a:pt x="703920" y="398284"/>
                      <a:pt x="722310" y="408804"/>
                      <a:pt x="741022" y="419109"/>
                    </a:cubicBezTo>
                    <a:cubicBezTo>
                      <a:pt x="765864" y="432635"/>
                      <a:pt x="791459" y="445839"/>
                      <a:pt x="815763" y="458184"/>
                    </a:cubicBezTo>
                    <a:cubicBezTo>
                      <a:pt x="862651" y="481908"/>
                      <a:pt x="904915" y="502197"/>
                      <a:pt x="928252" y="514650"/>
                    </a:cubicBezTo>
                    <a:cubicBezTo>
                      <a:pt x="936102" y="518836"/>
                      <a:pt x="941694" y="521950"/>
                      <a:pt x="944383" y="523989"/>
                    </a:cubicBezTo>
                    <a:cubicBezTo>
                      <a:pt x="944275" y="523560"/>
                      <a:pt x="944275" y="523023"/>
                      <a:pt x="944275" y="522594"/>
                    </a:cubicBezTo>
                    <a:cubicBezTo>
                      <a:pt x="944383" y="523238"/>
                      <a:pt x="944598" y="523775"/>
                      <a:pt x="944813" y="524311"/>
                    </a:cubicBezTo>
                    <a:lnTo>
                      <a:pt x="945135" y="524633"/>
                    </a:lnTo>
                    <a:cubicBezTo>
                      <a:pt x="945243" y="524633"/>
                      <a:pt x="945458" y="524741"/>
                      <a:pt x="945350" y="524741"/>
                    </a:cubicBezTo>
                    <a:cubicBezTo>
                      <a:pt x="945243" y="524848"/>
                      <a:pt x="945243" y="524848"/>
                      <a:pt x="945135" y="524848"/>
                    </a:cubicBezTo>
                    <a:cubicBezTo>
                      <a:pt x="945888" y="526029"/>
                      <a:pt x="946856" y="526888"/>
                      <a:pt x="948039" y="527424"/>
                    </a:cubicBezTo>
                    <a:cubicBezTo>
                      <a:pt x="948469" y="527639"/>
                      <a:pt x="948792" y="526888"/>
                      <a:pt x="949222" y="526995"/>
                    </a:cubicBezTo>
                    <a:cubicBezTo>
                      <a:pt x="949545" y="527424"/>
                      <a:pt x="949760" y="527746"/>
                      <a:pt x="950082" y="528176"/>
                    </a:cubicBezTo>
                    <a:cubicBezTo>
                      <a:pt x="993314" y="592263"/>
                      <a:pt x="1036330" y="655814"/>
                      <a:pt x="1079347" y="719150"/>
                    </a:cubicBezTo>
                    <a:cubicBezTo>
                      <a:pt x="1050096" y="710884"/>
                      <a:pt x="994067" y="694245"/>
                      <a:pt x="929649" y="670735"/>
                    </a:cubicBezTo>
                    <a:cubicBezTo>
                      <a:pt x="893838" y="657746"/>
                      <a:pt x="855769" y="642717"/>
                      <a:pt x="818559" y="625971"/>
                    </a:cubicBezTo>
                    <a:cubicBezTo>
                      <a:pt x="787695" y="612230"/>
                      <a:pt x="757476" y="597416"/>
                      <a:pt x="729945" y="581314"/>
                    </a:cubicBezTo>
                    <a:cubicBezTo>
                      <a:pt x="699296" y="563386"/>
                      <a:pt x="671873" y="544063"/>
                      <a:pt x="650580" y="523345"/>
                    </a:cubicBezTo>
                    <a:cubicBezTo>
                      <a:pt x="647891" y="520554"/>
                      <a:pt x="643374" y="520447"/>
                      <a:pt x="640578" y="523238"/>
                    </a:cubicBezTo>
                    <a:cubicBezTo>
                      <a:pt x="637674" y="526029"/>
                      <a:pt x="637674" y="530538"/>
                      <a:pt x="640471" y="533329"/>
                    </a:cubicBezTo>
                    <a:cubicBezTo>
                      <a:pt x="665850" y="559629"/>
                      <a:pt x="700049" y="584212"/>
                      <a:pt x="738549" y="606433"/>
                    </a:cubicBezTo>
                    <a:cubicBezTo>
                      <a:pt x="761347" y="619637"/>
                      <a:pt x="785759" y="632090"/>
                      <a:pt x="810709" y="643361"/>
                    </a:cubicBezTo>
                    <a:cubicBezTo>
                      <a:pt x="848240" y="660537"/>
                      <a:pt x="887063" y="675351"/>
                      <a:pt x="923412" y="688018"/>
                    </a:cubicBezTo>
                    <a:cubicBezTo>
                      <a:pt x="1003530" y="715714"/>
                      <a:pt x="1071389" y="732246"/>
                      <a:pt x="1091392" y="736862"/>
                    </a:cubicBezTo>
                    <a:cubicBezTo>
                      <a:pt x="1103867" y="755111"/>
                      <a:pt x="1116234" y="773897"/>
                      <a:pt x="1128709" y="792039"/>
                    </a:cubicBezTo>
                    <a:cubicBezTo>
                      <a:pt x="1142366" y="811792"/>
                      <a:pt x="1156347" y="831329"/>
                      <a:pt x="1170435" y="850759"/>
                    </a:cubicBezTo>
                    <a:cubicBezTo>
                      <a:pt x="1176779" y="859455"/>
                      <a:pt x="1183017" y="868257"/>
                      <a:pt x="1189362" y="876845"/>
                    </a:cubicBezTo>
                    <a:cubicBezTo>
                      <a:pt x="1166671" y="876952"/>
                      <a:pt x="1108706" y="864500"/>
                      <a:pt x="1105265" y="864178"/>
                    </a:cubicBezTo>
                    <a:cubicBezTo>
                      <a:pt x="1066012" y="860313"/>
                      <a:pt x="1026867" y="854624"/>
                      <a:pt x="988152" y="847324"/>
                    </a:cubicBezTo>
                    <a:cubicBezTo>
                      <a:pt x="962342" y="842386"/>
                      <a:pt x="936640" y="836804"/>
                      <a:pt x="911367" y="830041"/>
                    </a:cubicBezTo>
                    <a:cubicBezTo>
                      <a:pt x="869319" y="818662"/>
                      <a:pt x="828131" y="804277"/>
                      <a:pt x="788663" y="784954"/>
                    </a:cubicBezTo>
                    <a:cubicBezTo>
                      <a:pt x="785114" y="783237"/>
                      <a:pt x="780812" y="784632"/>
                      <a:pt x="779092" y="788068"/>
                    </a:cubicBezTo>
                    <a:cubicBezTo>
                      <a:pt x="777263" y="791610"/>
                      <a:pt x="778661" y="795904"/>
                      <a:pt x="782210" y="797622"/>
                    </a:cubicBezTo>
                    <a:cubicBezTo>
                      <a:pt x="832002" y="823922"/>
                      <a:pt x="884590" y="843030"/>
                      <a:pt x="938791" y="856449"/>
                    </a:cubicBezTo>
                    <a:cubicBezTo>
                      <a:pt x="960406" y="861709"/>
                      <a:pt x="982345" y="866110"/>
                      <a:pt x="1004391" y="869653"/>
                    </a:cubicBezTo>
                    <a:cubicBezTo>
                      <a:pt x="1037299" y="874913"/>
                      <a:pt x="1070529" y="878348"/>
                      <a:pt x="1103759" y="880924"/>
                    </a:cubicBezTo>
                    <a:cubicBezTo>
                      <a:pt x="1107200" y="881246"/>
                      <a:pt x="1167854" y="892089"/>
                      <a:pt x="1190545" y="891015"/>
                    </a:cubicBezTo>
                    <a:cubicBezTo>
                      <a:pt x="1194309" y="890800"/>
                      <a:pt x="1196137" y="889942"/>
                      <a:pt x="1198288" y="889190"/>
                    </a:cubicBezTo>
                    <a:cubicBezTo>
                      <a:pt x="1218721" y="917101"/>
                      <a:pt x="1239046" y="945012"/>
                      <a:pt x="1259156" y="973137"/>
                    </a:cubicBezTo>
                    <a:cubicBezTo>
                      <a:pt x="1258188" y="973352"/>
                      <a:pt x="1257866" y="973137"/>
                      <a:pt x="1256898" y="973459"/>
                    </a:cubicBezTo>
                    <a:cubicBezTo>
                      <a:pt x="1248295" y="976143"/>
                      <a:pt x="1235282" y="981940"/>
                      <a:pt x="1228292" y="983120"/>
                    </a:cubicBezTo>
                    <a:cubicBezTo>
                      <a:pt x="1214312" y="985589"/>
                      <a:pt x="1200331" y="987736"/>
                      <a:pt x="1186243" y="989561"/>
                    </a:cubicBezTo>
                    <a:cubicBezTo>
                      <a:pt x="1172263" y="991386"/>
                      <a:pt x="1158283" y="992889"/>
                      <a:pt x="1144195" y="993855"/>
                    </a:cubicBezTo>
                    <a:cubicBezTo>
                      <a:pt x="1125267" y="995143"/>
                      <a:pt x="1106340" y="995251"/>
                      <a:pt x="1087413" y="994607"/>
                    </a:cubicBezTo>
                    <a:cubicBezTo>
                      <a:pt x="1068485" y="993963"/>
                      <a:pt x="1049558" y="992567"/>
                      <a:pt x="1030738" y="990313"/>
                    </a:cubicBezTo>
                    <a:cubicBezTo>
                      <a:pt x="992884" y="985697"/>
                      <a:pt x="955459" y="977968"/>
                      <a:pt x="918895" y="967125"/>
                    </a:cubicBezTo>
                    <a:cubicBezTo>
                      <a:pt x="915131" y="965945"/>
                      <a:pt x="911153" y="968092"/>
                      <a:pt x="909969" y="971741"/>
                    </a:cubicBezTo>
                    <a:cubicBezTo>
                      <a:pt x="908787" y="975499"/>
                      <a:pt x="910830" y="979578"/>
                      <a:pt x="914594" y="980759"/>
                    </a:cubicBezTo>
                    <a:cubicBezTo>
                      <a:pt x="951588" y="993211"/>
                      <a:pt x="989658" y="1002980"/>
                      <a:pt x="1028265" y="1008669"/>
                    </a:cubicBezTo>
                    <a:cubicBezTo>
                      <a:pt x="1047622" y="1011460"/>
                      <a:pt x="1067195" y="1013285"/>
                      <a:pt x="1086875" y="1013930"/>
                    </a:cubicBezTo>
                    <a:cubicBezTo>
                      <a:pt x="1106447" y="1014466"/>
                      <a:pt x="1126020" y="1013822"/>
                      <a:pt x="1145700" y="1011997"/>
                    </a:cubicBezTo>
                    <a:cubicBezTo>
                      <a:pt x="1160111" y="1010709"/>
                      <a:pt x="1174521" y="1008777"/>
                      <a:pt x="1188824" y="1006415"/>
                    </a:cubicBezTo>
                    <a:cubicBezTo>
                      <a:pt x="1203020" y="1004053"/>
                      <a:pt x="1217108" y="1001262"/>
                      <a:pt x="1231195" y="998364"/>
                    </a:cubicBezTo>
                    <a:cubicBezTo>
                      <a:pt x="1237756" y="996968"/>
                      <a:pt x="1249155" y="991708"/>
                      <a:pt x="1258081" y="988166"/>
                    </a:cubicBezTo>
                    <a:cubicBezTo>
                      <a:pt x="1259264" y="987629"/>
                      <a:pt x="1260770" y="987092"/>
                      <a:pt x="1262060" y="986663"/>
                    </a:cubicBezTo>
                    <a:cubicBezTo>
                      <a:pt x="1262490" y="987092"/>
                      <a:pt x="1262920" y="987522"/>
                      <a:pt x="1263458" y="987844"/>
                    </a:cubicBezTo>
                    <a:cubicBezTo>
                      <a:pt x="1265394" y="988917"/>
                      <a:pt x="1267007" y="987200"/>
                      <a:pt x="1268943" y="986555"/>
                    </a:cubicBezTo>
                    <a:cubicBezTo>
                      <a:pt x="1270986" y="989561"/>
                      <a:pt x="1287117" y="1015218"/>
                      <a:pt x="1298086" y="1028958"/>
                    </a:cubicBezTo>
                    <a:cubicBezTo>
                      <a:pt x="1302388" y="1034218"/>
                      <a:pt x="1306260" y="1037868"/>
                      <a:pt x="1308625" y="1038942"/>
                    </a:cubicBezTo>
                    <a:cubicBezTo>
                      <a:pt x="1310991" y="1040123"/>
                      <a:pt x="1313035" y="1040123"/>
                      <a:pt x="1314648" y="1039586"/>
                    </a:cubicBezTo>
                    <a:cubicBezTo>
                      <a:pt x="1318304" y="1038620"/>
                      <a:pt x="1320455" y="1034863"/>
                      <a:pt x="1319487" y="1031320"/>
                    </a:cubicBezTo>
                    <a:cubicBezTo>
                      <a:pt x="1318842" y="1028958"/>
                      <a:pt x="1317014" y="1027241"/>
                      <a:pt x="1314863" y="1026489"/>
                    </a:cubicBezTo>
                    <a:cubicBezTo>
                      <a:pt x="1314863" y="1026597"/>
                      <a:pt x="1314863" y="1026704"/>
                      <a:pt x="1314755" y="1026704"/>
                    </a:cubicBezTo>
                    <a:cubicBezTo>
                      <a:pt x="1314540" y="1027026"/>
                      <a:pt x="1314217" y="1026811"/>
                      <a:pt x="1313895" y="1026275"/>
                    </a:cubicBezTo>
                    <a:cubicBezTo>
                      <a:pt x="1313035" y="1026167"/>
                      <a:pt x="1312067" y="1026167"/>
                      <a:pt x="1311099" y="1026489"/>
                    </a:cubicBezTo>
                    <a:cubicBezTo>
                      <a:pt x="1311529" y="1026382"/>
                      <a:pt x="1312712" y="1026060"/>
                      <a:pt x="1313680" y="1025953"/>
                    </a:cubicBezTo>
                    <a:cubicBezTo>
                      <a:pt x="1313357" y="1025631"/>
                      <a:pt x="1313035" y="1025094"/>
                      <a:pt x="1312712" y="1024772"/>
                    </a:cubicBezTo>
                    <a:cubicBezTo>
                      <a:pt x="1307980" y="1019619"/>
                      <a:pt x="1301098" y="1009743"/>
                      <a:pt x="1294860" y="1000296"/>
                    </a:cubicBezTo>
                    <a:cubicBezTo>
                      <a:pt x="1296258" y="999330"/>
                      <a:pt x="1298301" y="999652"/>
                      <a:pt x="1298732" y="997935"/>
                    </a:cubicBezTo>
                    <a:cubicBezTo>
                      <a:pt x="1302926" y="980437"/>
                      <a:pt x="1314110" y="940074"/>
                      <a:pt x="1322068" y="907332"/>
                    </a:cubicBezTo>
                    <a:cubicBezTo>
                      <a:pt x="1326154" y="890800"/>
                      <a:pt x="1329381" y="876201"/>
                      <a:pt x="1330671" y="867291"/>
                    </a:cubicBezTo>
                    <a:cubicBezTo>
                      <a:pt x="1333898" y="844748"/>
                      <a:pt x="1336156" y="815119"/>
                      <a:pt x="1337446" y="782163"/>
                    </a:cubicBezTo>
                    <a:cubicBezTo>
                      <a:pt x="1338199" y="764021"/>
                      <a:pt x="1338522" y="745021"/>
                      <a:pt x="1338629" y="725483"/>
                    </a:cubicBezTo>
                    <a:cubicBezTo>
                      <a:pt x="1338629" y="697358"/>
                      <a:pt x="1338092" y="668481"/>
                      <a:pt x="1337016" y="640677"/>
                    </a:cubicBezTo>
                    <a:cubicBezTo>
                      <a:pt x="1335188" y="591297"/>
                      <a:pt x="1331854" y="545459"/>
                      <a:pt x="1328198" y="513469"/>
                    </a:cubicBezTo>
                    <a:cubicBezTo>
                      <a:pt x="1327768" y="509497"/>
                      <a:pt x="1324326" y="506706"/>
                      <a:pt x="1320455" y="507135"/>
                    </a:cubicBezTo>
                    <a:cubicBezTo>
                      <a:pt x="1316476" y="507457"/>
                      <a:pt x="1313572" y="511000"/>
                      <a:pt x="1314002" y="514865"/>
                    </a:cubicBezTo>
                    <a:cubicBezTo>
                      <a:pt x="1317766" y="557160"/>
                      <a:pt x="1319379" y="623716"/>
                      <a:pt x="1319487" y="690273"/>
                    </a:cubicBezTo>
                    <a:cubicBezTo>
                      <a:pt x="1319487" y="720330"/>
                      <a:pt x="1319272" y="750281"/>
                      <a:pt x="1318519" y="777977"/>
                    </a:cubicBezTo>
                    <a:cubicBezTo>
                      <a:pt x="1317551" y="811684"/>
                      <a:pt x="1316153" y="842064"/>
                      <a:pt x="1313357" y="865037"/>
                    </a:cubicBezTo>
                    <a:cubicBezTo>
                      <a:pt x="1312282" y="873625"/>
                      <a:pt x="1309486" y="887687"/>
                      <a:pt x="1306044" y="903682"/>
                    </a:cubicBezTo>
                    <a:cubicBezTo>
                      <a:pt x="1299699" y="933310"/>
                      <a:pt x="1291311" y="968306"/>
                      <a:pt x="1286902" y="987951"/>
                    </a:cubicBezTo>
                    <a:cubicBezTo>
                      <a:pt x="1283783" y="982906"/>
                      <a:pt x="1281202" y="978827"/>
                      <a:pt x="1280664" y="978075"/>
                    </a:cubicBezTo>
                    <a:cubicBezTo>
                      <a:pt x="1259049" y="946622"/>
                      <a:pt x="1236680" y="915491"/>
                      <a:pt x="1214527" y="884359"/>
                    </a:cubicBezTo>
                    <a:cubicBezTo>
                      <a:pt x="1215279" y="883286"/>
                      <a:pt x="1217108" y="883393"/>
                      <a:pt x="1217215" y="881998"/>
                    </a:cubicBezTo>
                    <a:cubicBezTo>
                      <a:pt x="1217215" y="881998"/>
                      <a:pt x="1223022" y="802667"/>
                      <a:pt x="1226571" y="706482"/>
                    </a:cubicBezTo>
                    <a:cubicBezTo>
                      <a:pt x="1228077" y="668696"/>
                      <a:pt x="1229152" y="628332"/>
                      <a:pt x="1229367" y="589257"/>
                    </a:cubicBezTo>
                    <a:cubicBezTo>
                      <a:pt x="1229475" y="562098"/>
                      <a:pt x="1229152" y="535583"/>
                      <a:pt x="1228399" y="510893"/>
                    </a:cubicBezTo>
                    <a:cubicBezTo>
                      <a:pt x="1226894" y="460868"/>
                      <a:pt x="1223775" y="418143"/>
                      <a:pt x="1218506" y="393024"/>
                    </a:cubicBezTo>
                    <a:cubicBezTo>
                      <a:pt x="1217753" y="389159"/>
                      <a:pt x="1213989" y="386690"/>
                      <a:pt x="1210117" y="387441"/>
                    </a:cubicBezTo>
                    <a:cubicBezTo>
                      <a:pt x="1206246" y="388193"/>
                      <a:pt x="1203772" y="391950"/>
                      <a:pt x="1204526" y="395815"/>
                    </a:cubicBezTo>
                    <a:cubicBezTo>
                      <a:pt x="1209795" y="425228"/>
                      <a:pt x="1210978" y="479117"/>
                      <a:pt x="1210763" y="540414"/>
                    </a:cubicBezTo>
                    <a:cubicBezTo>
                      <a:pt x="1210548" y="566714"/>
                      <a:pt x="1210225" y="594410"/>
                      <a:pt x="1209687" y="622106"/>
                    </a:cubicBezTo>
                    <a:cubicBezTo>
                      <a:pt x="1209365" y="640463"/>
                      <a:pt x="1209150" y="658712"/>
                      <a:pt x="1208827" y="676639"/>
                    </a:cubicBezTo>
                    <a:cubicBezTo>
                      <a:pt x="1207321" y="763592"/>
                      <a:pt x="1204848" y="841312"/>
                      <a:pt x="1203988" y="869438"/>
                    </a:cubicBezTo>
                    <a:cubicBezTo>
                      <a:pt x="1192696" y="853550"/>
                      <a:pt x="1181404" y="837663"/>
                      <a:pt x="1170220" y="821668"/>
                    </a:cubicBezTo>
                    <a:cubicBezTo>
                      <a:pt x="1161078" y="808571"/>
                      <a:pt x="1152045" y="795475"/>
                      <a:pt x="1143119" y="782378"/>
                    </a:cubicBezTo>
                    <a:cubicBezTo>
                      <a:pt x="1115266" y="741478"/>
                      <a:pt x="1087520" y="699397"/>
                      <a:pt x="1059882" y="657746"/>
                    </a:cubicBezTo>
                    <a:cubicBezTo>
                      <a:pt x="1060528" y="657746"/>
                      <a:pt x="1061388" y="657961"/>
                      <a:pt x="1061926" y="657853"/>
                    </a:cubicBezTo>
                    <a:cubicBezTo>
                      <a:pt x="1063001" y="657639"/>
                      <a:pt x="1066227" y="657102"/>
                      <a:pt x="1067410" y="652701"/>
                    </a:cubicBezTo>
                    <a:cubicBezTo>
                      <a:pt x="1067518" y="652056"/>
                      <a:pt x="1067840" y="650768"/>
                      <a:pt x="1067948" y="648621"/>
                    </a:cubicBezTo>
                    <a:cubicBezTo>
                      <a:pt x="1068163" y="647118"/>
                      <a:pt x="1067840" y="645723"/>
                      <a:pt x="1067087" y="644435"/>
                    </a:cubicBezTo>
                    <a:cubicBezTo>
                      <a:pt x="1066872" y="633270"/>
                      <a:pt x="1067410" y="609976"/>
                      <a:pt x="1067410" y="599778"/>
                    </a:cubicBezTo>
                    <a:cubicBezTo>
                      <a:pt x="1067410" y="582924"/>
                      <a:pt x="1066980" y="566070"/>
                      <a:pt x="1066334" y="549216"/>
                    </a:cubicBezTo>
                    <a:cubicBezTo>
                      <a:pt x="1065582" y="532470"/>
                      <a:pt x="1064614" y="515616"/>
                      <a:pt x="1063539" y="498870"/>
                    </a:cubicBezTo>
                    <a:cubicBezTo>
                      <a:pt x="1061818" y="475575"/>
                      <a:pt x="1059667" y="451743"/>
                      <a:pt x="1056548" y="427912"/>
                    </a:cubicBezTo>
                    <a:cubicBezTo>
                      <a:pt x="1053430" y="404403"/>
                      <a:pt x="1049451" y="380893"/>
                      <a:pt x="1044719" y="357491"/>
                    </a:cubicBezTo>
                    <a:cubicBezTo>
                      <a:pt x="1035148" y="310258"/>
                      <a:pt x="1022350" y="263775"/>
                      <a:pt x="1006541" y="219870"/>
                    </a:cubicBezTo>
                    <a:cubicBezTo>
                      <a:pt x="1005144" y="216113"/>
                      <a:pt x="1001164" y="214073"/>
                      <a:pt x="997401" y="215361"/>
                    </a:cubicBezTo>
                    <a:cubicBezTo>
                      <a:pt x="993637" y="216649"/>
                      <a:pt x="991701" y="220729"/>
                      <a:pt x="992991" y="224378"/>
                    </a:cubicBezTo>
                    <a:cubicBezTo>
                      <a:pt x="1007187" y="268177"/>
                      <a:pt x="1017941" y="314337"/>
                      <a:pt x="1026437" y="360926"/>
                    </a:cubicBezTo>
                    <a:cubicBezTo>
                      <a:pt x="1030631" y="384114"/>
                      <a:pt x="1034180" y="407301"/>
                      <a:pt x="1037299" y="430381"/>
                    </a:cubicBezTo>
                    <a:cubicBezTo>
                      <a:pt x="1040417" y="453890"/>
                      <a:pt x="1043213" y="477292"/>
                      <a:pt x="1045149" y="500372"/>
                    </a:cubicBezTo>
                    <a:cubicBezTo>
                      <a:pt x="1046977" y="520232"/>
                      <a:pt x="1048590" y="540199"/>
                      <a:pt x="1049881" y="560166"/>
                    </a:cubicBezTo>
                    <a:cubicBezTo>
                      <a:pt x="1050633" y="573477"/>
                      <a:pt x="1051386" y="586681"/>
                      <a:pt x="1051817" y="599992"/>
                    </a:cubicBezTo>
                    <a:cubicBezTo>
                      <a:pt x="1052139" y="611156"/>
                      <a:pt x="1052462" y="637564"/>
                      <a:pt x="1053107" y="647655"/>
                    </a:cubicBezTo>
                    <a:cubicBezTo>
                      <a:pt x="1053430" y="647333"/>
                      <a:pt x="1053860" y="647011"/>
                      <a:pt x="1054397" y="646689"/>
                    </a:cubicBezTo>
                    <a:cubicBezTo>
                      <a:pt x="1054290" y="646904"/>
                      <a:pt x="1054290" y="647011"/>
                      <a:pt x="1054290" y="647226"/>
                    </a:cubicBezTo>
                    <a:cubicBezTo>
                      <a:pt x="1054182" y="648085"/>
                      <a:pt x="1054290" y="648943"/>
                      <a:pt x="1053967" y="649051"/>
                    </a:cubicBezTo>
                    <a:cubicBezTo>
                      <a:pt x="1024824" y="605038"/>
                      <a:pt x="995680" y="561454"/>
                      <a:pt x="966106" y="517334"/>
                    </a:cubicBezTo>
                    <a:cubicBezTo>
                      <a:pt x="958148" y="505633"/>
                      <a:pt x="949867" y="494146"/>
                      <a:pt x="941909" y="482338"/>
                    </a:cubicBezTo>
                    <a:cubicBezTo>
                      <a:pt x="942985" y="480942"/>
                      <a:pt x="945135" y="480406"/>
                      <a:pt x="944920" y="478581"/>
                    </a:cubicBezTo>
                    <a:cubicBezTo>
                      <a:pt x="941909" y="444766"/>
                      <a:pt x="928359" y="392057"/>
                      <a:pt x="911367" y="338168"/>
                    </a:cubicBezTo>
                    <a:cubicBezTo>
                      <a:pt x="907066" y="324535"/>
                      <a:pt x="902442" y="310794"/>
                      <a:pt x="897817" y="297268"/>
                    </a:cubicBezTo>
                    <a:cubicBezTo>
                      <a:pt x="892978" y="283528"/>
                      <a:pt x="888031" y="269894"/>
                      <a:pt x="883084" y="256905"/>
                    </a:cubicBezTo>
                    <a:cubicBezTo>
                      <a:pt x="857919" y="190349"/>
                      <a:pt x="834690" y="137319"/>
                      <a:pt x="834690" y="137319"/>
                    </a:cubicBezTo>
                    <a:cubicBezTo>
                      <a:pt x="833185" y="133669"/>
                      <a:pt x="829098" y="131844"/>
                      <a:pt x="825442" y="133347"/>
                    </a:cubicBezTo>
                    <a:cubicBezTo>
                      <a:pt x="821785" y="134850"/>
                      <a:pt x="820065" y="139036"/>
                      <a:pt x="821463" y="142686"/>
                    </a:cubicBezTo>
                    <a:cubicBezTo>
                      <a:pt x="821463" y="142686"/>
                      <a:pt x="834906" y="178004"/>
                      <a:pt x="852435" y="227062"/>
                    </a:cubicBezTo>
                    <a:cubicBezTo>
                      <a:pt x="858780" y="244453"/>
                      <a:pt x="865447" y="263561"/>
                      <a:pt x="872438" y="283528"/>
                    </a:cubicBezTo>
                    <a:cubicBezTo>
                      <a:pt x="876847" y="295873"/>
                      <a:pt x="881256" y="308433"/>
                      <a:pt x="885665" y="321100"/>
                    </a:cubicBezTo>
                    <a:cubicBezTo>
                      <a:pt x="892225" y="340208"/>
                      <a:pt x="898785" y="359316"/>
                      <a:pt x="904807" y="377780"/>
                    </a:cubicBezTo>
                    <a:cubicBezTo>
                      <a:pt x="915131" y="409555"/>
                      <a:pt x="922659" y="437788"/>
                      <a:pt x="927499" y="461620"/>
                    </a:cubicBezTo>
                    <a:cubicBezTo>
                      <a:pt x="900183" y="421793"/>
                      <a:pt x="873083" y="381752"/>
                      <a:pt x="844907" y="342570"/>
                    </a:cubicBezTo>
                    <a:cubicBezTo>
                      <a:pt x="775650" y="245956"/>
                      <a:pt x="703167" y="151918"/>
                      <a:pt x="625630" y="63677"/>
                    </a:cubicBezTo>
                    <a:cubicBezTo>
                      <a:pt x="623157" y="60671"/>
                      <a:pt x="618640" y="60349"/>
                      <a:pt x="615629" y="62926"/>
                    </a:cubicBezTo>
                    <a:cubicBezTo>
                      <a:pt x="612618" y="65502"/>
                      <a:pt x="612295" y="70011"/>
                      <a:pt x="614876" y="73017"/>
                    </a:cubicBezTo>
                    <a:cubicBezTo>
                      <a:pt x="691015" y="161794"/>
                      <a:pt x="761778" y="256368"/>
                      <a:pt x="829959" y="353090"/>
                    </a:cubicBezTo>
                    <a:cubicBezTo>
                      <a:pt x="863942" y="401289"/>
                      <a:pt x="897065" y="450241"/>
                      <a:pt x="930080" y="498977"/>
                    </a:cubicBezTo>
                    <a:cubicBezTo>
                      <a:pt x="927283" y="497367"/>
                      <a:pt x="925025" y="495971"/>
                      <a:pt x="921799" y="494254"/>
                    </a:cubicBezTo>
                    <a:cubicBezTo>
                      <a:pt x="898785" y="481372"/>
                      <a:pt x="865662" y="463767"/>
                      <a:pt x="829098" y="444229"/>
                    </a:cubicBezTo>
                    <a:close/>
                    <a:moveTo>
                      <a:pt x="1260555" y="979578"/>
                    </a:moveTo>
                    <a:cubicBezTo>
                      <a:pt x="1260662" y="979148"/>
                      <a:pt x="1260877" y="978827"/>
                      <a:pt x="1261092" y="978397"/>
                    </a:cubicBezTo>
                    <a:cubicBezTo>
                      <a:pt x="1261199" y="978290"/>
                      <a:pt x="1261307" y="978182"/>
                      <a:pt x="1261199" y="978182"/>
                    </a:cubicBezTo>
                    <a:cubicBezTo>
                      <a:pt x="1260339" y="977753"/>
                      <a:pt x="1260339" y="978504"/>
                      <a:pt x="1260555" y="979578"/>
                    </a:cubicBezTo>
                    <a:close/>
                    <a:moveTo>
                      <a:pt x="1479078" y="1104317"/>
                    </a:moveTo>
                    <a:cubicBezTo>
                      <a:pt x="1476175" y="1103136"/>
                      <a:pt x="1474885" y="1101204"/>
                      <a:pt x="1474239" y="1099594"/>
                    </a:cubicBezTo>
                    <a:cubicBezTo>
                      <a:pt x="1473164" y="1097018"/>
                      <a:pt x="1473379" y="1093690"/>
                      <a:pt x="1476175" y="1090362"/>
                    </a:cubicBezTo>
                    <a:cubicBezTo>
                      <a:pt x="1478756" y="1087356"/>
                      <a:pt x="1486284" y="1083277"/>
                      <a:pt x="1488865" y="1079949"/>
                    </a:cubicBezTo>
                    <a:lnTo>
                      <a:pt x="1510051" y="1052146"/>
                    </a:lnTo>
                    <a:lnTo>
                      <a:pt x="1571134" y="966052"/>
                    </a:lnTo>
                    <a:cubicBezTo>
                      <a:pt x="1574575" y="961436"/>
                      <a:pt x="1578124" y="956820"/>
                      <a:pt x="1581565" y="952204"/>
                    </a:cubicBezTo>
                    <a:cubicBezTo>
                      <a:pt x="1580060" y="952955"/>
                      <a:pt x="1578554" y="953385"/>
                      <a:pt x="1576941" y="953063"/>
                    </a:cubicBezTo>
                    <a:cubicBezTo>
                      <a:pt x="1575758" y="952848"/>
                      <a:pt x="1574360" y="952097"/>
                      <a:pt x="1573070" y="950486"/>
                    </a:cubicBezTo>
                    <a:cubicBezTo>
                      <a:pt x="1572747" y="950057"/>
                      <a:pt x="1571994" y="948984"/>
                      <a:pt x="1571672" y="947051"/>
                    </a:cubicBezTo>
                    <a:cubicBezTo>
                      <a:pt x="1571242" y="944797"/>
                      <a:pt x="1570596" y="936424"/>
                      <a:pt x="1569844" y="933096"/>
                    </a:cubicBezTo>
                    <a:cubicBezTo>
                      <a:pt x="1568338" y="926333"/>
                      <a:pt x="1566832" y="919570"/>
                      <a:pt x="1565219" y="912914"/>
                    </a:cubicBezTo>
                    <a:cubicBezTo>
                      <a:pt x="1564144" y="908513"/>
                      <a:pt x="1562961" y="904112"/>
                      <a:pt x="1561670" y="899818"/>
                    </a:cubicBezTo>
                    <a:cubicBezTo>
                      <a:pt x="1555325" y="878455"/>
                      <a:pt x="1548765" y="857093"/>
                      <a:pt x="1542851" y="835623"/>
                    </a:cubicBezTo>
                    <a:cubicBezTo>
                      <a:pt x="1538979" y="821238"/>
                      <a:pt x="1535322" y="806746"/>
                      <a:pt x="1531989" y="792039"/>
                    </a:cubicBezTo>
                    <a:cubicBezTo>
                      <a:pt x="1525536" y="762304"/>
                      <a:pt x="1520052" y="730099"/>
                      <a:pt x="1517041" y="697036"/>
                    </a:cubicBezTo>
                    <a:cubicBezTo>
                      <a:pt x="1514997" y="675888"/>
                      <a:pt x="1514029" y="654311"/>
                      <a:pt x="1514029" y="632841"/>
                    </a:cubicBezTo>
                    <a:cubicBezTo>
                      <a:pt x="1514244" y="577449"/>
                      <a:pt x="1521557" y="522379"/>
                      <a:pt x="1538764" y="474072"/>
                    </a:cubicBezTo>
                    <a:cubicBezTo>
                      <a:pt x="1540055" y="470315"/>
                      <a:pt x="1544033" y="468275"/>
                      <a:pt x="1547797" y="469563"/>
                    </a:cubicBezTo>
                    <a:cubicBezTo>
                      <a:pt x="1551561" y="470852"/>
                      <a:pt x="1553497" y="474931"/>
                      <a:pt x="1552314" y="478581"/>
                    </a:cubicBezTo>
                    <a:cubicBezTo>
                      <a:pt x="1539947" y="516582"/>
                      <a:pt x="1534355" y="558556"/>
                      <a:pt x="1532957" y="601388"/>
                    </a:cubicBezTo>
                    <a:cubicBezTo>
                      <a:pt x="1531881" y="632626"/>
                      <a:pt x="1533387" y="664294"/>
                      <a:pt x="1536291" y="695211"/>
                    </a:cubicBezTo>
                    <a:cubicBezTo>
                      <a:pt x="1539302" y="727630"/>
                      <a:pt x="1543818" y="759083"/>
                      <a:pt x="1549733" y="788389"/>
                    </a:cubicBezTo>
                    <a:cubicBezTo>
                      <a:pt x="1552637" y="802774"/>
                      <a:pt x="1555971" y="817052"/>
                      <a:pt x="1559519" y="831329"/>
                    </a:cubicBezTo>
                    <a:cubicBezTo>
                      <a:pt x="1564789" y="852799"/>
                      <a:pt x="1570596" y="874269"/>
                      <a:pt x="1576403" y="895631"/>
                    </a:cubicBezTo>
                    <a:cubicBezTo>
                      <a:pt x="1577586" y="900247"/>
                      <a:pt x="1578662" y="904863"/>
                      <a:pt x="1579737" y="909586"/>
                    </a:cubicBezTo>
                    <a:cubicBezTo>
                      <a:pt x="1581135" y="916349"/>
                      <a:pt x="1582426" y="923220"/>
                      <a:pt x="1583716" y="930090"/>
                    </a:cubicBezTo>
                    <a:cubicBezTo>
                      <a:pt x="1584146" y="932237"/>
                      <a:pt x="1583716" y="937390"/>
                      <a:pt x="1583824" y="940932"/>
                    </a:cubicBezTo>
                    <a:cubicBezTo>
                      <a:pt x="1584576" y="941791"/>
                      <a:pt x="1585222" y="942757"/>
                      <a:pt x="1585437" y="943938"/>
                    </a:cubicBezTo>
                    <a:cubicBezTo>
                      <a:pt x="1585114" y="943294"/>
                      <a:pt x="1584146" y="942542"/>
                      <a:pt x="1584039" y="942328"/>
                    </a:cubicBezTo>
                    <a:lnTo>
                      <a:pt x="1583932" y="942220"/>
                    </a:lnTo>
                    <a:cubicBezTo>
                      <a:pt x="1584146" y="943831"/>
                      <a:pt x="1584469" y="944797"/>
                      <a:pt x="1585222" y="944689"/>
                    </a:cubicBezTo>
                    <a:cubicBezTo>
                      <a:pt x="1585437" y="944689"/>
                      <a:pt x="1585545" y="944582"/>
                      <a:pt x="1585545" y="944475"/>
                    </a:cubicBezTo>
                    <a:cubicBezTo>
                      <a:pt x="1585652" y="945012"/>
                      <a:pt x="1585652" y="945656"/>
                      <a:pt x="1585652" y="946192"/>
                    </a:cubicBezTo>
                    <a:cubicBezTo>
                      <a:pt x="1585545" y="947373"/>
                      <a:pt x="1585114" y="947159"/>
                      <a:pt x="1584792" y="947910"/>
                    </a:cubicBezTo>
                    <a:cubicBezTo>
                      <a:pt x="1605010" y="920643"/>
                      <a:pt x="1625335" y="893377"/>
                      <a:pt x="1645983" y="866432"/>
                    </a:cubicBezTo>
                    <a:cubicBezTo>
                      <a:pt x="1657275" y="851833"/>
                      <a:pt x="1668674" y="837233"/>
                      <a:pt x="1680073" y="822634"/>
                    </a:cubicBezTo>
                    <a:cubicBezTo>
                      <a:pt x="1677922" y="813187"/>
                      <a:pt x="1668996" y="794186"/>
                      <a:pt x="1667921" y="790000"/>
                    </a:cubicBezTo>
                    <a:cubicBezTo>
                      <a:pt x="1663297" y="771106"/>
                      <a:pt x="1659533" y="751784"/>
                      <a:pt x="1656844" y="732461"/>
                    </a:cubicBezTo>
                    <a:cubicBezTo>
                      <a:pt x="1654048" y="712923"/>
                      <a:pt x="1652328" y="693386"/>
                      <a:pt x="1651467" y="673956"/>
                    </a:cubicBezTo>
                    <a:cubicBezTo>
                      <a:pt x="1650607" y="651198"/>
                      <a:pt x="1651037" y="628332"/>
                      <a:pt x="1652865" y="605574"/>
                    </a:cubicBezTo>
                    <a:cubicBezTo>
                      <a:pt x="1654693" y="583031"/>
                      <a:pt x="1657705" y="560488"/>
                      <a:pt x="1661684" y="538052"/>
                    </a:cubicBezTo>
                    <a:cubicBezTo>
                      <a:pt x="1666308" y="511322"/>
                      <a:pt x="1672438" y="484807"/>
                      <a:pt x="1679213" y="458506"/>
                    </a:cubicBezTo>
                    <a:cubicBezTo>
                      <a:pt x="1689322" y="419002"/>
                      <a:pt x="1701259" y="379927"/>
                      <a:pt x="1712873" y="341711"/>
                    </a:cubicBezTo>
                    <a:cubicBezTo>
                      <a:pt x="1714056" y="337954"/>
                      <a:pt x="1717928" y="335807"/>
                      <a:pt x="1721799" y="336880"/>
                    </a:cubicBezTo>
                    <a:cubicBezTo>
                      <a:pt x="1725563" y="337954"/>
                      <a:pt x="1727714" y="341926"/>
                      <a:pt x="1726639" y="345683"/>
                    </a:cubicBezTo>
                    <a:cubicBezTo>
                      <a:pt x="1716207" y="384006"/>
                      <a:pt x="1705668" y="423189"/>
                      <a:pt x="1696420" y="462693"/>
                    </a:cubicBezTo>
                    <a:cubicBezTo>
                      <a:pt x="1690397" y="488779"/>
                      <a:pt x="1684913" y="514972"/>
                      <a:pt x="1680504" y="541272"/>
                    </a:cubicBezTo>
                    <a:cubicBezTo>
                      <a:pt x="1676847" y="563172"/>
                      <a:pt x="1673836" y="585178"/>
                      <a:pt x="1671900" y="607185"/>
                    </a:cubicBezTo>
                    <a:cubicBezTo>
                      <a:pt x="1669965" y="629299"/>
                      <a:pt x="1668889" y="651305"/>
                      <a:pt x="1669427" y="673419"/>
                    </a:cubicBezTo>
                    <a:cubicBezTo>
                      <a:pt x="1669749" y="692312"/>
                      <a:pt x="1671040" y="711313"/>
                      <a:pt x="1673191" y="730314"/>
                    </a:cubicBezTo>
                    <a:cubicBezTo>
                      <a:pt x="1675342" y="749315"/>
                      <a:pt x="1678460" y="768208"/>
                      <a:pt x="1682439" y="786672"/>
                    </a:cubicBezTo>
                    <a:cubicBezTo>
                      <a:pt x="1683084" y="789678"/>
                      <a:pt x="1687171" y="799983"/>
                      <a:pt x="1690505" y="809323"/>
                    </a:cubicBezTo>
                    <a:cubicBezTo>
                      <a:pt x="1713949" y="779265"/>
                      <a:pt x="1737285" y="749207"/>
                      <a:pt x="1760837" y="719150"/>
                    </a:cubicBezTo>
                    <a:cubicBezTo>
                      <a:pt x="1796433" y="673848"/>
                      <a:pt x="1830954" y="627796"/>
                      <a:pt x="1865582" y="581850"/>
                    </a:cubicBezTo>
                    <a:cubicBezTo>
                      <a:pt x="1864830" y="579918"/>
                      <a:pt x="1864292" y="577986"/>
                      <a:pt x="1863646" y="575946"/>
                    </a:cubicBezTo>
                    <a:cubicBezTo>
                      <a:pt x="1862571" y="572618"/>
                      <a:pt x="1861926" y="569183"/>
                      <a:pt x="1861926" y="565855"/>
                    </a:cubicBezTo>
                    <a:cubicBezTo>
                      <a:pt x="1862571" y="546318"/>
                      <a:pt x="1862786" y="526780"/>
                      <a:pt x="1863431" y="507243"/>
                    </a:cubicBezTo>
                    <a:cubicBezTo>
                      <a:pt x="1863861" y="494146"/>
                      <a:pt x="1864507" y="481050"/>
                      <a:pt x="1865367" y="467953"/>
                    </a:cubicBezTo>
                    <a:cubicBezTo>
                      <a:pt x="1867625" y="438862"/>
                      <a:pt x="1870744" y="410092"/>
                      <a:pt x="1875369" y="381859"/>
                    </a:cubicBezTo>
                    <a:cubicBezTo>
                      <a:pt x="1878595" y="362751"/>
                      <a:pt x="1882359" y="343858"/>
                      <a:pt x="1886768" y="325072"/>
                    </a:cubicBezTo>
                    <a:cubicBezTo>
                      <a:pt x="1897845" y="278482"/>
                      <a:pt x="1912578" y="232859"/>
                      <a:pt x="1930752" y="187450"/>
                    </a:cubicBezTo>
                    <a:cubicBezTo>
                      <a:pt x="1932150" y="183801"/>
                      <a:pt x="1936237" y="181976"/>
                      <a:pt x="1940001" y="183371"/>
                    </a:cubicBezTo>
                    <a:cubicBezTo>
                      <a:pt x="1943657" y="184767"/>
                      <a:pt x="1945486" y="188846"/>
                      <a:pt x="1944087" y="192496"/>
                    </a:cubicBezTo>
                    <a:cubicBezTo>
                      <a:pt x="1927634" y="237797"/>
                      <a:pt x="1914944" y="283206"/>
                      <a:pt x="1905050" y="329151"/>
                    </a:cubicBezTo>
                    <a:cubicBezTo>
                      <a:pt x="1901178" y="347722"/>
                      <a:pt x="1897630" y="366294"/>
                      <a:pt x="1894403" y="384972"/>
                    </a:cubicBezTo>
                    <a:cubicBezTo>
                      <a:pt x="1889779" y="412776"/>
                      <a:pt x="1885800" y="440901"/>
                      <a:pt x="1883111" y="469456"/>
                    </a:cubicBezTo>
                    <a:cubicBezTo>
                      <a:pt x="1881821" y="482338"/>
                      <a:pt x="1880853" y="495220"/>
                      <a:pt x="1880100" y="508102"/>
                    </a:cubicBezTo>
                    <a:cubicBezTo>
                      <a:pt x="1878810" y="527532"/>
                      <a:pt x="1877842" y="547069"/>
                      <a:pt x="1876659" y="566499"/>
                    </a:cubicBezTo>
                    <a:cubicBezTo>
                      <a:pt x="1876659" y="566714"/>
                      <a:pt x="1876874" y="567036"/>
                      <a:pt x="1876874" y="567251"/>
                    </a:cubicBezTo>
                    <a:cubicBezTo>
                      <a:pt x="1889564" y="550504"/>
                      <a:pt x="1902576" y="533865"/>
                      <a:pt x="1915159" y="517012"/>
                    </a:cubicBezTo>
                    <a:cubicBezTo>
                      <a:pt x="1944840" y="477722"/>
                      <a:pt x="1975059" y="438862"/>
                      <a:pt x="2004741" y="399572"/>
                    </a:cubicBezTo>
                    <a:cubicBezTo>
                      <a:pt x="2004741" y="398069"/>
                      <a:pt x="2003235" y="396673"/>
                      <a:pt x="2004310" y="395493"/>
                    </a:cubicBezTo>
                    <a:cubicBezTo>
                      <a:pt x="2008720" y="389696"/>
                      <a:pt x="2011623" y="381215"/>
                      <a:pt x="2013989" y="371769"/>
                    </a:cubicBezTo>
                    <a:cubicBezTo>
                      <a:pt x="2019689" y="349333"/>
                      <a:pt x="2021840" y="321744"/>
                      <a:pt x="2025604" y="305856"/>
                    </a:cubicBezTo>
                    <a:cubicBezTo>
                      <a:pt x="2030335" y="286963"/>
                      <a:pt x="2035175" y="268069"/>
                      <a:pt x="2040767" y="249391"/>
                    </a:cubicBezTo>
                    <a:cubicBezTo>
                      <a:pt x="2044531" y="236938"/>
                      <a:pt x="2048510" y="224593"/>
                      <a:pt x="2052812" y="212355"/>
                    </a:cubicBezTo>
                    <a:cubicBezTo>
                      <a:pt x="2063673" y="181654"/>
                      <a:pt x="2076040" y="151489"/>
                      <a:pt x="2089806" y="122075"/>
                    </a:cubicBezTo>
                    <a:cubicBezTo>
                      <a:pt x="2091419" y="118425"/>
                      <a:pt x="2095613" y="116815"/>
                      <a:pt x="2099270" y="118425"/>
                    </a:cubicBezTo>
                    <a:cubicBezTo>
                      <a:pt x="2102818" y="119928"/>
                      <a:pt x="2104539" y="124115"/>
                      <a:pt x="2102926" y="127765"/>
                    </a:cubicBezTo>
                    <a:cubicBezTo>
                      <a:pt x="2093140" y="151489"/>
                      <a:pt x="2084537" y="175642"/>
                      <a:pt x="2076471" y="199903"/>
                    </a:cubicBezTo>
                    <a:cubicBezTo>
                      <a:pt x="2070449" y="218152"/>
                      <a:pt x="2064857" y="236616"/>
                      <a:pt x="2059264" y="254973"/>
                    </a:cubicBezTo>
                    <a:cubicBezTo>
                      <a:pt x="2053780" y="273437"/>
                      <a:pt x="2048187" y="291901"/>
                      <a:pt x="2043133" y="310472"/>
                    </a:cubicBezTo>
                    <a:cubicBezTo>
                      <a:pt x="2039261" y="323784"/>
                      <a:pt x="2036035" y="345361"/>
                      <a:pt x="2031088" y="365220"/>
                    </a:cubicBezTo>
                    <a:cubicBezTo>
                      <a:pt x="2069588" y="314552"/>
                      <a:pt x="2107551" y="263561"/>
                      <a:pt x="2146910" y="213429"/>
                    </a:cubicBezTo>
                    <a:cubicBezTo>
                      <a:pt x="2203047" y="142042"/>
                      <a:pt x="2260582" y="71514"/>
                      <a:pt x="2320267" y="2488"/>
                    </a:cubicBezTo>
                    <a:cubicBezTo>
                      <a:pt x="2322848" y="-517"/>
                      <a:pt x="2327365" y="-839"/>
                      <a:pt x="2330376" y="1737"/>
                    </a:cubicBezTo>
                    <a:cubicBezTo>
                      <a:pt x="2333387" y="4313"/>
                      <a:pt x="2333710" y="8822"/>
                      <a:pt x="2331129" y="11720"/>
                    </a:cubicBezTo>
                    <a:cubicBezTo>
                      <a:pt x="2272304" y="81282"/>
                      <a:pt x="2215845" y="152240"/>
                      <a:pt x="2160461" y="223949"/>
                    </a:cubicBezTo>
                    <a:cubicBezTo>
                      <a:pt x="2082708" y="324642"/>
                      <a:pt x="2007214" y="426946"/>
                      <a:pt x="1930645" y="528713"/>
                    </a:cubicBezTo>
                    <a:cubicBezTo>
                      <a:pt x="1920321" y="542346"/>
                      <a:pt x="1909674" y="555764"/>
                      <a:pt x="1899350" y="569398"/>
                    </a:cubicBezTo>
                    <a:lnTo>
                      <a:pt x="1919890" y="561239"/>
                    </a:lnTo>
                    <a:cubicBezTo>
                      <a:pt x="1932903" y="555872"/>
                      <a:pt x="1945701" y="550290"/>
                      <a:pt x="1958498" y="544708"/>
                    </a:cubicBezTo>
                    <a:cubicBezTo>
                      <a:pt x="1971295" y="539018"/>
                      <a:pt x="1983985" y="533221"/>
                      <a:pt x="1996675" y="527317"/>
                    </a:cubicBezTo>
                    <a:cubicBezTo>
                      <a:pt x="2020980" y="516045"/>
                      <a:pt x="2045391" y="504344"/>
                      <a:pt x="2070018" y="492751"/>
                    </a:cubicBezTo>
                    <a:cubicBezTo>
                      <a:pt x="2094323" y="481157"/>
                      <a:pt x="2118735" y="469563"/>
                      <a:pt x="2142717" y="457326"/>
                    </a:cubicBezTo>
                    <a:cubicBezTo>
                      <a:pt x="2174979" y="441008"/>
                      <a:pt x="2206596" y="423940"/>
                      <a:pt x="2236815" y="405261"/>
                    </a:cubicBezTo>
                    <a:cubicBezTo>
                      <a:pt x="2240149" y="403114"/>
                      <a:pt x="2244558" y="404080"/>
                      <a:pt x="2246709" y="407301"/>
                    </a:cubicBezTo>
                    <a:cubicBezTo>
                      <a:pt x="2248860" y="410629"/>
                      <a:pt x="2247892" y="415030"/>
                      <a:pt x="2244558" y="417177"/>
                    </a:cubicBezTo>
                    <a:cubicBezTo>
                      <a:pt x="2207134" y="442189"/>
                      <a:pt x="2167558" y="465055"/>
                      <a:pt x="2127015" y="485988"/>
                    </a:cubicBezTo>
                    <a:cubicBezTo>
                      <a:pt x="2110884" y="494361"/>
                      <a:pt x="2094645" y="502412"/>
                      <a:pt x="2078299" y="510141"/>
                    </a:cubicBezTo>
                    <a:cubicBezTo>
                      <a:pt x="2053564" y="521842"/>
                      <a:pt x="2028722" y="532792"/>
                      <a:pt x="2004095" y="543634"/>
                    </a:cubicBezTo>
                    <a:cubicBezTo>
                      <a:pt x="1991191" y="549324"/>
                      <a:pt x="1978178" y="554798"/>
                      <a:pt x="1965058" y="560166"/>
                    </a:cubicBezTo>
                    <a:cubicBezTo>
                      <a:pt x="1951938" y="565426"/>
                      <a:pt x="1938818" y="570579"/>
                      <a:pt x="1925590" y="575517"/>
                    </a:cubicBezTo>
                    <a:lnTo>
                      <a:pt x="1896984" y="585607"/>
                    </a:lnTo>
                    <a:cubicBezTo>
                      <a:pt x="1894941" y="586252"/>
                      <a:pt x="1889779" y="586574"/>
                      <a:pt x="1886337" y="587325"/>
                    </a:cubicBezTo>
                    <a:cubicBezTo>
                      <a:pt x="1885800" y="587862"/>
                      <a:pt x="1885047" y="588291"/>
                      <a:pt x="1884402" y="588721"/>
                    </a:cubicBezTo>
                    <a:cubicBezTo>
                      <a:pt x="1882359" y="591297"/>
                      <a:pt x="1880315" y="593981"/>
                      <a:pt x="1878380" y="596557"/>
                    </a:cubicBezTo>
                    <a:cubicBezTo>
                      <a:pt x="1878272" y="596772"/>
                      <a:pt x="1878380" y="596986"/>
                      <a:pt x="1878165" y="597094"/>
                    </a:cubicBezTo>
                    <a:cubicBezTo>
                      <a:pt x="1878057" y="597201"/>
                      <a:pt x="1877949" y="597094"/>
                      <a:pt x="1877842" y="597094"/>
                    </a:cubicBezTo>
                    <a:cubicBezTo>
                      <a:pt x="1843751" y="641644"/>
                      <a:pt x="1809983" y="686301"/>
                      <a:pt x="1775140" y="730421"/>
                    </a:cubicBezTo>
                    <a:cubicBezTo>
                      <a:pt x="1752234" y="759191"/>
                      <a:pt x="1729543" y="787960"/>
                      <a:pt x="1706636" y="816730"/>
                    </a:cubicBezTo>
                    <a:cubicBezTo>
                      <a:pt x="1708679" y="816408"/>
                      <a:pt x="1711045" y="816086"/>
                      <a:pt x="1712443" y="815656"/>
                    </a:cubicBezTo>
                    <a:lnTo>
                      <a:pt x="1748039" y="803633"/>
                    </a:lnTo>
                    <a:lnTo>
                      <a:pt x="1853430" y="767564"/>
                    </a:lnTo>
                    <a:cubicBezTo>
                      <a:pt x="1885155" y="756400"/>
                      <a:pt x="1921826" y="745128"/>
                      <a:pt x="1960003" y="733212"/>
                    </a:cubicBezTo>
                    <a:cubicBezTo>
                      <a:pt x="1994740" y="722370"/>
                      <a:pt x="2030658" y="710776"/>
                      <a:pt x="2064857" y="697250"/>
                    </a:cubicBezTo>
                    <a:cubicBezTo>
                      <a:pt x="2113035" y="678035"/>
                      <a:pt x="2157772" y="655062"/>
                      <a:pt x="2190357" y="624468"/>
                    </a:cubicBezTo>
                    <a:cubicBezTo>
                      <a:pt x="2193153" y="621784"/>
                      <a:pt x="2197670" y="621784"/>
                      <a:pt x="2200359" y="624682"/>
                    </a:cubicBezTo>
                    <a:cubicBezTo>
                      <a:pt x="2203155" y="627474"/>
                      <a:pt x="2203047" y="631982"/>
                      <a:pt x="2200251" y="634666"/>
                    </a:cubicBezTo>
                    <a:cubicBezTo>
                      <a:pt x="2167128" y="667407"/>
                      <a:pt x="2121531" y="692956"/>
                      <a:pt x="2071739" y="713889"/>
                    </a:cubicBezTo>
                    <a:cubicBezTo>
                      <a:pt x="2037326" y="728274"/>
                      <a:pt x="2001084" y="740619"/>
                      <a:pt x="1965811" y="751676"/>
                    </a:cubicBezTo>
                    <a:cubicBezTo>
                      <a:pt x="1927741" y="763485"/>
                      <a:pt x="1890962" y="773683"/>
                      <a:pt x="1859345" y="784418"/>
                    </a:cubicBezTo>
                    <a:cubicBezTo>
                      <a:pt x="1845149" y="789141"/>
                      <a:pt x="1830954" y="793650"/>
                      <a:pt x="1816758" y="798158"/>
                    </a:cubicBezTo>
                    <a:cubicBezTo>
                      <a:pt x="1795465" y="804921"/>
                      <a:pt x="1774064" y="811470"/>
                      <a:pt x="1752771" y="818125"/>
                    </a:cubicBezTo>
                    <a:lnTo>
                      <a:pt x="1717068" y="829075"/>
                    </a:lnTo>
                    <a:cubicBezTo>
                      <a:pt x="1714809" y="829826"/>
                      <a:pt x="1708679" y="829289"/>
                      <a:pt x="1704808" y="829719"/>
                    </a:cubicBezTo>
                    <a:cubicBezTo>
                      <a:pt x="1704593" y="830900"/>
                      <a:pt x="1704055" y="831973"/>
                      <a:pt x="1703195" y="832832"/>
                    </a:cubicBezTo>
                    <a:cubicBezTo>
                      <a:pt x="1700721" y="835623"/>
                      <a:pt x="1696420" y="835730"/>
                      <a:pt x="1693623" y="833261"/>
                    </a:cubicBezTo>
                    <a:cubicBezTo>
                      <a:pt x="1682117" y="847753"/>
                      <a:pt x="1670610" y="862138"/>
                      <a:pt x="1659210" y="876630"/>
                    </a:cubicBezTo>
                    <a:cubicBezTo>
                      <a:pt x="1645875" y="893699"/>
                      <a:pt x="1632970" y="910875"/>
                      <a:pt x="1619742" y="928050"/>
                    </a:cubicBezTo>
                    <a:cubicBezTo>
                      <a:pt x="1629421" y="931271"/>
                      <a:pt x="1648456" y="935887"/>
                      <a:pt x="1651682" y="935887"/>
                    </a:cubicBezTo>
                    <a:cubicBezTo>
                      <a:pt x="1667921" y="936746"/>
                      <a:pt x="1684160" y="937282"/>
                      <a:pt x="1700398" y="937497"/>
                    </a:cubicBezTo>
                    <a:cubicBezTo>
                      <a:pt x="1716637" y="937712"/>
                      <a:pt x="1732876" y="937604"/>
                      <a:pt x="1749008" y="937068"/>
                    </a:cubicBezTo>
                    <a:cubicBezTo>
                      <a:pt x="1778474" y="936102"/>
                      <a:pt x="1808908" y="933847"/>
                      <a:pt x="1839450" y="930412"/>
                    </a:cubicBezTo>
                    <a:cubicBezTo>
                      <a:pt x="1869346" y="927084"/>
                      <a:pt x="1899243" y="922468"/>
                      <a:pt x="1928601" y="915813"/>
                    </a:cubicBezTo>
                    <a:cubicBezTo>
                      <a:pt x="1968069" y="906795"/>
                      <a:pt x="2006461" y="894236"/>
                      <a:pt x="2041627" y="876308"/>
                    </a:cubicBezTo>
                    <a:cubicBezTo>
                      <a:pt x="2045069" y="874483"/>
                      <a:pt x="2049371" y="875771"/>
                      <a:pt x="2051199" y="879314"/>
                    </a:cubicBezTo>
                    <a:cubicBezTo>
                      <a:pt x="2053134" y="882749"/>
                      <a:pt x="2051736" y="887043"/>
                      <a:pt x="2048295" y="888976"/>
                    </a:cubicBezTo>
                    <a:cubicBezTo>
                      <a:pt x="2003773" y="913344"/>
                      <a:pt x="1953981" y="929768"/>
                      <a:pt x="1902684" y="940181"/>
                    </a:cubicBezTo>
                    <a:cubicBezTo>
                      <a:pt x="1882466" y="944260"/>
                      <a:pt x="1862033" y="947373"/>
                      <a:pt x="1841601" y="949627"/>
                    </a:cubicBezTo>
                    <a:cubicBezTo>
                      <a:pt x="1810521" y="953063"/>
                      <a:pt x="1779441" y="954458"/>
                      <a:pt x="1749437" y="954888"/>
                    </a:cubicBezTo>
                    <a:cubicBezTo>
                      <a:pt x="1732984" y="955102"/>
                      <a:pt x="1716422" y="954780"/>
                      <a:pt x="1699969" y="954029"/>
                    </a:cubicBezTo>
                    <a:cubicBezTo>
                      <a:pt x="1683515" y="953385"/>
                      <a:pt x="1667061" y="952311"/>
                      <a:pt x="1650715" y="951023"/>
                    </a:cubicBezTo>
                    <a:cubicBezTo>
                      <a:pt x="1646628" y="950701"/>
                      <a:pt x="1619420" y="943294"/>
                      <a:pt x="1610924" y="939537"/>
                    </a:cubicBezTo>
                    <a:cubicBezTo>
                      <a:pt x="1601783" y="951452"/>
                      <a:pt x="1592535" y="963154"/>
                      <a:pt x="1583609" y="975177"/>
                    </a:cubicBezTo>
                    <a:lnTo>
                      <a:pt x="1521665" y="1060519"/>
                    </a:lnTo>
                    <a:lnTo>
                      <a:pt x="1499941" y="1088644"/>
                    </a:lnTo>
                    <a:cubicBezTo>
                      <a:pt x="1498543" y="1090362"/>
                      <a:pt x="1496070" y="1092294"/>
                      <a:pt x="1493489" y="1094226"/>
                    </a:cubicBezTo>
                    <a:cubicBezTo>
                      <a:pt x="1492199" y="1095085"/>
                      <a:pt x="1490155" y="1096051"/>
                      <a:pt x="1488650" y="1096910"/>
                    </a:cubicBezTo>
                    <a:cubicBezTo>
                      <a:pt x="1488865" y="1098198"/>
                      <a:pt x="1488757" y="1099594"/>
                      <a:pt x="1488219" y="1100882"/>
                    </a:cubicBezTo>
                    <a:cubicBezTo>
                      <a:pt x="1486499" y="1104317"/>
                      <a:pt x="1482520" y="1105928"/>
                      <a:pt x="1479078" y="1104317"/>
                    </a:cubicBezTo>
                    <a:close/>
                    <a:moveTo>
                      <a:pt x="2190572" y="263775"/>
                    </a:moveTo>
                    <a:cubicBezTo>
                      <a:pt x="2207564" y="249928"/>
                      <a:pt x="2224340" y="235865"/>
                      <a:pt x="2240579" y="220836"/>
                    </a:cubicBezTo>
                    <a:cubicBezTo>
                      <a:pt x="2243375" y="218152"/>
                      <a:pt x="2247892" y="218152"/>
                      <a:pt x="2250688" y="220943"/>
                    </a:cubicBezTo>
                    <a:cubicBezTo>
                      <a:pt x="2253377" y="223734"/>
                      <a:pt x="2253377" y="228243"/>
                      <a:pt x="2250580" y="231034"/>
                    </a:cubicBezTo>
                    <a:cubicBezTo>
                      <a:pt x="2230900" y="251108"/>
                      <a:pt x="2210790" y="270324"/>
                      <a:pt x="2189605" y="288358"/>
                    </a:cubicBezTo>
                    <a:cubicBezTo>
                      <a:pt x="2179065" y="297483"/>
                      <a:pt x="2168311" y="306286"/>
                      <a:pt x="2157234" y="314766"/>
                    </a:cubicBezTo>
                    <a:cubicBezTo>
                      <a:pt x="2146265" y="323247"/>
                      <a:pt x="2134973" y="331405"/>
                      <a:pt x="2123574" y="339564"/>
                    </a:cubicBezTo>
                    <a:cubicBezTo>
                      <a:pt x="2112927" y="347078"/>
                      <a:pt x="2101958" y="354271"/>
                      <a:pt x="2091204" y="361785"/>
                    </a:cubicBezTo>
                    <a:cubicBezTo>
                      <a:pt x="2086687" y="364898"/>
                      <a:pt x="2082171" y="368011"/>
                      <a:pt x="2077869" y="371339"/>
                    </a:cubicBezTo>
                    <a:cubicBezTo>
                      <a:pt x="2072707" y="375204"/>
                      <a:pt x="2060877" y="384006"/>
                      <a:pt x="2055393" y="388408"/>
                    </a:cubicBezTo>
                    <a:cubicBezTo>
                      <a:pt x="2054962" y="389159"/>
                      <a:pt x="2054317" y="389803"/>
                      <a:pt x="2053564" y="390340"/>
                    </a:cubicBezTo>
                    <a:cubicBezTo>
                      <a:pt x="2046359" y="395600"/>
                      <a:pt x="2041520" y="388300"/>
                      <a:pt x="2041305" y="387871"/>
                    </a:cubicBezTo>
                    <a:cubicBezTo>
                      <a:pt x="2041197" y="387441"/>
                      <a:pt x="2040337" y="383362"/>
                      <a:pt x="2044208" y="379712"/>
                    </a:cubicBezTo>
                    <a:cubicBezTo>
                      <a:pt x="2048080" y="376062"/>
                      <a:pt x="2062275" y="364039"/>
                      <a:pt x="2068083" y="359209"/>
                    </a:cubicBezTo>
                    <a:cubicBezTo>
                      <a:pt x="2073890" y="354271"/>
                      <a:pt x="2079805" y="349547"/>
                      <a:pt x="2085935" y="344931"/>
                    </a:cubicBezTo>
                    <a:cubicBezTo>
                      <a:pt x="2094861" y="338168"/>
                      <a:pt x="2103894" y="331727"/>
                      <a:pt x="2112713" y="324857"/>
                    </a:cubicBezTo>
                    <a:cubicBezTo>
                      <a:pt x="2126047" y="314874"/>
                      <a:pt x="2138953" y="304675"/>
                      <a:pt x="2151857" y="294477"/>
                    </a:cubicBezTo>
                    <a:cubicBezTo>
                      <a:pt x="2164870" y="284387"/>
                      <a:pt x="2177882" y="274188"/>
                      <a:pt x="2190572" y="263775"/>
                    </a:cubicBezTo>
                    <a:close/>
                    <a:moveTo>
                      <a:pt x="2270476" y="188202"/>
                    </a:moveTo>
                    <a:cubicBezTo>
                      <a:pt x="2270261" y="188309"/>
                      <a:pt x="2270045" y="188524"/>
                      <a:pt x="2269830" y="188846"/>
                    </a:cubicBezTo>
                    <a:cubicBezTo>
                      <a:pt x="2269400" y="188417"/>
                      <a:pt x="2268647" y="187773"/>
                      <a:pt x="2269400" y="188202"/>
                    </a:cubicBezTo>
                    <a:cubicBezTo>
                      <a:pt x="2270368" y="188739"/>
                      <a:pt x="2268325" y="186914"/>
                      <a:pt x="2269293" y="187450"/>
                    </a:cubicBezTo>
                    <a:cubicBezTo>
                      <a:pt x="2269830" y="187880"/>
                      <a:pt x="2268540" y="186699"/>
                      <a:pt x="2269185" y="187021"/>
                    </a:cubicBezTo>
                    <a:cubicBezTo>
                      <a:pt x="2270045" y="187343"/>
                      <a:pt x="2268755" y="186377"/>
                      <a:pt x="2269400" y="185840"/>
                    </a:cubicBezTo>
                    <a:cubicBezTo>
                      <a:pt x="2269938" y="185411"/>
                      <a:pt x="2269293" y="186592"/>
                      <a:pt x="2269938" y="186377"/>
                    </a:cubicBezTo>
                    <a:cubicBezTo>
                      <a:pt x="2270261" y="186270"/>
                      <a:pt x="2270476" y="186162"/>
                      <a:pt x="2270691" y="186162"/>
                    </a:cubicBezTo>
                    <a:cubicBezTo>
                      <a:pt x="2272196" y="185518"/>
                      <a:pt x="2269615" y="185626"/>
                      <a:pt x="2270476" y="188202"/>
                    </a:cubicBezTo>
                    <a:close/>
                    <a:moveTo>
                      <a:pt x="2269723" y="188953"/>
                    </a:moveTo>
                    <a:lnTo>
                      <a:pt x="2269830" y="188846"/>
                    </a:lnTo>
                    <a:lnTo>
                      <a:pt x="2269938" y="188846"/>
                    </a:lnTo>
                    <a:cubicBezTo>
                      <a:pt x="2270153" y="188739"/>
                      <a:pt x="2270261" y="188524"/>
                      <a:pt x="2270476" y="188417"/>
                    </a:cubicBezTo>
                    <a:lnTo>
                      <a:pt x="2270476" y="188202"/>
                    </a:lnTo>
                    <a:cubicBezTo>
                      <a:pt x="2272841" y="185733"/>
                      <a:pt x="2276820" y="185303"/>
                      <a:pt x="2279724" y="187343"/>
                    </a:cubicBezTo>
                    <a:cubicBezTo>
                      <a:pt x="2282843" y="189597"/>
                      <a:pt x="2283595" y="193999"/>
                      <a:pt x="2281337" y="197219"/>
                    </a:cubicBezTo>
                    <a:cubicBezTo>
                      <a:pt x="2282951" y="198937"/>
                      <a:pt x="2280154" y="196790"/>
                      <a:pt x="2281445" y="198615"/>
                    </a:cubicBezTo>
                    <a:cubicBezTo>
                      <a:pt x="2282090" y="199366"/>
                      <a:pt x="2281015" y="198400"/>
                      <a:pt x="2281445" y="199152"/>
                    </a:cubicBezTo>
                    <a:cubicBezTo>
                      <a:pt x="2282305" y="200440"/>
                      <a:pt x="2280692" y="198937"/>
                      <a:pt x="2281230" y="200332"/>
                    </a:cubicBezTo>
                    <a:cubicBezTo>
                      <a:pt x="2281552" y="201191"/>
                      <a:pt x="2281122" y="200547"/>
                      <a:pt x="2280800" y="201298"/>
                    </a:cubicBezTo>
                    <a:cubicBezTo>
                      <a:pt x="2280800" y="201406"/>
                      <a:pt x="2280692" y="201513"/>
                      <a:pt x="2280584" y="201513"/>
                    </a:cubicBezTo>
                    <a:cubicBezTo>
                      <a:pt x="2279617" y="201513"/>
                      <a:pt x="2280262" y="201943"/>
                      <a:pt x="2279509" y="201298"/>
                    </a:cubicBezTo>
                    <a:cubicBezTo>
                      <a:pt x="2277251" y="199366"/>
                      <a:pt x="2280477" y="201943"/>
                      <a:pt x="2278111" y="199688"/>
                    </a:cubicBezTo>
                    <a:cubicBezTo>
                      <a:pt x="2274992" y="201835"/>
                      <a:pt x="2270798" y="200976"/>
                      <a:pt x="2268647" y="197863"/>
                    </a:cubicBezTo>
                    <a:cubicBezTo>
                      <a:pt x="2266712" y="195072"/>
                      <a:pt x="2267250" y="191208"/>
                      <a:pt x="2269723" y="188953"/>
                    </a:cubicBezTo>
                    <a:lnTo>
                      <a:pt x="2269723" y="188953"/>
                    </a:lnTo>
                    <a:close/>
                    <a:moveTo>
                      <a:pt x="2791944" y="1760970"/>
                    </a:moveTo>
                    <a:cubicBezTo>
                      <a:pt x="2795600" y="1762366"/>
                      <a:pt x="2799687" y="1760434"/>
                      <a:pt x="2801085" y="1756784"/>
                    </a:cubicBezTo>
                    <a:cubicBezTo>
                      <a:pt x="2802483" y="1753134"/>
                      <a:pt x="2800655" y="1748947"/>
                      <a:pt x="2796891" y="1747659"/>
                    </a:cubicBezTo>
                    <a:cubicBezTo>
                      <a:pt x="2673756" y="1700640"/>
                      <a:pt x="2551696" y="1651152"/>
                      <a:pt x="2430282" y="1600376"/>
                    </a:cubicBezTo>
                    <a:cubicBezTo>
                      <a:pt x="2381351" y="1579980"/>
                      <a:pt x="2332527" y="1559155"/>
                      <a:pt x="2283595" y="1538329"/>
                    </a:cubicBezTo>
                    <a:cubicBezTo>
                      <a:pt x="2309191" y="1536826"/>
                      <a:pt x="2334893" y="1535645"/>
                      <a:pt x="2360918" y="1535753"/>
                    </a:cubicBezTo>
                    <a:cubicBezTo>
                      <a:pt x="2386190" y="1535753"/>
                      <a:pt x="2411462" y="1536611"/>
                      <a:pt x="2436734" y="1537470"/>
                    </a:cubicBezTo>
                    <a:cubicBezTo>
                      <a:pt x="2462222" y="1538329"/>
                      <a:pt x="2487602" y="1539295"/>
                      <a:pt x="2512551" y="1540798"/>
                    </a:cubicBezTo>
                    <a:cubicBezTo>
                      <a:pt x="2528467" y="1541657"/>
                      <a:pt x="2544276" y="1542623"/>
                      <a:pt x="2560192" y="1544018"/>
                    </a:cubicBezTo>
                    <a:cubicBezTo>
                      <a:pt x="2570624" y="1544877"/>
                      <a:pt x="2581163" y="1545843"/>
                      <a:pt x="2591702" y="1547131"/>
                    </a:cubicBezTo>
                    <a:lnTo>
                      <a:pt x="2620200" y="1550459"/>
                    </a:lnTo>
                    <a:cubicBezTo>
                      <a:pt x="2623426" y="1550889"/>
                      <a:pt x="2631384" y="1552821"/>
                      <a:pt x="2633535" y="1553143"/>
                    </a:cubicBezTo>
                    <a:cubicBezTo>
                      <a:pt x="2635256" y="1553358"/>
                      <a:pt x="2636439" y="1553143"/>
                      <a:pt x="2636869" y="1553036"/>
                    </a:cubicBezTo>
                    <a:cubicBezTo>
                      <a:pt x="2639343" y="1552284"/>
                      <a:pt x="2640633" y="1550781"/>
                      <a:pt x="2641278" y="1549600"/>
                    </a:cubicBezTo>
                    <a:cubicBezTo>
                      <a:pt x="2642031" y="1548098"/>
                      <a:pt x="2642354" y="1546487"/>
                      <a:pt x="2641816" y="1544555"/>
                    </a:cubicBezTo>
                    <a:cubicBezTo>
                      <a:pt x="2641601" y="1544126"/>
                      <a:pt x="2641063" y="1541335"/>
                      <a:pt x="2637084" y="1539724"/>
                    </a:cubicBezTo>
                    <a:cubicBezTo>
                      <a:pt x="2636546" y="1539510"/>
                      <a:pt x="2636116" y="1539295"/>
                      <a:pt x="2635579" y="1539188"/>
                    </a:cubicBezTo>
                    <a:cubicBezTo>
                      <a:pt x="2635686" y="1539295"/>
                      <a:pt x="2635686" y="1539402"/>
                      <a:pt x="2635686" y="1539617"/>
                    </a:cubicBezTo>
                    <a:cubicBezTo>
                      <a:pt x="2635471" y="1540368"/>
                      <a:pt x="2634396" y="1540261"/>
                      <a:pt x="2632890" y="1539939"/>
                    </a:cubicBezTo>
                    <a:cubicBezTo>
                      <a:pt x="2633105" y="1539832"/>
                      <a:pt x="2633213" y="1539832"/>
                      <a:pt x="2633428" y="1539832"/>
                    </a:cubicBezTo>
                    <a:cubicBezTo>
                      <a:pt x="2633643" y="1539724"/>
                      <a:pt x="2634396" y="1539295"/>
                      <a:pt x="2635041" y="1539188"/>
                    </a:cubicBezTo>
                    <a:cubicBezTo>
                      <a:pt x="2633966" y="1539080"/>
                      <a:pt x="2632783" y="1539188"/>
                      <a:pt x="2631815" y="1539617"/>
                    </a:cubicBezTo>
                    <a:cubicBezTo>
                      <a:pt x="2628588" y="1538651"/>
                      <a:pt x="2624287" y="1536719"/>
                      <a:pt x="2622351" y="1536396"/>
                    </a:cubicBezTo>
                    <a:lnTo>
                      <a:pt x="2593745" y="1531781"/>
                    </a:lnTo>
                    <a:cubicBezTo>
                      <a:pt x="2580410" y="1529848"/>
                      <a:pt x="2567182" y="1528131"/>
                      <a:pt x="2553847" y="1526628"/>
                    </a:cubicBezTo>
                    <a:cubicBezTo>
                      <a:pt x="2540512" y="1525125"/>
                      <a:pt x="2527177" y="1523944"/>
                      <a:pt x="2513842" y="1522871"/>
                    </a:cubicBezTo>
                    <a:cubicBezTo>
                      <a:pt x="2488677" y="1520938"/>
                      <a:pt x="2463082" y="1519113"/>
                      <a:pt x="2437380" y="1518147"/>
                    </a:cubicBezTo>
                    <a:cubicBezTo>
                      <a:pt x="2420388" y="1517503"/>
                      <a:pt x="2403289" y="1517288"/>
                      <a:pt x="2386298" y="1517396"/>
                    </a:cubicBezTo>
                    <a:cubicBezTo>
                      <a:pt x="2343281" y="1517610"/>
                      <a:pt x="2300265" y="1520080"/>
                      <a:pt x="2258539" y="1525018"/>
                    </a:cubicBezTo>
                    <a:cubicBezTo>
                      <a:pt x="2257463" y="1525125"/>
                      <a:pt x="2257678" y="1526628"/>
                      <a:pt x="2256818" y="1527057"/>
                    </a:cubicBezTo>
                    <a:cubicBezTo>
                      <a:pt x="2241870" y="1520724"/>
                      <a:pt x="2226814" y="1514390"/>
                      <a:pt x="2211865" y="1508056"/>
                    </a:cubicBezTo>
                    <a:cubicBezTo>
                      <a:pt x="2168204" y="1489378"/>
                      <a:pt x="2124650" y="1470699"/>
                      <a:pt x="2081095" y="1452020"/>
                    </a:cubicBezTo>
                    <a:cubicBezTo>
                      <a:pt x="2117337" y="1446116"/>
                      <a:pt x="2153363" y="1440319"/>
                      <a:pt x="2189389" y="1434737"/>
                    </a:cubicBezTo>
                    <a:cubicBezTo>
                      <a:pt x="2213479" y="1430980"/>
                      <a:pt x="2237568" y="1427437"/>
                      <a:pt x="2261765" y="1424002"/>
                    </a:cubicBezTo>
                    <a:cubicBezTo>
                      <a:pt x="2281767" y="1421104"/>
                      <a:pt x="2301878" y="1418313"/>
                      <a:pt x="2321988" y="1415844"/>
                    </a:cubicBezTo>
                    <a:cubicBezTo>
                      <a:pt x="2342098" y="1413267"/>
                      <a:pt x="2362209" y="1410798"/>
                      <a:pt x="2382426" y="1408866"/>
                    </a:cubicBezTo>
                    <a:cubicBezTo>
                      <a:pt x="2398665" y="1407149"/>
                      <a:pt x="2415011" y="1406075"/>
                      <a:pt x="2431357" y="1405646"/>
                    </a:cubicBezTo>
                    <a:cubicBezTo>
                      <a:pt x="2447811" y="1405109"/>
                      <a:pt x="2464158" y="1405216"/>
                      <a:pt x="2480504" y="1405860"/>
                    </a:cubicBezTo>
                    <a:lnTo>
                      <a:pt x="2513949" y="1408115"/>
                    </a:lnTo>
                    <a:cubicBezTo>
                      <a:pt x="2514810" y="1408222"/>
                      <a:pt x="2527714" y="1409510"/>
                      <a:pt x="2530296" y="1409295"/>
                    </a:cubicBezTo>
                    <a:cubicBezTo>
                      <a:pt x="2537716" y="1408651"/>
                      <a:pt x="2537501" y="1401996"/>
                      <a:pt x="2536856" y="1400278"/>
                    </a:cubicBezTo>
                    <a:cubicBezTo>
                      <a:pt x="2536640" y="1399634"/>
                      <a:pt x="2535780" y="1396521"/>
                      <a:pt x="2531156" y="1395233"/>
                    </a:cubicBezTo>
                    <a:cubicBezTo>
                      <a:pt x="2530511" y="1395125"/>
                      <a:pt x="2529865" y="1395018"/>
                      <a:pt x="2529220" y="1395018"/>
                    </a:cubicBezTo>
                    <a:cubicBezTo>
                      <a:pt x="2529327" y="1395125"/>
                      <a:pt x="2529435" y="1395340"/>
                      <a:pt x="2529435" y="1395555"/>
                    </a:cubicBezTo>
                    <a:cubicBezTo>
                      <a:pt x="2529435" y="1396306"/>
                      <a:pt x="2528252" y="1396414"/>
                      <a:pt x="2526639" y="1396306"/>
                    </a:cubicBezTo>
                    <a:cubicBezTo>
                      <a:pt x="2527069" y="1395877"/>
                      <a:pt x="2527499" y="1395447"/>
                      <a:pt x="2528037" y="1395125"/>
                    </a:cubicBezTo>
                    <a:cubicBezTo>
                      <a:pt x="2527069" y="1395233"/>
                      <a:pt x="2526209" y="1395662"/>
                      <a:pt x="2525456" y="1396199"/>
                    </a:cubicBezTo>
                    <a:cubicBezTo>
                      <a:pt x="2521477" y="1395662"/>
                      <a:pt x="2515777" y="1394052"/>
                      <a:pt x="2515347" y="1394052"/>
                    </a:cubicBezTo>
                    <a:lnTo>
                      <a:pt x="2481364" y="1390509"/>
                    </a:lnTo>
                    <a:cubicBezTo>
                      <a:pt x="2464588" y="1389329"/>
                      <a:pt x="2447919" y="1388792"/>
                      <a:pt x="2431142" y="1388792"/>
                    </a:cubicBezTo>
                    <a:cubicBezTo>
                      <a:pt x="2414258" y="1388899"/>
                      <a:pt x="2397482" y="1389651"/>
                      <a:pt x="2380813" y="1390939"/>
                    </a:cubicBezTo>
                    <a:cubicBezTo>
                      <a:pt x="2360273" y="1392549"/>
                      <a:pt x="2339947" y="1394481"/>
                      <a:pt x="2319730" y="1396843"/>
                    </a:cubicBezTo>
                    <a:cubicBezTo>
                      <a:pt x="2299404" y="1399205"/>
                      <a:pt x="2279079" y="1401996"/>
                      <a:pt x="2258968" y="1405002"/>
                    </a:cubicBezTo>
                    <a:cubicBezTo>
                      <a:pt x="2234664" y="1408759"/>
                      <a:pt x="2210575" y="1412945"/>
                      <a:pt x="2186486" y="1417347"/>
                    </a:cubicBezTo>
                    <a:cubicBezTo>
                      <a:pt x="2150459" y="1423895"/>
                      <a:pt x="2114541" y="1430980"/>
                      <a:pt x="2078407" y="1438065"/>
                    </a:cubicBezTo>
                    <a:cubicBezTo>
                      <a:pt x="2074535" y="1438709"/>
                      <a:pt x="2071954" y="1442359"/>
                      <a:pt x="2072599" y="1446331"/>
                    </a:cubicBezTo>
                    <a:cubicBezTo>
                      <a:pt x="2073352" y="1449981"/>
                      <a:pt x="2076793" y="1452020"/>
                      <a:pt x="2080342" y="1451698"/>
                    </a:cubicBezTo>
                    <a:cubicBezTo>
                      <a:pt x="2072814" y="1448478"/>
                      <a:pt x="2065179" y="1445150"/>
                      <a:pt x="2057651" y="1441930"/>
                    </a:cubicBezTo>
                    <a:cubicBezTo>
                      <a:pt x="2057544" y="1441607"/>
                      <a:pt x="2057221" y="1441178"/>
                      <a:pt x="2057113" y="1440963"/>
                    </a:cubicBezTo>
                    <a:cubicBezTo>
                      <a:pt x="2056898" y="1440641"/>
                      <a:pt x="2056683" y="1440427"/>
                      <a:pt x="2056468" y="1440105"/>
                    </a:cubicBezTo>
                    <a:lnTo>
                      <a:pt x="2055931" y="1441178"/>
                    </a:lnTo>
                    <a:cubicBezTo>
                      <a:pt x="2055931" y="1440427"/>
                      <a:pt x="2055931" y="1439783"/>
                      <a:pt x="2055715" y="1439031"/>
                    </a:cubicBezTo>
                    <a:lnTo>
                      <a:pt x="2056468" y="1440105"/>
                    </a:lnTo>
                    <a:cubicBezTo>
                      <a:pt x="2057544" y="1438065"/>
                      <a:pt x="2057651" y="1436777"/>
                      <a:pt x="2055393" y="1437958"/>
                    </a:cubicBezTo>
                    <a:lnTo>
                      <a:pt x="2055285" y="1437636"/>
                    </a:lnTo>
                    <a:cubicBezTo>
                      <a:pt x="2053672" y="1434308"/>
                      <a:pt x="2049585" y="1432805"/>
                      <a:pt x="2046144" y="1434415"/>
                    </a:cubicBezTo>
                    <a:cubicBezTo>
                      <a:pt x="2046037" y="1434415"/>
                      <a:pt x="2045069" y="1435381"/>
                      <a:pt x="2044316" y="1436240"/>
                    </a:cubicBezTo>
                    <a:cubicBezTo>
                      <a:pt x="1991728" y="1413697"/>
                      <a:pt x="1939140" y="1391261"/>
                      <a:pt x="1886553" y="1368610"/>
                    </a:cubicBezTo>
                    <a:cubicBezTo>
                      <a:pt x="1934731" y="1351971"/>
                      <a:pt x="1983770" y="1337908"/>
                      <a:pt x="2033239" y="1326208"/>
                    </a:cubicBezTo>
                    <a:cubicBezTo>
                      <a:pt x="2053995" y="1321269"/>
                      <a:pt x="2074858" y="1316761"/>
                      <a:pt x="2095613" y="1312359"/>
                    </a:cubicBezTo>
                    <a:cubicBezTo>
                      <a:pt x="2126908" y="1305811"/>
                      <a:pt x="2158310" y="1299692"/>
                      <a:pt x="2189927" y="1294325"/>
                    </a:cubicBezTo>
                    <a:cubicBezTo>
                      <a:pt x="2206381" y="1291534"/>
                      <a:pt x="2222835" y="1289065"/>
                      <a:pt x="2239504" y="1286810"/>
                    </a:cubicBezTo>
                    <a:cubicBezTo>
                      <a:pt x="2256065" y="1284663"/>
                      <a:pt x="2272627" y="1282838"/>
                      <a:pt x="2289295" y="1281443"/>
                    </a:cubicBezTo>
                    <a:lnTo>
                      <a:pt x="2327150" y="1278974"/>
                    </a:lnTo>
                    <a:cubicBezTo>
                      <a:pt x="2329408" y="1278867"/>
                      <a:pt x="2340593" y="1279189"/>
                      <a:pt x="2344787" y="1278330"/>
                    </a:cubicBezTo>
                    <a:cubicBezTo>
                      <a:pt x="2351777" y="1276934"/>
                      <a:pt x="2352422" y="1271460"/>
                      <a:pt x="2351562" y="1268883"/>
                    </a:cubicBezTo>
                    <a:cubicBezTo>
                      <a:pt x="2350486" y="1265233"/>
                      <a:pt x="2346722" y="1263194"/>
                      <a:pt x="2343066" y="1264267"/>
                    </a:cubicBezTo>
                    <a:cubicBezTo>
                      <a:pt x="2342851" y="1264375"/>
                      <a:pt x="2342528" y="1264482"/>
                      <a:pt x="2342206" y="1264589"/>
                    </a:cubicBezTo>
                    <a:cubicBezTo>
                      <a:pt x="2342313" y="1264589"/>
                      <a:pt x="2342313" y="1264697"/>
                      <a:pt x="2342313" y="1264911"/>
                    </a:cubicBezTo>
                    <a:cubicBezTo>
                      <a:pt x="2342528" y="1265877"/>
                      <a:pt x="2341560" y="1266307"/>
                      <a:pt x="2339947" y="1266414"/>
                    </a:cubicBezTo>
                    <a:lnTo>
                      <a:pt x="2340055" y="1266307"/>
                    </a:lnTo>
                    <a:cubicBezTo>
                      <a:pt x="2340270" y="1266200"/>
                      <a:pt x="2340593" y="1265770"/>
                      <a:pt x="2341023" y="1265341"/>
                    </a:cubicBezTo>
                    <a:cubicBezTo>
                      <a:pt x="2340485" y="1265663"/>
                      <a:pt x="2340162" y="1265985"/>
                      <a:pt x="2339732" y="1266414"/>
                    </a:cubicBezTo>
                    <a:cubicBezTo>
                      <a:pt x="2335753" y="1266629"/>
                      <a:pt x="2328333" y="1264697"/>
                      <a:pt x="2326935" y="1264697"/>
                    </a:cubicBezTo>
                    <a:cubicBezTo>
                      <a:pt x="2320482" y="1264804"/>
                      <a:pt x="2313922" y="1264911"/>
                      <a:pt x="2307470" y="1265126"/>
                    </a:cubicBezTo>
                    <a:cubicBezTo>
                      <a:pt x="2301017" y="1265341"/>
                      <a:pt x="2294565" y="1265663"/>
                      <a:pt x="2288220" y="1266092"/>
                    </a:cubicBezTo>
                    <a:cubicBezTo>
                      <a:pt x="2271228" y="1267058"/>
                      <a:pt x="2254344" y="1268346"/>
                      <a:pt x="2237461" y="1270171"/>
                    </a:cubicBezTo>
                    <a:cubicBezTo>
                      <a:pt x="2220576" y="1271889"/>
                      <a:pt x="2203800" y="1274143"/>
                      <a:pt x="2187023" y="1276612"/>
                    </a:cubicBezTo>
                    <a:cubicBezTo>
                      <a:pt x="2155084" y="1281550"/>
                      <a:pt x="2123252" y="1286918"/>
                      <a:pt x="2091742" y="1293466"/>
                    </a:cubicBezTo>
                    <a:cubicBezTo>
                      <a:pt x="2070663" y="1297867"/>
                      <a:pt x="2049693" y="1302698"/>
                      <a:pt x="2028830" y="1308066"/>
                    </a:cubicBezTo>
                    <a:cubicBezTo>
                      <a:pt x="1976672" y="1321484"/>
                      <a:pt x="1925268" y="1337801"/>
                      <a:pt x="1875046" y="1357231"/>
                    </a:cubicBezTo>
                    <a:cubicBezTo>
                      <a:pt x="1872787" y="1357983"/>
                      <a:pt x="1873110" y="1360559"/>
                      <a:pt x="1872572" y="1362706"/>
                    </a:cubicBezTo>
                    <a:cubicBezTo>
                      <a:pt x="1837621" y="1347784"/>
                      <a:pt x="1802778" y="1332970"/>
                      <a:pt x="1767612" y="1318371"/>
                    </a:cubicBezTo>
                    <a:cubicBezTo>
                      <a:pt x="1733629" y="1304201"/>
                      <a:pt x="1699431" y="1290246"/>
                      <a:pt x="1665232" y="1276505"/>
                    </a:cubicBezTo>
                    <a:cubicBezTo>
                      <a:pt x="1707711" y="1258578"/>
                      <a:pt x="1749652" y="1240972"/>
                      <a:pt x="1792239" y="1226051"/>
                    </a:cubicBezTo>
                    <a:cubicBezTo>
                      <a:pt x="1813532" y="1218537"/>
                      <a:pt x="1834825" y="1211559"/>
                      <a:pt x="1856656" y="1204903"/>
                    </a:cubicBezTo>
                    <a:cubicBezTo>
                      <a:pt x="1888381" y="1195242"/>
                      <a:pt x="1920751" y="1186439"/>
                      <a:pt x="1954734" y="1179247"/>
                    </a:cubicBezTo>
                    <a:cubicBezTo>
                      <a:pt x="1973231" y="1175275"/>
                      <a:pt x="1991728" y="1171518"/>
                      <a:pt x="2010225" y="1167868"/>
                    </a:cubicBezTo>
                    <a:cubicBezTo>
                      <a:pt x="2028722" y="1164325"/>
                      <a:pt x="2047327" y="1160783"/>
                      <a:pt x="2065932" y="1157455"/>
                    </a:cubicBezTo>
                    <a:lnTo>
                      <a:pt x="2101528" y="1151444"/>
                    </a:lnTo>
                    <a:cubicBezTo>
                      <a:pt x="2104002" y="1151121"/>
                      <a:pt x="2108733" y="1149726"/>
                      <a:pt x="2112282" y="1148974"/>
                    </a:cubicBezTo>
                    <a:cubicBezTo>
                      <a:pt x="2114648" y="1150155"/>
                      <a:pt x="2117659" y="1149833"/>
                      <a:pt x="2119810" y="1147901"/>
                    </a:cubicBezTo>
                    <a:cubicBezTo>
                      <a:pt x="2123789" y="1144359"/>
                      <a:pt x="2122714" y="1140923"/>
                      <a:pt x="2122176" y="1139313"/>
                    </a:cubicBezTo>
                    <a:cubicBezTo>
                      <a:pt x="2121423" y="1137596"/>
                      <a:pt x="2119918" y="1135556"/>
                      <a:pt x="2116584" y="1134912"/>
                    </a:cubicBezTo>
                    <a:cubicBezTo>
                      <a:pt x="2115508" y="1134697"/>
                      <a:pt x="2113573" y="1134697"/>
                      <a:pt x="2111099" y="1135126"/>
                    </a:cubicBezTo>
                    <a:cubicBezTo>
                      <a:pt x="2107658" y="1135771"/>
                      <a:pt x="2102388" y="1137166"/>
                      <a:pt x="2099807" y="1137488"/>
                    </a:cubicBezTo>
                    <a:lnTo>
                      <a:pt x="2063351" y="1142426"/>
                    </a:lnTo>
                    <a:cubicBezTo>
                      <a:pt x="2040874" y="1145861"/>
                      <a:pt x="2018398" y="1149511"/>
                      <a:pt x="1995922" y="1153376"/>
                    </a:cubicBezTo>
                    <a:cubicBezTo>
                      <a:pt x="1980974" y="1155952"/>
                      <a:pt x="1966026" y="1158743"/>
                      <a:pt x="1951185" y="1161642"/>
                    </a:cubicBezTo>
                    <a:cubicBezTo>
                      <a:pt x="1928171" y="1166150"/>
                      <a:pt x="1905910" y="1171196"/>
                      <a:pt x="1884079" y="1176992"/>
                    </a:cubicBezTo>
                    <a:cubicBezTo>
                      <a:pt x="1861711" y="1183004"/>
                      <a:pt x="1839772" y="1189660"/>
                      <a:pt x="1818264" y="1196959"/>
                    </a:cubicBezTo>
                    <a:cubicBezTo>
                      <a:pt x="1792131" y="1205762"/>
                      <a:pt x="1766644" y="1215531"/>
                      <a:pt x="1741157" y="1225944"/>
                    </a:cubicBezTo>
                    <a:cubicBezTo>
                      <a:pt x="1709109" y="1239040"/>
                      <a:pt x="1677170" y="1253640"/>
                      <a:pt x="1644907" y="1268561"/>
                    </a:cubicBezTo>
                    <a:cubicBezTo>
                      <a:pt x="1643402" y="1268024"/>
                      <a:pt x="1641789" y="1267595"/>
                      <a:pt x="1639745" y="1266951"/>
                    </a:cubicBezTo>
                    <a:cubicBezTo>
                      <a:pt x="1639423" y="1266200"/>
                      <a:pt x="1638885" y="1264697"/>
                      <a:pt x="1638670" y="1264267"/>
                    </a:cubicBezTo>
                    <a:cubicBezTo>
                      <a:pt x="1638132" y="1262979"/>
                      <a:pt x="1637594" y="1262228"/>
                      <a:pt x="1637272" y="1261905"/>
                    </a:cubicBezTo>
                    <a:cubicBezTo>
                      <a:pt x="1635659" y="1259973"/>
                      <a:pt x="1633938" y="1259651"/>
                      <a:pt x="1632863" y="1259544"/>
                    </a:cubicBezTo>
                    <a:cubicBezTo>
                      <a:pt x="1630819" y="1259222"/>
                      <a:pt x="1629099" y="1259758"/>
                      <a:pt x="1627593" y="1261047"/>
                    </a:cubicBezTo>
                    <a:cubicBezTo>
                      <a:pt x="1627378" y="1261154"/>
                      <a:pt x="1626733" y="1261905"/>
                      <a:pt x="1626195" y="1262872"/>
                    </a:cubicBezTo>
                    <a:cubicBezTo>
                      <a:pt x="1617914" y="1260403"/>
                      <a:pt x="1608773" y="1257719"/>
                      <a:pt x="1599955" y="1254820"/>
                    </a:cubicBezTo>
                    <a:cubicBezTo>
                      <a:pt x="1591567" y="1252137"/>
                      <a:pt x="1583716" y="1249346"/>
                      <a:pt x="1578124" y="1246769"/>
                    </a:cubicBezTo>
                    <a:cubicBezTo>
                      <a:pt x="1575543" y="1245481"/>
                      <a:pt x="1571564" y="1244515"/>
                      <a:pt x="1572639" y="1243549"/>
                    </a:cubicBezTo>
                    <a:cubicBezTo>
                      <a:pt x="1570811" y="1240650"/>
                      <a:pt x="1567155" y="1239470"/>
                      <a:pt x="1563929" y="1240972"/>
                    </a:cubicBezTo>
                    <a:cubicBezTo>
                      <a:pt x="1560595" y="1242583"/>
                      <a:pt x="1559089" y="1246555"/>
                      <a:pt x="1560595" y="1249990"/>
                    </a:cubicBezTo>
                    <a:cubicBezTo>
                      <a:pt x="1561347" y="1251600"/>
                      <a:pt x="1562746" y="1253425"/>
                      <a:pt x="1565219" y="1255143"/>
                    </a:cubicBezTo>
                    <a:cubicBezTo>
                      <a:pt x="1568123" y="1257290"/>
                      <a:pt x="1572962" y="1259651"/>
                      <a:pt x="1578984" y="1262120"/>
                    </a:cubicBezTo>
                    <a:cubicBezTo>
                      <a:pt x="1592857" y="1267702"/>
                      <a:pt x="1612967" y="1273821"/>
                      <a:pt x="1627593" y="1278330"/>
                    </a:cubicBezTo>
                    <a:cubicBezTo>
                      <a:pt x="1625873" y="1280370"/>
                      <a:pt x="1623829" y="1282516"/>
                      <a:pt x="1624904" y="1285200"/>
                    </a:cubicBezTo>
                    <a:cubicBezTo>
                      <a:pt x="1626195" y="1288099"/>
                      <a:pt x="1629637" y="1288528"/>
                      <a:pt x="1632755" y="1288099"/>
                    </a:cubicBezTo>
                    <a:cubicBezTo>
                      <a:pt x="1632755" y="1288099"/>
                      <a:pt x="1632755" y="1288206"/>
                      <a:pt x="1632755" y="1288313"/>
                    </a:cubicBezTo>
                    <a:cubicBezTo>
                      <a:pt x="1635228" y="1295398"/>
                      <a:pt x="1637810" y="1302269"/>
                      <a:pt x="1640605" y="1309246"/>
                    </a:cubicBezTo>
                    <a:cubicBezTo>
                      <a:pt x="1643294" y="1316117"/>
                      <a:pt x="1646198" y="1322987"/>
                      <a:pt x="1649316" y="1329750"/>
                    </a:cubicBezTo>
                    <a:cubicBezTo>
                      <a:pt x="1659426" y="1352186"/>
                      <a:pt x="1669534" y="1374622"/>
                      <a:pt x="1679966" y="1396843"/>
                    </a:cubicBezTo>
                    <a:cubicBezTo>
                      <a:pt x="1686848" y="1411764"/>
                      <a:pt x="1693946" y="1426579"/>
                      <a:pt x="1701151" y="1441393"/>
                    </a:cubicBezTo>
                    <a:cubicBezTo>
                      <a:pt x="1717175" y="1473705"/>
                      <a:pt x="1734059" y="1507842"/>
                      <a:pt x="1752986" y="1541442"/>
                    </a:cubicBezTo>
                    <a:cubicBezTo>
                      <a:pt x="1771376" y="1574183"/>
                      <a:pt x="1791486" y="1606603"/>
                      <a:pt x="1813317" y="1637304"/>
                    </a:cubicBezTo>
                    <a:cubicBezTo>
                      <a:pt x="1843321" y="1679385"/>
                      <a:pt x="1876874" y="1718138"/>
                      <a:pt x="1914406" y="1750021"/>
                    </a:cubicBezTo>
                    <a:cubicBezTo>
                      <a:pt x="1917417" y="1752597"/>
                      <a:pt x="1921934" y="1752275"/>
                      <a:pt x="1924515" y="1749377"/>
                    </a:cubicBezTo>
                    <a:cubicBezTo>
                      <a:pt x="1927096" y="1746371"/>
                      <a:pt x="1926773" y="1741862"/>
                      <a:pt x="1923762" y="1739286"/>
                    </a:cubicBezTo>
                    <a:cubicBezTo>
                      <a:pt x="1887951" y="1707296"/>
                      <a:pt x="1856549" y="1668543"/>
                      <a:pt x="1828050" y="1626999"/>
                    </a:cubicBezTo>
                    <a:cubicBezTo>
                      <a:pt x="1807080" y="1596404"/>
                      <a:pt x="1787937" y="1564200"/>
                      <a:pt x="1769871" y="1531995"/>
                    </a:cubicBezTo>
                    <a:cubicBezTo>
                      <a:pt x="1751158" y="1498610"/>
                      <a:pt x="1733521" y="1465224"/>
                      <a:pt x="1717390" y="1433234"/>
                    </a:cubicBezTo>
                    <a:cubicBezTo>
                      <a:pt x="1708034" y="1415092"/>
                      <a:pt x="1699001" y="1396843"/>
                      <a:pt x="1689967" y="1378486"/>
                    </a:cubicBezTo>
                    <a:cubicBezTo>
                      <a:pt x="1681041" y="1360130"/>
                      <a:pt x="1672115" y="1341773"/>
                      <a:pt x="1663297" y="1323309"/>
                    </a:cubicBezTo>
                    <a:cubicBezTo>
                      <a:pt x="1660178" y="1316761"/>
                      <a:pt x="1657167" y="1310213"/>
                      <a:pt x="1654263" y="1303557"/>
                    </a:cubicBezTo>
                    <a:cubicBezTo>
                      <a:pt x="1651682" y="1297331"/>
                      <a:pt x="1649101" y="1291104"/>
                      <a:pt x="1646628" y="1284663"/>
                    </a:cubicBezTo>
                    <a:cubicBezTo>
                      <a:pt x="1685020" y="1300551"/>
                      <a:pt x="1723197" y="1316761"/>
                      <a:pt x="1761375" y="1333078"/>
                    </a:cubicBezTo>
                    <a:cubicBezTo>
                      <a:pt x="1788583" y="1344779"/>
                      <a:pt x="1815683" y="1356587"/>
                      <a:pt x="1842676" y="1368396"/>
                    </a:cubicBezTo>
                    <a:cubicBezTo>
                      <a:pt x="1843106" y="1369469"/>
                      <a:pt x="1842998" y="1370113"/>
                      <a:pt x="1843966" y="1371401"/>
                    </a:cubicBezTo>
                    <a:cubicBezTo>
                      <a:pt x="1846009" y="1374085"/>
                      <a:pt x="1849881" y="1377842"/>
                      <a:pt x="1850849" y="1380311"/>
                    </a:cubicBezTo>
                    <a:lnTo>
                      <a:pt x="1864722" y="1416488"/>
                    </a:lnTo>
                    <a:cubicBezTo>
                      <a:pt x="1872035" y="1433986"/>
                      <a:pt x="1880208" y="1451054"/>
                      <a:pt x="1889026" y="1467908"/>
                    </a:cubicBezTo>
                    <a:cubicBezTo>
                      <a:pt x="1897737" y="1484547"/>
                      <a:pt x="1907201" y="1500971"/>
                      <a:pt x="1916772" y="1517181"/>
                    </a:cubicBezTo>
                    <a:cubicBezTo>
                      <a:pt x="1933333" y="1544985"/>
                      <a:pt x="1949787" y="1572681"/>
                      <a:pt x="1967209" y="1599625"/>
                    </a:cubicBezTo>
                    <a:cubicBezTo>
                      <a:pt x="1984738" y="1626892"/>
                      <a:pt x="2003128" y="1653407"/>
                      <a:pt x="2022700" y="1679171"/>
                    </a:cubicBezTo>
                    <a:cubicBezTo>
                      <a:pt x="2048618" y="1713415"/>
                      <a:pt x="2076793" y="1746156"/>
                      <a:pt x="2107980" y="1776751"/>
                    </a:cubicBezTo>
                    <a:cubicBezTo>
                      <a:pt x="2110777" y="1779542"/>
                      <a:pt x="2115293" y="1779542"/>
                      <a:pt x="2118090" y="1776858"/>
                    </a:cubicBezTo>
                    <a:cubicBezTo>
                      <a:pt x="2120886" y="1774067"/>
                      <a:pt x="2120886" y="1769558"/>
                      <a:pt x="2118197" y="1766767"/>
                    </a:cubicBezTo>
                    <a:cubicBezTo>
                      <a:pt x="2088300" y="1735743"/>
                      <a:pt x="2061845" y="1702787"/>
                      <a:pt x="2037111" y="1668543"/>
                    </a:cubicBezTo>
                    <a:cubicBezTo>
                      <a:pt x="2018398" y="1642672"/>
                      <a:pt x="2000762" y="1616157"/>
                      <a:pt x="1983447" y="1589212"/>
                    </a:cubicBezTo>
                    <a:cubicBezTo>
                      <a:pt x="1966133" y="1562375"/>
                      <a:pt x="1949142" y="1535216"/>
                      <a:pt x="1932258" y="1507842"/>
                    </a:cubicBezTo>
                    <a:cubicBezTo>
                      <a:pt x="1920536" y="1488948"/>
                      <a:pt x="1909136" y="1469733"/>
                      <a:pt x="1898597" y="1450088"/>
                    </a:cubicBezTo>
                    <a:cubicBezTo>
                      <a:pt x="1891607" y="1437099"/>
                      <a:pt x="1884940" y="1423895"/>
                      <a:pt x="1878810" y="1410369"/>
                    </a:cubicBezTo>
                    <a:lnTo>
                      <a:pt x="1865367" y="1378272"/>
                    </a:lnTo>
                    <a:cubicBezTo>
                      <a:pt x="1869561" y="1380097"/>
                      <a:pt x="1873863" y="1381922"/>
                      <a:pt x="1878057" y="1383746"/>
                    </a:cubicBezTo>
                    <a:cubicBezTo>
                      <a:pt x="1935699" y="1408974"/>
                      <a:pt x="1993341" y="1434093"/>
                      <a:pt x="2050984" y="1459320"/>
                    </a:cubicBezTo>
                    <a:cubicBezTo>
                      <a:pt x="2056038" y="1468982"/>
                      <a:pt x="2061738" y="1479716"/>
                      <a:pt x="2062383" y="1480790"/>
                    </a:cubicBezTo>
                    <a:lnTo>
                      <a:pt x="2099485" y="1551855"/>
                    </a:lnTo>
                    <a:cubicBezTo>
                      <a:pt x="2121208" y="1592003"/>
                      <a:pt x="2143146" y="1630112"/>
                      <a:pt x="2168311" y="1666074"/>
                    </a:cubicBezTo>
                    <a:cubicBezTo>
                      <a:pt x="2193584" y="1702143"/>
                      <a:pt x="2221974" y="1735851"/>
                      <a:pt x="2254775" y="1768163"/>
                    </a:cubicBezTo>
                    <a:cubicBezTo>
                      <a:pt x="2267679" y="1780723"/>
                      <a:pt x="2281982" y="1799401"/>
                      <a:pt x="2298006" y="1812820"/>
                    </a:cubicBezTo>
                    <a:cubicBezTo>
                      <a:pt x="2305749" y="1819368"/>
                      <a:pt x="2314030" y="1824736"/>
                      <a:pt x="2322633" y="1827849"/>
                    </a:cubicBezTo>
                    <a:cubicBezTo>
                      <a:pt x="2326290" y="1829137"/>
                      <a:pt x="2330484" y="1827312"/>
                      <a:pt x="2331882" y="1823662"/>
                    </a:cubicBezTo>
                    <a:cubicBezTo>
                      <a:pt x="2333280" y="1819905"/>
                      <a:pt x="2331344" y="1815826"/>
                      <a:pt x="2327687" y="1814430"/>
                    </a:cubicBezTo>
                    <a:cubicBezTo>
                      <a:pt x="2318332" y="1810780"/>
                      <a:pt x="2309836" y="1803695"/>
                      <a:pt x="2301770" y="1795644"/>
                    </a:cubicBezTo>
                    <a:cubicBezTo>
                      <a:pt x="2288973" y="1782762"/>
                      <a:pt x="2277466" y="1767197"/>
                      <a:pt x="2266819" y="1756140"/>
                    </a:cubicBezTo>
                    <a:cubicBezTo>
                      <a:pt x="2235310" y="1724042"/>
                      <a:pt x="2208747" y="1690227"/>
                      <a:pt x="2184120" y="1655017"/>
                    </a:cubicBezTo>
                    <a:cubicBezTo>
                      <a:pt x="2159385" y="1619592"/>
                      <a:pt x="2136587" y="1582771"/>
                      <a:pt x="2114541" y="1543589"/>
                    </a:cubicBezTo>
                    <a:lnTo>
                      <a:pt x="2075611" y="1473705"/>
                    </a:lnTo>
                    <a:cubicBezTo>
                      <a:pt x="2075396" y="1473275"/>
                      <a:pt x="2074320" y="1471450"/>
                      <a:pt x="2072814" y="1468874"/>
                    </a:cubicBezTo>
                    <a:cubicBezTo>
                      <a:pt x="2098517" y="1480038"/>
                      <a:pt x="2124112" y="1491417"/>
                      <a:pt x="2149814" y="1502474"/>
                    </a:cubicBezTo>
                    <a:cubicBezTo>
                      <a:pt x="2182292" y="1516430"/>
                      <a:pt x="2214984" y="1530063"/>
                      <a:pt x="2247569" y="1543911"/>
                    </a:cubicBezTo>
                    <a:cubicBezTo>
                      <a:pt x="2246709" y="1551533"/>
                      <a:pt x="2250150" y="1562160"/>
                      <a:pt x="2257571" y="1574076"/>
                    </a:cubicBezTo>
                    <a:cubicBezTo>
                      <a:pt x="2268647" y="1591789"/>
                      <a:pt x="2287037" y="1612614"/>
                      <a:pt x="2301125" y="1627858"/>
                    </a:cubicBezTo>
                    <a:cubicBezTo>
                      <a:pt x="2321343" y="1649327"/>
                      <a:pt x="2342744" y="1673803"/>
                      <a:pt x="2365757" y="1697742"/>
                    </a:cubicBezTo>
                    <a:cubicBezTo>
                      <a:pt x="2380383" y="1713093"/>
                      <a:pt x="2395761" y="1728122"/>
                      <a:pt x="2411462" y="1742399"/>
                    </a:cubicBezTo>
                    <a:cubicBezTo>
                      <a:pt x="2439101" y="1767519"/>
                      <a:pt x="2468137" y="1789955"/>
                      <a:pt x="2497818" y="1806379"/>
                    </a:cubicBezTo>
                    <a:cubicBezTo>
                      <a:pt x="2501259" y="1808311"/>
                      <a:pt x="2505561" y="1807130"/>
                      <a:pt x="2507604" y="1803803"/>
                    </a:cubicBezTo>
                    <a:cubicBezTo>
                      <a:pt x="2509540" y="1800368"/>
                      <a:pt x="2508357" y="1795966"/>
                      <a:pt x="2504916" y="1794034"/>
                    </a:cubicBezTo>
                    <a:cubicBezTo>
                      <a:pt x="2476955" y="1777180"/>
                      <a:pt x="2449962" y="1754100"/>
                      <a:pt x="2423937" y="1729195"/>
                    </a:cubicBezTo>
                    <a:cubicBezTo>
                      <a:pt x="2408881" y="1714703"/>
                      <a:pt x="2394148" y="1699460"/>
                      <a:pt x="2379630" y="1684431"/>
                    </a:cubicBezTo>
                    <a:cubicBezTo>
                      <a:pt x="2356724" y="1660492"/>
                      <a:pt x="2334355" y="1636875"/>
                      <a:pt x="2313707" y="1615835"/>
                    </a:cubicBezTo>
                    <a:cubicBezTo>
                      <a:pt x="2301770" y="1603812"/>
                      <a:pt x="2286714" y="1588139"/>
                      <a:pt x="2275530" y="1573432"/>
                    </a:cubicBezTo>
                    <a:cubicBezTo>
                      <a:pt x="2269615" y="1565810"/>
                      <a:pt x="2264776" y="1558510"/>
                      <a:pt x="2262302" y="1552177"/>
                    </a:cubicBezTo>
                    <a:cubicBezTo>
                      <a:pt x="2261980" y="1551318"/>
                      <a:pt x="2262088" y="1550781"/>
                      <a:pt x="2261872" y="1549923"/>
                    </a:cubicBezTo>
                    <a:cubicBezTo>
                      <a:pt x="2285209" y="1559799"/>
                      <a:pt x="2308438" y="1569889"/>
                      <a:pt x="2331882" y="1579551"/>
                    </a:cubicBezTo>
                    <a:cubicBezTo>
                      <a:pt x="2483945" y="1642887"/>
                      <a:pt x="2637084" y="1703646"/>
                      <a:pt x="2791944" y="1760970"/>
                    </a:cubicBezTo>
                    <a:close/>
                    <a:moveTo>
                      <a:pt x="2114971" y="1148330"/>
                    </a:moveTo>
                    <a:cubicBezTo>
                      <a:pt x="2114971" y="1148223"/>
                      <a:pt x="2114756" y="1148438"/>
                      <a:pt x="2114648" y="1148438"/>
                    </a:cubicBezTo>
                    <a:lnTo>
                      <a:pt x="2114110" y="1148545"/>
                    </a:lnTo>
                    <a:cubicBezTo>
                      <a:pt x="2114541" y="1148760"/>
                      <a:pt x="2114971" y="1148867"/>
                      <a:pt x="2114971" y="1148330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 rot="5528855">
                <a:off x="12032565" y="4644964"/>
                <a:ext cx="329554" cy="325134"/>
              </a:xfrm>
              <a:custGeom>
                <a:avLst/>
                <a:gdLst/>
                <a:ahLst/>
                <a:cxnLst/>
                <a:rect l="l" t="t" r="r" b="b"/>
                <a:pathLst>
                  <a:path w="329323" h="324906" extrusionOk="0">
                    <a:moveTo>
                      <a:pt x="71743" y="295563"/>
                    </a:moveTo>
                    <a:cubicBezTo>
                      <a:pt x="-3321" y="244142"/>
                      <a:pt x="-22571" y="142805"/>
                      <a:pt x="28727" y="69378"/>
                    </a:cubicBezTo>
                    <a:cubicBezTo>
                      <a:pt x="80024" y="-4156"/>
                      <a:pt x="182618" y="-22083"/>
                      <a:pt x="257682" y="29337"/>
                    </a:cubicBezTo>
                    <a:cubicBezTo>
                      <a:pt x="332639" y="80758"/>
                      <a:pt x="351888" y="182095"/>
                      <a:pt x="300591" y="255629"/>
                    </a:cubicBezTo>
                    <a:cubicBezTo>
                      <a:pt x="249294" y="329055"/>
                      <a:pt x="146700" y="346983"/>
                      <a:pt x="71743" y="295563"/>
                    </a:cubicBezTo>
                    <a:lnTo>
                      <a:pt x="71743" y="295563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 rot="5528855">
                <a:off x="8008730" y="5369800"/>
                <a:ext cx="2660542" cy="2556583"/>
              </a:xfrm>
              <a:custGeom>
                <a:avLst/>
                <a:gdLst/>
                <a:ahLst/>
                <a:cxnLst/>
                <a:rect l="l" t="t" r="r" b="b"/>
                <a:pathLst>
                  <a:path w="2658673" h="2554787" extrusionOk="0">
                    <a:moveTo>
                      <a:pt x="2341014" y="1118258"/>
                    </a:moveTo>
                    <a:cubicBezTo>
                      <a:pt x="2249495" y="1106664"/>
                      <a:pt x="2182820" y="1045368"/>
                      <a:pt x="2118725" y="1037210"/>
                    </a:cubicBezTo>
                    <a:cubicBezTo>
                      <a:pt x="1812447" y="998350"/>
                      <a:pt x="1628014" y="1028407"/>
                      <a:pt x="1519935" y="1084765"/>
                    </a:cubicBezTo>
                    <a:cubicBezTo>
                      <a:pt x="1581018" y="961744"/>
                      <a:pt x="1604247" y="776137"/>
                      <a:pt x="1526602" y="515280"/>
                    </a:cubicBezTo>
                    <a:cubicBezTo>
                      <a:pt x="1505739" y="445181"/>
                      <a:pt x="1441967" y="376048"/>
                      <a:pt x="1424976" y="311102"/>
                    </a:cubicBezTo>
                    <a:cubicBezTo>
                      <a:pt x="1379593" y="137626"/>
                      <a:pt x="1412931" y="971"/>
                      <a:pt x="1394864" y="5"/>
                    </a:cubicBezTo>
                    <a:cubicBezTo>
                      <a:pt x="1376905" y="-1069"/>
                      <a:pt x="1377120" y="169723"/>
                      <a:pt x="1316897" y="305090"/>
                    </a:cubicBezTo>
                    <a:cubicBezTo>
                      <a:pt x="1279687" y="388822"/>
                      <a:pt x="1201505" y="434661"/>
                      <a:pt x="1175372" y="493381"/>
                    </a:cubicBezTo>
                    <a:cubicBezTo>
                      <a:pt x="1074714" y="719672"/>
                      <a:pt x="1041053" y="882091"/>
                      <a:pt x="1044279" y="999101"/>
                    </a:cubicBezTo>
                    <a:cubicBezTo>
                      <a:pt x="938996" y="922668"/>
                      <a:pt x="776716" y="865344"/>
                      <a:pt x="536469" y="865237"/>
                    </a:cubicBezTo>
                    <a:cubicBezTo>
                      <a:pt x="462695" y="865237"/>
                      <a:pt x="377737" y="906137"/>
                      <a:pt x="309987" y="903882"/>
                    </a:cubicBezTo>
                    <a:cubicBezTo>
                      <a:pt x="129210" y="897871"/>
                      <a:pt x="6290" y="827450"/>
                      <a:pt x="160" y="844304"/>
                    </a:cubicBezTo>
                    <a:cubicBezTo>
                      <a:pt x="-5862" y="861158"/>
                      <a:pt x="159536" y="909250"/>
                      <a:pt x="273530" y="1004898"/>
                    </a:cubicBezTo>
                    <a:cubicBezTo>
                      <a:pt x="343970" y="1063940"/>
                      <a:pt x="366338" y="1151214"/>
                      <a:pt x="415700" y="1192651"/>
                    </a:cubicBezTo>
                    <a:cubicBezTo>
                      <a:pt x="634869" y="1376325"/>
                      <a:pt x="797579" y="1452328"/>
                      <a:pt x="917273" y="1470899"/>
                    </a:cubicBezTo>
                    <a:cubicBezTo>
                      <a:pt x="804999" y="1545185"/>
                      <a:pt x="692511" y="1686885"/>
                      <a:pt x="618845" y="1933251"/>
                    </a:cubicBezTo>
                    <a:cubicBezTo>
                      <a:pt x="597875" y="2003350"/>
                      <a:pt x="613468" y="2095670"/>
                      <a:pt x="592067" y="2159328"/>
                    </a:cubicBezTo>
                    <a:cubicBezTo>
                      <a:pt x="534963" y="2329368"/>
                      <a:pt x="431939" y="2426090"/>
                      <a:pt x="446564" y="2436717"/>
                    </a:cubicBezTo>
                    <a:cubicBezTo>
                      <a:pt x="461082" y="2447237"/>
                      <a:pt x="554643" y="2303819"/>
                      <a:pt x="679499" y="2222556"/>
                    </a:cubicBezTo>
                    <a:cubicBezTo>
                      <a:pt x="756606" y="2172424"/>
                      <a:pt x="847478" y="2175967"/>
                      <a:pt x="901572" y="2140756"/>
                    </a:cubicBezTo>
                    <a:cubicBezTo>
                      <a:pt x="1097620" y="2013226"/>
                      <a:pt x="1212904" y="1901261"/>
                      <a:pt x="1277321" y="1805291"/>
                    </a:cubicBezTo>
                    <a:cubicBezTo>
                      <a:pt x="1315176" y="1921765"/>
                      <a:pt x="1401317" y="2054663"/>
                      <a:pt x="1563919" y="2192821"/>
                    </a:cubicBezTo>
                    <a:cubicBezTo>
                      <a:pt x="1619841" y="2240376"/>
                      <a:pt x="1711251" y="2263993"/>
                      <a:pt x="1761150" y="2309402"/>
                    </a:cubicBezTo>
                    <a:cubicBezTo>
                      <a:pt x="1894502" y="2430598"/>
                      <a:pt x="1941604" y="2563174"/>
                      <a:pt x="1957306" y="2554372"/>
                    </a:cubicBezTo>
                    <a:cubicBezTo>
                      <a:pt x="1972899" y="2545462"/>
                      <a:pt x="1879015" y="2402365"/>
                      <a:pt x="1855248" y="2256264"/>
                    </a:cubicBezTo>
                    <a:cubicBezTo>
                      <a:pt x="1840516" y="2165983"/>
                      <a:pt x="1880951" y="2085364"/>
                      <a:pt x="1870627" y="2022028"/>
                    </a:cubicBezTo>
                    <a:cubicBezTo>
                      <a:pt x="1832450" y="1787471"/>
                      <a:pt x="1774592" y="1635894"/>
                      <a:pt x="1710821" y="1538637"/>
                    </a:cubicBezTo>
                    <a:cubicBezTo>
                      <a:pt x="1839118" y="1542716"/>
                      <a:pt x="2002150" y="1501816"/>
                      <a:pt x="2197015" y="1376969"/>
                    </a:cubicBezTo>
                    <a:cubicBezTo>
                      <a:pt x="2258959" y="1337357"/>
                      <a:pt x="2307783" y="1257168"/>
                      <a:pt x="2365855" y="1222709"/>
                    </a:cubicBezTo>
                    <a:cubicBezTo>
                      <a:pt x="2521037" y="1130389"/>
                      <a:pt x="2662777" y="1123196"/>
                      <a:pt x="2658583" y="1105806"/>
                    </a:cubicBezTo>
                    <a:cubicBezTo>
                      <a:pt x="2654496" y="1088415"/>
                      <a:pt x="2489205" y="1137152"/>
                      <a:pt x="2341014" y="1118258"/>
                    </a:cubicBezTo>
                    <a:close/>
                    <a:moveTo>
                      <a:pt x="1368624" y="1411858"/>
                    </a:moveTo>
                    <a:cubicBezTo>
                      <a:pt x="1344642" y="1425705"/>
                      <a:pt x="1321091" y="1448678"/>
                      <a:pt x="1301626" y="1479380"/>
                    </a:cubicBezTo>
                    <a:cubicBezTo>
                      <a:pt x="1288075" y="1462204"/>
                      <a:pt x="1273235" y="1447927"/>
                      <a:pt x="1258502" y="1437514"/>
                    </a:cubicBezTo>
                    <a:cubicBezTo>
                      <a:pt x="1233229" y="1419479"/>
                      <a:pt x="1197095" y="1407349"/>
                      <a:pt x="1154939" y="1403484"/>
                    </a:cubicBezTo>
                    <a:cubicBezTo>
                      <a:pt x="1175802" y="1380404"/>
                      <a:pt x="1189783" y="1355070"/>
                      <a:pt x="1197848" y="1332312"/>
                    </a:cubicBezTo>
                    <a:cubicBezTo>
                      <a:pt x="1204624" y="1313204"/>
                      <a:pt x="1207419" y="1290339"/>
                      <a:pt x="1206559" y="1265326"/>
                    </a:cubicBezTo>
                    <a:cubicBezTo>
                      <a:pt x="1226024" y="1271660"/>
                      <a:pt x="1244952" y="1274988"/>
                      <a:pt x="1261835" y="1275846"/>
                    </a:cubicBezTo>
                    <a:cubicBezTo>
                      <a:pt x="1298399" y="1277564"/>
                      <a:pt x="1343137" y="1265326"/>
                      <a:pt x="1387121" y="1237845"/>
                    </a:cubicBezTo>
                    <a:cubicBezTo>
                      <a:pt x="1377120" y="1275846"/>
                      <a:pt x="1378410" y="1312452"/>
                      <a:pt x="1385508" y="1341115"/>
                    </a:cubicBezTo>
                    <a:cubicBezTo>
                      <a:pt x="1389702" y="1358290"/>
                      <a:pt x="1397875" y="1376325"/>
                      <a:pt x="1409490" y="1394360"/>
                    </a:cubicBezTo>
                    <a:cubicBezTo>
                      <a:pt x="1394327" y="1399190"/>
                      <a:pt x="1380346" y="1405095"/>
                      <a:pt x="1368624" y="141185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 rot="5528855">
                <a:off x="8281412" y="5604184"/>
                <a:ext cx="2117716" cy="2127727"/>
              </a:xfrm>
              <a:custGeom>
                <a:avLst/>
                <a:gdLst/>
                <a:ahLst/>
                <a:cxnLst/>
                <a:rect l="l" t="t" r="r" b="b"/>
                <a:pathLst>
                  <a:path w="2116229" h="2126233" extrusionOk="0">
                    <a:moveTo>
                      <a:pt x="1055521" y="1370726"/>
                    </a:moveTo>
                    <a:cubicBezTo>
                      <a:pt x="1059393" y="1371477"/>
                      <a:pt x="1061974" y="1375234"/>
                      <a:pt x="1061221" y="1379099"/>
                    </a:cubicBezTo>
                    <a:cubicBezTo>
                      <a:pt x="1056705" y="1406688"/>
                      <a:pt x="1051865" y="1434491"/>
                      <a:pt x="1044767" y="1461758"/>
                    </a:cubicBezTo>
                    <a:cubicBezTo>
                      <a:pt x="1042509" y="1470883"/>
                      <a:pt x="1039820" y="1479900"/>
                      <a:pt x="1036809" y="1488917"/>
                    </a:cubicBezTo>
                    <a:cubicBezTo>
                      <a:pt x="1033906" y="1497827"/>
                      <a:pt x="1030572" y="1506737"/>
                      <a:pt x="1027130" y="1515432"/>
                    </a:cubicBezTo>
                    <a:cubicBezTo>
                      <a:pt x="1024765" y="1521336"/>
                      <a:pt x="1022399" y="1527240"/>
                      <a:pt x="1019818" y="1533145"/>
                    </a:cubicBezTo>
                    <a:cubicBezTo>
                      <a:pt x="1016054" y="1541947"/>
                      <a:pt x="1012182" y="1550535"/>
                      <a:pt x="1008203" y="1559230"/>
                    </a:cubicBezTo>
                    <a:cubicBezTo>
                      <a:pt x="1006805" y="1562236"/>
                      <a:pt x="1001966" y="1568892"/>
                      <a:pt x="999600" y="1573508"/>
                    </a:cubicBezTo>
                    <a:cubicBezTo>
                      <a:pt x="1000138" y="1574796"/>
                      <a:pt x="1000245" y="1576406"/>
                      <a:pt x="999815" y="1577802"/>
                    </a:cubicBezTo>
                    <a:cubicBezTo>
                      <a:pt x="999815" y="1577158"/>
                      <a:pt x="999277" y="1575870"/>
                      <a:pt x="998847" y="1575011"/>
                    </a:cubicBezTo>
                    <a:cubicBezTo>
                      <a:pt x="998202" y="1576621"/>
                      <a:pt x="998094" y="1577909"/>
                      <a:pt x="998954" y="1578231"/>
                    </a:cubicBezTo>
                    <a:cubicBezTo>
                      <a:pt x="999277" y="1578339"/>
                      <a:pt x="999600" y="1578231"/>
                      <a:pt x="999707" y="1578124"/>
                    </a:cubicBezTo>
                    <a:cubicBezTo>
                      <a:pt x="999492" y="1578768"/>
                      <a:pt x="999169" y="1579305"/>
                      <a:pt x="998740" y="1579949"/>
                    </a:cubicBezTo>
                    <a:cubicBezTo>
                      <a:pt x="996589" y="1583169"/>
                      <a:pt x="994223" y="1583599"/>
                      <a:pt x="993577" y="1583706"/>
                    </a:cubicBezTo>
                    <a:cubicBezTo>
                      <a:pt x="989921" y="1584565"/>
                      <a:pt x="987448" y="1582955"/>
                      <a:pt x="985835" y="1579627"/>
                    </a:cubicBezTo>
                    <a:cubicBezTo>
                      <a:pt x="985512" y="1578983"/>
                      <a:pt x="984866" y="1576943"/>
                      <a:pt x="985727" y="1573937"/>
                    </a:cubicBezTo>
                    <a:cubicBezTo>
                      <a:pt x="986695" y="1570502"/>
                      <a:pt x="992072" y="1558372"/>
                      <a:pt x="994008" y="1553326"/>
                    </a:cubicBezTo>
                    <a:lnTo>
                      <a:pt x="1010139" y="1509206"/>
                    </a:lnTo>
                    <a:cubicBezTo>
                      <a:pt x="1013903" y="1498364"/>
                      <a:pt x="1017237" y="1487414"/>
                      <a:pt x="1020570" y="1476464"/>
                    </a:cubicBezTo>
                    <a:cubicBezTo>
                      <a:pt x="1023904" y="1465515"/>
                      <a:pt x="1027023" y="1454565"/>
                      <a:pt x="1030142" y="1443508"/>
                    </a:cubicBezTo>
                    <a:cubicBezTo>
                      <a:pt x="1036379" y="1421180"/>
                      <a:pt x="1042079" y="1398744"/>
                      <a:pt x="1047241" y="1376415"/>
                    </a:cubicBezTo>
                    <a:cubicBezTo>
                      <a:pt x="1047993" y="1372551"/>
                      <a:pt x="1051757" y="1369974"/>
                      <a:pt x="1055521" y="1370726"/>
                    </a:cubicBezTo>
                    <a:close/>
                    <a:moveTo>
                      <a:pt x="739027" y="1206589"/>
                    </a:moveTo>
                    <a:cubicBezTo>
                      <a:pt x="723649" y="1211098"/>
                      <a:pt x="708593" y="1216466"/>
                      <a:pt x="693967" y="1222262"/>
                    </a:cubicBezTo>
                    <a:cubicBezTo>
                      <a:pt x="671168" y="1231387"/>
                      <a:pt x="649445" y="1241800"/>
                      <a:pt x="629120" y="1252749"/>
                    </a:cubicBezTo>
                    <a:cubicBezTo>
                      <a:pt x="625678" y="1254575"/>
                      <a:pt x="624280" y="1258868"/>
                      <a:pt x="626001" y="1262304"/>
                    </a:cubicBezTo>
                    <a:cubicBezTo>
                      <a:pt x="627829" y="1265846"/>
                      <a:pt x="632131" y="1267242"/>
                      <a:pt x="635572" y="1265524"/>
                    </a:cubicBezTo>
                    <a:cubicBezTo>
                      <a:pt x="655898" y="1255970"/>
                      <a:pt x="677836" y="1247382"/>
                      <a:pt x="700419" y="1239438"/>
                    </a:cubicBezTo>
                    <a:cubicBezTo>
                      <a:pt x="714830" y="1234285"/>
                      <a:pt x="729671" y="1229455"/>
                      <a:pt x="744619" y="1224946"/>
                    </a:cubicBezTo>
                    <a:cubicBezTo>
                      <a:pt x="763116" y="1219364"/>
                      <a:pt x="781936" y="1214211"/>
                      <a:pt x="800648" y="1210025"/>
                    </a:cubicBezTo>
                    <a:cubicBezTo>
                      <a:pt x="819898" y="1205838"/>
                      <a:pt x="839040" y="1202403"/>
                      <a:pt x="857860" y="1200363"/>
                    </a:cubicBezTo>
                    <a:cubicBezTo>
                      <a:pt x="861624" y="1200041"/>
                      <a:pt x="864528" y="1196821"/>
                      <a:pt x="864205" y="1193063"/>
                    </a:cubicBezTo>
                    <a:cubicBezTo>
                      <a:pt x="863882" y="1189306"/>
                      <a:pt x="860656" y="1186408"/>
                      <a:pt x="856892" y="1186730"/>
                    </a:cubicBezTo>
                    <a:cubicBezTo>
                      <a:pt x="837320" y="1187589"/>
                      <a:pt x="817317" y="1189736"/>
                      <a:pt x="797422" y="1193171"/>
                    </a:cubicBezTo>
                    <a:cubicBezTo>
                      <a:pt x="777849" y="1196499"/>
                      <a:pt x="758277" y="1200900"/>
                      <a:pt x="739027" y="1206589"/>
                    </a:cubicBezTo>
                    <a:close/>
                    <a:moveTo>
                      <a:pt x="953895" y="1249958"/>
                    </a:moveTo>
                    <a:cubicBezTo>
                      <a:pt x="942603" y="1260157"/>
                      <a:pt x="920127" y="1290858"/>
                      <a:pt x="916900" y="1294401"/>
                    </a:cubicBezTo>
                    <a:cubicBezTo>
                      <a:pt x="894102" y="1319950"/>
                      <a:pt x="872163" y="1345928"/>
                      <a:pt x="850547" y="1372229"/>
                    </a:cubicBezTo>
                    <a:cubicBezTo>
                      <a:pt x="828932" y="1398637"/>
                      <a:pt x="807853" y="1425367"/>
                      <a:pt x="786990" y="1452418"/>
                    </a:cubicBezTo>
                    <a:cubicBezTo>
                      <a:pt x="744834" y="1506737"/>
                      <a:pt x="702140" y="1561592"/>
                      <a:pt x="659447" y="1616233"/>
                    </a:cubicBezTo>
                    <a:cubicBezTo>
                      <a:pt x="660844" y="1615589"/>
                      <a:pt x="661382" y="1613656"/>
                      <a:pt x="662888" y="1613979"/>
                    </a:cubicBezTo>
                    <a:cubicBezTo>
                      <a:pt x="666759" y="1614837"/>
                      <a:pt x="669233" y="1618595"/>
                      <a:pt x="668373" y="1622459"/>
                    </a:cubicBezTo>
                    <a:cubicBezTo>
                      <a:pt x="660522" y="1662500"/>
                      <a:pt x="650305" y="1702219"/>
                      <a:pt x="637938" y="1741187"/>
                    </a:cubicBezTo>
                    <a:cubicBezTo>
                      <a:pt x="632991" y="1756752"/>
                      <a:pt x="627722" y="1772211"/>
                      <a:pt x="622022" y="1787562"/>
                    </a:cubicBezTo>
                    <a:cubicBezTo>
                      <a:pt x="613526" y="1810534"/>
                      <a:pt x="604278" y="1833185"/>
                      <a:pt x="594921" y="1855728"/>
                    </a:cubicBezTo>
                    <a:cubicBezTo>
                      <a:pt x="592233" y="1861847"/>
                      <a:pt x="579328" y="1900063"/>
                      <a:pt x="567929" y="1920674"/>
                    </a:cubicBezTo>
                    <a:cubicBezTo>
                      <a:pt x="564595" y="1926686"/>
                      <a:pt x="561261" y="1931409"/>
                      <a:pt x="558357" y="1933878"/>
                    </a:cubicBezTo>
                    <a:cubicBezTo>
                      <a:pt x="556099" y="1935810"/>
                      <a:pt x="553841" y="1936777"/>
                      <a:pt x="551797" y="1937099"/>
                    </a:cubicBezTo>
                    <a:cubicBezTo>
                      <a:pt x="548033" y="1937743"/>
                      <a:pt x="544592" y="1935167"/>
                      <a:pt x="543947" y="1931409"/>
                    </a:cubicBezTo>
                    <a:cubicBezTo>
                      <a:pt x="543409" y="1927974"/>
                      <a:pt x="545560" y="1924754"/>
                      <a:pt x="548786" y="1923787"/>
                    </a:cubicBezTo>
                    <a:cubicBezTo>
                      <a:pt x="549539" y="1924968"/>
                      <a:pt x="550937" y="1921426"/>
                      <a:pt x="552120" y="1919494"/>
                    </a:cubicBezTo>
                    <a:cubicBezTo>
                      <a:pt x="555346" y="1914341"/>
                      <a:pt x="558572" y="1906719"/>
                      <a:pt x="561799" y="1898560"/>
                    </a:cubicBezTo>
                    <a:cubicBezTo>
                      <a:pt x="569757" y="1878271"/>
                      <a:pt x="576962" y="1854011"/>
                      <a:pt x="578791" y="1849287"/>
                    </a:cubicBezTo>
                    <a:cubicBezTo>
                      <a:pt x="589330" y="1822235"/>
                      <a:pt x="599116" y="1794861"/>
                      <a:pt x="608795" y="1767273"/>
                    </a:cubicBezTo>
                    <a:cubicBezTo>
                      <a:pt x="615247" y="1749023"/>
                      <a:pt x="621699" y="1730774"/>
                      <a:pt x="627722" y="1712418"/>
                    </a:cubicBezTo>
                    <a:cubicBezTo>
                      <a:pt x="637185" y="1683433"/>
                      <a:pt x="645681" y="1654127"/>
                      <a:pt x="652886" y="1624499"/>
                    </a:cubicBezTo>
                    <a:cubicBezTo>
                      <a:pt x="639766" y="1641245"/>
                      <a:pt x="626969" y="1658099"/>
                      <a:pt x="613741" y="1674845"/>
                    </a:cubicBezTo>
                    <a:cubicBezTo>
                      <a:pt x="574811" y="1723904"/>
                      <a:pt x="535451" y="1772748"/>
                      <a:pt x="495553" y="1821055"/>
                    </a:cubicBezTo>
                    <a:cubicBezTo>
                      <a:pt x="428878" y="1902103"/>
                      <a:pt x="360804" y="1981863"/>
                      <a:pt x="291547" y="2059047"/>
                    </a:cubicBezTo>
                    <a:cubicBezTo>
                      <a:pt x="288966" y="2062053"/>
                      <a:pt x="284449" y="2062267"/>
                      <a:pt x="281438" y="2059691"/>
                    </a:cubicBezTo>
                    <a:cubicBezTo>
                      <a:pt x="278535" y="2057115"/>
                      <a:pt x="278212" y="2052606"/>
                      <a:pt x="280901" y="2049600"/>
                    </a:cubicBezTo>
                    <a:cubicBezTo>
                      <a:pt x="348974" y="1971665"/>
                      <a:pt x="415650" y="1891046"/>
                      <a:pt x="481358" y="1809568"/>
                    </a:cubicBezTo>
                    <a:cubicBezTo>
                      <a:pt x="508673" y="1775861"/>
                      <a:pt x="535559" y="1741831"/>
                      <a:pt x="562659" y="1707802"/>
                    </a:cubicBezTo>
                    <a:cubicBezTo>
                      <a:pt x="556529" y="1709519"/>
                      <a:pt x="549324" y="1712095"/>
                      <a:pt x="545883" y="1713062"/>
                    </a:cubicBezTo>
                    <a:cubicBezTo>
                      <a:pt x="537387" y="1715531"/>
                      <a:pt x="528891" y="1717999"/>
                      <a:pt x="520503" y="1720683"/>
                    </a:cubicBezTo>
                    <a:cubicBezTo>
                      <a:pt x="512115" y="1723367"/>
                      <a:pt x="503834" y="1726051"/>
                      <a:pt x="495553" y="1729056"/>
                    </a:cubicBezTo>
                    <a:cubicBezTo>
                      <a:pt x="479207" y="1734746"/>
                      <a:pt x="462968" y="1741187"/>
                      <a:pt x="446837" y="1747628"/>
                    </a:cubicBezTo>
                    <a:cubicBezTo>
                      <a:pt x="436083" y="1751922"/>
                      <a:pt x="425329" y="1756216"/>
                      <a:pt x="414575" y="1760617"/>
                    </a:cubicBezTo>
                    <a:cubicBezTo>
                      <a:pt x="387689" y="1771674"/>
                      <a:pt x="361019" y="1783482"/>
                      <a:pt x="334994" y="1796149"/>
                    </a:cubicBezTo>
                    <a:cubicBezTo>
                      <a:pt x="331553" y="1797975"/>
                      <a:pt x="327251" y="1796686"/>
                      <a:pt x="325423" y="1793144"/>
                    </a:cubicBezTo>
                    <a:cubicBezTo>
                      <a:pt x="323595" y="1789708"/>
                      <a:pt x="324885" y="1785415"/>
                      <a:pt x="328434" y="1783590"/>
                    </a:cubicBezTo>
                    <a:cubicBezTo>
                      <a:pt x="354136" y="1769420"/>
                      <a:pt x="380269" y="1755786"/>
                      <a:pt x="407154" y="1743549"/>
                    </a:cubicBezTo>
                    <a:cubicBezTo>
                      <a:pt x="417908" y="1738611"/>
                      <a:pt x="428663" y="1733995"/>
                      <a:pt x="439632" y="1729593"/>
                    </a:cubicBezTo>
                    <a:cubicBezTo>
                      <a:pt x="456193" y="1723152"/>
                      <a:pt x="472970" y="1717355"/>
                      <a:pt x="489853" y="1711988"/>
                    </a:cubicBezTo>
                    <a:cubicBezTo>
                      <a:pt x="498457" y="1709304"/>
                      <a:pt x="507060" y="1706728"/>
                      <a:pt x="515771" y="1704474"/>
                    </a:cubicBezTo>
                    <a:cubicBezTo>
                      <a:pt x="524482" y="1702112"/>
                      <a:pt x="533193" y="1700072"/>
                      <a:pt x="542011" y="1698032"/>
                    </a:cubicBezTo>
                    <a:cubicBezTo>
                      <a:pt x="549754" y="1696315"/>
                      <a:pt x="569112" y="1692772"/>
                      <a:pt x="573736" y="1693417"/>
                    </a:cubicBezTo>
                    <a:cubicBezTo>
                      <a:pt x="573951" y="1693417"/>
                      <a:pt x="573843" y="1693524"/>
                      <a:pt x="573951" y="1693632"/>
                    </a:cubicBezTo>
                    <a:cubicBezTo>
                      <a:pt x="582124" y="1683326"/>
                      <a:pt x="590405" y="1673128"/>
                      <a:pt x="598578" y="1662822"/>
                    </a:cubicBezTo>
                    <a:cubicBezTo>
                      <a:pt x="657188" y="1588859"/>
                      <a:pt x="715583" y="1515110"/>
                      <a:pt x="773333" y="1441791"/>
                    </a:cubicBezTo>
                    <a:cubicBezTo>
                      <a:pt x="794626" y="1414954"/>
                      <a:pt x="816242" y="1388331"/>
                      <a:pt x="838180" y="1362031"/>
                    </a:cubicBezTo>
                    <a:cubicBezTo>
                      <a:pt x="855387" y="1341527"/>
                      <a:pt x="873346" y="1321453"/>
                      <a:pt x="891198" y="1301486"/>
                    </a:cubicBezTo>
                    <a:cubicBezTo>
                      <a:pt x="889370" y="1302130"/>
                      <a:pt x="887757" y="1303848"/>
                      <a:pt x="886036" y="1302881"/>
                    </a:cubicBezTo>
                    <a:cubicBezTo>
                      <a:pt x="885821" y="1302774"/>
                      <a:pt x="885714" y="1302667"/>
                      <a:pt x="885498" y="1302559"/>
                    </a:cubicBezTo>
                    <a:cubicBezTo>
                      <a:pt x="882810" y="1303740"/>
                      <a:pt x="879369" y="1306102"/>
                      <a:pt x="877755" y="1306424"/>
                    </a:cubicBezTo>
                    <a:lnTo>
                      <a:pt x="849365" y="1313509"/>
                    </a:lnTo>
                    <a:lnTo>
                      <a:pt x="776021" y="1331114"/>
                    </a:lnTo>
                    <a:cubicBezTo>
                      <a:pt x="757201" y="1335838"/>
                      <a:pt x="738705" y="1341098"/>
                      <a:pt x="720207" y="1346465"/>
                    </a:cubicBezTo>
                    <a:cubicBezTo>
                      <a:pt x="701603" y="1351940"/>
                      <a:pt x="683105" y="1357522"/>
                      <a:pt x="664824" y="1363534"/>
                    </a:cubicBezTo>
                    <a:cubicBezTo>
                      <a:pt x="628045" y="1375557"/>
                      <a:pt x="591803" y="1388653"/>
                      <a:pt x="555992" y="1403789"/>
                    </a:cubicBezTo>
                    <a:cubicBezTo>
                      <a:pt x="552335" y="1405292"/>
                      <a:pt x="548141" y="1403682"/>
                      <a:pt x="546528" y="1400140"/>
                    </a:cubicBezTo>
                    <a:cubicBezTo>
                      <a:pt x="544915" y="1396490"/>
                      <a:pt x="546528" y="1392303"/>
                      <a:pt x="550184" y="1390693"/>
                    </a:cubicBezTo>
                    <a:cubicBezTo>
                      <a:pt x="585781" y="1374054"/>
                      <a:pt x="621914" y="1358918"/>
                      <a:pt x="658801" y="1345928"/>
                    </a:cubicBezTo>
                    <a:cubicBezTo>
                      <a:pt x="677298" y="1339380"/>
                      <a:pt x="695903" y="1333476"/>
                      <a:pt x="714830" y="1328001"/>
                    </a:cubicBezTo>
                    <a:cubicBezTo>
                      <a:pt x="733650" y="1322634"/>
                      <a:pt x="752685" y="1317910"/>
                      <a:pt x="771827" y="1313509"/>
                    </a:cubicBezTo>
                    <a:lnTo>
                      <a:pt x="845923" y="1298373"/>
                    </a:lnTo>
                    <a:lnTo>
                      <a:pt x="874852" y="1292468"/>
                    </a:lnTo>
                    <a:cubicBezTo>
                      <a:pt x="877325" y="1292039"/>
                      <a:pt x="881842" y="1290107"/>
                      <a:pt x="884853" y="1289355"/>
                    </a:cubicBezTo>
                    <a:cubicBezTo>
                      <a:pt x="887864" y="1288604"/>
                      <a:pt x="890338" y="1288711"/>
                      <a:pt x="891628" y="1289141"/>
                    </a:cubicBezTo>
                    <a:cubicBezTo>
                      <a:pt x="893994" y="1290107"/>
                      <a:pt x="895500" y="1291610"/>
                      <a:pt x="896145" y="1293649"/>
                    </a:cubicBezTo>
                    <a:cubicBezTo>
                      <a:pt x="896360" y="1294186"/>
                      <a:pt x="895822" y="1295474"/>
                      <a:pt x="895822" y="1296226"/>
                    </a:cubicBezTo>
                    <a:cubicBezTo>
                      <a:pt x="899264" y="1292361"/>
                      <a:pt x="902490" y="1288389"/>
                      <a:pt x="906039" y="1284632"/>
                    </a:cubicBezTo>
                    <a:cubicBezTo>
                      <a:pt x="908943" y="1281519"/>
                      <a:pt x="927332" y="1257365"/>
                      <a:pt x="939699" y="1244591"/>
                    </a:cubicBezTo>
                    <a:cubicBezTo>
                      <a:pt x="943248" y="1240941"/>
                      <a:pt x="946474" y="1238150"/>
                      <a:pt x="948840" y="1236647"/>
                    </a:cubicBezTo>
                    <a:cubicBezTo>
                      <a:pt x="951529" y="1234929"/>
                      <a:pt x="954002" y="1234608"/>
                      <a:pt x="955615" y="1234822"/>
                    </a:cubicBezTo>
                    <a:cubicBezTo>
                      <a:pt x="959379" y="1235252"/>
                      <a:pt x="962068" y="1238579"/>
                      <a:pt x="961638" y="1242337"/>
                    </a:cubicBezTo>
                    <a:cubicBezTo>
                      <a:pt x="961315" y="1245342"/>
                      <a:pt x="959057" y="1247704"/>
                      <a:pt x="956368" y="1248241"/>
                    </a:cubicBezTo>
                    <a:lnTo>
                      <a:pt x="956261" y="1248134"/>
                    </a:lnTo>
                    <a:cubicBezTo>
                      <a:pt x="956153" y="1247812"/>
                      <a:pt x="955830" y="1248026"/>
                      <a:pt x="955400" y="1248348"/>
                    </a:cubicBezTo>
                    <a:cubicBezTo>
                      <a:pt x="954970" y="1248455"/>
                      <a:pt x="954540" y="1248455"/>
                      <a:pt x="954110" y="1248348"/>
                    </a:cubicBezTo>
                    <a:cubicBezTo>
                      <a:pt x="954325" y="1248455"/>
                      <a:pt x="954755" y="1248563"/>
                      <a:pt x="955293" y="1248563"/>
                    </a:cubicBezTo>
                    <a:cubicBezTo>
                      <a:pt x="954863" y="1248992"/>
                      <a:pt x="954325" y="1249636"/>
                      <a:pt x="953895" y="1249958"/>
                    </a:cubicBezTo>
                    <a:close/>
                    <a:moveTo>
                      <a:pt x="567498" y="1697603"/>
                    </a:moveTo>
                    <a:cubicBezTo>
                      <a:pt x="567714" y="1696315"/>
                      <a:pt x="568251" y="1695242"/>
                      <a:pt x="569004" y="1696315"/>
                    </a:cubicBezTo>
                    <a:cubicBezTo>
                      <a:pt x="569112" y="1696315"/>
                      <a:pt x="568896" y="1696422"/>
                      <a:pt x="568789" y="1696422"/>
                    </a:cubicBezTo>
                    <a:cubicBezTo>
                      <a:pt x="568359" y="1696745"/>
                      <a:pt x="567821" y="1697174"/>
                      <a:pt x="567498" y="1697603"/>
                    </a:cubicBezTo>
                    <a:close/>
                    <a:moveTo>
                      <a:pt x="955293" y="1248563"/>
                    </a:moveTo>
                    <a:cubicBezTo>
                      <a:pt x="955830" y="1248670"/>
                      <a:pt x="956476" y="1248670"/>
                      <a:pt x="956368" y="1248241"/>
                    </a:cubicBezTo>
                    <a:cubicBezTo>
                      <a:pt x="956046" y="1248348"/>
                      <a:pt x="955723" y="1248348"/>
                      <a:pt x="955400" y="1248348"/>
                    </a:cubicBezTo>
                    <a:lnTo>
                      <a:pt x="955293" y="1248563"/>
                    </a:lnTo>
                    <a:close/>
                    <a:moveTo>
                      <a:pt x="787958" y="1471527"/>
                    </a:moveTo>
                    <a:cubicBezTo>
                      <a:pt x="784087" y="1471849"/>
                      <a:pt x="781183" y="1475284"/>
                      <a:pt x="781506" y="1479256"/>
                    </a:cubicBezTo>
                    <a:cubicBezTo>
                      <a:pt x="783334" y="1506307"/>
                      <a:pt x="782474" y="1533574"/>
                      <a:pt x="780108" y="1560733"/>
                    </a:cubicBezTo>
                    <a:cubicBezTo>
                      <a:pt x="778387" y="1581130"/>
                      <a:pt x="775591" y="1601419"/>
                      <a:pt x="772365" y="1621600"/>
                    </a:cubicBezTo>
                    <a:cubicBezTo>
                      <a:pt x="769031" y="1641996"/>
                      <a:pt x="765374" y="1662178"/>
                      <a:pt x="760966" y="1682145"/>
                    </a:cubicBezTo>
                    <a:cubicBezTo>
                      <a:pt x="758277" y="1695242"/>
                      <a:pt x="755266" y="1708123"/>
                      <a:pt x="751717" y="1721005"/>
                    </a:cubicBezTo>
                    <a:cubicBezTo>
                      <a:pt x="749351" y="1729486"/>
                      <a:pt x="746770" y="1737859"/>
                      <a:pt x="743867" y="1746232"/>
                    </a:cubicBezTo>
                    <a:cubicBezTo>
                      <a:pt x="741716" y="1752673"/>
                      <a:pt x="733327" y="1763193"/>
                      <a:pt x="729241" y="1770493"/>
                    </a:cubicBezTo>
                    <a:cubicBezTo>
                      <a:pt x="726337" y="1775538"/>
                      <a:pt x="725369" y="1779832"/>
                      <a:pt x="725907" y="1782302"/>
                    </a:cubicBezTo>
                    <a:cubicBezTo>
                      <a:pt x="726337" y="1784663"/>
                      <a:pt x="727520" y="1786488"/>
                      <a:pt x="729456" y="1787776"/>
                    </a:cubicBezTo>
                    <a:cubicBezTo>
                      <a:pt x="731069" y="1788742"/>
                      <a:pt x="733435" y="1789708"/>
                      <a:pt x="737199" y="1789065"/>
                    </a:cubicBezTo>
                    <a:cubicBezTo>
                      <a:pt x="740963" y="1788528"/>
                      <a:pt x="743544" y="1784985"/>
                      <a:pt x="742898" y="1781228"/>
                    </a:cubicBezTo>
                    <a:cubicBezTo>
                      <a:pt x="742683" y="1779940"/>
                      <a:pt x="742146" y="1778759"/>
                      <a:pt x="741285" y="1777793"/>
                    </a:cubicBezTo>
                    <a:cubicBezTo>
                      <a:pt x="745910" y="1770171"/>
                      <a:pt x="755696" y="1758685"/>
                      <a:pt x="758492" y="1751707"/>
                    </a:cubicBezTo>
                    <a:cubicBezTo>
                      <a:pt x="762794" y="1740972"/>
                      <a:pt x="766450" y="1730130"/>
                      <a:pt x="769784" y="1719180"/>
                    </a:cubicBezTo>
                    <a:cubicBezTo>
                      <a:pt x="773118" y="1708338"/>
                      <a:pt x="776021" y="1697281"/>
                      <a:pt x="778710" y="1686224"/>
                    </a:cubicBezTo>
                    <a:cubicBezTo>
                      <a:pt x="782796" y="1669370"/>
                      <a:pt x="786668" y="1652302"/>
                      <a:pt x="789679" y="1635019"/>
                    </a:cubicBezTo>
                    <a:cubicBezTo>
                      <a:pt x="792690" y="1617843"/>
                      <a:pt x="794949" y="1600453"/>
                      <a:pt x="796562" y="1583062"/>
                    </a:cubicBezTo>
                    <a:cubicBezTo>
                      <a:pt x="799680" y="1547959"/>
                      <a:pt x="799573" y="1512749"/>
                      <a:pt x="795701" y="1477967"/>
                    </a:cubicBezTo>
                    <a:cubicBezTo>
                      <a:pt x="795379" y="1473996"/>
                      <a:pt x="791937" y="1471097"/>
                      <a:pt x="787958" y="1471527"/>
                    </a:cubicBezTo>
                    <a:close/>
                    <a:moveTo>
                      <a:pt x="952174" y="1297514"/>
                    </a:moveTo>
                    <a:cubicBezTo>
                      <a:pt x="948302" y="1298158"/>
                      <a:pt x="945722" y="1301808"/>
                      <a:pt x="946367" y="1305672"/>
                    </a:cubicBezTo>
                    <a:cubicBezTo>
                      <a:pt x="950238" y="1331758"/>
                      <a:pt x="951851" y="1357737"/>
                      <a:pt x="952174" y="1383715"/>
                    </a:cubicBezTo>
                    <a:cubicBezTo>
                      <a:pt x="952389" y="1403253"/>
                      <a:pt x="951636" y="1422790"/>
                      <a:pt x="950561" y="1442327"/>
                    </a:cubicBezTo>
                    <a:cubicBezTo>
                      <a:pt x="949378" y="1461865"/>
                      <a:pt x="947980" y="1481403"/>
                      <a:pt x="945829" y="1501047"/>
                    </a:cubicBezTo>
                    <a:cubicBezTo>
                      <a:pt x="944754" y="1511568"/>
                      <a:pt x="943463" y="1521980"/>
                      <a:pt x="942065" y="1532393"/>
                    </a:cubicBezTo>
                    <a:cubicBezTo>
                      <a:pt x="940775" y="1542806"/>
                      <a:pt x="939269" y="1553326"/>
                      <a:pt x="937763" y="1563739"/>
                    </a:cubicBezTo>
                    <a:cubicBezTo>
                      <a:pt x="936796" y="1570717"/>
                      <a:pt x="929268" y="1582740"/>
                      <a:pt x="928192" y="1589181"/>
                    </a:cubicBezTo>
                    <a:cubicBezTo>
                      <a:pt x="927332" y="1594226"/>
                      <a:pt x="928837" y="1597769"/>
                      <a:pt x="931419" y="1599701"/>
                    </a:cubicBezTo>
                    <a:cubicBezTo>
                      <a:pt x="933032" y="1600989"/>
                      <a:pt x="935398" y="1602063"/>
                      <a:pt x="938732" y="1601848"/>
                    </a:cubicBezTo>
                    <a:cubicBezTo>
                      <a:pt x="942495" y="1601633"/>
                      <a:pt x="945399" y="1598520"/>
                      <a:pt x="945291" y="1594763"/>
                    </a:cubicBezTo>
                    <a:cubicBezTo>
                      <a:pt x="945184" y="1592616"/>
                      <a:pt x="944109" y="1590899"/>
                      <a:pt x="942710" y="1589718"/>
                    </a:cubicBezTo>
                    <a:cubicBezTo>
                      <a:pt x="943678" y="1587141"/>
                      <a:pt x="945399" y="1584136"/>
                      <a:pt x="947012" y="1581023"/>
                    </a:cubicBezTo>
                    <a:cubicBezTo>
                      <a:pt x="949701" y="1575762"/>
                      <a:pt x="952174" y="1570287"/>
                      <a:pt x="953035" y="1566316"/>
                    </a:cubicBezTo>
                    <a:cubicBezTo>
                      <a:pt x="955400" y="1553756"/>
                      <a:pt x="957766" y="1541196"/>
                      <a:pt x="959810" y="1528636"/>
                    </a:cubicBezTo>
                    <a:cubicBezTo>
                      <a:pt x="961315" y="1520156"/>
                      <a:pt x="962606" y="1511675"/>
                      <a:pt x="963788" y="1503302"/>
                    </a:cubicBezTo>
                    <a:cubicBezTo>
                      <a:pt x="966370" y="1483335"/>
                      <a:pt x="968736" y="1463368"/>
                      <a:pt x="969811" y="1443401"/>
                    </a:cubicBezTo>
                    <a:cubicBezTo>
                      <a:pt x="970671" y="1430090"/>
                      <a:pt x="970886" y="1416671"/>
                      <a:pt x="970779" y="1403253"/>
                    </a:cubicBezTo>
                    <a:cubicBezTo>
                      <a:pt x="970241" y="1369867"/>
                      <a:pt x="966907" y="1336589"/>
                      <a:pt x="960455" y="1303311"/>
                    </a:cubicBezTo>
                    <a:cubicBezTo>
                      <a:pt x="959702" y="1299446"/>
                      <a:pt x="956046" y="1296762"/>
                      <a:pt x="952174" y="1297514"/>
                    </a:cubicBezTo>
                    <a:close/>
                    <a:moveTo>
                      <a:pt x="371666" y="1617306"/>
                    </a:moveTo>
                    <a:cubicBezTo>
                      <a:pt x="373601" y="1620742"/>
                      <a:pt x="377903" y="1621922"/>
                      <a:pt x="381344" y="1619990"/>
                    </a:cubicBezTo>
                    <a:cubicBezTo>
                      <a:pt x="423931" y="1596803"/>
                      <a:pt x="467377" y="1575977"/>
                      <a:pt x="511469" y="1556762"/>
                    </a:cubicBezTo>
                    <a:cubicBezTo>
                      <a:pt x="529214" y="1549140"/>
                      <a:pt x="546958" y="1541733"/>
                      <a:pt x="564918" y="1534648"/>
                    </a:cubicBezTo>
                    <a:cubicBezTo>
                      <a:pt x="591588" y="1524020"/>
                      <a:pt x="618688" y="1513930"/>
                      <a:pt x="646326" y="1505020"/>
                    </a:cubicBezTo>
                    <a:cubicBezTo>
                      <a:pt x="652779" y="1502873"/>
                      <a:pt x="708055" y="1480973"/>
                      <a:pt x="731177" y="1476357"/>
                    </a:cubicBezTo>
                    <a:cubicBezTo>
                      <a:pt x="732682" y="1476035"/>
                      <a:pt x="734510" y="1475391"/>
                      <a:pt x="735693" y="1475177"/>
                    </a:cubicBezTo>
                    <a:cubicBezTo>
                      <a:pt x="735263" y="1474854"/>
                      <a:pt x="734941" y="1474425"/>
                      <a:pt x="734725" y="1474210"/>
                    </a:cubicBezTo>
                    <a:cubicBezTo>
                      <a:pt x="735048" y="1474640"/>
                      <a:pt x="735478" y="1474854"/>
                      <a:pt x="735908" y="1475177"/>
                    </a:cubicBezTo>
                    <a:cubicBezTo>
                      <a:pt x="736554" y="1475069"/>
                      <a:pt x="737091" y="1475177"/>
                      <a:pt x="736984" y="1475606"/>
                    </a:cubicBezTo>
                    <a:lnTo>
                      <a:pt x="736984" y="1475820"/>
                    </a:lnTo>
                    <a:cubicBezTo>
                      <a:pt x="739350" y="1476894"/>
                      <a:pt x="742361" y="1476464"/>
                      <a:pt x="744404" y="1474532"/>
                    </a:cubicBezTo>
                    <a:cubicBezTo>
                      <a:pt x="747200" y="1471956"/>
                      <a:pt x="747308" y="1467662"/>
                      <a:pt x="744727" y="1464871"/>
                    </a:cubicBezTo>
                    <a:cubicBezTo>
                      <a:pt x="743544" y="1463583"/>
                      <a:pt x="741716" y="1462509"/>
                      <a:pt x="738812" y="1462080"/>
                    </a:cubicBezTo>
                    <a:cubicBezTo>
                      <a:pt x="735156" y="1461436"/>
                      <a:pt x="727735" y="1462509"/>
                      <a:pt x="718271" y="1464656"/>
                    </a:cubicBezTo>
                    <a:cubicBezTo>
                      <a:pt x="691601" y="1471097"/>
                      <a:pt x="646972" y="1486877"/>
                      <a:pt x="641164" y="1488595"/>
                    </a:cubicBezTo>
                    <a:cubicBezTo>
                      <a:pt x="612881" y="1496968"/>
                      <a:pt x="585135" y="1506200"/>
                      <a:pt x="557820" y="1516720"/>
                    </a:cubicBezTo>
                    <a:cubicBezTo>
                      <a:pt x="539645" y="1523806"/>
                      <a:pt x="521578" y="1531427"/>
                      <a:pt x="503834" y="1539478"/>
                    </a:cubicBezTo>
                    <a:cubicBezTo>
                      <a:pt x="459527" y="1559660"/>
                      <a:pt x="416618" y="1582847"/>
                      <a:pt x="374354" y="1607645"/>
                    </a:cubicBezTo>
                    <a:cubicBezTo>
                      <a:pt x="370913" y="1609577"/>
                      <a:pt x="369730" y="1613871"/>
                      <a:pt x="371666" y="1617306"/>
                    </a:cubicBezTo>
                    <a:close/>
                    <a:moveTo>
                      <a:pt x="735693" y="1475177"/>
                    </a:moveTo>
                    <a:cubicBezTo>
                      <a:pt x="736231" y="1475820"/>
                      <a:pt x="736769" y="1476250"/>
                      <a:pt x="736984" y="1475820"/>
                    </a:cubicBezTo>
                    <a:cubicBezTo>
                      <a:pt x="736554" y="1475606"/>
                      <a:pt x="736231" y="1475391"/>
                      <a:pt x="735908" y="1475177"/>
                    </a:cubicBezTo>
                    <a:lnTo>
                      <a:pt x="735693" y="1475177"/>
                    </a:lnTo>
                    <a:close/>
                    <a:moveTo>
                      <a:pt x="1401589" y="1309430"/>
                    </a:moveTo>
                    <a:lnTo>
                      <a:pt x="1385566" y="1291825"/>
                    </a:lnTo>
                    <a:cubicBezTo>
                      <a:pt x="1377608" y="1283666"/>
                      <a:pt x="1369220" y="1276044"/>
                      <a:pt x="1360509" y="1268852"/>
                    </a:cubicBezTo>
                    <a:cubicBezTo>
                      <a:pt x="1351905" y="1261552"/>
                      <a:pt x="1342872" y="1254789"/>
                      <a:pt x="1333731" y="1248241"/>
                    </a:cubicBezTo>
                    <a:cubicBezTo>
                      <a:pt x="1319213" y="1237935"/>
                      <a:pt x="1305232" y="1229240"/>
                      <a:pt x="1291144" y="1222048"/>
                    </a:cubicBezTo>
                    <a:cubicBezTo>
                      <a:pt x="1275766" y="1214211"/>
                      <a:pt x="1260495" y="1207985"/>
                      <a:pt x="1244794" y="1202939"/>
                    </a:cubicBezTo>
                    <a:cubicBezTo>
                      <a:pt x="1215005" y="1193278"/>
                      <a:pt x="1183818" y="1188018"/>
                      <a:pt x="1147900" y="1183187"/>
                    </a:cubicBezTo>
                    <a:cubicBezTo>
                      <a:pt x="1144028" y="1182543"/>
                      <a:pt x="1140372" y="1185227"/>
                      <a:pt x="1139726" y="1189092"/>
                    </a:cubicBezTo>
                    <a:cubicBezTo>
                      <a:pt x="1139081" y="1192956"/>
                      <a:pt x="1141769" y="1196606"/>
                      <a:pt x="1145641" y="1197250"/>
                    </a:cubicBezTo>
                    <a:cubicBezTo>
                      <a:pt x="1180269" y="1203476"/>
                      <a:pt x="1210166" y="1210347"/>
                      <a:pt x="1238879" y="1220545"/>
                    </a:cubicBezTo>
                    <a:cubicBezTo>
                      <a:pt x="1253505" y="1225698"/>
                      <a:pt x="1267808" y="1231816"/>
                      <a:pt x="1282326" y="1239224"/>
                    </a:cubicBezTo>
                    <a:cubicBezTo>
                      <a:pt x="1295769" y="1245986"/>
                      <a:pt x="1309319" y="1253715"/>
                      <a:pt x="1323407" y="1263162"/>
                    </a:cubicBezTo>
                    <a:cubicBezTo>
                      <a:pt x="1332441" y="1269174"/>
                      <a:pt x="1341366" y="1275400"/>
                      <a:pt x="1349970" y="1282056"/>
                    </a:cubicBezTo>
                    <a:cubicBezTo>
                      <a:pt x="1358573" y="1288604"/>
                      <a:pt x="1366854" y="1295474"/>
                      <a:pt x="1374812" y="1302881"/>
                    </a:cubicBezTo>
                    <a:lnTo>
                      <a:pt x="1390943" y="1318769"/>
                    </a:lnTo>
                    <a:cubicBezTo>
                      <a:pt x="1391803" y="1319628"/>
                      <a:pt x="1393954" y="1321668"/>
                      <a:pt x="1395460" y="1323278"/>
                    </a:cubicBezTo>
                    <a:cubicBezTo>
                      <a:pt x="1395567" y="1323922"/>
                      <a:pt x="1395782" y="1324458"/>
                      <a:pt x="1396105" y="1324995"/>
                    </a:cubicBezTo>
                    <a:cubicBezTo>
                      <a:pt x="1395997" y="1324673"/>
                      <a:pt x="1395997" y="1324458"/>
                      <a:pt x="1395997" y="1324458"/>
                    </a:cubicBezTo>
                    <a:cubicBezTo>
                      <a:pt x="1395997" y="1324351"/>
                      <a:pt x="1395997" y="1324137"/>
                      <a:pt x="1396105" y="1324029"/>
                    </a:cubicBezTo>
                    <a:cubicBezTo>
                      <a:pt x="1396750" y="1324888"/>
                      <a:pt x="1397073" y="1325639"/>
                      <a:pt x="1396643" y="1325961"/>
                    </a:cubicBezTo>
                    <a:lnTo>
                      <a:pt x="1397503" y="1327035"/>
                    </a:lnTo>
                    <a:cubicBezTo>
                      <a:pt x="1398256" y="1327894"/>
                      <a:pt x="1398901" y="1328216"/>
                      <a:pt x="1399224" y="1328431"/>
                    </a:cubicBezTo>
                    <a:cubicBezTo>
                      <a:pt x="1400944" y="1329504"/>
                      <a:pt x="1402558" y="1329397"/>
                      <a:pt x="1403525" y="1329289"/>
                    </a:cubicBezTo>
                    <a:cubicBezTo>
                      <a:pt x="1405891" y="1328967"/>
                      <a:pt x="1407504" y="1327679"/>
                      <a:pt x="1408687" y="1325639"/>
                    </a:cubicBezTo>
                    <a:cubicBezTo>
                      <a:pt x="1409117" y="1324781"/>
                      <a:pt x="1409870" y="1323063"/>
                      <a:pt x="1409117" y="1320487"/>
                    </a:cubicBezTo>
                    <a:cubicBezTo>
                      <a:pt x="1409117" y="1320272"/>
                      <a:pt x="1408795" y="1319413"/>
                      <a:pt x="1408042" y="1318232"/>
                    </a:cubicBezTo>
                    <a:cubicBezTo>
                      <a:pt x="1407074" y="1316729"/>
                      <a:pt x="1403310" y="1311362"/>
                      <a:pt x="1401589" y="1309430"/>
                    </a:cubicBezTo>
                    <a:close/>
                    <a:moveTo>
                      <a:pt x="1216296" y="867260"/>
                    </a:moveTo>
                    <a:cubicBezTo>
                      <a:pt x="1215650" y="866830"/>
                      <a:pt x="1215005" y="866723"/>
                      <a:pt x="1214683" y="868118"/>
                    </a:cubicBezTo>
                    <a:lnTo>
                      <a:pt x="1215866" y="867367"/>
                    </a:lnTo>
                    <a:cubicBezTo>
                      <a:pt x="1216081" y="867260"/>
                      <a:pt x="1216188" y="867260"/>
                      <a:pt x="1216296" y="867260"/>
                    </a:cubicBezTo>
                    <a:close/>
                    <a:moveTo>
                      <a:pt x="1216296" y="867260"/>
                    </a:moveTo>
                    <a:cubicBezTo>
                      <a:pt x="1216296" y="867260"/>
                      <a:pt x="1216403" y="867260"/>
                      <a:pt x="1216511" y="867152"/>
                    </a:cubicBezTo>
                    <a:cubicBezTo>
                      <a:pt x="1215650" y="868011"/>
                      <a:pt x="1215005" y="869085"/>
                      <a:pt x="1214683" y="870265"/>
                    </a:cubicBezTo>
                    <a:cubicBezTo>
                      <a:pt x="1214683" y="869514"/>
                      <a:pt x="1214683" y="868763"/>
                      <a:pt x="1214790" y="868118"/>
                    </a:cubicBezTo>
                    <a:cubicBezTo>
                      <a:pt x="1210488" y="870695"/>
                      <a:pt x="1202315" y="875096"/>
                      <a:pt x="1201455" y="875740"/>
                    </a:cubicBezTo>
                    <a:cubicBezTo>
                      <a:pt x="1195863" y="879497"/>
                      <a:pt x="1190593" y="883791"/>
                      <a:pt x="1185431" y="888193"/>
                    </a:cubicBezTo>
                    <a:cubicBezTo>
                      <a:pt x="1180377" y="892594"/>
                      <a:pt x="1175645" y="897210"/>
                      <a:pt x="1170806" y="901826"/>
                    </a:cubicBezTo>
                    <a:cubicBezTo>
                      <a:pt x="1161772" y="911058"/>
                      <a:pt x="1152093" y="920504"/>
                      <a:pt x="1142952" y="930810"/>
                    </a:cubicBezTo>
                    <a:cubicBezTo>
                      <a:pt x="1133919" y="940901"/>
                      <a:pt x="1125423" y="951743"/>
                      <a:pt x="1117895" y="963015"/>
                    </a:cubicBezTo>
                    <a:cubicBezTo>
                      <a:pt x="1107356" y="978688"/>
                      <a:pt x="1098968" y="995327"/>
                      <a:pt x="1093699" y="1012610"/>
                    </a:cubicBezTo>
                    <a:cubicBezTo>
                      <a:pt x="1092515" y="1016367"/>
                      <a:pt x="1094451" y="1020339"/>
                      <a:pt x="1098215" y="1021627"/>
                    </a:cubicBezTo>
                    <a:cubicBezTo>
                      <a:pt x="1101872" y="1022916"/>
                      <a:pt x="1105958" y="1020876"/>
                      <a:pt x="1107249" y="1017226"/>
                    </a:cubicBezTo>
                    <a:cubicBezTo>
                      <a:pt x="1113163" y="1001768"/>
                      <a:pt x="1122304" y="987276"/>
                      <a:pt x="1132736" y="973427"/>
                    </a:cubicBezTo>
                    <a:cubicBezTo>
                      <a:pt x="1140372" y="963122"/>
                      <a:pt x="1148867" y="953246"/>
                      <a:pt x="1157470" y="943477"/>
                    </a:cubicBezTo>
                    <a:cubicBezTo>
                      <a:pt x="1166289" y="933387"/>
                      <a:pt x="1175107" y="923403"/>
                      <a:pt x="1183711" y="914064"/>
                    </a:cubicBezTo>
                    <a:cubicBezTo>
                      <a:pt x="1188765" y="908481"/>
                      <a:pt x="1193927" y="902900"/>
                      <a:pt x="1199304" y="897639"/>
                    </a:cubicBezTo>
                    <a:cubicBezTo>
                      <a:pt x="1202960" y="894204"/>
                      <a:pt x="1206617" y="890877"/>
                      <a:pt x="1210488" y="887763"/>
                    </a:cubicBezTo>
                    <a:cubicBezTo>
                      <a:pt x="1211241" y="887119"/>
                      <a:pt x="1220060" y="881430"/>
                      <a:pt x="1223609" y="878961"/>
                    </a:cubicBezTo>
                    <a:cubicBezTo>
                      <a:pt x="1228556" y="875418"/>
                      <a:pt x="1227803" y="870051"/>
                      <a:pt x="1227587" y="869729"/>
                    </a:cubicBezTo>
                    <a:cubicBezTo>
                      <a:pt x="1226297" y="866186"/>
                      <a:pt x="1222318" y="864361"/>
                      <a:pt x="1218769" y="865757"/>
                    </a:cubicBezTo>
                    <a:cubicBezTo>
                      <a:pt x="1218124" y="865971"/>
                      <a:pt x="1217371" y="866401"/>
                      <a:pt x="1216833" y="866938"/>
                    </a:cubicBezTo>
                    <a:cubicBezTo>
                      <a:pt x="1216511" y="866508"/>
                      <a:pt x="1216511" y="867367"/>
                      <a:pt x="1216296" y="867260"/>
                    </a:cubicBezTo>
                    <a:close/>
                    <a:moveTo>
                      <a:pt x="836352" y="916533"/>
                    </a:moveTo>
                    <a:cubicBezTo>
                      <a:pt x="846461" y="933816"/>
                      <a:pt x="856247" y="951207"/>
                      <a:pt x="865066" y="968060"/>
                    </a:cubicBezTo>
                    <a:cubicBezTo>
                      <a:pt x="880767" y="997903"/>
                      <a:pt x="893671" y="1025921"/>
                      <a:pt x="901092" y="1048357"/>
                    </a:cubicBezTo>
                    <a:cubicBezTo>
                      <a:pt x="902167" y="1052222"/>
                      <a:pt x="906146" y="1054261"/>
                      <a:pt x="909910" y="1053188"/>
                    </a:cubicBezTo>
                    <a:cubicBezTo>
                      <a:pt x="913674" y="1052007"/>
                      <a:pt x="915825" y="1048035"/>
                      <a:pt x="914749" y="1044278"/>
                    </a:cubicBezTo>
                    <a:cubicBezTo>
                      <a:pt x="908190" y="1020769"/>
                      <a:pt x="896683" y="991140"/>
                      <a:pt x="881519" y="959794"/>
                    </a:cubicBezTo>
                    <a:cubicBezTo>
                      <a:pt x="873024" y="942404"/>
                      <a:pt x="863453" y="924369"/>
                      <a:pt x="852914" y="906764"/>
                    </a:cubicBezTo>
                    <a:cubicBezTo>
                      <a:pt x="840008" y="884972"/>
                      <a:pt x="825705" y="863610"/>
                      <a:pt x="811080" y="844072"/>
                    </a:cubicBezTo>
                    <a:cubicBezTo>
                      <a:pt x="794734" y="821958"/>
                      <a:pt x="777849" y="802314"/>
                      <a:pt x="761718" y="786641"/>
                    </a:cubicBezTo>
                    <a:cubicBezTo>
                      <a:pt x="759137" y="783957"/>
                      <a:pt x="754728" y="783957"/>
                      <a:pt x="752040" y="786533"/>
                    </a:cubicBezTo>
                    <a:cubicBezTo>
                      <a:pt x="749351" y="789217"/>
                      <a:pt x="749351" y="793511"/>
                      <a:pt x="751932" y="796195"/>
                    </a:cubicBezTo>
                    <a:cubicBezTo>
                      <a:pt x="766773" y="812082"/>
                      <a:pt x="782044" y="832049"/>
                      <a:pt x="797099" y="854056"/>
                    </a:cubicBezTo>
                    <a:cubicBezTo>
                      <a:pt x="810650" y="873701"/>
                      <a:pt x="823770" y="895063"/>
                      <a:pt x="836352" y="916533"/>
                    </a:cubicBezTo>
                    <a:close/>
                    <a:moveTo>
                      <a:pt x="1537952" y="2093721"/>
                    </a:moveTo>
                    <a:cubicBezTo>
                      <a:pt x="1527735" y="2073969"/>
                      <a:pt x="1519670" y="2048741"/>
                      <a:pt x="1512357" y="2034249"/>
                    </a:cubicBezTo>
                    <a:cubicBezTo>
                      <a:pt x="1485472" y="1980682"/>
                      <a:pt x="1461813" y="1925612"/>
                      <a:pt x="1436218" y="1871508"/>
                    </a:cubicBezTo>
                    <a:cubicBezTo>
                      <a:pt x="1429765" y="1857875"/>
                      <a:pt x="1423205" y="1844349"/>
                      <a:pt x="1416430" y="1830823"/>
                    </a:cubicBezTo>
                    <a:cubicBezTo>
                      <a:pt x="1380511" y="1759973"/>
                      <a:pt x="1344485" y="1689123"/>
                      <a:pt x="1307598" y="1618809"/>
                    </a:cubicBezTo>
                    <a:cubicBezTo>
                      <a:pt x="1270712" y="1548388"/>
                      <a:pt x="1232857" y="1478611"/>
                      <a:pt x="1194572" y="1408835"/>
                    </a:cubicBezTo>
                    <a:cubicBezTo>
                      <a:pt x="1171558" y="1367076"/>
                      <a:pt x="1144781" y="1326605"/>
                      <a:pt x="1120476" y="1285169"/>
                    </a:cubicBezTo>
                    <a:cubicBezTo>
                      <a:pt x="1110152" y="1267564"/>
                      <a:pt x="1100259" y="1249744"/>
                      <a:pt x="1091225" y="1231495"/>
                    </a:cubicBezTo>
                    <a:cubicBezTo>
                      <a:pt x="1089504" y="1227952"/>
                      <a:pt x="1085310" y="1226449"/>
                      <a:pt x="1081761" y="1228167"/>
                    </a:cubicBezTo>
                    <a:cubicBezTo>
                      <a:pt x="1078212" y="1229884"/>
                      <a:pt x="1076707" y="1234178"/>
                      <a:pt x="1078428" y="1237721"/>
                    </a:cubicBezTo>
                    <a:cubicBezTo>
                      <a:pt x="1087246" y="1256399"/>
                      <a:pt x="1097033" y="1274649"/>
                      <a:pt x="1107249" y="1292791"/>
                    </a:cubicBezTo>
                    <a:cubicBezTo>
                      <a:pt x="1130908" y="1334442"/>
                      <a:pt x="1157040" y="1375020"/>
                      <a:pt x="1179409" y="1417101"/>
                    </a:cubicBezTo>
                    <a:cubicBezTo>
                      <a:pt x="1185001" y="1427514"/>
                      <a:pt x="1190486" y="1438034"/>
                      <a:pt x="1195970" y="1448554"/>
                    </a:cubicBezTo>
                    <a:cubicBezTo>
                      <a:pt x="1194680" y="1446085"/>
                      <a:pt x="1192529" y="1443830"/>
                      <a:pt x="1188443" y="1443079"/>
                    </a:cubicBezTo>
                    <a:cubicBezTo>
                      <a:pt x="1184679" y="1442435"/>
                      <a:pt x="1181130" y="1444797"/>
                      <a:pt x="1180377" y="1448447"/>
                    </a:cubicBezTo>
                    <a:cubicBezTo>
                      <a:pt x="1179947" y="1450916"/>
                      <a:pt x="1180700" y="1453170"/>
                      <a:pt x="1182313" y="1454780"/>
                    </a:cubicBezTo>
                    <a:cubicBezTo>
                      <a:pt x="1181130" y="1456820"/>
                      <a:pt x="1178871" y="1460684"/>
                      <a:pt x="1177043" y="1463261"/>
                    </a:cubicBezTo>
                    <a:cubicBezTo>
                      <a:pt x="1173602" y="1468199"/>
                      <a:pt x="1170376" y="1473244"/>
                      <a:pt x="1168978" y="1477216"/>
                    </a:cubicBezTo>
                    <a:cubicBezTo>
                      <a:pt x="1164353" y="1490527"/>
                      <a:pt x="1159729" y="1503839"/>
                      <a:pt x="1155427" y="1517364"/>
                    </a:cubicBezTo>
                    <a:cubicBezTo>
                      <a:pt x="1152524" y="1526382"/>
                      <a:pt x="1149835" y="1535506"/>
                      <a:pt x="1147254" y="1544631"/>
                    </a:cubicBezTo>
                    <a:cubicBezTo>
                      <a:pt x="1141769" y="1564920"/>
                      <a:pt x="1136392" y="1585424"/>
                      <a:pt x="1131876" y="1606035"/>
                    </a:cubicBezTo>
                    <a:cubicBezTo>
                      <a:pt x="1128865" y="1619883"/>
                      <a:pt x="1126284" y="1633731"/>
                      <a:pt x="1123918" y="1647686"/>
                    </a:cubicBezTo>
                    <a:cubicBezTo>
                      <a:pt x="1118218" y="1682575"/>
                      <a:pt x="1114562" y="1717785"/>
                      <a:pt x="1113378" y="1753102"/>
                    </a:cubicBezTo>
                    <a:cubicBezTo>
                      <a:pt x="1113163" y="1756967"/>
                      <a:pt x="1116175" y="1760402"/>
                      <a:pt x="1120154" y="1760617"/>
                    </a:cubicBezTo>
                    <a:cubicBezTo>
                      <a:pt x="1124025" y="1760832"/>
                      <a:pt x="1127359" y="1757719"/>
                      <a:pt x="1127574" y="1753854"/>
                    </a:cubicBezTo>
                    <a:cubicBezTo>
                      <a:pt x="1129725" y="1726158"/>
                      <a:pt x="1133704" y="1698784"/>
                      <a:pt x="1138436" y="1671410"/>
                    </a:cubicBezTo>
                    <a:cubicBezTo>
                      <a:pt x="1142092" y="1650906"/>
                      <a:pt x="1146394" y="1630510"/>
                      <a:pt x="1150803" y="1610221"/>
                    </a:cubicBezTo>
                    <a:cubicBezTo>
                      <a:pt x="1155212" y="1589718"/>
                      <a:pt x="1159729" y="1569321"/>
                      <a:pt x="1164783" y="1549140"/>
                    </a:cubicBezTo>
                    <a:cubicBezTo>
                      <a:pt x="1167579" y="1537868"/>
                      <a:pt x="1170591" y="1526704"/>
                      <a:pt x="1173709" y="1515540"/>
                    </a:cubicBezTo>
                    <a:cubicBezTo>
                      <a:pt x="1176935" y="1504268"/>
                      <a:pt x="1180162" y="1493104"/>
                      <a:pt x="1183603" y="1481940"/>
                    </a:cubicBezTo>
                    <a:cubicBezTo>
                      <a:pt x="1184679" y="1478290"/>
                      <a:pt x="1188012" y="1473459"/>
                      <a:pt x="1190808" y="1468950"/>
                    </a:cubicBezTo>
                    <a:cubicBezTo>
                      <a:pt x="1193605" y="1464441"/>
                      <a:pt x="1195970" y="1460147"/>
                      <a:pt x="1196723" y="1456927"/>
                    </a:cubicBezTo>
                    <a:cubicBezTo>
                      <a:pt x="1197583" y="1453492"/>
                      <a:pt x="1197261" y="1450808"/>
                      <a:pt x="1196078" y="1448661"/>
                    </a:cubicBezTo>
                    <a:cubicBezTo>
                      <a:pt x="1220382" y="1494177"/>
                      <a:pt x="1244472" y="1539800"/>
                      <a:pt x="1268453" y="1585531"/>
                    </a:cubicBezTo>
                    <a:cubicBezTo>
                      <a:pt x="1278347" y="1604424"/>
                      <a:pt x="1288133" y="1623318"/>
                      <a:pt x="1298027" y="1642104"/>
                    </a:cubicBezTo>
                    <a:cubicBezTo>
                      <a:pt x="1297167" y="1640923"/>
                      <a:pt x="1296414" y="1639635"/>
                      <a:pt x="1295016" y="1639206"/>
                    </a:cubicBezTo>
                    <a:cubicBezTo>
                      <a:pt x="1293403" y="1638562"/>
                      <a:pt x="1291037" y="1638132"/>
                      <a:pt x="1287811" y="1639420"/>
                    </a:cubicBezTo>
                    <a:cubicBezTo>
                      <a:pt x="1284262" y="1640816"/>
                      <a:pt x="1282541" y="1644788"/>
                      <a:pt x="1283939" y="1648330"/>
                    </a:cubicBezTo>
                    <a:cubicBezTo>
                      <a:pt x="1284262" y="1649189"/>
                      <a:pt x="1284692" y="1649833"/>
                      <a:pt x="1285230" y="1650477"/>
                    </a:cubicBezTo>
                    <a:cubicBezTo>
                      <a:pt x="1282864" y="1657025"/>
                      <a:pt x="1277702" y="1666794"/>
                      <a:pt x="1276626" y="1672269"/>
                    </a:cubicBezTo>
                    <a:lnTo>
                      <a:pt x="1265227" y="1733780"/>
                    </a:lnTo>
                    <a:cubicBezTo>
                      <a:pt x="1262538" y="1748916"/>
                      <a:pt x="1259958" y="1763945"/>
                      <a:pt x="1258022" y="1778974"/>
                    </a:cubicBezTo>
                    <a:cubicBezTo>
                      <a:pt x="1256086" y="1794110"/>
                      <a:pt x="1254688" y="1809354"/>
                      <a:pt x="1253827" y="1824597"/>
                    </a:cubicBezTo>
                    <a:cubicBezTo>
                      <a:pt x="1252322" y="1854977"/>
                      <a:pt x="1253075" y="1885464"/>
                      <a:pt x="1256194" y="1916380"/>
                    </a:cubicBezTo>
                    <a:cubicBezTo>
                      <a:pt x="1256516" y="1920245"/>
                      <a:pt x="1259958" y="1923251"/>
                      <a:pt x="1263829" y="1922928"/>
                    </a:cubicBezTo>
                    <a:cubicBezTo>
                      <a:pt x="1267808" y="1922607"/>
                      <a:pt x="1270712" y="1919171"/>
                      <a:pt x="1270389" y="1915307"/>
                    </a:cubicBezTo>
                    <a:cubicBezTo>
                      <a:pt x="1269099" y="1891153"/>
                      <a:pt x="1269636" y="1867322"/>
                      <a:pt x="1271142" y="1843705"/>
                    </a:cubicBezTo>
                    <a:cubicBezTo>
                      <a:pt x="1272217" y="1825885"/>
                      <a:pt x="1274046" y="1808065"/>
                      <a:pt x="1276089" y="1790245"/>
                    </a:cubicBezTo>
                    <a:cubicBezTo>
                      <a:pt x="1278132" y="1772533"/>
                      <a:pt x="1280283" y="1754713"/>
                      <a:pt x="1283187" y="1736785"/>
                    </a:cubicBezTo>
                    <a:lnTo>
                      <a:pt x="1291790" y="1674845"/>
                    </a:lnTo>
                    <a:cubicBezTo>
                      <a:pt x="1292542" y="1669585"/>
                      <a:pt x="1297059" y="1660246"/>
                      <a:pt x="1298995" y="1654127"/>
                    </a:cubicBezTo>
                    <a:cubicBezTo>
                      <a:pt x="1300178" y="1649833"/>
                      <a:pt x="1300070" y="1646935"/>
                      <a:pt x="1299425" y="1644895"/>
                    </a:cubicBezTo>
                    <a:cubicBezTo>
                      <a:pt x="1311147" y="1667331"/>
                      <a:pt x="1322869" y="1689659"/>
                      <a:pt x="1334591" y="1712095"/>
                    </a:cubicBezTo>
                    <a:cubicBezTo>
                      <a:pt x="1356530" y="1754391"/>
                      <a:pt x="1378575" y="1796579"/>
                      <a:pt x="1400407" y="1838982"/>
                    </a:cubicBezTo>
                    <a:cubicBezTo>
                      <a:pt x="1427937" y="1892227"/>
                      <a:pt x="1452349" y="1946975"/>
                      <a:pt x="1478589" y="2000757"/>
                    </a:cubicBezTo>
                    <a:cubicBezTo>
                      <a:pt x="1485257" y="2014283"/>
                      <a:pt x="1492032" y="2027701"/>
                      <a:pt x="1498915" y="2041120"/>
                    </a:cubicBezTo>
                    <a:cubicBezTo>
                      <a:pt x="1506442" y="2055504"/>
                      <a:pt x="1514939" y="2080624"/>
                      <a:pt x="1525478" y="2100269"/>
                    </a:cubicBezTo>
                    <a:cubicBezTo>
                      <a:pt x="1530854" y="2110252"/>
                      <a:pt x="1536769" y="2118948"/>
                      <a:pt x="1543329" y="2124530"/>
                    </a:cubicBezTo>
                    <a:cubicBezTo>
                      <a:pt x="1546125" y="2126999"/>
                      <a:pt x="1550427" y="2126784"/>
                      <a:pt x="1552900" y="2123886"/>
                    </a:cubicBezTo>
                    <a:cubicBezTo>
                      <a:pt x="1555481" y="2121095"/>
                      <a:pt x="1555158" y="2116801"/>
                      <a:pt x="1552363" y="2114332"/>
                    </a:cubicBezTo>
                    <a:cubicBezTo>
                      <a:pt x="1546985" y="2109501"/>
                      <a:pt x="1542254" y="2102094"/>
                      <a:pt x="1537952" y="2093721"/>
                    </a:cubicBezTo>
                    <a:close/>
                    <a:moveTo>
                      <a:pt x="1534726" y="1821055"/>
                    </a:moveTo>
                    <a:cubicBezTo>
                      <a:pt x="1537737" y="1823309"/>
                      <a:pt x="1542039" y="1822665"/>
                      <a:pt x="1544297" y="1819659"/>
                    </a:cubicBezTo>
                    <a:cubicBezTo>
                      <a:pt x="1545372" y="1818371"/>
                      <a:pt x="1545910" y="1816546"/>
                      <a:pt x="1545695" y="1814184"/>
                    </a:cubicBezTo>
                    <a:cubicBezTo>
                      <a:pt x="1545587" y="1812467"/>
                      <a:pt x="1544189" y="1809139"/>
                      <a:pt x="1541071" y="1805167"/>
                    </a:cubicBezTo>
                    <a:cubicBezTo>
                      <a:pt x="1530747" y="1791855"/>
                      <a:pt x="1498592" y="1762227"/>
                      <a:pt x="1496011" y="1759758"/>
                    </a:cubicBezTo>
                    <a:cubicBezTo>
                      <a:pt x="1480095" y="1744515"/>
                      <a:pt x="1463963" y="1729379"/>
                      <a:pt x="1447402" y="1714779"/>
                    </a:cubicBezTo>
                    <a:cubicBezTo>
                      <a:pt x="1436218" y="1705118"/>
                      <a:pt x="1424926" y="1695671"/>
                      <a:pt x="1413419" y="1686546"/>
                    </a:cubicBezTo>
                    <a:cubicBezTo>
                      <a:pt x="1384598" y="1663466"/>
                      <a:pt x="1354594" y="1642104"/>
                      <a:pt x="1324052" y="1621600"/>
                    </a:cubicBezTo>
                    <a:cubicBezTo>
                      <a:pt x="1320826" y="1619346"/>
                      <a:pt x="1316309" y="1620097"/>
                      <a:pt x="1314051" y="1623318"/>
                    </a:cubicBezTo>
                    <a:cubicBezTo>
                      <a:pt x="1311792" y="1626538"/>
                      <a:pt x="1312653" y="1631047"/>
                      <a:pt x="1315879" y="1633301"/>
                    </a:cubicBezTo>
                    <a:cubicBezTo>
                      <a:pt x="1339323" y="1650477"/>
                      <a:pt x="1362014" y="1668726"/>
                      <a:pt x="1384598" y="1687190"/>
                    </a:cubicBezTo>
                    <a:cubicBezTo>
                      <a:pt x="1398148" y="1698247"/>
                      <a:pt x="1411484" y="1709626"/>
                      <a:pt x="1424818" y="1720898"/>
                    </a:cubicBezTo>
                    <a:cubicBezTo>
                      <a:pt x="1444929" y="1737752"/>
                      <a:pt x="1464931" y="1754713"/>
                      <a:pt x="1484396" y="1772211"/>
                    </a:cubicBezTo>
                    <a:cubicBezTo>
                      <a:pt x="1486978" y="1774572"/>
                      <a:pt x="1519563" y="1801624"/>
                      <a:pt x="1530209" y="1814077"/>
                    </a:cubicBezTo>
                    <a:cubicBezTo>
                      <a:pt x="1530747" y="1814614"/>
                      <a:pt x="1531392" y="1815150"/>
                      <a:pt x="1531930" y="1815687"/>
                    </a:cubicBezTo>
                    <a:cubicBezTo>
                      <a:pt x="1532467" y="1816224"/>
                      <a:pt x="1532682" y="1816546"/>
                      <a:pt x="1532360" y="1816761"/>
                    </a:cubicBezTo>
                    <a:cubicBezTo>
                      <a:pt x="1532252" y="1816761"/>
                      <a:pt x="1532145" y="1816868"/>
                      <a:pt x="1532037" y="1816761"/>
                    </a:cubicBezTo>
                    <a:cubicBezTo>
                      <a:pt x="1532360" y="1818478"/>
                      <a:pt x="1533220" y="1819981"/>
                      <a:pt x="1534726" y="1821055"/>
                    </a:cubicBezTo>
                    <a:close/>
                    <a:moveTo>
                      <a:pt x="1430518" y="1528207"/>
                    </a:moveTo>
                    <a:cubicBezTo>
                      <a:pt x="1407720" y="1512104"/>
                      <a:pt x="1384813" y="1496324"/>
                      <a:pt x="1360616" y="1483120"/>
                    </a:cubicBezTo>
                    <a:cubicBezTo>
                      <a:pt x="1320181" y="1460899"/>
                      <a:pt x="1276626" y="1445334"/>
                      <a:pt x="1226727" y="1442864"/>
                    </a:cubicBezTo>
                    <a:cubicBezTo>
                      <a:pt x="1222856" y="1442650"/>
                      <a:pt x="1219414" y="1445655"/>
                      <a:pt x="1219092" y="1449520"/>
                    </a:cubicBezTo>
                    <a:cubicBezTo>
                      <a:pt x="1218877" y="1453492"/>
                      <a:pt x="1221888" y="1456820"/>
                      <a:pt x="1225759" y="1457142"/>
                    </a:cubicBezTo>
                    <a:cubicBezTo>
                      <a:pt x="1260925" y="1460147"/>
                      <a:pt x="1292220" y="1470346"/>
                      <a:pt x="1321471" y="1484194"/>
                    </a:cubicBezTo>
                    <a:cubicBezTo>
                      <a:pt x="1338570" y="1492245"/>
                      <a:pt x="1354917" y="1501584"/>
                      <a:pt x="1370940" y="1511460"/>
                    </a:cubicBezTo>
                    <a:cubicBezTo>
                      <a:pt x="1381694" y="1518116"/>
                      <a:pt x="1392341" y="1524879"/>
                      <a:pt x="1402987" y="1531857"/>
                    </a:cubicBezTo>
                    <a:cubicBezTo>
                      <a:pt x="1443315" y="1558372"/>
                      <a:pt x="1482891" y="1586712"/>
                      <a:pt x="1525907" y="1608396"/>
                    </a:cubicBezTo>
                    <a:cubicBezTo>
                      <a:pt x="1529241" y="1610221"/>
                      <a:pt x="1533328" y="1608933"/>
                      <a:pt x="1535156" y="1605605"/>
                    </a:cubicBezTo>
                    <a:cubicBezTo>
                      <a:pt x="1536876" y="1602277"/>
                      <a:pt x="1535586" y="1598198"/>
                      <a:pt x="1532252" y="1596373"/>
                    </a:cubicBezTo>
                    <a:cubicBezTo>
                      <a:pt x="1496656" y="1576729"/>
                      <a:pt x="1463856" y="1551823"/>
                      <a:pt x="1430518" y="1528207"/>
                    </a:cubicBezTo>
                    <a:close/>
                    <a:moveTo>
                      <a:pt x="1402450" y="1377918"/>
                    </a:moveTo>
                    <a:cubicBezTo>
                      <a:pt x="1382447" y="1367076"/>
                      <a:pt x="1360294" y="1350437"/>
                      <a:pt x="1345560" y="1343781"/>
                    </a:cubicBezTo>
                    <a:cubicBezTo>
                      <a:pt x="1333946" y="1338628"/>
                      <a:pt x="1322331" y="1333905"/>
                      <a:pt x="1310609" y="1329611"/>
                    </a:cubicBezTo>
                    <a:cubicBezTo>
                      <a:pt x="1298780" y="1325318"/>
                      <a:pt x="1286843" y="1321560"/>
                      <a:pt x="1274798" y="1318125"/>
                    </a:cubicBezTo>
                    <a:cubicBezTo>
                      <a:pt x="1260388" y="1314046"/>
                      <a:pt x="1245762" y="1310503"/>
                      <a:pt x="1231136" y="1307390"/>
                    </a:cubicBezTo>
                    <a:cubicBezTo>
                      <a:pt x="1209306" y="1302667"/>
                      <a:pt x="1187152" y="1299017"/>
                      <a:pt x="1164891" y="1295582"/>
                    </a:cubicBezTo>
                    <a:cubicBezTo>
                      <a:pt x="1161019" y="1294938"/>
                      <a:pt x="1157255" y="1297514"/>
                      <a:pt x="1156610" y="1301378"/>
                    </a:cubicBezTo>
                    <a:cubicBezTo>
                      <a:pt x="1155965" y="1305243"/>
                      <a:pt x="1158546" y="1308893"/>
                      <a:pt x="1162417" y="1309644"/>
                    </a:cubicBezTo>
                    <a:cubicBezTo>
                      <a:pt x="1192744" y="1315763"/>
                      <a:pt x="1222425" y="1322848"/>
                      <a:pt x="1251892" y="1331221"/>
                    </a:cubicBezTo>
                    <a:cubicBezTo>
                      <a:pt x="1263614" y="1334549"/>
                      <a:pt x="1275228" y="1338199"/>
                      <a:pt x="1286843" y="1341956"/>
                    </a:cubicBezTo>
                    <a:cubicBezTo>
                      <a:pt x="1304157" y="1347431"/>
                      <a:pt x="1321471" y="1353335"/>
                      <a:pt x="1338463" y="1360421"/>
                    </a:cubicBezTo>
                    <a:cubicBezTo>
                      <a:pt x="1353196" y="1366325"/>
                      <a:pt x="1375457" y="1381783"/>
                      <a:pt x="1395567" y="1391337"/>
                    </a:cubicBezTo>
                    <a:cubicBezTo>
                      <a:pt x="1406321" y="1396490"/>
                      <a:pt x="1416645" y="1400140"/>
                      <a:pt x="1425034" y="1400461"/>
                    </a:cubicBezTo>
                    <a:cubicBezTo>
                      <a:pt x="1428798" y="1400676"/>
                      <a:pt x="1432131" y="1397885"/>
                      <a:pt x="1432346" y="1394128"/>
                    </a:cubicBezTo>
                    <a:cubicBezTo>
                      <a:pt x="1432562" y="1390371"/>
                      <a:pt x="1429765" y="1387043"/>
                      <a:pt x="1426001" y="1386828"/>
                    </a:cubicBezTo>
                    <a:cubicBezTo>
                      <a:pt x="1419119" y="1386184"/>
                      <a:pt x="1411053" y="1382534"/>
                      <a:pt x="1402450" y="1377918"/>
                    </a:cubicBezTo>
                    <a:close/>
                    <a:moveTo>
                      <a:pt x="1379866" y="1856694"/>
                    </a:moveTo>
                    <a:lnTo>
                      <a:pt x="1380189" y="1857338"/>
                    </a:lnTo>
                    <a:cubicBezTo>
                      <a:pt x="1380189" y="1857016"/>
                      <a:pt x="1379974" y="1857124"/>
                      <a:pt x="1379974" y="1856801"/>
                    </a:cubicBezTo>
                    <a:cubicBezTo>
                      <a:pt x="1379974" y="1856801"/>
                      <a:pt x="1379866" y="1856801"/>
                      <a:pt x="1379866" y="1856694"/>
                    </a:cubicBezTo>
                    <a:close/>
                    <a:moveTo>
                      <a:pt x="1392234" y="1850683"/>
                    </a:moveTo>
                    <a:cubicBezTo>
                      <a:pt x="1390083" y="1847140"/>
                      <a:pt x="1387286" y="1846389"/>
                      <a:pt x="1384813" y="1847033"/>
                    </a:cubicBezTo>
                    <a:cubicBezTo>
                      <a:pt x="1381049" y="1847677"/>
                      <a:pt x="1378575" y="1851220"/>
                      <a:pt x="1379329" y="1854977"/>
                    </a:cubicBezTo>
                    <a:cubicBezTo>
                      <a:pt x="1379974" y="1855084"/>
                      <a:pt x="1379974" y="1855943"/>
                      <a:pt x="1379974" y="1856801"/>
                    </a:cubicBezTo>
                    <a:cubicBezTo>
                      <a:pt x="1379974" y="1856801"/>
                      <a:pt x="1379974" y="1856909"/>
                      <a:pt x="1380081" y="1856909"/>
                    </a:cubicBezTo>
                    <a:cubicBezTo>
                      <a:pt x="1380081" y="1857124"/>
                      <a:pt x="1380189" y="1857231"/>
                      <a:pt x="1380189" y="1857338"/>
                    </a:cubicBezTo>
                    <a:cubicBezTo>
                      <a:pt x="1379866" y="1860344"/>
                      <a:pt x="1377823" y="1865068"/>
                      <a:pt x="1377823" y="1865282"/>
                    </a:cubicBezTo>
                    <a:lnTo>
                      <a:pt x="1374167" y="1888255"/>
                    </a:lnTo>
                    <a:cubicBezTo>
                      <a:pt x="1373198" y="1896091"/>
                      <a:pt x="1372016" y="1903821"/>
                      <a:pt x="1371370" y="1911657"/>
                    </a:cubicBezTo>
                    <a:cubicBezTo>
                      <a:pt x="1370940" y="1916917"/>
                      <a:pt x="1370725" y="1922070"/>
                      <a:pt x="1370510" y="1927330"/>
                    </a:cubicBezTo>
                    <a:cubicBezTo>
                      <a:pt x="1370187" y="1940534"/>
                      <a:pt x="1370618" y="1953630"/>
                      <a:pt x="1371155" y="1966834"/>
                    </a:cubicBezTo>
                    <a:cubicBezTo>
                      <a:pt x="1371048" y="1970699"/>
                      <a:pt x="1374167" y="1973919"/>
                      <a:pt x="1378146" y="1974027"/>
                    </a:cubicBezTo>
                    <a:cubicBezTo>
                      <a:pt x="1382124" y="1974134"/>
                      <a:pt x="1385351" y="1970914"/>
                      <a:pt x="1385351" y="1967049"/>
                    </a:cubicBezTo>
                    <a:cubicBezTo>
                      <a:pt x="1386104" y="1957710"/>
                      <a:pt x="1387179" y="1948585"/>
                      <a:pt x="1388147" y="1939353"/>
                    </a:cubicBezTo>
                    <a:cubicBezTo>
                      <a:pt x="1388792" y="1933127"/>
                      <a:pt x="1389437" y="1927008"/>
                      <a:pt x="1389975" y="1920889"/>
                    </a:cubicBezTo>
                    <a:cubicBezTo>
                      <a:pt x="1390513" y="1915736"/>
                      <a:pt x="1390835" y="1910584"/>
                      <a:pt x="1391158" y="1905431"/>
                    </a:cubicBezTo>
                    <a:lnTo>
                      <a:pt x="1393094" y="1866785"/>
                    </a:lnTo>
                    <a:cubicBezTo>
                      <a:pt x="1393094" y="1866356"/>
                      <a:pt x="1393416" y="1857982"/>
                      <a:pt x="1393201" y="1854762"/>
                    </a:cubicBezTo>
                    <a:cubicBezTo>
                      <a:pt x="1392986" y="1852722"/>
                      <a:pt x="1392556" y="1851220"/>
                      <a:pt x="1392234" y="1850683"/>
                    </a:cubicBezTo>
                    <a:close/>
                    <a:moveTo>
                      <a:pt x="850010" y="1073047"/>
                    </a:moveTo>
                    <a:cubicBezTo>
                      <a:pt x="849902" y="1072403"/>
                      <a:pt x="849365" y="1072511"/>
                      <a:pt x="848719" y="1072940"/>
                    </a:cubicBezTo>
                    <a:lnTo>
                      <a:pt x="849257" y="1073262"/>
                    </a:lnTo>
                    <a:lnTo>
                      <a:pt x="850010" y="1073047"/>
                    </a:lnTo>
                    <a:close/>
                    <a:moveTo>
                      <a:pt x="365858" y="1029786"/>
                    </a:moveTo>
                    <a:cubicBezTo>
                      <a:pt x="397368" y="1025814"/>
                      <a:pt x="428663" y="1019910"/>
                      <a:pt x="457591" y="1013469"/>
                    </a:cubicBezTo>
                    <a:cubicBezTo>
                      <a:pt x="522116" y="998977"/>
                      <a:pt x="571800" y="982552"/>
                      <a:pt x="585781" y="977829"/>
                    </a:cubicBezTo>
                    <a:cubicBezTo>
                      <a:pt x="601267" y="984699"/>
                      <a:pt x="616968" y="991892"/>
                      <a:pt x="632453" y="998655"/>
                    </a:cubicBezTo>
                    <a:cubicBezTo>
                      <a:pt x="649445" y="1005954"/>
                      <a:pt x="666437" y="1013040"/>
                      <a:pt x="683536" y="1020017"/>
                    </a:cubicBezTo>
                    <a:cubicBezTo>
                      <a:pt x="690096" y="1022701"/>
                      <a:pt x="696548" y="1025384"/>
                      <a:pt x="703108" y="1027961"/>
                    </a:cubicBezTo>
                    <a:cubicBezTo>
                      <a:pt x="686439" y="1037086"/>
                      <a:pt x="648907" y="1050290"/>
                      <a:pt x="646649" y="1051256"/>
                    </a:cubicBezTo>
                    <a:cubicBezTo>
                      <a:pt x="619548" y="1064352"/>
                      <a:pt x="591695" y="1076160"/>
                      <a:pt x="563519" y="1086896"/>
                    </a:cubicBezTo>
                    <a:cubicBezTo>
                      <a:pt x="544807" y="1093980"/>
                      <a:pt x="525988" y="1100636"/>
                      <a:pt x="506845" y="1106433"/>
                    </a:cubicBezTo>
                    <a:cubicBezTo>
                      <a:pt x="475013" y="1115880"/>
                      <a:pt x="442535" y="1123287"/>
                      <a:pt x="409197" y="1126615"/>
                    </a:cubicBezTo>
                    <a:cubicBezTo>
                      <a:pt x="405326" y="1126936"/>
                      <a:pt x="402315" y="1130479"/>
                      <a:pt x="402638" y="1134344"/>
                    </a:cubicBezTo>
                    <a:cubicBezTo>
                      <a:pt x="402960" y="1138208"/>
                      <a:pt x="406402" y="1141214"/>
                      <a:pt x="410381" y="1140892"/>
                    </a:cubicBezTo>
                    <a:cubicBezTo>
                      <a:pt x="453612" y="1138101"/>
                      <a:pt x="495768" y="1129835"/>
                      <a:pt x="536527" y="1116846"/>
                    </a:cubicBezTo>
                    <a:cubicBezTo>
                      <a:pt x="552873" y="1111693"/>
                      <a:pt x="569004" y="1105682"/>
                      <a:pt x="584813" y="1099133"/>
                    </a:cubicBezTo>
                    <a:cubicBezTo>
                      <a:pt x="608472" y="1089365"/>
                      <a:pt x="631486" y="1078093"/>
                      <a:pt x="654177" y="1066284"/>
                    </a:cubicBezTo>
                    <a:cubicBezTo>
                      <a:pt x="656543" y="1065103"/>
                      <a:pt x="700419" y="1047606"/>
                      <a:pt x="714723" y="1037622"/>
                    </a:cubicBezTo>
                    <a:cubicBezTo>
                      <a:pt x="716658" y="1036334"/>
                      <a:pt x="717089" y="1035368"/>
                      <a:pt x="718164" y="1034080"/>
                    </a:cubicBezTo>
                    <a:cubicBezTo>
                      <a:pt x="741823" y="1043527"/>
                      <a:pt x="765374" y="1053080"/>
                      <a:pt x="788926" y="1062849"/>
                    </a:cubicBezTo>
                    <a:cubicBezTo>
                      <a:pt x="784410" y="1068002"/>
                      <a:pt x="778710" y="1076375"/>
                      <a:pt x="774731" y="1079810"/>
                    </a:cubicBezTo>
                    <a:cubicBezTo>
                      <a:pt x="766665" y="1086896"/>
                      <a:pt x="758384" y="1093873"/>
                      <a:pt x="749996" y="1100636"/>
                    </a:cubicBezTo>
                    <a:cubicBezTo>
                      <a:pt x="741608" y="1107292"/>
                      <a:pt x="733220" y="1113840"/>
                      <a:pt x="724402" y="1119959"/>
                    </a:cubicBezTo>
                    <a:cubicBezTo>
                      <a:pt x="712679" y="1128439"/>
                      <a:pt x="700419" y="1135954"/>
                      <a:pt x="687945" y="1143039"/>
                    </a:cubicBezTo>
                    <a:cubicBezTo>
                      <a:pt x="675363" y="1150231"/>
                      <a:pt x="662565" y="1156887"/>
                      <a:pt x="649552" y="1163006"/>
                    </a:cubicBezTo>
                    <a:cubicBezTo>
                      <a:pt x="623205" y="1175136"/>
                      <a:pt x="595889" y="1185335"/>
                      <a:pt x="567929" y="1193063"/>
                    </a:cubicBezTo>
                    <a:cubicBezTo>
                      <a:pt x="564057" y="1194030"/>
                      <a:pt x="561799" y="1197894"/>
                      <a:pt x="562767" y="1201652"/>
                    </a:cubicBezTo>
                    <a:cubicBezTo>
                      <a:pt x="563627" y="1205516"/>
                      <a:pt x="567498" y="1207770"/>
                      <a:pt x="571370" y="1206804"/>
                    </a:cubicBezTo>
                    <a:cubicBezTo>
                      <a:pt x="600621" y="1200256"/>
                      <a:pt x="629550" y="1191561"/>
                      <a:pt x="657080" y="1179859"/>
                    </a:cubicBezTo>
                    <a:cubicBezTo>
                      <a:pt x="670953" y="1173955"/>
                      <a:pt x="684503" y="1167300"/>
                      <a:pt x="697516" y="1159785"/>
                    </a:cubicBezTo>
                    <a:cubicBezTo>
                      <a:pt x="710636" y="1152271"/>
                      <a:pt x="723111" y="1143790"/>
                      <a:pt x="735263" y="1134773"/>
                    </a:cubicBezTo>
                    <a:cubicBezTo>
                      <a:pt x="744082" y="1128010"/>
                      <a:pt x="752685" y="1121032"/>
                      <a:pt x="760966" y="1113626"/>
                    </a:cubicBezTo>
                    <a:cubicBezTo>
                      <a:pt x="769246" y="1106326"/>
                      <a:pt x="777312" y="1098811"/>
                      <a:pt x="785270" y="1091189"/>
                    </a:cubicBezTo>
                    <a:cubicBezTo>
                      <a:pt x="789357" y="1087217"/>
                      <a:pt x="795486" y="1077449"/>
                      <a:pt x="799896" y="1071652"/>
                    </a:cubicBezTo>
                    <a:cubicBezTo>
                      <a:pt x="800218" y="1071759"/>
                      <a:pt x="800433" y="1071759"/>
                      <a:pt x="800756" y="1071759"/>
                    </a:cubicBezTo>
                    <a:cubicBezTo>
                      <a:pt x="802369" y="1071759"/>
                      <a:pt x="802476" y="1069827"/>
                      <a:pt x="803552" y="1068861"/>
                    </a:cubicBezTo>
                    <a:cubicBezTo>
                      <a:pt x="807423" y="1070686"/>
                      <a:pt x="833341" y="1083138"/>
                      <a:pt x="844740" y="1086144"/>
                    </a:cubicBezTo>
                    <a:cubicBezTo>
                      <a:pt x="847429" y="1086788"/>
                      <a:pt x="849687" y="1087003"/>
                      <a:pt x="850978" y="1086896"/>
                    </a:cubicBezTo>
                    <a:cubicBezTo>
                      <a:pt x="853558" y="1086573"/>
                      <a:pt x="855172" y="1085500"/>
                      <a:pt x="856247" y="1084426"/>
                    </a:cubicBezTo>
                    <a:cubicBezTo>
                      <a:pt x="858828" y="1081636"/>
                      <a:pt x="858720" y="1077341"/>
                      <a:pt x="855925" y="1074765"/>
                    </a:cubicBezTo>
                    <a:cubicBezTo>
                      <a:pt x="854311" y="1073155"/>
                      <a:pt x="852053" y="1072618"/>
                      <a:pt x="850010" y="1073047"/>
                    </a:cubicBezTo>
                    <a:cubicBezTo>
                      <a:pt x="850010" y="1073047"/>
                      <a:pt x="850010" y="1073155"/>
                      <a:pt x="850010" y="1073262"/>
                    </a:cubicBezTo>
                    <a:cubicBezTo>
                      <a:pt x="850010" y="1073477"/>
                      <a:pt x="849687" y="1073370"/>
                      <a:pt x="849257" y="1073262"/>
                    </a:cubicBezTo>
                    <a:cubicBezTo>
                      <a:pt x="848289" y="1073477"/>
                      <a:pt x="847321" y="1074013"/>
                      <a:pt x="846568" y="1074765"/>
                    </a:cubicBezTo>
                    <a:cubicBezTo>
                      <a:pt x="846999" y="1074336"/>
                      <a:pt x="847966" y="1073477"/>
                      <a:pt x="848719" y="1072940"/>
                    </a:cubicBezTo>
                    <a:cubicBezTo>
                      <a:pt x="848504" y="1072940"/>
                      <a:pt x="848397" y="1072833"/>
                      <a:pt x="848289" y="1072833"/>
                    </a:cubicBezTo>
                    <a:cubicBezTo>
                      <a:pt x="843342" y="1071545"/>
                      <a:pt x="835492" y="1068002"/>
                      <a:pt x="827964" y="1064567"/>
                    </a:cubicBezTo>
                    <a:cubicBezTo>
                      <a:pt x="828071" y="1063493"/>
                      <a:pt x="829577" y="1063064"/>
                      <a:pt x="829254" y="1061990"/>
                    </a:cubicBezTo>
                    <a:cubicBezTo>
                      <a:pt x="824953" y="1048894"/>
                      <a:pt x="815812" y="1018085"/>
                      <a:pt x="807746" y="993609"/>
                    </a:cubicBezTo>
                    <a:cubicBezTo>
                      <a:pt x="803660" y="981157"/>
                      <a:pt x="799788" y="970314"/>
                      <a:pt x="796992" y="963981"/>
                    </a:cubicBezTo>
                    <a:cubicBezTo>
                      <a:pt x="789894" y="947986"/>
                      <a:pt x="779355" y="927590"/>
                      <a:pt x="766773" y="905583"/>
                    </a:cubicBezTo>
                    <a:cubicBezTo>
                      <a:pt x="759783" y="893453"/>
                      <a:pt x="752255" y="880893"/>
                      <a:pt x="744296" y="868226"/>
                    </a:cubicBezTo>
                    <a:cubicBezTo>
                      <a:pt x="732897" y="849869"/>
                      <a:pt x="720638" y="831298"/>
                      <a:pt x="708485" y="813692"/>
                    </a:cubicBezTo>
                    <a:cubicBezTo>
                      <a:pt x="687085" y="782347"/>
                      <a:pt x="666006" y="754007"/>
                      <a:pt x="650413" y="734684"/>
                    </a:cubicBezTo>
                    <a:cubicBezTo>
                      <a:pt x="648047" y="731571"/>
                      <a:pt x="643530" y="731034"/>
                      <a:pt x="640412" y="733503"/>
                    </a:cubicBezTo>
                    <a:cubicBezTo>
                      <a:pt x="637293" y="735865"/>
                      <a:pt x="636755" y="740373"/>
                      <a:pt x="639228" y="743486"/>
                    </a:cubicBezTo>
                    <a:cubicBezTo>
                      <a:pt x="658694" y="769465"/>
                      <a:pt x="686762" y="812190"/>
                      <a:pt x="713755" y="855451"/>
                    </a:cubicBezTo>
                    <a:cubicBezTo>
                      <a:pt x="726015" y="874881"/>
                      <a:pt x="738059" y="894526"/>
                      <a:pt x="748921" y="912776"/>
                    </a:cubicBezTo>
                    <a:cubicBezTo>
                      <a:pt x="762041" y="934997"/>
                      <a:pt x="773548" y="955286"/>
                      <a:pt x="781183" y="971173"/>
                    </a:cubicBezTo>
                    <a:cubicBezTo>
                      <a:pt x="783979" y="977185"/>
                      <a:pt x="787958" y="987383"/>
                      <a:pt x="792260" y="998977"/>
                    </a:cubicBezTo>
                    <a:cubicBezTo>
                      <a:pt x="799573" y="1018944"/>
                      <a:pt x="807638" y="1042453"/>
                      <a:pt x="813015" y="1057482"/>
                    </a:cubicBezTo>
                    <a:cubicBezTo>
                      <a:pt x="810972" y="1056408"/>
                      <a:pt x="808929" y="1055550"/>
                      <a:pt x="808499" y="1055335"/>
                    </a:cubicBezTo>
                    <a:cubicBezTo>
                      <a:pt x="781828" y="1043527"/>
                      <a:pt x="754943" y="1032362"/>
                      <a:pt x="728058" y="1021090"/>
                    </a:cubicBezTo>
                    <a:cubicBezTo>
                      <a:pt x="727950" y="1020339"/>
                      <a:pt x="729026" y="1019803"/>
                      <a:pt x="728703" y="1019051"/>
                    </a:cubicBezTo>
                    <a:cubicBezTo>
                      <a:pt x="728703" y="1019051"/>
                      <a:pt x="700419" y="964947"/>
                      <a:pt x="663640" y="900753"/>
                    </a:cubicBezTo>
                    <a:cubicBezTo>
                      <a:pt x="649123" y="875633"/>
                      <a:pt x="633421" y="848903"/>
                      <a:pt x="617613" y="823354"/>
                    </a:cubicBezTo>
                    <a:cubicBezTo>
                      <a:pt x="606536" y="805641"/>
                      <a:pt x="595459" y="788680"/>
                      <a:pt x="584813" y="772900"/>
                    </a:cubicBezTo>
                    <a:cubicBezTo>
                      <a:pt x="563197" y="740910"/>
                      <a:pt x="543517" y="714502"/>
                      <a:pt x="529752" y="700332"/>
                    </a:cubicBezTo>
                    <a:cubicBezTo>
                      <a:pt x="527063" y="697434"/>
                      <a:pt x="522546" y="697219"/>
                      <a:pt x="519642" y="699903"/>
                    </a:cubicBezTo>
                    <a:cubicBezTo>
                      <a:pt x="516739" y="702586"/>
                      <a:pt x="516631" y="707095"/>
                      <a:pt x="519320" y="709994"/>
                    </a:cubicBezTo>
                    <a:cubicBezTo>
                      <a:pt x="534699" y="727062"/>
                      <a:pt x="557175" y="761521"/>
                      <a:pt x="581802" y="801562"/>
                    </a:cubicBezTo>
                    <a:cubicBezTo>
                      <a:pt x="592448" y="818738"/>
                      <a:pt x="603418" y="836880"/>
                      <a:pt x="614386" y="855129"/>
                    </a:cubicBezTo>
                    <a:cubicBezTo>
                      <a:pt x="621699" y="867045"/>
                      <a:pt x="629012" y="879068"/>
                      <a:pt x="636110" y="890877"/>
                    </a:cubicBezTo>
                    <a:cubicBezTo>
                      <a:pt x="668157" y="943370"/>
                      <a:pt x="696548" y="991355"/>
                      <a:pt x="709345" y="1013147"/>
                    </a:cubicBezTo>
                    <a:cubicBezTo>
                      <a:pt x="697193" y="1007994"/>
                      <a:pt x="685041" y="1002841"/>
                      <a:pt x="672889" y="997581"/>
                    </a:cubicBezTo>
                    <a:cubicBezTo>
                      <a:pt x="661705" y="992750"/>
                      <a:pt x="650521" y="987813"/>
                      <a:pt x="639336" y="982874"/>
                    </a:cubicBezTo>
                    <a:cubicBezTo>
                      <a:pt x="605246" y="967631"/>
                      <a:pt x="570832" y="951743"/>
                      <a:pt x="536634" y="936070"/>
                    </a:cubicBezTo>
                    <a:cubicBezTo>
                      <a:pt x="537817" y="934353"/>
                      <a:pt x="538892" y="931669"/>
                      <a:pt x="536419" y="927160"/>
                    </a:cubicBezTo>
                    <a:cubicBezTo>
                      <a:pt x="535881" y="925980"/>
                      <a:pt x="535021" y="925014"/>
                      <a:pt x="533946" y="924369"/>
                    </a:cubicBezTo>
                    <a:cubicBezTo>
                      <a:pt x="529321" y="917070"/>
                      <a:pt x="520288" y="901934"/>
                      <a:pt x="516201" y="895278"/>
                    </a:cubicBezTo>
                    <a:cubicBezTo>
                      <a:pt x="509426" y="884328"/>
                      <a:pt x="502328" y="873486"/>
                      <a:pt x="495015" y="862751"/>
                    </a:cubicBezTo>
                    <a:cubicBezTo>
                      <a:pt x="487703" y="852016"/>
                      <a:pt x="480283" y="841496"/>
                      <a:pt x="472755" y="830976"/>
                    </a:cubicBezTo>
                    <a:cubicBezTo>
                      <a:pt x="462108" y="816376"/>
                      <a:pt x="451031" y="801777"/>
                      <a:pt x="439202" y="787499"/>
                    </a:cubicBezTo>
                    <a:cubicBezTo>
                      <a:pt x="427587" y="773437"/>
                      <a:pt x="415328" y="759696"/>
                      <a:pt x="402638" y="746385"/>
                    </a:cubicBezTo>
                    <a:cubicBezTo>
                      <a:pt x="377043" y="719548"/>
                      <a:pt x="349404" y="694535"/>
                      <a:pt x="321121" y="672422"/>
                    </a:cubicBezTo>
                    <a:cubicBezTo>
                      <a:pt x="318002" y="669845"/>
                      <a:pt x="313593" y="670382"/>
                      <a:pt x="311012" y="673388"/>
                    </a:cubicBezTo>
                    <a:cubicBezTo>
                      <a:pt x="308539" y="676393"/>
                      <a:pt x="309076" y="680902"/>
                      <a:pt x="312088" y="683371"/>
                    </a:cubicBezTo>
                    <a:cubicBezTo>
                      <a:pt x="338973" y="706236"/>
                      <a:pt x="364568" y="732000"/>
                      <a:pt x="388980" y="758945"/>
                    </a:cubicBezTo>
                    <a:cubicBezTo>
                      <a:pt x="401132" y="772363"/>
                      <a:pt x="412854" y="785997"/>
                      <a:pt x="424254" y="799737"/>
                    </a:cubicBezTo>
                    <a:cubicBezTo>
                      <a:pt x="435975" y="813800"/>
                      <a:pt x="447267" y="827755"/>
                      <a:pt x="458021" y="841925"/>
                    </a:cubicBezTo>
                    <a:cubicBezTo>
                      <a:pt x="467377" y="854056"/>
                      <a:pt x="476519" y="866294"/>
                      <a:pt x="485552" y="878746"/>
                    </a:cubicBezTo>
                    <a:cubicBezTo>
                      <a:pt x="491574" y="887012"/>
                      <a:pt x="497489" y="895278"/>
                      <a:pt x="503189" y="903758"/>
                    </a:cubicBezTo>
                    <a:cubicBezTo>
                      <a:pt x="507060" y="909448"/>
                      <a:pt x="514480" y="920612"/>
                      <a:pt x="519750" y="928448"/>
                    </a:cubicBezTo>
                    <a:cubicBezTo>
                      <a:pt x="485229" y="912561"/>
                      <a:pt x="450923" y="896888"/>
                      <a:pt x="416188" y="881215"/>
                    </a:cubicBezTo>
                    <a:cubicBezTo>
                      <a:pt x="406402" y="876814"/>
                      <a:pt x="396400" y="872734"/>
                      <a:pt x="386614" y="868441"/>
                    </a:cubicBezTo>
                    <a:cubicBezTo>
                      <a:pt x="386399" y="867367"/>
                      <a:pt x="387689" y="866508"/>
                      <a:pt x="386937" y="865542"/>
                    </a:cubicBezTo>
                    <a:cubicBezTo>
                      <a:pt x="371236" y="844609"/>
                      <a:pt x="341016" y="815518"/>
                      <a:pt x="307894" y="786963"/>
                    </a:cubicBezTo>
                    <a:cubicBezTo>
                      <a:pt x="299506" y="779770"/>
                      <a:pt x="291010" y="772685"/>
                      <a:pt x="282406" y="765815"/>
                    </a:cubicBezTo>
                    <a:cubicBezTo>
                      <a:pt x="273695" y="758730"/>
                      <a:pt x="264877" y="751859"/>
                      <a:pt x="256274" y="745419"/>
                    </a:cubicBezTo>
                    <a:cubicBezTo>
                      <a:pt x="212612" y="712355"/>
                      <a:pt x="175618" y="687450"/>
                      <a:pt x="175618" y="687450"/>
                    </a:cubicBezTo>
                    <a:cubicBezTo>
                      <a:pt x="172499" y="685089"/>
                      <a:pt x="167982" y="685840"/>
                      <a:pt x="165724" y="689061"/>
                    </a:cubicBezTo>
                    <a:cubicBezTo>
                      <a:pt x="163358" y="692174"/>
                      <a:pt x="164111" y="696682"/>
                      <a:pt x="167337" y="698936"/>
                    </a:cubicBezTo>
                    <a:cubicBezTo>
                      <a:pt x="167337" y="698936"/>
                      <a:pt x="190351" y="716756"/>
                      <a:pt x="221538" y="741769"/>
                    </a:cubicBezTo>
                    <a:lnTo>
                      <a:pt x="281438" y="789754"/>
                    </a:lnTo>
                    <a:cubicBezTo>
                      <a:pt x="293483" y="799415"/>
                      <a:pt x="305635" y="809077"/>
                      <a:pt x="317035" y="818631"/>
                    </a:cubicBezTo>
                    <a:cubicBezTo>
                      <a:pt x="333273" y="832157"/>
                      <a:pt x="347039" y="844716"/>
                      <a:pt x="359083" y="856418"/>
                    </a:cubicBezTo>
                    <a:cubicBezTo>
                      <a:pt x="328111" y="842891"/>
                      <a:pt x="297247" y="829044"/>
                      <a:pt x="266060" y="816162"/>
                    </a:cubicBezTo>
                    <a:cubicBezTo>
                      <a:pt x="181425" y="781166"/>
                      <a:pt x="95822" y="749283"/>
                      <a:pt x="9251" y="723090"/>
                    </a:cubicBezTo>
                    <a:cubicBezTo>
                      <a:pt x="5487" y="721909"/>
                      <a:pt x="1508" y="724056"/>
                      <a:pt x="325" y="727706"/>
                    </a:cubicBezTo>
                    <a:cubicBezTo>
                      <a:pt x="-858" y="731463"/>
                      <a:pt x="1293" y="735542"/>
                      <a:pt x="5057" y="736723"/>
                    </a:cubicBezTo>
                    <a:cubicBezTo>
                      <a:pt x="90660" y="763990"/>
                      <a:pt x="175187" y="797375"/>
                      <a:pt x="258962" y="833015"/>
                    </a:cubicBezTo>
                    <a:cubicBezTo>
                      <a:pt x="297892" y="849654"/>
                      <a:pt x="336607" y="867045"/>
                      <a:pt x="375322" y="884328"/>
                    </a:cubicBezTo>
                    <a:cubicBezTo>
                      <a:pt x="355212" y="885080"/>
                      <a:pt x="327251" y="886690"/>
                      <a:pt x="296279" y="888515"/>
                    </a:cubicBezTo>
                    <a:cubicBezTo>
                      <a:pt x="278965" y="889481"/>
                      <a:pt x="260791" y="890554"/>
                      <a:pt x="242724" y="891735"/>
                    </a:cubicBezTo>
                    <a:cubicBezTo>
                      <a:pt x="224549" y="892916"/>
                      <a:pt x="206482" y="894204"/>
                      <a:pt x="189275" y="895063"/>
                    </a:cubicBezTo>
                    <a:cubicBezTo>
                      <a:pt x="157981" y="896781"/>
                      <a:pt x="129697" y="897639"/>
                      <a:pt x="109695" y="896029"/>
                    </a:cubicBezTo>
                    <a:cubicBezTo>
                      <a:pt x="105823" y="895600"/>
                      <a:pt x="102275" y="898391"/>
                      <a:pt x="101844" y="902363"/>
                    </a:cubicBezTo>
                    <a:cubicBezTo>
                      <a:pt x="101414" y="906227"/>
                      <a:pt x="104318" y="909770"/>
                      <a:pt x="108189" y="910199"/>
                    </a:cubicBezTo>
                    <a:cubicBezTo>
                      <a:pt x="130450" y="913098"/>
                      <a:pt x="163143" y="913849"/>
                      <a:pt x="198954" y="912883"/>
                    </a:cubicBezTo>
                    <a:cubicBezTo>
                      <a:pt x="218419" y="912346"/>
                      <a:pt x="238744" y="911380"/>
                      <a:pt x="258855" y="909984"/>
                    </a:cubicBezTo>
                    <a:cubicBezTo>
                      <a:pt x="282299" y="908374"/>
                      <a:pt x="305205" y="906227"/>
                      <a:pt x="325853" y="904188"/>
                    </a:cubicBezTo>
                    <a:cubicBezTo>
                      <a:pt x="354244" y="901611"/>
                      <a:pt x="378118" y="899035"/>
                      <a:pt x="392529" y="898176"/>
                    </a:cubicBezTo>
                    <a:cubicBezTo>
                      <a:pt x="396400" y="897961"/>
                      <a:pt x="400379" y="897210"/>
                      <a:pt x="402638" y="897103"/>
                    </a:cubicBezTo>
                    <a:lnTo>
                      <a:pt x="402960" y="897425"/>
                    </a:lnTo>
                    <a:lnTo>
                      <a:pt x="402745" y="897103"/>
                    </a:lnTo>
                    <a:cubicBezTo>
                      <a:pt x="403820" y="897103"/>
                      <a:pt x="404466" y="897317"/>
                      <a:pt x="404358" y="897961"/>
                    </a:cubicBezTo>
                    <a:cubicBezTo>
                      <a:pt x="404358" y="898069"/>
                      <a:pt x="404358" y="898176"/>
                      <a:pt x="404358" y="898176"/>
                    </a:cubicBezTo>
                    <a:cubicBezTo>
                      <a:pt x="405433" y="898605"/>
                      <a:pt x="406617" y="898820"/>
                      <a:pt x="407907" y="898713"/>
                    </a:cubicBezTo>
                    <a:cubicBezTo>
                      <a:pt x="407907" y="898713"/>
                      <a:pt x="407907" y="898605"/>
                      <a:pt x="407907" y="898605"/>
                    </a:cubicBezTo>
                    <a:cubicBezTo>
                      <a:pt x="408015" y="898713"/>
                      <a:pt x="408122" y="898713"/>
                      <a:pt x="408337" y="898820"/>
                    </a:cubicBezTo>
                    <a:cubicBezTo>
                      <a:pt x="460925" y="922437"/>
                      <a:pt x="513298" y="945732"/>
                      <a:pt x="565563" y="968919"/>
                    </a:cubicBezTo>
                    <a:cubicBezTo>
                      <a:pt x="542226" y="975360"/>
                      <a:pt x="502328" y="985773"/>
                      <a:pt x="453612" y="995542"/>
                    </a:cubicBezTo>
                    <a:cubicBezTo>
                      <a:pt x="425114" y="1001338"/>
                      <a:pt x="394249" y="1006706"/>
                      <a:pt x="363385" y="1010785"/>
                    </a:cubicBezTo>
                    <a:cubicBezTo>
                      <a:pt x="337790" y="1014220"/>
                      <a:pt x="312088" y="1016797"/>
                      <a:pt x="287676" y="1017441"/>
                    </a:cubicBezTo>
                    <a:cubicBezTo>
                      <a:pt x="260683" y="1018085"/>
                      <a:pt x="235195" y="1016797"/>
                      <a:pt x="213042" y="1011859"/>
                    </a:cubicBezTo>
                    <a:cubicBezTo>
                      <a:pt x="209171" y="1011000"/>
                      <a:pt x="205299" y="1013361"/>
                      <a:pt x="204439" y="1017119"/>
                    </a:cubicBezTo>
                    <a:cubicBezTo>
                      <a:pt x="203471" y="1020983"/>
                      <a:pt x="205837" y="1024848"/>
                      <a:pt x="209708" y="1025707"/>
                    </a:cubicBezTo>
                    <a:cubicBezTo>
                      <a:pt x="236916" y="1032792"/>
                      <a:pt x="269286" y="1035260"/>
                      <a:pt x="303592" y="1034402"/>
                    </a:cubicBezTo>
                    <a:cubicBezTo>
                      <a:pt x="324025" y="1033865"/>
                      <a:pt x="344996" y="1032362"/>
                      <a:pt x="365858" y="1029786"/>
                    </a:cubicBezTo>
                    <a:close/>
                    <a:moveTo>
                      <a:pt x="1127359" y="147271"/>
                    </a:moveTo>
                    <a:lnTo>
                      <a:pt x="1127359" y="147271"/>
                    </a:lnTo>
                    <a:lnTo>
                      <a:pt x="1127144" y="147378"/>
                    </a:lnTo>
                    <a:lnTo>
                      <a:pt x="1127359" y="147271"/>
                    </a:lnTo>
                    <a:lnTo>
                      <a:pt x="1127359" y="147271"/>
                    </a:lnTo>
                    <a:lnTo>
                      <a:pt x="1127251" y="147593"/>
                    </a:lnTo>
                    <a:lnTo>
                      <a:pt x="1127144" y="147593"/>
                    </a:lnTo>
                    <a:lnTo>
                      <a:pt x="1127144" y="147700"/>
                    </a:lnTo>
                    <a:lnTo>
                      <a:pt x="1127251" y="147700"/>
                    </a:lnTo>
                    <a:cubicBezTo>
                      <a:pt x="1126499" y="150813"/>
                      <a:pt x="1128112" y="154034"/>
                      <a:pt x="1131123" y="155429"/>
                    </a:cubicBezTo>
                    <a:cubicBezTo>
                      <a:pt x="1134564" y="156932"/>
                      <a:pt x="1138651" y="155429"/>
                      <a:pt x="1140156" y="151994"/>
                    </a:cubicBezTo>
                    <a:cubicBezTo>
                      <a:pt x="1144458" y="153068"/>
                      <a:pt x="1138221" y="151887"/>
                      <a:pt x="1142307" y="152638"/>
                    </a:cubicBezTo>
                    <a:cubicBezTo>
                      <a:pt x="1143060" y="152853"/>
                      <a:pt x="1142415" y="152853"/>
                      <a:pt x="1143060" y="152423"/>
                    </a:cubicBezTo>
                    <a:cubicBezTo>
                      <a:pt x="1143167" y="152316"/>
                      <a:pt x="1143275" y="152102"/>
                      <a:pt x="1143167" y="151994"/>
                    </a:cubicBezTo>
                    <a:cubicBezTo>
                      <a:pt x="1142738" y="151028"/>
                      <a:pt x="1143920" y="151565"/>
                      <a:pt x="1142952" y="151028"/>
                    </a:cubicBezTo>
                    <a:cubicBezTo>
                      <a:pt x="1141339" y="150062"/>
                      <a:pt x="1144351" y="150706"/>
                      <a:pt x="1142522" y="150062"/>
                    </a:cubicBezTo>
                    <a:cubicBezTo>
                      <a:pt x="1141447" y="149525"/>
                      <a:pt x="1143383" y="149847"/>
                      <a:pt x="1142307" y="149525"/>
                    </a:cubicBezTo>
                    <a:cubicBezTo>
                      <a:pt x="1139619" y="148666"/>
                      <a:pt x="1144351" y="149096"/>
                      <a:pt x="1141447" y="148452"/>
                    </a:cubicBezTo>
                    <a:cubicBezTo>
                      <a:pt x="1141662" y="144587"/>
                      <a:pt x="1138651" y="141152"/>
                      <a:pt x="1134672" y="140937"/>
                    </a:cubicBezTo>
                    <a:cubicBezTo>
                      <a:pt x="1131230" y="140722"/>
                      <a:pt x="1128327" y="142977"/>
                      <a:pt x="1127359" y="146197"/>
                    </a:cubicBezTo>
                    <a:lnTo>
                      <a:pt x="1127682" y="146412"/>
                    </a:lnTo>
                    <a:cubicBezTo>
                      <a:pt x="1127574" y="146734"/>
                      <a:pt x="1127466" y="146949"/>
                      <a:pt x="1127359" y="147271"/>
                    </a:cubicBezTo>
                    <a:close/>
                    <a:moveTo>
                      <a:pt x="1126821" y="147378"/>
                    </a:moveTo>
                    <a:cubicBezTo>
                      <a:pt x="1126284" y="147486"/>
                      <a:pt x="1126821" y="147486"/>
                      <a:pt x="1127144" y="147593"/>
                    </a:cubicBezTo>
                    <a:lnTo>
                      <a:pt x="1127144" y="147378"/>
                    </a:lnTo>
                    <a:cubicBezTo>
                      <a:pt x="1127144" y="147378"/>
                      <a:pt x="1127036" y="147378"/>
                      <a:pt x="1126821" y="147378"/>
                    </a:cubicBezTo>
                    <a:close/>
                    <a:moveTo>
                      <a:pt x="1125746" y="146305"/>
                    </a:moveTo>
                    <a:cubicBezTo>
                      <a:pt x="1124671" y="146305"/>
                      <a:pt x="1127251" y="146734"/>
                      <a:pt x="1126176" y="146734"/>
                    </a:cubicBezTo>
                    <a:cubicBezTo>
                      <a:pt x="1124778" y="146734"/>
                      <a:pt x="1126714" y="147056"/>
                      <a:pt x="1127251" y="147271"/>
                    </a:cubicBezTo>
                    <a:cubicBezTo>
                      <a:pt x="1127251" y="146841"/>
                      <a:pt x="1127359" y="146519"/>
                      <a:pt x="1127359" y="146197"/>
                    </a:cubicBezTo>
                    <a:cubicBezTo>
                      <a:pt x="1126606" y="145553"/>
                      <a:pt x="1126284" y="145016"/>
                      <a:pt x="1126176" y="144480"/>
                    </a:cubicBezTo>
                    <a:lnTo>
                      <a:pt x="1125853" y="144909"/>
                    </a:lnTo>
                    <a:cubicBezTo>
                      <a:pt x="1125423" y="145339"/>
                      <a:pt x="1125423" y="144372"/>
                      <a:pt x="1125316" y="144909"/>
                    </a:cubicBezTo>
                    <a:cubicBezTo>
                      <a:pt x="1124993" y="145768"/>
                      <a:pt x="1126391" y="145875"/>
                      <a:pt x="1125531" y="145983"/>
                    </a:cubicBezTo>
                    <a:cubicBezTo>
                      <a:pt x="1124778" y="145983"/>
                      <a:pt x="1126499" y="146305"/>
                      <a:pt x="1125746" y="146305"/>
                    </a:cubicBezTo>
                    <a:close/>
                    <a:moveTo>
                      <a:pt x="1104345" y="855881"/>
                    </a:moveTo>
                    <a:cubicBezTo>
                      <a:pt x="1093591" y="862536"/>
                      <a:pt x="1082729" y="868977"/>
                      <a:pt x="1071653" y="875096"/>
                    </a:cubicBezTo>
                    <a:cubicBezTo>
                      <a:pt x="1060576" y="881108"/>
                      <a:pt x="1049499" y="887012"/>
                      <a:pt x="1038207" y="892701"/>
                    </a:cubicBezTo>
                    <a:cubicBezTo>
                      <a:pt x="1035626" y="893990"/>
                      <a:pt x="1016806" y="899464"/>
                      <a:pt x="1008633" y="900860"/>
                    </a:cubicBezTo>
                    <a:cubicBezTo>
                      <a:pt x="1007665" y="911810"/>
                      <a:pt x="1006375" y="922867"/>
                      <a:pt x="1005515" y="933816"/>
                    </a:cubicBezTo>
                    <a:lnTo>
                      <a:pt x="999922" y="1014006"/>
                    </a:lnTo>
                    <a:lnTo>
                      <a:pt x="997234" y="1041057"/>
                    </a:lnTo>
                    <a:cubicBezTo>
                      <a:pt x="997019" y="1042883"/>
                      <a:pt x="996158" y="1045351"/>
                      <a:pt x="995191" y="1047820"/>
                    </a:cubicBezTo>
                    <a:cubicBezTo>
                      <a:pt x="994761" y="1048572"/>
                      <a:pt x="994115" y="1049646"/>
                      <a:pt x="993577" y="1050612"/>
                    </a:cubicBezTo>
                    <a:cubicBezTo>
                      <a:pt x="994115" y="1051470"/>
                      <a:pt x="994438" y="1052436"/>
                      <a:pt x="994545" y="1053403"/>
                    </a:cubicBezTo>
                    <a:cubicBezTo>
                      <a:pt x="995083" y="1057160"/>
                      <a:pt x="992394" y="1060595"/>
                      <a:pt x="988630" y="1061024"/>
                    </a:cubicBezTo>
                    <a:cubicBezTo>
                      <a:pt x="984437" y="1061669"/>
                      <a:pt x="982071" y="1059843"/>
                      <a:pt x="980673" y="1057804"/>
                    </a:cubicBezTo>
                    <a:cubicBezTo>
                      <a:pt x="979490" y="1056086"/>
                      <a:pt x="978737" y="1052973"/>
                      <a:pt x="979812" y="1049109"/>
                    </a:cubicBezTo>
                    <a:cubicBezTo>
                      <a:pt x="980673" y="1046317"/>
                      <a:pt x="983146" y="1042131"/>
                      <a:pt x="983361" y="1039555"/>
                    </a:cubicBezTo>
                    <a:lnTo>
                      <a:pt x="985727" y="1013040"/>
                    </a:lnTo>
                    <a:lnTo>
                      <a:pt x="990136" y="932635"/>
                    </a:lnTo>
                    <a:cubicBezTo>
                      <a:pt x="990351" y="929414"/>
                      <a:pt x="990674" y="926194"/>
                      <a:pt x="990889" y="923081"/>
                    </a:cubicBezTo>
                    <a:cubicBezTo>
                      <a:pt x="989599" y="923618"/>
                      <a:pt x="988200" y="924154"/>
                      <a:pt x="986157" y="923296"/>
                    </a:cubicBezTo>
                    <a:cubicBezTo>
                      <a:pt x="985619" y="923081"/>
                      <a:pt x="984544" y="922544"/>
                      <a:pt x="983253" y="921256"/>
                    </a:cubicBezTo>
                    <a:cubicBezTo>
                      <a:pt x="982071" y="919968"/>
                      <a:pt x="978307" y="914708"/>
                      <a:pt x="976478" y="912883"/>
                    </a:cubicBezTo>
                    <a:lnTo>
                      <a:pt x="957551" y="894741"/>
                    </a:lnTo>
                    <a:cubicBezTo>
                      <a:pt x="944538" y="883469"/>
                      <a:pt x="931634" y="872305"/>
                      <a:pt x="918944" y="860711"/>
                    </a:cubicBezTo>
                    <a:cubicBezTo>
                      <a:pt x="910448" y="852875"/>
                      <a:pt x="902060" y="844931"/>
                      <a:pt x="893886" y="836773"/>
                    </a:cubicBezTo>
                    <a:cubicBezTo>
                      <a:pt x="877540" y="819919"/>
                      <a:pt x="860656" y="801240"/>
                      <a:pt x="845170" y="780951"/>
                    </a:cubicBezTo>
                    <a:cubicBezTo>
                      <a:pt x="835169" y="767962"/>
                      <a:pt x="825705" y="754329"/>
                      <a:pt x="816995" y="740159"/>
                    </a:cubicBezTo>
                    <a:cubicBezTo>
                      <a:pt x="794518" y="703875"/>
                      <a:pt x="776882" y="664799"/>
                      <a:pt x="768386" y="626262"/>
                    </a:cubicBezTo>
                    <a:cubicBezTo>
                      <a:pt x="767418" y="622397"/>
                      <a:pt x="769784" y="618532"/>
                      <a:pt x="773655" y="617673"/>
                    </a:cubicBezTo>
                    <a:cubicBezTo>
                      <a:pt x="777527" y="616707"/>
                      <a:pt x="781291" y="619069"/>
                      <a:pt x="782259" y="622933"/>
                    </a:cubicBezTo>
                    <a:cubicBezTo>
                      <a:pt x="789894" y="652347"/>
                      <a:pt x="803444" y="681761"/>
                      <a:pt x="820113" y="709886"/>
                    </a:cubicBezTo>
                    <a:cubicBezTo>
                      <a:pt x="832158" y="730497"/>
                      <a:pt x="846031" y="750357"/>
                      <a:pt x="860549" y="769250"/>
                    </a:cubicBezTo>
                    <a:cubicBezTo>
                      <a:pt x="875605" y="789002"/>
                      <a:pt x="891306" y="807681"/>
                      <a:pt x="907007" y="824213"/>
                    </a:cubicBezTo>
                    <a:cubicBezTo>
                      <a:pt x="914749" y="832478"/>
                      <a:pt x="922708" y="840422"/>
                      <a:pt x="930666" y="848259"/>
                    </a:cubicBezTo>
                    <a:cubicBezTo>
                      <a:pt x="942925" y="860175"/>
                      <a:pt x="955400" y="871768"/>
                      <a:pt x="967767" y="883469"/>
                    </a:cubicBezTo>
                    <a:cubicBezTo>
                      <a:pt x="970456" y="886046"/>
                      <a:pt x="973037" y="888622"/>
                      <a:pt x="975618" y="891306"/>
                    </a:cubicBezTo>
                    <a:cubicBezTo>
                      <a:pt x="979382" y="895171"/>
                      <a:pt x="982931" y="899142"/>
                      <a:pt x="986695" y="903114"/>
                    </a:cubicBezTo>
                    <a:cubicBezTo>
                      <a:pt x="987770" y="904295"/>
                      <a:pt x="989491" y="907623"/>
                      <a:pt x="990997" y="909877"/>
                    </a:cubicBezTo>
                    <a:cubicBezTo>
                      <a:pt x="991319" y="910092"/>
                      <a:pt x="991642" y="910307"/>
                      <a:pt x="991964" y="910521"/>
                    </a:cubicBezTo>
                    <a:cubicBezTo>
                      <a:pt x="993792" y="886261"/>
                      <a:pt x="995728" y="862107"/>
                      <a:pt x="997987" y="837846"/>
                    </a:cubicBezTo>
                    <a:cubicBezTo>
                      <a:pt x="999277" y="823998"/>
                      <a:pt x="1000783" y="810150"/>
                      <a:pt x="1002181" y="796302"/>
                    </a:cubicBezTo>
                    <a:cubicBezTo>
                      <a:pt x="996481" y="790935"/>
                      <a:pt x="984114" y="782991"/>
                      <a:pt x="981748" y="780736"/>
                    </a:cubicBezTo>
                    <a:cubicBezTo>
                      <a:pt x="970886" y="770324"/>
                      <a:pt x="960562" y="759267"/>
                      <a:pt x="950776" y="747780"/>
                    </a:cubicBezTo>
                    <a:cubicBezTo>
                      <a:pt x="940882" y="736187"/>
                      <a:pt x="931741" y="724164"/>
                      <a:pt x="923138" y="711819"/>
                    </a:cubicBezTo>
                    <a:cubicBezTo>
                      <a:pt x="913244" y="697326"/>
                      <a:pt x="904103" y="682298"/>
                      <a:pt x="895930" y="666732"/>
                    </a:cubicBezTo>
                    <a:cubicBezTo>
                      <a:pt x="887864" y="651274"/>
                      <a:pt x="880552" y="635386"/>
                      <a:pt x="873992" y="619176"/>
                    </a:cubicBezTo>
                    <a:cubicBezTo>
                      <a:pt x="866141" y="599853"/>
                      <a:pt x="859258" y="580101"/>
                      <a:pt x="853021" y="560242"/>
                    </a:cubicBezTo>
                    <a:cubicBezTo>
                      <a:pt x="843557" y="530292"/>
                      <a:pt x="835492" y="500127"/>
                      <a:pt x="827641" y="470498"/>
                    </a:cubicBezTo>
                    <a:cubicBezTo>
                      <a:pt x="826566" y="466741"/>
                      <a:pt x="828716" y="462769"/>
                      <a:pt x="832480" y="461696"/>
                    </a:cubicBezTo>
                    <a:cubicBezTo>
                      <a:pt x="836244" y="460622"/>
                      <a:pt x="840224" y="462877"/>
                      <a:pt x="841299" y="466634"/>
                    </a:cubicBezTo>
                    <a:cubicBezTo>
                      <a:pt x="850332" y="495618"/>
                      <a:pt x="859581" y="525246"/>
                      <a:pt x="869797" y="554660"/>
                    </a:cubicBezTo>
                    <a:cubicBezTo>
                      <a:pt x="876572" y="573875"/>
                      <a:pt x="883885" y="593090"/>
                      <a:pt x="891736" y="611876"/>
                    </a:cubicBezTo>
                    <a:cubicBezTo>
                      <a:pt x="898296" y="627550"/>
                      <a:pt x="905286" y="643008"/>
                      <a:pt x="912921" y="658037"/>
                    </a:cubicBezTo>
                    <a:cubicBezTo>
                      <a:pt x="920557" y="673066"/>
                      <a:pt x="928837" y="687772"/>
                      <a:pt x="937979" y="701835"/>
                    </a:cubicBezTo>
                    <a:cubicBezTo>
                      <a:pt x="945937" y="713965"/>
                      <a:pt x="954433" y="725881"/>
                      <a:pt x="963574" y="737260"/>
                    </a:cubicBezTo>
                    <a:cubicBezTo>
                      <a:pt x="972607" y="748746"/>
                      <a:pt x="982178" y="759803"/>
                      <a:pt x="992287" y="770216"/>
                    </a:cubicBezTo>
                    <a:cubicBezTo>
                      <a:pt x="993685" y="771612"/>
                      <a:pt x="998740" y="775476"/>
                      <a:pt x="1003902" y="779448"/>
                    </a:cubicBezTo>
                    <a:cubicBezTo>
                      <a:pt x="1006698" y="751645"/>
                      <a:pt x="1009493" y="723842"/>
                      <a:pt x="1012290" y="696038"/>
                    </a:cubicBezTo>
                    <a:cubicBezTo>
                      <a:pt x="1016806" y="652455"/>
                      <a:pt x="1020463" y="608871"/>
                      <a:pt x="1024227" y="565180"/>
                    </a:cubicBezTo>
                    <a:cubicBezTo>
                      <a:pt x="1022829" y="564106"/>
                      <a:pt x="1021323" y="562926"/>
                      <a:pt x="1020140" y="561852"/>
                    </a:cubicBezTo>
                    <a:cubicBezTo>
                      <a:pt x="1018419" y="560349"/>
                      <a:pt x="1017129" y="558739"/>
                      <a:pt x="1016054" y="556914"/>
                    </a:cubicBezTo>
                    <a:cubicBezTo>
                      <a:pt x="1008311" y="544032"/>
                      <a:pt x="1000460" y="531365"/>
                      <a:pt x="992825" y="518376"/>
                    </a:cubicBezTo>
                    <a:cubicBezTo>
                      <a:pt x="987770" y="509680"/>
                      <a:pt x="982716" y="500985"/>
                      <a:pt x="977984" y="492075"/>
                    </a:cubicBezTo>
                    <a:cubicBezTo>
                      <a:pt x="967445" y="472216"/>
                      <a:pt x="957659" y="452356"/>
                      <a:pt x="949055" y="432067"/>
                    </a:cubicBezTo>
                    <a:cubicBezTo>
                      <a:pt x="943248" y="418327"/>
                      <a:pt x="938086" y="404479"/>
                      <a:pt x="933354" y="390416"/>
                    </a:cubicBezTo>
                    <a:cubicBezTo>
                      <a:pt x="921525" y="355635"/>
                      <a:pt x="912706" y="319888"/>
                      <a:pt x="906146" y="282852"/>
                    </a:cubicBezTo>
                    <a:cubicBezTo>
                      <a:pt x="905394" y="279095"/>
                      <a:pt x="907867" y="275338"/>
                      <a:pt x="911738" y="274479"/>
                    </a:cubicBezTo>
                    <a:cubicBezTo>
                      <a:pt x="915610" y="273728"/>
                      <a:pt x="919374" y="276304"/>
                      <a:pt x="920127" y="280169"/>
                    </a:cubicBezTo>
                    <a:cubicBezTo>
                      <a:pt x="928085" y="316023"/>
                      <a:pt x="938624" y="350482"/>
                      <a:pt x="950991" y="384190"/>
                    </a:cubicBezTo>
                    <a:cubicBezTo>
                      <a:pt x="956046" y="397716"/>
                      <a:pt x="961315" y="411241"/>
                      <a:pt x="966907" y="424553"/>
                    </a:cubicBezTo>
                    <a:cubicBezTo>
                      <a:pt x="975188" y="444520"/>
                      <a:pt x="983899" y="464379"/>
                      <a:pt x="993792" y="483917"/>
                    </a:cubicBezTo>
                    <a:cubicBezTo>
                      <a:pt x="998094" y="492827"/>
                      <a:pt x="1002718" y="501522"/>
                      <a:pt x="1007450" y="510217"/>
                    </a:cubicBezTo>
                    <a:cubicBezTo>
                      <a:pt x="1013580" y="521704"/>
                      <a:pt x="1019925" y="533190"/>
                      <a:pt x="1026163" y="544676"/>
                    </a:cubicBezTo>
                    <a:cubicBezTo>
                      <a:pt x="1027345" y="530721"/>
                      <a:pt x="1028743" y="516873"/>
                      <a:pt x="1029927" y="502917"/>
                    </a:cubicBezTo>
                    <a:cubicBezTo>
                      <a:pt x="1033153" y="465238"/>
                      <a:pt x="1037132" y="427666"/>
                      <a:pt x="1040466" y="389987"/>
                    </a:cubicBezTo>
                    <a:cubicBezTo>
                      <a:pt x="1040250" y="389128"/>
                      <a:pt x="1038853" y="389021"/>
                      <a:pt x="1038960" y="388161"/>
                    </a:cubicBezTo>
                    <a:cubicBezTo>
                      <a:pt x="1039390" y="382794"/>
                      <a:pt x="1037669" y="376353"/>
                      <a:pt x="1035411" y="369483"/>
                    </a:cubicBezTo>
                    <a:cubicBezTo>
                      <a:pt x="1029927" y="352737"/>
                      <a:pt x="1019925" y="333951"/>
                      <a:pt x="1015839" y="322249"/>
                    </a:cubicBezTo>
                    <a:cubicBezTo>
                      <a:pt x="1011107" y="308079"/>
                      <a:pt x="1006375" y="293802"/>
                      <a:pt x="1002396" y="279417"/>
                    </a:cubicBezTo>
                    <a:cubicBezTo>
                      <a:pt x="999707" y="269863"/>
                      <a:pt x="997341" y="260095"/>
                      <a:pt x="995191" y="250433"/>
                    </a:cubicBezTo>
                    <a:cubicBezTo>
                      <a:pt x="989706" y="225958"/>
                      <a:pt x="985727" y="201375"/>
                      <a:pt x="982824" y="176577"/>
                    </a:cubicBezTo>
                    <a:cubicBezTo>
                      <a:pt x="982286" y="172712"/>
                      <a:pt x="984974" y="169062"/>
                      <a:pt x="988846" y="168526"/>
                    </a:cubicBezTo>
                    <a:cubicBezTo>
                      <a:pt x="992717" y="167882"/>
                      <a:pt x="996374" y="170566"/>
                      <a:pt x="996911" y="174537"/>
                    </a:cubicBezTo>
                    <a:cubicBezTo>
                      <a:pt x="1000353" y="193753"/>
                      <a:pt x="1004869" y="212753"/>
                      <a:pt x="1009601" y="231754"/>
                    </a:cubicBezTo>
                    <a:cubicBezTo>
                      <a:pt x="1013257" y="246032"/>
                      <a:pt x="1017129" y="260202"/>
                      <a:pt x="1021108" y="274265"/>
                    </a:cubicBezTo>
                    <a:cubicBezTo>
                      <a:pt x="1024980" y="288542"/>
                      <a:pt x="1028743" y="302712"/>
                      <a:pt x="1033045" y="316775"/>
                    </a:cubicBezTo>
                    <a:cubicBezTo>
                      <a:pt x="1035304" y="324933"/>
                      <a:pt x="1039928" y="336634"/>
                      <a:pt x="1044230" y="348550"/>
                    </a:cubicBezTo>
                    <a:cubicBezTo>
                      <a:pt x="1048423" y="303248"/>
                      <a:pt x="1051972" y="257948"/>
                      <a:pt x="1056919" y="212753"/>
                    </a:cubicBezTo>
                    <a:cubicBezTo>
                      <a:pt x="1064340" y="143728"/>
                      <a:pt x="1073050" y="74917"/>
                      <a:pt x="1083805" y="6107"/>
                    </a:cubicBezTo>
                    <a:cubicBezTo>
                      <a:pt x="1084450" y="2135"/>
                      <a:pt x="1088107" y="-549"/>
                      <a:pt x="1091978" y="95"/>
                    </a:cubicBezTo>
                    <a:cubicBezTo>
                      <a:pt x="1095849" y="632"/>
                      <a:pt x="1098538" y="4282"/>
                      <a:pt x="1098000" y="8147"/>
                    </a:cubicBezTo>
                    <a:cubicBezTo>
                      <a:pt x="1088214" y="76850"/>
                      <a:pt x="1080686" y="145660"/>
                      <a:pt x="1074019" y="214471"/>
                    </a:cubicBezTo>
                    <a:cubicBezTo>
                      <a:pt x="1069717" y="258914"/>
                      <a:pt x="1066275" y="303463"/>
                      <a:pt x="1062619" y="348013"/>
                    </a:cubicBezTo>
                    <a:cubicBezTo>
                      <a:pt x="1063695" y="344471"/>
                      <a:pt x="1064877" y="340713"/>
                      <a:pt x="1065523" y="338566"/>
                    </a:cubicBezTo>
                    <a:cubicBezTo>
                      <a:pt x="1067244" y="332984"/>
                      <a:pt x="1069179" y="327509"/>
                      <a:pt x="1071222" y="322035"/>
                    </a:cubicBezTo>
                    <a:cubicBezTo>
                      <a:pt x="1074234" y="314091"/>
                      <a:pt x="1077352" y="306147"/>
                      <a:pt x="1080256" y="298203"/>
                    </a:cubicBezTo>
                    <a:cubicBezTo>
                      <a:pt x="1084773" y="286395"/>
                      <a:pt x="1088859" y="274479"/>
                      <a:pt x="1093161" y="262778"/>
                    </a:cubicBezTo>
                    <a:cubicBezTo>
                      <a:pt x="1097462" y="250970"/>
                      <a:pt x="1101872" y="239269"/>
                      <a:pt x="1105958" y="227460"/>
                    </a:cubicBezTo>
                    <a:cubicBezTo>
                      <a:pt x="1111443" y="211680"/>
                      <a:pt x="1116712" y="195900"/>
                      <a:pt x="1121229" y="179690"/>
                    </a:cubicBezTo>
                    <a:cubicBezTo>
                      <a:pt x="1122197" y="175933"/>
                      <a:pt x="1126068" y="173571"/>
                      <a:pt x="1129832" y="174537"/>
                    </a:cubicBezTo>
                    <a:cubicBezTo>
                      <a:pt x="1133704" y="175396"/>
                      <a:pt x="1136070" y="179261"/>
                      <a:pt x="1135102" y="183125"/>
                    </a:cubicBezTo>
                    <a:cubicBezTo>
                      <a:pt x="1130693" y="204166"/>
                      <a:pt x="1125638" y="224776"/>
                      <a:pt x="1119401" y="245065"/>
                    </a:cubicBezTo>
                    <a:cubicBezTo>
                      <a:pt x="1116282" y="255264"/>
                      <a:pt x="1112841" y="265355"/>
                      <a:pt x="1109185" y="275338"/>
                    </a:cubicBezTo>
                    <a:cubicBezTo>
                      <a:pt x="1105421" y="285214"/>
                      <a:pt x="1101334" y="294983"/>
                      <a:pt x="1097247" y="304859"/>
                    </a:cubicBezTo>
                    <a:lnTo>
                      <a:pt x="1080256" y="343719"/>
                    </a:lnTo>
                    <a:cubicBezTo>
                      <a:pt x="1078428" y="348228"/>
                      <a:pt x="1074341" y="358641"/>
                      <a:pt x="1072513" y="363579"/>
                    </a:cubicBezTo>
                    <a:cubicBezTo>
                      <a:pt x="1072406" y="364330"/>
                      <a:pt x="1072298" y="365081"/>
                      <a:pt x="1071975" y="365833"/>
                    </a:cubicBezTo>
                    <a:cubicBezTo>
                      <a:pt x="1068857" y="373562"/>
                      <a:pt x="1061544" y="370234"/>
                      <a:pt x="1060683" y="369698"/>
                    </a:cubicBezTo>
                    <a:cubicBezTo>
                      <a:pt x="1057027" y="414677"/>
                      <a:pt x="1052940" y="459549"/>
                      <a:pt x="1049176" y="504528"/>
                    </a:cubicBezTo>
                    <a:cubicBezTo>
                      <a:pt x="1048316" y="515263"/>
                      <a:pt x="1047026" y="525997"/>
                      <a:pt x="1046058" y="536733"/>
                    </a:cubicBezTo>
                    <a:lnTo>
                      <a:pt x="1051865" y="528789"/>
                    </a:lnTo>
                    <a:cubicBezTo>
                      <a:pt x="1058102" y="520093"/>
                      <a:pt x="1064124" y="511291"/>
                      <a:pt x="1070039" y="502488"/>
                    </a:cubicBezTo>
                    <a:cubicBezTo>
                      <a:pt x="1076062" y="493686"/>
                      <a:pt x="1081869" y="484883"/>
                      <a:pt x="1087676" y="475866"/>
                    </a:cubicBezTo>
                    <a:cubicBezTo>
                      <a:pt x="1098753" y="458797"/>
                      <a:pt x="1109830" y="441407"/>
                      <a:pt x="1121014" y="424016"/>
                    </a:cubicBezTo>
                    <a:cubicBezTo>
                      <a:pt x="1132091" y="406733"/>
                      <a:pt x="1143275" y="389557"/>
                      <a:pt x="1154029" y="372059"/>
                    </a:cubicBezTo>
                    <a:cubicBezTo>
                      <a:pt x="1168332" y="348657"/>
                      <a:pt x="1182097" y="325041"/>
                      <a:pt x="1194142" y="300780"/>
                    </a:cubicBezTo>
                    <a:cubicBezTo>
                      <a:pt x="1195863" y="297237"/>
                      <a:pt x="1200057" y="295734"/>
                      <a:pt x="1203606" y="297452"/>
                    </a:cubicBezTo>
                    <a:cubicBezTo>
                      <a:pt x="1207262" y="299062"/>
                      <a:pt x="1208768" y="303356"/>
                      <a:pt x="1207047" y="306898"/>
                    </a:cubicBezTo>
                    <a:cubicBezTo>
                      <a:pt x="1193067" y="338244"/>
                      <a:pt x="1176828" y="369161"/>
                      <a:pt x="1159084" y="399111"/>
                    </a:cubicBezTo>
                    <a:cubicBezTo>
                      <a:pt x="1152093" y="411027"/>
                      <a:pt x="1144781" y="422835"/>
                      <a:pt x="1137361" y="434429"/>
                    </a:cubicBezTo>
                    <a:cubicBezTo>
                      <a:pt x="1125961" y="451927"/>
                      <a:pt x="1114131" y="468995"/>
                      <a:pt x="1102624" y="485849"/>
                    </a:cubicBezTo>
                    <a:cubicBezTo>
                      <a:pt x="1096387" y="494759"/>
                      <a:pt x="1090150" y="503454"/>
                      <a:pt x="1083805" y="512150"/>
                    </a:cubicBezTo>
                    <a:cubicBezTo>
                      <a:pt x="1077352" y="520845"/>
                      <a:pt x="1070900" y="529433"/>
                      <a:pt x="1064232" y="537913"/>
                    </a:cubicBezTo>
                    <a:lnTo>
                      <a:pt x="1049607" y="555948"/>
                    </a:lnTo>
                    <a:cubicBezTo>
                      <a:pt x="1048531" y="557129"/>
                      <a:pt x="1045735" y="559168"/>
                      <a:pt x="1043692" y="560886"/>
                    </a:cubicBezTo>
                    <a:cubicBezTo>
                      <a:pt x="1039497" y="606616"/>
                      <a:pt x="1035411" y="652240"/>
                      <a:pt x="1030357" y="697970"/>
                    </a:cubicBezTo>
                    <a:cubicBezTo>
                      <a:pt x="1027453" y="724271"/>
                      <a:pt x="1024549" y="750357"/>
                      <a:pt x="1021538" y="776657"/>
                    </a:cubicBezTo>
                    <a:lnTo>
                      <a:pt x="1039175" y="755188"/>
                    </a:lnTo>
                    <a:lnTo>
                      <a:pt x="1092731" y="689275"/>
                    </a:lnTo>
                    <a:cubicBezTo>
                      <a:pt x="1108754" y="669309"/>
                      <a:pt x="1128004" y="647195"/>
                      <a:pt x="1147900" y="624114"/>
                    </a:cubicBezTo>
                    <a:cubicBezTo>
                      <a:pt x="1166074" y="603181"/>
                      <a:pt x="1184679" y="581390"/>
                      <a:pt x="1201347" y="558954"/>
                    </a:cubicBezTo>
                    <a:cubicBezTo>
                      <a:pt x="1224792" y="527500"/>
                      <a:pt x="1244579" y="494974"/>
                      <a:pt x="1253290" y="462340"/>
                    </a:cubicBezTo>
                    <a:cubicBezTo>
                      <a:pt x="1254258" y="458475"/>
                      <a:pt x="1258129" y="456114"/>
                      <a:pt x="1262001" y="457080"/>
                    </a:cubicBezTo>
                    <a:cubicBezTo>
                      <a:pt x="1265765" y="458046"/>
                      <a:pt x="1268131" y="461910"/>
                      <a:pt x="1267163" y="465775"/>
                    </a:cubicBezTo>
                    <a:cubicBezTo>
                      <a:pt x="1259097" y="500556"/>
                      <a:pt x="1239847" y="535766"/>
                      <a:pt x="1215973" y="569581"/>
                    </a:cubicBezTo>
                    <a:cubicBezTo>
                      <a:pt x="1199519" y="592769"/>
                      <a:pt x="1181022" y="615419"/>
                      <a:pt x="1162525" y="636782"/>
                    </a:cubicBezTo>
                    <a:cubicBezTo>
                      <a:pt x="1142738" y="659647"/>
                      <a:pt x="1122842" y="680902"/>
                      <a:pt x="1106603" y="700547"/>
                    </a:cubicBezTo>
                    <a:cubicBezTo>
                      <a:pt x="1099291" y="709242"/>
                      <a:pt x="1091871" y="717937"/>
                      <a:pt x="1084450" y="726525"/>
                    </a:cubicBezTo>
                    <a:cubicBezTo>
                      <a:pt x="1073373" y="739407"/>
                      <a:pt x="1062081" y="752182"/>
                      <a:pt x="1050897" y="764956"/>
                    </a:cubicBezTo>
                    <a:lnTo>
                      <a:pt x="1032077" y="786211"/>
                    </a:lnTo>
                    <a:cubicBezTo>
                      <a:pt x="1030894" y="787607"/>
                      <a:pt x="1027238" y="789432"/>
                      <a:pt x="1024872" y="791149"/>
                    </a:cubicBezTo>
                    <a:cubicBezTo>
                      <a:pt x="1025087" y="791901"/>
                      <a:pt x="1024980" y="792759"/>
                      <a:pt x="1024872" y="793511"/>
                    </a:cubicBezTo>
                    <a:cubicBezTo>
                      <a:pt x="1024442" y="796195"/>
                      <a:pt x="1021646" y="796731"/>
                      <a:pt x="1019280" y="797375"/>
                    </a:cubicBezTo>
                    <a:cubicBezTo>
                      <a:pt x="1017667" y="811438"/>
                      <a:pt x="1016054" y="825394"/>
                      <a:pt x="1014548" y="839456"/>
                    </a:cubicBezTo>
                    <a:cubicBezTo>
                      <a:pt x="1012935" y="855022"/>
                      <a:pt x="1011537" y="870695"/>
                      <a:pt x="1010031" y="886261"/>
                    </a:cubicBezTo>
                    <a:cubicBezTo>
                      <a:pt x="1017774" y="884221"/>
                      <a:pt x="1029174" y="880356"/>
                      <a:pt x="1031109" y="879283"/>
                    </a:cubicBezTo>
                    <a:cubicBezTo>
                      <a:pt x="1041971" y="873271"/>
                      <a:pt x="1052725" y="867045"/>
                      <a:pt x="1063264" y="860711"/>
                    </a:cubicBezTo>
                    <a:cubicBezTo>
                      <a:pt x="1073911" y="854271"/>
                      <a:pt x="1084343" y="847722"/>
                      <a:pt x="1094559" y="840852"/>
                    </a:cubicBezTo>
                    <a:cubicBezTo>
                      <a:pt x="1113271" y="828399"/>
                      <a:pt x="1131983" y="814766"/>
                      <a:pt x="1150373" y="800381"/>
                    </a:cubicBezTo>
                    <a:cubicBezTo>
                      <a:pt x="1168332" y="786318"/>
                      <a:pt x="1185861" y="771397"/>
                      <a:pt x="1202208" y="755509"/>
                    </a:cubicBezTo>
                    <a:cubicBezTo>
                      <a:pt x="1224146" y="733932"/>
                      <a:pt x="1244041" y="710745"/>
                      <a:pt x="1259635" y="685196"/>
                    </a:cubicBezTo>
                    <a:cubicBezTo>
                      <a:pt x="1261571" y="681761"/>
                      <a:pt x="1265980" y="680580"/>
                      <a:pt x="1269421" y="682619"/>
                    </a:cubicBezTo>
                    <a:cubicBezTo>
                      <a:pt x="1272755" y="684552"/>
                      <a:pt x="1273938" y="688953"/>
                      <a:pt x="1272002" y="692281"/>
                    </a:cubicBezTo>
                    <a:cubicBezTo>
                      <a:pt x="1253075" y="726311"/>
                      <a:pt x="1227372" y="757227"/>
                      <a:pt x="1198229" y="784816"/>
                    </a:cubicBezTo>
                    <a:cubicBezTo>
                      <a:pt x="1186722" y="795551"/>
                      <a:pt x="1174677" y="805856"/>
                      <a:pt x="1162310" y="815518"/>
                    </a:cubicBezTo>
                    <a:cubicBezTo>
                      <a:pt x="1143383" y="830224"/>
                      <a:pt x="1123702" y="843535"/>
                      <a:pt x="1104345" y="855881"/>
                    </a:cubicBezTo>
                    <a:close/>
                    <a:moveTo>
                      <a:pt x="991857" y="910951"/>
                    </a:moveTo>
                    <a:cubicBezTo>
                      <a:pt x="991857" y="910843"/>
                      <a:pt x="991857" y="910843"/>
                      <a:pt x="991857" y="910736"/>
                    </a:cubicBezTo>
                    <a:cubicBezTo>
                      <a:pt x="991749" y="910736"/>
                      <a:pt x="991534" y="910629"/>
                      <a:pt x="991427" y="910629"/>
                    </a:cubicBezTo>
                    <a:cubicBezTo>
                      <a:pt x="991642" y="910843"/>
                      <a:pt x="991749" y="910736"/>
                      <a:pt x="991857" y="910951"/>
                    </a:cubicBezTo>
                    <a:close/>
                    <a:moveTo>
                      <a:pt x="1737226" y="1029034"/>
                    </a:moveTo>
                    <a:cubicBezTo>
                      <a:pt x="1719697" y="1031826"/>
                      <a:pt x="1702060" y="1034294"/>
                      <a:pt x="1684531" y="1037086"/>
                    </a:cubicBezTo>
                    <a:cubicBezTo>
                      <a:pt x="1688510" y="1039447"/>
                      <a:pt x="1692919" y="1041702"/>
                      <a:pt x="1698511" y="1043849"/>
                    </a:cubicBezTo>
                    <a:cubicBezTo>
                      <a:pt x="1711739" y="1048787"/>
                      <a:pt x="1727763" y="1052866"/>
                      <a:pt x="1740453" y="1055764"/>
                    </a:cubicBezTo>
                    <a:cubicBezTo>
                      <a:pt x="1761961" y="1061024"/>
                      <a:pt x="1785405" y="1066929"/>
                      <a:pt x="1809387" y="1073155"/>
                    </a:cubicBezTo>
                    <a:cubicBezTo>
                      <a:pt x="1832078" y="1079059"/>
                      <a:pt x="1855091" y="1084963"/>
                      <a:pt x="1877891" y="1089150"/>
                    </a:cubicBezTo>
                    <a:cubicBezTo>
                      <a:pt x="1898216" y="1092800"/>
                      <a:pt x="1918110" y="1095376"/>
                      <a:pt x="1937038" y="1095376"/>
                    </a:cubicBezTo>
                    <a:cubicBezTo>
                      <a:pt x="1940910" y="1095161"/>
                      <a:pt x="1944243" y="1098274"/>
                      <a:pt x="1944351" y="1102246"/>
                    </a:cubicBezTo>
                    <a:cubicBezTo>
                      <a:pt x="1944458" y="1106218"/>
                      <a:pt x="1941340" y="1109439"/>
                      <a:pt x="1937468" y="1109546"/>
                    </a:cubicBezTo>
                    <a:cubicBezTo>
                      <a:pt x="1911336" y="1110942"/>
                      <a:pt x="1883052" y="1108150"/>
                      <a:pt x="1854661" y="1102998"/>
                    </a:cubicBezTo>
                    <a:cubicBezTo>
                      <a:pt x="1838530" y="1100099"/>
                      <a:pt x="1822399" y="1096450"/>
                      <a:pt x="1806591" y="1092370"/>
                    </a:cubicBezTo>
                    <a:cubicBezTo>
                      <a:pt x="1781856" y="1086037"/>
                      <a:pt x="1757981" y="1078522"/>
                      <a:pt x="1736044" y="1072618"/>
                    </a:cubicBezTo>
                    <a:cubicBezTo>
                      <a:pt x="1720665" y="1068217"/>
                      <a:pt x="1700125" y="1061883"/>
                      <a:pt x="1685606" y="1054691"/>
                    </a:cubicBezTo>
                    <a:cubicBezTo>
                      <a:pt x="1676466" y="1050075"/>
                      <a:pt x="1670443" y="1044922"/>
                      <a:pt x="1667325" y="1039769"/>
                    </a:cubicBezTo>
                    <a:cubicBezTo>
                      <a:pt x="1640654" y="1043849"/>
                      <a:pt x="1613984" y="1048035"/>
                      <a:pt x="1587313" y="1051900"/>
                    </a:cubicBezTo>
                    <a:cubicBezTo>
                      <a:pt x="1568063" y="1054691"/>
                      <a:pt x="1548706" y="1057267"/>
                      <a:pt x="1529456" y="1060058"/>
                    </a:cubicBezTo>
                    <a:lnTo>
                      <a:pt x="1581936" y="1088613"/>
                    </a:lnTo>
                    <a:cubicBezTo>
                      <a:pt x="1612263" y="1105145"/>
                      <a:pt x="1642052" y="1119852"/>
                      <a:pt x="1672594" y="1132841"/>
                    </a:cubicBezTo>
                    <a:cubicBezTo>
                      <a:pt x="1702813" y="1145937"/>
                      <a:pt x="1733785" y="1157424"/>
                      <a:pt x="1767230" y="1165689"/>
                    </a:cubicBezTo>
                    <a:cubicBezTo>
                      <a:pt x="1778630" y="1168695"/>
                      <a:pt x="1792395" y="1174170"/>
                      <a:pt x="1806052" y="1177498"/>
                    </a:cubicBezTo>
                    <a:cubicBezTo>
                      <a:pt x="1814333" y="1179538"/>
                      <a:pt x="1822399" y="1180826"/>
                      <a:pt x="1829819" y="1179538"/>
                    </a:cubicBezTo>
                    <a:cubicBezTo>
                      <a:pt x="1833691" y="1178786"/>
                      <a:pt x="1837454" y="1181255"/>
                      <a:pt x="1838208" y="1185120"/>
                    </a:cubicBezTo>
                    <a:cubicBezTo>
                      <a:pt x="1838960" y="1188984"/>
                      <a:pt x="1836380" y="1192742"/>
                      <a:pt x="1832508" y="1193493"/>
                    </a:cubicBezTo>
                    <a:cubicBezTo>
                      <a:pt x="1825517" y="1195103"/>
                      <a:pt x="1817774" y="1194889"/>
                      <a:pt x="1809817" y="1193815"/>
                    </a:cubicBezTo>
                    <a:cubicBezTo>
                      <a:pt x="1793793" y="1191561"/>
                      <a:pt x="1776909" y="1185120"/>
                      <a:pt x="1763251" y="1182221"/>
                    </a:cubicBezTo>
                    <a:cubicBezTo>
                      <a:pt x="1728623" y="1174385"/>
                      <a:pt x="1696145" y="1163972"/>
                      <a:pt x="1664958" y="1150661"/>
                    </a:cubicBezTo>
                    <a:cubicBezTo>
                      <a:pt x="1633879" y="1137349"/>
                      <a:pt x="1603982" y="1121140"/>
                      <a:pt x="1573548" y="1103642"/>
                    </a:cubicBezTo>
                    <a:lnTo>
                      <a:pt x="1520423" y="1072081"/>
                    </a:lnTo>
                    <a:cubicBezTo>
                      <a:pt x="1519670" y="1071545"/>
                      <a:pt x="1512572" y="1067358"/>
                      <a:pt x="1505582" y="1063279"/>
                    </a:cubicBezTo>
                    <a:cubicBezTo>
                      <a:pt x="1457833" y="1070042"/>
                      <a:pt x="1409978" y="1076697"/>
                      <a:pt x="1362122" y="1083353"/>
                    </a:cubicBezTo>
                    <a:cubicBezTo>
                      <a:pt x="1360294" y="1083568"/>
                      <a:pt x="1358358" y="1083890"/>
                      <a:pt x="1356530" y="1084104"/>
                    </a:cubicBezTo>
                    <a:lnTo>
                      <a:pt x="1374382" y="1096772"/>
                    </a:lnTo>
                    <a:cubicBezTo>
                      <a:pt x="1383737" y="1102998"/>
                      <a:pt x="1393524" y="1108902"/>
                      <a:pt x="1403418" y="1114484"/>
                    </a:cubicBezTo>
                    <a:cubicBezTo>
                      <a:pt x="1418259" y="1122857"/>
                      <a:pt x="1433529" y="1130694"/>
                      <a:pt x="1448800" y="1138208"/>
                    </a:cubicBezTo>
                    <a:cubicBezTo>
                      <a:pt x="1470954" y="1149265"/>
                      <a:pt x="1493107" y="1160000"/>
                      <a:pt x="1515368" y="1170520"/>
                    </a:cubicBezTo>
                    <a:cubicBezTo>
                      <a:pt x="1537522" y="1181148"/>
                      <a:pt x="1559783" y="1191346"/>
                      <a:pt x="1582367" y="1200792"/>
                    </a:cubicBezTo>
                    <a:cubicBezTo>
                      <a:pt x="1612371" y="1213138"/>
                      <a:pt x="1642912" y="1224087"/>
                      <a:pt x="1674852" y="1232461"/>
                    </a:cubicBezTo>
                    <a:cubicBezTo>
                      <a:pt x="1678616" y="1233319"/>
                      <a:pt x="1680982" y="1237184"/>
                      <a:pt x="1680122" y="1241048"/>
                    </a:cubicBezTo>
                    <a:cubicBezTo>
                      <a:pt x="1679153" y="1244806"/>
                      <a:pt x="1675282" y="1247167"/>
                      <a:pt x="1671518" y="1246309"/>
                    </a:cubicBezTo>
                    <a:cubicBezTo>
                      <a:pt x="1630223" y="1237184"/>
                      <a:pt x="1590862" y="1223980"/>
                      <a:pt x="1552578" y="1208200"/>
                    </a:cubicBezTo>
                    <a:cubicBezTo>
                      <a:pt x="1533435" y="1200256"/>
                      <a:pt x="1514508" y="1191668"/>
                      <a:pt x="1495796" y="1182543"/>
                    </a:cubicBezTo>
                    <a:cubicBezTo>
                      <a:pt x="1477298" y="1173633"/>
                      <a:pt x="1459017" y="1163972"/>
                      <a:pt x="1440627" y="1154418"/>
                    </a:cubicBezTo>
                    <a:cubicBezTo>
                      <a:pt x="1427722" y="1147655"/>
                      <a:pt x="1414925" y="1140677"/>
                      <a:pt x="1402450" y="1133270"/>
                    </a:cubicBezTo>
                    <a:cubicBezTo>
                      <a:pt x="1389760" y="1125863"/>
                      <a:pt x="1377500" y="1117919"/>
                      <a:pt x="1365563" y="1109439"/>
                    </a:cubicBezTo>
                    <a:lnTo>
                      <a:pt x="1341904" y="1091297"/>
                    </a:lnTo>
                    <a:cubicBezTo>
                      <a:pt x="1340291" y="1090116"/>
                      <a:pt x="1336419" y="1089257"/>
                      <a:pt x="1334161" y="1088398"/>
                    </a:cubicBezTo>
                    <a:cubicBezTo>
                      <a:pt x="1333408" y="1088076"/>
                      <a:pt x="1333408" y="1087754"/>
                      <a:pt x="1332870" y="1087432"/>
                    </a:cubicBezTo>
                    <a:cubicBezTo>
                      <a:pt x="1310502" y="1090546"/>
                      <a:pt x="1288133" y="1093659"/>
                      <a:pt x="1265657" y="1096879"/>
                    </a:cubicBezTo>
                    <a:cubicBezTo>
                      <a:pt x="1235546" y="1101280"/>
                      <a:pt x="1205542" y="1105896"/>
                      <a:pt x="1175430" y="1110512"/>
                    </a:cubicBezTo>
                    <a:cubicBezTo>
                      <a:pt x="1178549" y="1112766"/>
                      <a:pt x="1181560" y="1115128"/>
                      <a:pt x="1184786" y="1117275"/>
                    </a:cubicBezTo>
                    <a:cubicBezTo>
                      <a:pt x="1189303" y="1120388"/>
                      <a:pt x="1193927" y="1123502"/>
                      <a:pt x="1198659" y="1126400"/>
                    </a:cubicBezTo>
                    <a:cubicBezTo>
                      <a:pt x="1211886" y="1134773"/>
                      <a:pt x="1225222" y="1143146"/>
                      <a:pt x="1238664" y="1151412"/>
                    </a:cubicBezTo>
                    <a:cubicBezTo>
                      <a:pt x="1251999" y="1159678"/>
                      <a:pt x="1265335" y="1167944"/>
                      <a:pt x="1278777" y="1175995"/>
                    </a:cubicBezTo>
                    <a:cubicBezTo>
                      <a:pt x="1302437" y="1190165"/>
                      <a:pt x="1327493" y="1204765"/>
                      <a:pt x="1353304" y="1218935"/>
                    </a:cubicBezTo>
                    <a:cubicBezTo>
                      <a:pt x="1378038" y="1232675"/>
                      <a:pt x="1403525" y="1245879"/>
                      <a:pt x="1429550" y="1257473"/>
                    </a:cubicBezTo>
                    <a:cubicBezTo>
                      <a:pt x="1464931" y="1273146"/>
                      <a:pt x="1500958" y="1285813"/>
                      <a:pt x="1537091" y="1292361"/>
                    </a:cubicBezTo>
                    <a:cubicBezTo>
                      <a:pt x="1541071" y="1293005"/>
                      <a:pt x="1543652" y="1296655"/>
                      <a:pt x="1543006" y="1300627"/>
                    </a:cubicBezTo>
                    <a:cubicBezTo>
                      <a:pt x="1542361" y="1304492"/>
                      <a:pt x="1538704" y="1307068"/>
                      <a:pt x="1534833" y="1306424"/>
                    </a:cubicBezTo>
                    <a:cubicBezTo>
                      <a:pt x="1497194" y="1300842"/>
                      <a:pt x="1459339" y="1289248"/>
                      <a:pt x="1422452" y="1273897"/>
                    </a:cubicBezTo>
                    <a:cubicBezTo>
                      <a:pt x="1395675" y="1262733"/>
                      <a:pt x="1369220" y="1249851"/>
                      <a:pt x="1343947" y="1235896"/>
                    </a:cubicBezTo>
                    <a:cubicBezTo>
                      <a:pt x="1317815" y="1221511"/>
                      <a:pt x="1292973" y="1206053"/>
                      <a:pt x="1269314" y="1191346"/>
                    </a:cubicBezTo>
                    <a:cubicBezTo>
                      <a:pt x="1258667" y="1184583"/>
                      <a:pt x="1248021" y="1177820"/>
                      <a:pt x="1237374" y="1170842"/>
                    </a:cubicBezTo>
                    <a:cubicBezTo>
                      <a:pt x="1221565" y="1160537"/>
                      <a:pt x="1205864" y="1149909"/>
                      <a:pt x="1190163" y="1139282"/>
                    </a:cubicBezTo>
                    <a:cubicBezTo>
                      <a:pt x="1185431" y="1136061"/>
                      <a:pt x="1180700" y="1132733"/>
                      <a:pt x="1176075" y="1129298"/>
                    </a:cubicBezTo>
                    <a:cubicBezTo>
                      <a:pt x="1171451" y="1125970"/>
                      <a:pt x="1166934" y="1122428"/>
                      <a:pt x="1162417" y="1118778"/>
                    </a:cubicBezTo>
                    <a:cubicBezTo>
                      <a:pt x="1162417" y="1118778"/>
                      <a:pt x="1162417" y="1118778"/>
                      <a:pt x="1162417" y="1118778"/>
                    </a:cubicBezTo>
                    <a:cubicBezTo>
                      <a:pt x="1160267" y="1119637"/>
                      <a:pt x="1158223" y="1121355"/>
                      <a:pt x="1156180" y="1119959"/>
                    </a:cubicBezTo>
                    <a:cubicBezTo>
                      <a:pt x="1154567" y="1118886"/>
                      <a:pt x="1155535" y="1116739"/>
                      <a:pt x="1155212" y="1114913"/>
                    </a:cubicBezTo>
                    <a:cubicBezTo>
                      <a:pt x="1143920" y="1117812"/>
                      <a:pt x="1128972" y="1121676"/>
                      <a:pt x="1118003" y="1123609"/>
                    </a:cubicBezTo>
                    <a:cubicBezTo>
                      <a:pt x="1112949" y="1124360"/>
                      <a:pt x="1108754" y="1124790"/>
                      <a:pt x="1105851" y="1124575"/>
                    </a:cubicBezTo>
                    <a:cubicBezTo>
                      <a:pt x="1103270" y="1124360"/>
                      <a:pt x="1101334" y="1123609"/>
                      <a:pt x="1100151" y="1122750"/>
                    </a:cubicBezTo>
                    <a:cubicBezTo>
                      <a:pt x="1096925" y="1120710"/>
                      <a:pt x="1096064" y="1116524"/>
                      <a:pt x="1098108" y="1113303"/>
                    </a:cubicBezTo>
                    <a:cubicBezTo>
                      <a:pt x="1099936" y="1110512"/>
                      <a:pt x="1103592" y="1109546"/>
                      <a:pt x="1106496" y="1110834"/>
                    </a:cubicBezTo>
                    <a:cubicBezTo>
                      <a:pt x="1106496" y="1111264"/>
                      <a:pt x="1106819" y="1111371"/>
                      <a:pt x="1107464" y="1111264"/>
                    </a:cubicBezTo>
                    <a:cubicBezTo>
                      <a:pt x="1108432" y="1111156"/>
                      <a:pt x="1109830" y="1110834"/>
                      <a:pt x="1110905" y="1110620"/>
                    </a:cubicBezTo>
                    <a:cubicBezTo>
                      <a:pt x="1115529" y="1110083"/>
                      <a:pt x="1121659" y="1108795"/>
                      <a:pt x="1128219" y="1107184"/>
                    </a:cubicBezTo>
                    <a:cubicBezTo>
                      <a:pt x="1134672" y="1105574"/>
                      <a:pt x="1141232" y="1103856"/>
                      <a:pt x="1147362" y="1102139"/>
                    </a:cubicBezTo>
                    <a:cubicBezTo>
                      <a:pt x="1147469" y="1101817"/>
                      <a:pt x="1147469" y="1101066"/>
                      <a:pt x="1147577" y="1100958"/>
                    </a:cubicBezTo>
                    <a:cubicBezTo>
                      <a:pt x="1148437" y="1098811"/>
                      <a:pt x="1150695" y="1095269"/>
                      <a:pt x="1156180" y="1096879"/>
                    </a:cubicBezTo>
                    <a:cubicBezTo>
                      <a:pt x="1156610" y="1096986"/>
                      <a:pt x="1157363" y="1097308"/>
                      <a:pt x="1158439" y="1098060"/>
                    </a:cubicBezTo>
                    <a:cubicBezTo>
                      <a:pt x="1158654" y="1098167"/>
                      <a:pt x="1159406" y="1098704"/>
                      <a:pt x="1159729" y="1098919"/>
                    </a:cubicBezTo>
                    <a:cubicBezTo>
                      <a:pt x="1160589" y="1098704"/>
                      <a:pt x="1161450" y="1098489"/>
                      <a:pt x="1162202" y="1098274"/>
                    </a:cubicBezTo>
                    <a:cubicBezTo>
                      <a:pt x="1176935" y="1075731"/>
                      <a:pt x="1191669" y="1053510"/>
                      <a:pt x="1207047" y="1032147"/>
                    </a:cubicBezTo>
                    <a:cubicBezTo>
                      <a:pt x="1219307" y="1015079"/>
                      <a:pt x="1231889" y="998440"/>
                      <a:pt x="1245224" y="982230"/>
                    </a:cubicBezTo>
                    <a:cubicBezTo>
                      <a:pt x="1256301" y="968812"/>
                      <a:pt x="1267808" y="955608"/>
                      <a:pt x="1279960" y="942726"/>
                    </a:cubicBezTo>
                    <a:cubicBezTo>
                      <a:pt x="1291790" y="930274"/>
                      <a:pt x="1304372" y="918036"/>
                      <a:pt x="1317492" y="905905"/>
                    </a:cubicBezTo>
                    <a:cubicBezTo>
                      <a:pt x="1325988" y="898069"/>
                      <a:pt x="1334591" y="890340"/>
                      <a:pt x="1343302" y="882611"/>
                    </a:cubicBezTo>
                    <a:cubicBezTo>
                      <a:pt x="1356422" y="871124"/>
                      <a:pt x="1369542" y="859853"/>
                      <a:pt x="1382877" y="848688"/>
                    </a:cubicBezTo>
                    <a:lnTo>
                      <a:pt x="1404601" y="830868"/>
                    </a:lnTo>
                    <a:cubicBezTo>
                      <a:pt x="1406214" y="829688"/>
                      <a:pt x="1409010" y="826682"/>
                      <a:pt x="1411053" y="824964"/>
                    </a:cubicBezTo>
                    <a:cubicBezTo>
                      <a:pt x="1412666" y="823568"/>
                      <a:pt x="1414064" y="822602"/>
                      <a:pt x="1414925" y="822281"/>
                    </a:cubicBezTo>
                    <a:cubicBezTo>
                      <a:pt x="1418151" y="821207"/>
                      <a:pt x="1420409" y="822066"/>
                      <a:pt x="1421915" y="823247"/>
                    </a:cubicBezTo>
                    <a:cubicBezTo>
                      <a:pt x="1423205" y="824213"/>
                      <a:pt x="1425894" y="826467"/>
                      <a:pt x="1424388" y="831405"/>
                    </a:cubicBezTo>
                    <a:cubicBezTo>
                      <a:pt x="1423528" y="834411"/>
                      <a:pt x="1420732" y="836451"/>
                      <a:pt x="1417721" y="836343"/>
                    </a:cubicBezTo>
                    <a:cubicBezTo>
                      <a:pt x="1416215" y="838275"/>
                      <a:pt x="1414602" y="841067"/>
                      <a:pt x="1413526" y="841925"/>
                    </a:cubicBezTo>
                    <a:lnTo>
                      <a:pt x="1392879" y="860067"/>
                    </a:lnTo>
                    <a:cubicBezTo>
                      <a:pt x="1382232" y="869729"/>
                      <a:pt x="1371693" y="879497"/>
                      <a:pt x="1361154" y="889374"/>
                    </a:cubicBezTo>
                    <a:cubicBezTo>
                      <a:pt x="1350615" y="899142"/>
                      <a:pt x="1340183" y="909018"/>
                      <a:pt x="1329859" y="919002"/>
                    </a:cubicBezTo>
                    <a:cubicBezTo>
                      <a:pt x="1310717" y="937251"/>
                      <a:pt x="1293403" y="956037"/>
                      <a:pt x="1276734" y="974931"/>
                    </a:cubicBezTo>
                    <a:cubicBezTo>
                      <a:pt x="1265335" y="987920"/>
                      <a:pt x="1254365" y="1001016"/>
                      <a:pt x="1243611" y="1014220"/>
                    </a:cubicBezTo>
                    <a:cubicBezTo>
                      <a:pt x="1222856" y="1039877"/>
                      <a:pt x="1203498" y="1066929"/>
                      <a:pt x="1183926" y="1094195"/>
                    </a:cubicBezTo>
                    <a:cubicBezTo>
                      <a:pt x="1210381" y="1089686"/>
                      <a:pt x="1236944" y="1085285"/>
                      <a:pt x="1263399" y="1080991"/>
                    </a:cubicBezTo>
                    <a:cubicBezTo>
                      <a:pt x="1291682" y="1076483"/>
                      <a:pt x="1319966" y="1072189"/>
                      <a:pt x="1348464" y="1067895"/>
                    </a:cubicBezTo>
                    <a:cubicBezTo>
                      <a:pt x="1348571" y="1066499"/>
                      <a:pt x="1347066" y="1065211"/>
                      <a:pt x="1347926" y="1064030"/>
                    </a:cubicBezTo>
                    <a:cubicBezTo>
                      <a:pt x="1372661" y="1031181"/>
                      <a:pt x="1399224" y="999836"/>
                      <a:pt x="1427614" y="969993"/>
                    </a:cubicBezTo>
                    <a:cubicBezTo>
                      <a:pt x="1439014" y="958184"/>
                      <a:pt x="1450628" y="946483"/>
                      <a:pt x="1462565" y="935211"/>
                    </a:cubicBezTo>
                    <a:cubicBezTo>
                      <a:pt x="1480417" y="918250"/>
                      <a:pt x="1499022" y="902041"/>
                      <a:pt x="1517841" y="886153"/>
                    </a:cubicBezTo>
                    <a:cubicBezTo>
                      <a:pt x="1527735" y="877780"/>
                      <a:pt x="1537845" y="869621"/>
                      <a:pt x="1548169" y="861785"/>
                    </a:cubicBezTo>
                    <a:cubicBezTo>
                      <a:pt x="1558493" y="853841"/>
                      <a:pt x="1568924" y="846327"/>
                      <a:pt x="1579571" y="838920"/>
                    </a:cubicBezTo>
                    <a:lnTo>
                      <a:pt x="1604412" y="822602"/>
                    </a:lnTo>
                    <a:cubicBezTo>
                      <a:pt x="1605273" y="822066"/>
                      <a:pt x="1610327" y="820563"/>
                      <a:pt x="1612908" y="818953"/>
                    </a:cubicBezTo>
                    <a:lnTo>
                      <a:pt x="1613123" y="818308"/>
                    </a:lnTo>
                    <a:lnTo>
                      <a:pt x="1613016" y="818845"/>
                    </a:lnTo>
                    <a:cubicBezTo>
                      <a:pt x="1614199" y="818094"/>
                      <a:pt x="1614952" y="817342"/>
                      <a:pt x="1614306" y="816698"/>
                    </a:cubicBezTo>
                    <a:cubicBezTo>
                      <a:pt x="1614199" y="816591"/>
                      <a:pt x="1614199" y="816591"/>
                      <a:pt x="1614091" y="816484"/>
                    </a:cubicBezTo>
                    <a:cubicBezTo>
                      <a:pt x="1614199" y="816376"/>
                      <a:pt x="1614306" y="816269"/>
                      <a:pt x="1614414" y="816162"/>
                    </a:cubicBezTo>
                    <a:cubicBezTo>
                      <a:pt x="1616888" y="813371"/>
                      <a:pt x="1621189" y="813048"/>
                      <a:pt x="1624093" y="815518"/>
                    </a:cubicBezTo>
                    <a:cubicBezTo>
                      <a:pt x="1626136" y="817235"/>
                      <a:pt x="1628502" y="822173"/>
                      <a:pt x="1623555" y="826897"/>
                    </a:cubicBezTo>
                    <a:cubicBezTo>
                      <a:pt x="1621082" y="829151"/>
                      <a:pt x="1613554" y="833552"/>
                      <a:pt x="1612156" y="834518"/>
                    </a:cubicBezTo>
                    <a:lnTo>
                      <a:pt x="1588604" y="851372"/>
                    </a:lnTo>
                    <a:cubicBezTo>
                      <a:pt x="1578495" y="858994"/>
                      <a:pt x="1568493" y="866938"/>
                      <a:pt x="1558600" y="874989"/>
                    </a:cubicBezTo>
                    <a:cubicBezTo>
                      <a:pt x="1548813" y="883040"/>
                      <a:pt x="1539135" y="891306"/>
                      <a:pt x="1529671" y="899786"/>
                    </a:cubicBezTo>
                    <a:cubicBezTo>
                      <a:pt x="1511389" y="915781"/>
                      <a:pt x="1493537" y="932420"/>
                      <a:pt x="1475900" y="949167"/>
                    </a:cubicBezTo>
                    <a:cubicBezTo>
                      <a:pt x="1458264" y="965913"/>
                      <a:pt x="1440842" y="982874"/>
                      <a:pt x="1423958" y="1000372"/>
                    </a:cubicBezTo>
                    <a:cubicBezTo>
                      <a:pt x="1403740" y="1021198"/>
                      <a:pt x="1384490" y="1042883"/>
                      <a:pt x="1365993" y="1065211"/>
                    </a:cubicBezTo>
                    <a:cubicBezTo>
                      <a:pt x="1407504" y="1059092"/>
                      <a:pt x="1449015" y="1052866"/>
                      <a:pt x="1490526" y="1046640"/>
                    </a:cubicBezTo>
                    <a:cubicBezTo>
                      <a:pt x="1490634" y="1046532"/>
                      <a:pt x="1490741" y="1045888"/>
                      <a:pt x="1490741" y="1045888"/>
                    </a:cubicBezTo>
                    <a:cubicBezTo>
                      <a:pt x="1492785" y="1042668"/>
                      <a:pt x="1496979" y="1041809"/>
                      <a:pt x="1500205" y="1043849"/>
                    </a:cubicBezTo>
                    <a:lnTo>
                      <a:pt x="1500313" y="1043956"/>
                    </a:lnTo>
                    <a:cubicBezTo>
                      <a:pt x="1501388" y="1042131"/>
                      <a:pt x="1501711" y="1043527"/>
                      <a:pt x="1502033" y="1044922"/>
                    </a:cubicBezTo>
                    <a:cubicBezTo>
                      <a:pt x="1505689" y="1044385"/>
                      <a:pt x="1509346" y="1043849"/>
                      <a:pt x="1513002" y="1043312"/>
                    </a:cubicBezTo>
                    <a:cubicBezTo>
                      <a:pt x="1511604" y="1040521"/>
                      <a:pt x="1510959" y="1037086"/>
                      <a:pt x="1513433" y="1034939"/>
                    </a:cubicBezTo>
                    <a:cubicBezTo>
                      <a:pt x="1533973" y="1015723"/>
                      <a:pt x="1554298" y="996615"/>
                      <a:pt x="1574946" y="977829"/>
                    </a:cubicBezTo>
                    <a:cubicBezTo>
                      <a:pt x="1588819" y="965269"/>
                      <a:pt x="1602799" y="952817"/>
                      <a:pt x="1616995" y="940686"/>
                    </a:cubicBezTo>
                    <a:cubicBezTo>
                      <a:pt x="1628825" y="930595"/>
                      <a:pt x="1640869" y="920612"/>
                      <a:pt x="1653236" y="910951"/>
                    </a:cubicBezTo>
                    <a:cubicBezTo>
                      <a:pt x="1665388" y="901289"/>
                      <a:pt x="1677971" y="891950"/>
                      <a:pt x="1690661" y="882718"/>
                    </a:cubicBezTo>
                    <a:cubicBezTo>
                      <a:pt x="1701092" y="875204"/>
                      <a:pt x="1711739" y="868011"/>
                      <a:pt x="1722708" y="861248"/>
                    </a:cubicBezTo>
                    <a:cubicBezTo>
                      <a:pt x="1733677" y="854485"/>
                      <a:pt x="1744861" y="848259"/>
                      <a:pt x="1756261" y="842248"/>
                    </a:cubicBezTo>
                    <a:lnTo>
                      <a:pt x="1779920" y="830976"/>
                    </a:lnTo>
                    <a:cubicBezTo>
                      <a:pt x="1780243" y="830868"/>
                      <a:pt x="1784222" y="829795"/>
                      <a:pt x="1786911" y="828614"/>
                    </a:cubicBezTo>
                    <a:cubicBezTo>
                      <a:pt x="1787126" y="828185"/>
                      <a:pt x="1787448" y="827863"/>
                      <a:pt x="1787663" y="827541"/>
                    </a:cubicBezTo>
                    <a:cubicBezTo>
                      <a:pt x="1787555" y="827755"/>
                      <a:pt x="1787555" y="828078"/>
                      <a:pt x="1787448" y="828399"/>
                    </a:cubicBezTo>
                    <a:cubicBezTo>
                      <a:pt x="1788846" y="827755"/>
                      <a:pt x="1789814" y="827111"/>
                      <a:pt x="1789491" y="826574"/>
                    </a:cubicBezTo>
                    <a:cubicBezTo>
                      <a:pt x="1789384" y="826467"/>
                      <a:pt x="1789276" y="826360"/>
                      <a:pt x="1789169" y="826252"/>
                    </a:cubicBezTo>
                    <a:cubicBezTo>
                      <a:pt x="1789707" y="825930"/>
                      <a:pt x="1790352" y="825608"/>
                      <a:pt x="1790997" y="825501"/>
                    </a:cubicBezTo>
                    <a:cubicBezTo>
                      <a:pt x="1795298" y="824213"/>
                      <a:pt x="1797450" y="826145"/>
                      <a:pt x="1797987" y="826574"/>
                    </a:cubicBezTo>
                    <a:cubicBezTo>
                      <a:pt x="1800030" y="828078"/>
                      <a:pt x="1800783" y="830224"/>
                      <a:pt x="1800568" y="832801"/>
                    </a:cubicBezTo>
                    <a:cubicBezTo>
                      <a:pt x="1800461" y="833659"/>
                      <a:pt x="1800030" y="835806"/>
                      <a:pt x="1797450" y="837739"/>
                    </a:cubicBezTo>
                    <a:cubicBezTo>
                      <a:pt x="1795837" y="839027"/>
                      <a:pt x="1786803" y="843428"/>
                      <a:pt x="1786157" y="843750"/>
                    </a:cubicBezTo>
                    <a:lnTo>
                      <a:pt x="1763574" y="855773"/>
                    </a:lnTo>
                    <a:cubicBezTo>
                      <a:pt x="1752712" y="861892"/>
                      <a:pt x="1742173" y="868441"/>
                      <a:pt x="1731742" y="875418"/>
                    </a:cubicBezTo>
                    <a:cubicBezTo>
                      <a:pt x="1721418" y="882288"/>
                      <a:pt x="1711309" y="889481"/>
                      <a:pt x="1701415" y="897103"/>
                    </a:cubicBezTo>
                    <a:cubicBezTo>
                      <a:pt x="1689155" y="906549"/>
                      <a:pt x="1677110" y="916211"/>
                      <a:pt x="1665173" y="925872"/>
                    </a:cubicBezTo>
                    <a:cubicBezTo>
                      <a:pt x="1653129" y="935641"/>
                      <a:pt x="1641192" y="945410"/>
                      <a:pt x="1629362" y="955286"/>
                    </a:cubicBezTo>
                    <a:cubicBezTo>
                      <a:pt x="1615060" y="967201"/>
                      <a:pt x="1600864" y="979117"/>
                      <a:pt x="1586669" y="991140"/>
                    </a:cubicBezTo>
                    <a:cubicBezTo>
                      <a:pt x="1567095" y="1007672"/>
                      <a:pt x="1547630" y="1024311"/>
                      <a:pt x="1528058" y="1041057"/>
                    </a:cubicBezTo>
                    <a:cubicBezTo>
                      <a:pt x="1561934" y="1036012"/>
                      <a:pt x="1595702" y="1030967"/>
                      <a:pt x="1629577" y="1025921"/>
                    </a:cubicBezTo>
                    <a:cubicBezTo>
                      <a:pt x="1641729" y="1024096"/>
                      <a:pt x="1653882" y="1022164"/>
                      <a:pt x="1666034" y="1020339"/>
                    </a:cubicBezTo>
                    <a:cubicBezTo>
                      <a:pt x="1666356" y="1020017"/>
                      <a:pt x="1665819" y="1019373"/>
                      <a:pt x="1666142" y="1019051"/>
                    </a:cubicBezTo>
                    <a:cubicBezTo>
                      <a:pt x="1691199" y="998977"/>
                      <a:pt x="1718084" y="979976"/>
                      <a:pt x="1745937" y="962478"/>
                    </a:cubicBezTo>
                    <a:cubicBezTo>
                      <a:pt x="1757014" y="955500"/>
                      <a:pt x="1768198" y="948737"/>
                      <a:pt x="1779598" y="942404"/>
                    </a:cubicBezTo>
                    <a:cubicBezTo>
                      <a:pt x="1796696" y="932635"/>
                      <a:pt x="1814118" y="923725"/>
                      <a:pt x="1831325" y="914923"/>
                    </a:cubicBezTo>
                    <a:cubicBezTo>
                      <a:pt x="1840466" y="910307"/>
                      <a:pt x="1849607" y="905798"/>
                      <a:pt x="1858963" y="901504"/>
                    </a:cubicBezTo>
                    <a:cubicBezTo>
                      <a:pt x="1868212" y="897103"/>
                      <a:pt x="1877675" y="892916"/>
                      <a:pt x="1887139" y="888944"/>
                    </a:cubicBezTo>
                    <a:lnTo>
                      <a:pt x="1907679" y="880571"/>
                    </a:lnTo>
                    <a:cubicBezTo>
                      <a:pt x="1909077" y="880034"/>
                      <a:pt x="1912411" y="879605"/>
                      <a:pt x="1914884" y="878961"/>
                    </a:cubicBezTo>
                    <a:cubicBezTo>
                      <a:pt x="1915423" y="878531"/>
                      <a:pt x="1915960" y="877994"/>
                      <a:pt x="1916497" y="877672"/>
                    </a:cubicBezTo>
                    <a:cubicBezTo>
                      <a:pt x="1916175" y="878102"/>
                      <a:pt x="1915960" y="878531"/>
                      <a:pt x="1915745" y="878746"/>
                    </a:cubicBezTo>
                    <a:cubicBezTo>
                      <a:pt x="1917036" y="878424"/>
                      <a:pt x="1917895" y="877994"/>
                      <a:pt x="1917680" y="877458"/>
                    </a:cubicBezTo>
                    <a:cubicBezTo>
                      <a:pt x="1917573" y="877351"/>
                      <a:pt x="1917573" y="877243"/>
                      <a:pt x="1917573" y="877136"/>
                    </a:cubicBezTo>
                    <a:cubicBezTo>
                      <a:pt x="1918003" y="877028"/>
                      <a:pt x="1918541" y="876921"/>
                      <a:pt x="1918971" y="876814"/>
                    </a:cubicBezTo>
                    <a:cubicBezTo>
                      <a:pt x="1922843" y="876170"/>
                      <a:pt x="1924671" y="877887"/>
                      <a:pt x="1925101" y="878209"/>
                    </a:cubicBezTo>
                    <a:cubicBezTo>
                      <a:pt x="1926499" y="879390"/>
                      <a:pt x="1927145" y="880786"/>
                      <a:pt x="1927467" y="882288"/>
                    </a:cubicBezTo>
                    <a:cubicBezTo>
                      <a:pt x="1927790" y="883791"/>
                      <a:pt x="1927682" y="885938"/>
                      <a:pt x="1925747" y="888193"/>
                    </a:cubicBezTo>
                    <a:cubicBezTo>
                      <a:pt x="1925423" y="888515"/>
                      <a:pt x="1924563" y="889374"/>
                      <a:pt x="1922950" y="890018"/>
                    </a:cubicBezTo>
                    <a:cubicBezTo>
                      <a:pt x="1921445" y="890769"/>
                      <a:pt x="1915530" y="892701"/>
                      <a:pt x="1913271" y="893775"/>
                    </a:cubicBezTo>
                    <a:lnTo>
                      <a:pt x="1893376" y="903007"/>
                    </a:lnTo>
                    <a:cubicBezTo>
                      <a:pt x="1886171" y="906442"/>
                      <a:pt x="1878966" y="910092"/>
                      <a:pt x="1871760" y="913742"/>
                    </a:cubicBezTo>
                    <a:cubicBezTo>
                      <a:pt x="1861006" y="919217"/>
                      <a:pt x="1850252" y="925014"/>
                      <a:pt x="1839713" y="930810"/>
                    </a:cubicBezTo>
                    <a:cubicBezTo>
                      <a:pt x="1822937" y="939935"/>
                      <a:pt x="1806052" y="949596"/>
                      <a:pt x="1789169" y="959150"/>
                    </a:cubicBezTo>
                    <a:cubicBezTo>
                      <a:pt x="1772392" y="968597"/>
                      <a:pt x="1755616" y="978258"/>
                      <a:pt x="1739162" y="988242"/>
                    </a:cubicBezTo>
                    <a:cubicBezTo>
                      <a:pt x="1724859" y="996937"/>
                      <a:pt x="1711309" y="1006277"/>
                      <a:pt x="1697651" y="1015508"/>
                    </a:cubicBezTo>
                    <a:cubicBezTo>
                      <a:pt x="1734860" y="1009926"/>
                      <a:pt x="1772070" y="1004344"/>
                      <a:pt x="1809172" y="998547"/>
                    </a:cubicBezTo>
                    <a:cubicBezTo>
                      <a:pt x="1908862" y="982982"/>
                      <a:pt x="2008446" y="966557"/>
                      <a:pt x="2107706" y="947879"/>
                    </a:cubicBezTo>
                    <a:cubicBezTo>
                      <a:pt x="2111578" y="947127"/>
                      <a:pt x="2115342" y="949704"/>
                      <a:pt x="2116095" y="953568"/>
                    </a:cubicBezTo>
                    <a:cubicBezTo>
                      <a:pt x="2116848" y="957325"/>
                      <a:pt x="2114374" y="961083"/>
                      <a:pt x="2110502" y="961834"/>
                    </a:cubicBezTo>
                    <a:cubicBezTo>
                      <a:pt x="1986399" y="987168"/>
                      <a:pt x="1861974" y="1009282"/>
                      <a:pt x="1737226" y="1029034"/>
                    </a:cubicBezTo>
                    <a:close/>
                    <a:moveTo>
                      <a:pt x="1501280" y="1045244"/>
                    </a:moveTo>
                    <a:cubicBezTo>
                      <a:pt x="1501496" y="1045244"/>
                      <a:pt x="1501603" y="1045137"/>
                      <a:pt x="1501818" y="1045137"/>
                    </a:cubicBezTo>
                    <a:lnTo>
                      <a:pt x="1501603" y="1045030"/>
                    </a:lnTo>
                    <a:lnTo>
                      <a:pt x="1500850" y="1044707"/>
                    </a:lnTo>
                    <a:cubicBezTo>
                      <a:pt x="1501065" y="1044815"/>
                      <a:pt x="1501173" y="1045030"/>
                      <a:pt x="1501280" y="1045244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 rot="5528855">
                <a:off x="7885362" y="5415031"/>
                <a:ext cx="2546064" cy="2436094"/>
              </a:xfrm>
              <a:custGeom>
                <a:avLst/>
                <a:gdLst/>
                <a:ahLst/>
                <a:cxnLst/>
                <a:rect l="l" t="t" r="r" b="b"/>
                <a:pathLst>
                  <a:path w="2544276" h="2434383" extrusionOk="0">
                    <a:moveTo>
                      <a:pt x="2272692" y="1433032"/>
                    </a:moveTo>
                    <a:cubicBezTo>
                      <a:pt x="2202360" y="1376244"/>
                      <a:pt x="2178916" y="1290902"/>
                      <a:pt x="2129554" y="1251076"/>
                    </a:cubicBezTo>
                    <a:cubicBezTo>
                      <a:pt x="1894361" y="1061175"/>
                      <a:pt x="1724661" y="991398"/>
                      <a:pt x="1604967" y="982918"/>
                    </a:cubicBezTo>
                    <a:cubicBezTo>
                      <a:pt x="1720359" y="911638"/>
                      <a:pt x="1837042" y="768649"/>
                      <a:pt x="1908987" y="510905"/>
                    </a:cubicBezTo>
                    <a:cubicBezTo>
                      <a:pt x="1928344" y="441665"/>
                      <a:pt x="1911353" y="351277"/>
                      <a:pt x="1931248" y="288263"/>
                    </a:cubicBezTo>
                    <a:cubicBezTo>
                      <a:pt x="1984266" y="120155"/>
                      <a:pt x="2083634" y="23219"/>
                      <a:pt x="2069116" y="13128"/>
                    </a:cubicBezTo>
                    <a:cubicBezTo>
                      <a:pt x="2054598" y="3037"/>
                      <a:pt x="1965446" y="145597"/>
                      <a:pt x="1844139" y="227719"/>
                    </a:cubicBezTo>
                    <a:cubicBezTo>
                      <a:pt x="1769183" y="278387"/>
                      <a:pt x="1679924" y="276562"/>
                      <a:pt x="1627336" y="312095"/>
                    </a:cubicBezTo>
                    <a:cubicBezTo>
                      <a:pt x="1424728" y="449179"/>
                      <a:pt x="1311487" y="567585"/>
                      <a:pt x="1252769" y="666776"/>
                    </a:cubicBezTo>
                    <a:cubicBezTo>
                      <a:pt x="1205021" y="548907"/>
                      <a:pt x="1099523" y="417511"/>
                      <a:pt x="899066" y="293953"/>
                    </a:cubicBezTo>
                    <a:cubicBezTo>
                      <a:pt x="837552" y="255951"/>
                      <a:pt x="745174" y="246505"/>
                      <a:pt x="689790" y="209791"/>
                    </a:cubicBezTo>
                    <a:cubicBezTo>
                      <a:pt x="542028" y="111674"/>
                      <a:pt x="476320" y="-10166"/>
                      <a:pt x="462447" y="676"/>
                    </a:cubicBezTo>
                    <a:cubicBezTo>
                      <a:pt x="448575" y="11625"/>
                      <a:pt x="561386" y="136794"/>
                      <a:pt x="606445" y="275274"/>
                    </a:cubicBezTo>
                    <a:cubicBezTo>
                      <a:pt x="634298" y="360831"/>
                      <a:pt x="607198" y="445100"/>
                      <a:pt x="626663" y="505108"/>
                    </a:cubicBezTo>
                    <a:cubicBezTo>
                      <a:pt x="713341" y="771119"/>
                      <a:pt x="809376" y="918187"/>
                      <a:pt x="899388" y="995263"/>
                    </a:cubicBezTo>
                    <a:cubicBezTo>
                      <a:pt x="766682" y="999557"/>
                      <a:pt x="598595" y="1059994"/>
                      <a:pt x="407924" y="1227781"/>
                    </a:cubicBezTo>
                    <a:cubicBezTo>
                      <a:pt x="353723" y="1275444"/>
                      <a:pt x="318342" y="1360464"/>
                      <a:pt x="267045" y="1402652"/>
                    </a:cubicBezTo>
                    <a:cubicBezTo>
                      <a:pt x="130252" y="1515154"/>
                      <a:pt x="-6433" y="1543064"/>
                      <a:pt x="234" y="1559381"/>
                    </a:cubicBezTo>
                    <a:cubicBezTo>
                      <a:pt x="6902" y="1575591"/>
                      <a:pt x="160041" y="1503989"/>
                      <a:pt x="306943" y="1500447"/>
                    </a:cubicBezTo>
                    <a:cubicBezTo>
                      <a:pt x="397600" y="1498193"/>
                      <a:pt x="471589" y="1547895"/>
                      <a:pt x="535146" y="1546285"/>
                    </a:cubicBezTo>
                    <a:cubicBezTo>
                      <a:pt x="765499" y="1540703"/>
                      <a:pt x="920574" y="1506458"/>
                      <a:pt x="1024566" y="1459547"/>
                    </a:cubicBezTo>
                    <a:cubicBezTo>
                      <a:pt x="995208" y="1576128"/>
                      <a:pt x="997359" y="1731462"/>
                      <a:pt x="1060700" y="1930272"/>
                    </a:cubicBezTo>
                    <a:cubicBezTo>
                      <a:pt x="1082423" y="1998761"/>
                      <a:pt x="1146303" y="2065531"/>
                      <a:pt x="1164263" y="2129082"/>
                    </a:cubicBezTo>
                    <a:cubicBezTo>
                      <a:pt x="1212011" y="2298801"/>
                      <a:pt x="1181792" y="2433738"/>
                      <a:pt x="1199536" y="2434382"/>
                    </a:cubicBezTo>
                    <a:cubicBezTo>
                      <a:pt x="1217280" y="2435026"/>
                      <a:pt x="1213839" y="2267240"/>
                      <a:pt x="1270621" y="2133054"/>
                    </a:cubicBezTo>
                    <a:cubicBezTo>
                      <a:pt x="1305679" y="2050181"/>
                      <a:pt x="1381604" y="2003698"/>
                      <a:pt x="1406231" y="1945515"/>
                    </a:cubicBezTo>
                    <a:cubicBezTo>
                      <a:pt x="1497318" y="1730066"/>
                      <a:pt x="1528613" y="1573766"/>
                      <a:pt x="1526247" y="1459869"/>
                    </a:cubicBezTo>
                    <a:cubicBezTo>
                      <a:pt x="1631207" y="1529217"/>
                      <a:pt x="1788756" y="1578919"/>
                      <a:pt x="2016743" y="1574947"/>
                    </a:cubicBezTo>
                    <a:cubicBezTo>
                      <a:pt x="2089334" y="1573659"/>
                      <a:pt x="2172033" y="1531900"/>
                      <a:pt x="2238601" y="1532974"/>
                    </a:cubicBezTo>
                    <a:cubicBezTo>
                      <a:pt x="2416475" y="1535657"/>
                      <a:pt x="2538534" y="1602643"/>
                      <a:pt x="2544126" y="1586004"/>
                    </a:cubicBezTo>
                    <a:cubicBezTo>
                      <a:pt x="2549933" y="1569257"/>
                      <a:pt x="2386578" y="1524922"/>
                      <a:pt x="2272692" y="1433032"/>
                    </a:cubicBezTo>
                    <a:close/>
                    <a:moveTo>
                      <a:pt x="1358375" y="1127732"/>
                    </a:moveTo>
                    <a:cubicBezTo>
                      <a:pt x="1352890" y="1144263"/>
                      <a:pt x="1350202" y="1163479"/>
                      <a:pt x="1350524" y="1184412"/>
                    </a:cubicBezTo>
                    <a:cubicBezTo>
                      <a:pt x="1335361" y="1180655"/>
                      <a:pt x="1320520" y="1178400"/>
                      <a:pt x="1307185" y="1178078"/>
                    </a:cubicBezTo>
                    <a:cubicBezTo>
                      <a:pt x="1279870" y="1177220"/>
                      <a:pt x="1248253" y="1184412"/>
                      <a:pt x="1215882" y="1199977"/>
                    </a:cubicBezTo>
                    <a:cubicBezTo>
                      <a:pt x="1213624" y="1178722"/>
                      <a:pt x="1208569" y="1159077"/>
                      <a:pt x="1201902" y="1142868"/>
                    </a:cubicBezTo>
                    <a:cubicBezTo>
                      <a:pt x="1190288" y="1114850"/>
                      <a:pt x="1166521" y="1086080"/>
                      <a:pt x="1133291" y="1061283"/>
                    </a:cubicBezTo>
                    <a:cubicBezTo>
                      <a:pt x="1162757" y="1052802"/>
                      <a:pt x="1187706" y="1038847"/>
                      <a:pt x="1206419" y="1023925"/>
                    </a:cubicBezTo>
                    <a:cubicBezTo>
                      <a:pt x="1222012" y="1011473"/>
                      <a:pt x="1236423" y="993760"/>
                      <a:pt x="1248790" y="972505"/>
                    </a:cubicBezTo>
                    <a:cubicBezTo>
                      <a:pt x="1261695" y="987748"/>
                      <a:pt x="1275783" y="1000308"/>
                      <a:pt x="1289441" y="1009648"/>
                    </a:cubicBezTo>
                    <a:cubicBezTo>
                      <a:pt x="1319015" y="1029937"/>
                      <a:pt x="1362784" y="1042711"/>
                      <a:pt x="1413974" y="1042389"/>
                    </a:cubicBezTo>
                    <a:cubicBezTo>
                      <a:pt x="1385475" y="1069012"/>
                      <a:pt x="1367516" y="1100250"/>
                      <a:pt x="1358375" y="1127732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 rot="5528855">
                <a:off x="8131258" y="5602627"/>
                <a:ext cx="2113375" cy="2013437"/>
              </a:xfrm>
              <a:custGeom>
                <a:avLst/>
                <a:gdLst/>
                <a:ahLst/>
                <a:cxnLst/>
                <a:rect l="l" t="t" r="r" b="b"/>
                <a:pathLst>
                  <a:path w="2111891" h="2012023" extrusionOk="0">
                    <a:moveTo>
                      <a:pt x="892763" y="1244515"/>
                    </a:moveTo>
                    <a:cubicBezTo>
                      <a:pt x="898032" y="1240865"/>
                      <a:pt x="903087" y="1237215"/>
                      <a:pt x="908141" y="1233565"/>
                    </a:cubicBezTo>
                    <a:cubicBezTo>
                      <a:pt x="915669" y="1227983"/>
                      <a:pt x="923090" y="1222294"/>
                      <a:pt x="930187" y="1216282"/>
                    </a:cubicBezTo>
                    <a:cubicBezTo>
                      <a:pt x="937393" y="1210378"/>
                      <a:pt x="944383" y="1204152"/>
                      <a:pt x="951050" y="1197818"/>
                    </a:cubicBezTo>
                    <a:cubicBezTo>
                      <a:pt x="971268" y="1178603"/>
                      <a:pt x="989873" y="1157885"/>
                      <a:pt x="1008047" y="1137166"/>
                    </a:cubicBezTo>
                    <a:cubicBezTo>
                      <a:pt x="1010736" y="1134268"/>
                      <a:pt x="1010628" y="1129759"/>
                      <a:pt x="1007725" y="1127075"/>
                    </a:cubicBezTo>
                    <a:cubicBezTo>
                      <a:pt x="1004821" y="1124392"/>
                      <a:pt x="1000304" y="1124606"/>
                      <a:pt x="997616" y="1127397"/>
                    </a:cubicBezTo>
                    <a:cubicBezTo>
                      <a:pt x="981592" y="1143500"/>
                      <a:pt x="965031" y="1159172"/>
                      <a:pt x="948254" y="1174631"/>
                    </a:cubicBezTo>
                    <a:cubicBezTo>
                      <a:pt x="939866" y="1182252"/>
                      <a:pt x="931370" y="1189875"/>
                      <a:pt x="922874" y="1197282"/>
                    </a:cubicBezTo>
                    <a:cubicBezTo>
                      <a:pt x="914379" y="1204688"/>
                      <a:pt x="905883" y="1212203"/>
                      <a:pt x="897065" y="1219181"/>
                    </a:cubicBezTo>
                    <a:lnTo>
                      <a:pt x="860501" y="1247735"/>
                    </a:lnTo>
                    <a:cubicBezTo>
                      <a:pt x="856306" y="1250956"/>
                      <a:pt x="845445" y="1258363"/>
                      <a:pt x="842756" y="1260725"/>
                    </a:cubicBezTo>
                    <a:cubicBezTo>
                      <a:pt x="840498" y="1262872"/>
                      <a:pt x="839960" y="1264804"/>
                      <a:pt x="839852" y="1265555"/>
                    </a:cubicBezTo>
                    <a:cubicBezTo>
                      <a:pt x="839423" y="1269312"/>
                      <a:pt x="840713" y="1271889"/>
                      <a:pt x="844262" y="1273177"/>
                    </a:cubicBezTo>
                    <a:cubicBezTo>
                      <a:pt x="844907" y="1273392"/>
                      <a:pt x="847058" y="1274251"/>
                      <a:pt x="850606" y="1272641"/>
                    </a:cubicBezTo>
                    <a:cubicBezTo>
                      <a:pt x="851252" y="1272426"/>
                      <a:pt x="851897" y="1272104"/>
                      <a:pt x="852435" y="1271674"/>
                    </a:cubicBezTo>
                    <a:cubicBezTo>
                      <a:pt x="852220" y="1271674"/>
                      <a:pt x="852005" y="1271674"/>
                      <a:pt x="851682" y="1271352"/>
                    </a:cubicBezTo>
                    <a:cubicBezTo>
                      <a:pt x="851144" y="1270601"/>
                      <a:pt x="851897" y="1269635"/>
                      <a:pt x="853403" y="1268668"/>
                    </a:cubicBezTo>
                    <a:cubicBezTo>
                      <a:pt x="853295" y="1269527"/>
                      <a:pt x="853080" y="1270923"/>
                      <a:pt x="852650" y="1271460"/>
                    </a:cubicBezTo>
                    <a:cubicBezTo>
                      <a:pt x="853725" y="1270386"/>
                      <a:pt x="854478" y="1269098"/>
                      <a:pt x="854801" y="1267702"/>
                    </a:cubicBezTo>
                    <a:cubicBezTo>
                      <a:pt x="859210" y="1265126"/>
                      <a:pt x="866738" y="1262120"/>
                      <a:pt x="869426" y="1260295"/>
                    </a:cubicBezTo>
                    <a:cubicBezTo>
                      <a:pt x="877277" y="1255035"/>
                      <a:pt x="885128" y="1249882"/>
                      <a:pt x="892763" y="1244515"/>
                    </a:cubicBezTo>
                    <a:close/>
                    <a:moveTo>
                      <a:pt x="845229" y="1260081"/>
                    </a:moveTo>
                    <a:cubicBezTo>
                      <a:pt x="845229" y="1260188"/>
                      <a:pt x="845445" y="1260081"/>
                      <a:pt x="845552" y="1259973"/>
                    </a:cubicBezTo>
                    <a:cubicBezTo>
                      <a:pt x="846198" y="1259758"/>
                      <a:pt x="846842" y="1259651"/>
                      <a:pt x="847488" y="1259544"/>
                    </a:cubicBezTo>
                    <a:cubicBezTo>
                      <a:pt x="846198" y="1259114"/>
                      <a:pt x="844800" y="1258792"/>
                      <a:pt x="845229" y="1260081"/>
                    </a:cubicBezTo>
                    <a:close/>
                    <a:moveTo>
                      <a:pt x="885128" y="846036"/>
                    </a:moveTo>
                    <a:cubicBezTo>
                      <a:pt x="903624" y="853443"/>
                      <a:pt x="921476" y="861924"/>
                      <a:pt x="938253" y="871263"/>
                    </a:cubicBezTo>
                    <a:cubicBezTo>
                      <a:pt x="941587" y="872981"/>
                      <a:pt x="942985" y="877167"/>
                      <a:pt x="941264" y="880495"/>
                    </a:cubicBezTo>
                    <a:cubicBezTo>
                      <a:pt x="939436" y="883823"/>
                      <a:pt x="935349" y="885111"/>
                      <a:pt x="932015" y="883393"/>
                    </a:cubicBezTo>
                    <a:cubicBezTo>
                      <a:pt x="915132" y="875342"/>
                      <a:pt x="897387" y="868472"/>
                      <a:pt x="879105" y="862138"/>
                    </a:cubicBezTo>
                    <a:cubicBezTo>
                      <a:pt x="861253" y="855912"/>
                      <a:pt x="842864" y="850652"/>
                      <a:pt x="824474" y="845821"/>
                    </a:cubicBezTo>
                    <a:cubicBezTo>
                      <a:pt x="809634" y="841849"/>
                      <a:pt x="794793" y="838199"/>
                      <a:pt x="780059" y="835086"/>
                    </a:cubicBezTo>
                    <a:cubicBezTo>
                      <a:pt x="757046" y="830148"/>
                      <a:pt x="734247" y="826069"/>
                      <a:pt x="712308" y="823493"/>
                    </a:cubicBezTo>
                    <a:cubicBezTo>
                      <a:pt x="708437" y="823171"/>
                      <a:pt x="705533" y="819735"/>
                      <a:pt x="705856" y="815764"/>
                    </a:cubicBezTo>
                    <a:cubicBezTo>
                      <a:pt x="706179" y="811899"/>
                      <a:pt x="709620" y="809001"/>
                      <a:pt x="713599" y="809323"/>
                    </a:cubicBezTo>
                    <a:cubicBezTo>
                      <a:pt x="736182" y="810611"/>
                      <a:pt x="759734" y="812972"/>
                      <a:pt x="783501" y="817052"/>
                    </a:cubicBezTo>
                    <a:cubicBezTo>
                      <a:pt x="798879" y="819735"/>
                      <a:pt x="814258" y="823063"/>
                      <a:pt x="829421" y="827142"/>
                    </a:cubicBezTo>
                    <a:cubicBezTo>
                      <a:pt x="848456" y="832295"/>
                      <a:pt x="867061" y="838736"/>
                      <a:pt x="885128" y="846036"/>
                    </a:cubicBezTo>
                    <a:close/>
                    <a:moveTo>
                      <a:pt x="932015" y="992353"/>
                    </a:moveTo>
                    <a:cubicBezTo>
                      <a:pt x="936532" y="990957"/>
                      <a:pt x="971376" y="976894"/>
                      <a:pt x="986109" y="974210"/>
                    </a:cubicBezTo>
                    <a:cubicBezTo>
                      <a:pt x="986754" y="974210"/>
                      <a:pt x="987399" y="973888"/>
                      <a:pt x="988045" y="973781"/>
                    </a:cubicBezTo>
                    <a:cubicBezTo>
                      <a:pt x="987614" y="973459"/>
                      <a:pt x="987292" y="973137"/>
                      <a:pt x="987077" y="972922"/>
                    </a:cubicBezTo>
                    <a:cubicBezTo>
                      <a:pt x="987399" y="973244"/>
                      <a:pt x="987829" y="973459"/>
                      <a:pt x="988260" y="973674"/>
                    </a:cubicBezTo>
                    <a:cubicBezTo>
                      <a:pt x="988798" y="973566"/>
                      <a:pt x="989120" y="973566"/>
                      <a:pt x="989120" y="973888"/>
                    </a:cubicBezTo>
                    <a:lnTo>
                      <a:pt x="989120" y="973996"/>
                    </a:lnTo>
                    <a:cubicBezTo>
                      <a:pt x="991701" y="974962"/>
                      <a:pt x="994820" y="974103"/>
                      <a:pt x="996648" y="971849"/>
                    </a:cubicBezTo>
                    <a:cubicBezTo>
                      <a:pt x="999014" y="968843"/>
                      <a:pt x="998476" y="964549"/>
                      <a:pt x="995573" y="962187"/>
                    </a:cubicBezTo>
                    <a:cubicBezTo>
                      <a:pt x="994282" y="961221"/>
                      <a:pt x="992024" y="960255"/>
                      <a:pt x="988798" y="960255"/>
                    </a:cubicBezTo>
                    <a:cubicBezTo>
                      <a:pt x="986109" y="960255"/>
                      <a:pt x="981915" y="960899"/>
                      <a:pt x="976968" y="962187"/>
                    </a:cubicBezTo>
                    <a:cubicBezTo>
                      <a:pt x="959976" y="966481"/>
                      <a:pt x="932015" y="977109"/>
                      <a:pt x="927929" y="978290"/>
                    </a:cubicBezTo>
                    <a:cubicBezTo>
                      <a:pt x="923197" y="979578"/>
                      <a:pt x="918573" y="981188"/>
                      <a:pt x="913841" y="982584"/>
                    </a:cubicBezTo>
                    <a:cubicBezTo>
                      <a:pt x="914056" y="982047"/>
                      <a:pt x="915024" y="981403"/>
                      <a:pt x="915132" y="980973"/>
                    </a:cubicBezTo>
                    <a:cubicBezTo>
                      <a:pt x="915669" y="978934"/>
                      <a:pt x="915239" y="976787"/>
                      <a:pt x="913626" y="974747"/>
                    </a:cubicBezTo>
                    <a:cubicBezTo>
                      <a:pt x="912981" y="973888"/>
                      <a:pt x="911690" y="972815"/>
                      <a:pt x="909755" y="971956"/>
                    </a:cubicBezTo>
                    <a:cubicBezTo>
                      <a:pt x="906958" y="970883"/>
                      <a:pt x="900613" y="969809"/>
                      <a:pt x="897925" y="968736"/>
                    </a:cubicBezTo>
                    <a:lnTo>
                      <a:pt x="870609" y="958860"/>
                    </a:lnTo>
                    <a:lnTo>
                      <a:pt x="800815" y="933310"/>
                    </a:lnTo>
                    <a:cubicBezTo>
                      <a:pt x="782425" y="927192"/>
                      <a:pt x="764143" y="921287"/>
                      <a:pt x="745539" y="916135"/>
                    </a:cubicBezTo>
                    <a:cubicBezTo>
                      <a:pt x="726934" y="910874"/>
                      <a:pt x="708222" y="906366"/>
                      <a:pt x="689402" y="902287"/>
                    </a:cubicBezTo>
                    <a:cubicBezTo>
                      <a:pt x="651763" y="894128"/>
                      <a:pt x="613800" y="888331"/>
                      <a:pt x="575301" y="883823"/>
                    </a:cubicBezTo>
                    <a:cubicBezTo>
                      <a:pt x="571429" y="883286"/>
                      <a:pt x="567773" y="886077"/>
                      <a:pt x="567235" y="889941"/>
                    </a:cubicBezTo>
                    <a:cubicBezTo>
                      <a:pt x="566697" y="893806"/>
                      <a:pt x="569493" y="897456"/>
                      <a:pt x="573365" y="897993"/>
                    </a:cubicBezTo>
                    <a:cubicBezTo>
                      <a:pt x="611220" y="903790"/>
                      <a:pt x="648321" y="911519"/>
                      <a:pt x="685208" y="920429"/>
                    </a:cubicBezTo>
                    <a:cubicBezTo>
                      <a:pt x="703705" y="924830"/>
                      <a:pt x="722095" y="929661"/>
                      <a:pt x="740377" y="934599"/>
                    </a:cubicBezTo>
                    <a:cubicBezTo>
                      <a:pt x="758659" y="939644"/>
                      <a:pt x="776941" y="944797"/>
                      <a:pt x="795115" y="950594"/>
                    </a:cubicBezTo>
                    <a:lnTo>
                      <a:pt x="865555" y="973566"/>
                    </a:lnTo>
                    <a:lnTo>
                      <a:pt x="892978" y="982154"/>
                    </a:lnTo>
                    <a:cubicBezTo>
                      <a:pt x="894591" y="982691"/>
                      <a:pt x="898570" y="982584"/>
                      <a:pt x="901474" y="982906"/>
                    </a:cubicBezTo>
                    <a:cubicBezTo>
                      <a:pt x="901474" y="983120"/>
                      <a:pt x="901581" y="983228"/>
                      <a:pt x="901689" y="983443"/>
                    </a:cubicBezTo>
                    <a:cubicBezTo>
                      <a:pt x="902549" y="985053"/>
                      <a:pt x="904700" y="984409"/>
                      <a:pt x="906421" y="984838"/>
                    </a:cubicBezTo>
                    <a:cubicBezTo>
                      <a:pt x="881041" y="992245"/>
                      <a:pt x="855768" y="999760"/>
                      <a:pt x="830712" y="1008025"/>
                    </a:cubicBezTo>
                    <a:cubicBezTo>
                      <a:pt x="798557" y="1018546"/>
                      <a:pt x="766617" y="1029710"/>
                      <a:pt x="734784" y="1041196"/>
                    </a:cubicBezTo>
                    <a:cubicBezTo>
                      <a:pt x="648214" y="1072649"/>
                      <a:pt x="560675" y="1104210"/>
                      <a:pt x="473029" y="1135771"/>
                    </a:cubicBezTo>
                    <a:cubicBezTo>
                      <a:pt x="460877" y="1140172"/>
                      <a:pt x="448617" y="1144466"/>
                      <a:pt x="436465" y="1148760"/>
                    </a:cubicBezTo>
                    <a:cubicBezTo>
                      <a:pt x="436357" y="1148652"/>
                      <a:pt x="436465" y="1148652"/>
                      <a:pt x="436357" y="1148652"/>
                    </a:cubicBezTo>
                    <a:cubicBezTo>
                      <a:pt x="432808" y="1145754"/>
                      <a:pt x="414849" y="1138669"/>
                      <a:pt x="407429" y="1136200"/>
                    </a:cubicBezTo>
                    <a:cubicBezTo>
                      <a:pt x="399040" y="1133302"/>
                      <a:pt x="390652" y="1130618"/>
                      <a:pt x="382156" y="1128042"/>
                    </a:cubicBezTo>
                    <a:cubicBezTo>
                      <a:pt x="373661" y="1125465"/>
                      <a:pt x="365165" y="1123103"/>
                      <a:pt x="356562" y="1120956"/>
                    </a:cubicBezTo>
                    <a:cubicBezTo>
                      <a:pt x="339677" y="1116770"/>
                      <a:pt x="322578" y="1112905"/>
                      <a:pt x="305372" y="1109899"/>
                    </a:cubicBezTo>
                    <a:cubicBezTo>
                      <a:pt x="293972" y="1107860"/>
                      <a:pt x="282466" y="1106142"/>
                      <a:pt x="270958" y="1104747"/>
                    </a:cubicBezTo>
                    <a:cubicBezTo>
                      <a:pt x="242138" y="1101097"/>
                      <a:pt x="213101" y="1099057"/>
                      <a:pt x="184280" y="1097662"/>
                    </a:cubicBezTo>
                    <a:cubicBezTo>
                      <a:pt x="180409" y="1097447"/>
                      <a:pt x="176967" y="1100346"/>
                      <a:pt x="176645" y="1104317"/>
                    </a:cubicBezTo>
                    <a:cubicBezTo>
                      <a:pt x="176430" y="1108182"/>
                      <a:pt x="179333" y="1111617"/>
                      <a:pt x="183312" y="1111939"/>
                    </a:cubicBezTo>
                    <a:cubicBezTo>
                      <a:pt x="211596" y="1114730"/>
                      <a:pt x="239987" y="1118595"/>
                      <a:pt x="268270" y="1123103"/>
                    </a:cubicBezTo>
                    <a:cubicBezTo>
                      <a:pt x="279562" y="1124928"/>
                      <a:pt x="290854" y="1126968"/>
                      <a:pt x="302038" y="1128900"/>
                    </a:cubicBezTo>
                    <a:cubicBezTo>
                      <a:pt x="318922" y="1131799"/>
                      <a:pt x="335806" y="1134805"/>
                      <a:pt x="352475" y="1138454"/>
                    </a:cubicBezTo>
                    <a:cubicBezTo>
                      <a:pt x="360863" y="1140172"/>
                      <a:pt x="369251" y="1142212"/>
                      <a:pt x="377640" y="1144251"/>
                    </a:cubicBezTo>
                    <a:cubicBezTo>
                      <a:pt x="386028" y="1146398"/>
                      <a:pt x="394416" y="1148652"/>
                      <a:pt x="402804" y="1151014"/>
                    </a:cubicBezTo>
                    <a:cubicBezTo>
                      <a:pt x="406030" y="1151980"/>
                      <a:pt x="413021" y="1153483"/>
                      <a:pt x="418935" y="1155093"/>
                    </a:cubicBezTo>
                    <a:cubicBezTo>
                      <a:pt x="378715" y="1169478"/>
                      <a:pt x="338602" y="1183970"/>
                      <a:pt x="298382" y="1198033"/>
                    </a:cubicBezTo>
                    <a:cubicBezTo>
                      <a:pt x="200734" y="1232277"/>
                      <a:pt x="102871" y="1265341"/>
                      <a:pt x="5116" y="1295398"/>
                    </a:cubicBezTo>
                    <a:cubicBezTo>
                      <a:pt x="1352" y="1296472"/>
                      <a:pt x="-799" y="1300444"/>
                      <a:pt x="277" y="1304201"/>
                    </a:cubicBezTo>
                    <a:cubicBezTo>
                      <a:pt x="1460" y="1307958"/>
                      <a:pt x="5439" y="1310105"/>
                      <a:pt x="9203" y="1309031"/>
                    </a:cubicBezTo>
                    <a:cubicBezTo>
                      <a:pt x="107603" y="1280155"/>
                      <a:pt x="206111" y="1248702"/>
                      <a:pt x="304296" y="1215316"/>
                    </a:cubicBezTo>
                    <a:cubicBezTo>
                      <a:pt x="362906" y="1195349"/>
                      <a:pt x="421409" y="1174953"/>
                      <a:pt x="479589" y="1153912"/>
                    </a:cubicBezTo>
                    <a:cubicBezTo>
                      <a:pt x="499161" y="1146828"/>
                      <a:pt x="518411" y="1139528"/>
                      <a:pt x="537984" y="1132335"/>
                    </a:cubicBezTo>
                    <a:cubicBezTo>
                      <a:pt x="516583" y="1153161"/>
                      <a:pt x="494322" y="1173021"/>
                      <a:pt x="471308" y="1192129"/>
                    </a:cubicBezTo>
                    <a:cubicBezTo>
                      <a:pt x="456683" y="1204366"/>
                      <a:pt x="441734" y="1216389"/>
                      <a:pt x="426786" y="1228305"/>
                    </a:cubicBezTo>
                    <a:cubicBezTo>
                      <a:pt x="404310" y="1246232"/>
                      <a:pt x="381726" y="1264160"/>
                      <a:pt x="358712" y="1281336"/>
                    </a:cubicBezTo>
                    <a:cubicBezTo>
                      <a:pt x="354733" y="1284341"/>
                      <a:pt x="336129" y="1300873"/>
                      <a:pt x="318814" y="1313755"/>
                    </a:cubicBezTo>
                    <a:cubicBezTo>
                      <a:pt x="311824" y="1318908"/>
                      <a:pt x="305157" y="1323524"/>
                      <a:pt x="299780" y="1326207"/>
                    </a:cubicBezTo>
                    <a:cubicBezTo>
                      <a:pt x="297736" y="1327174"/>
                      <a:pt x="294833" y="1329428"/>
                      <a:pt x="294725" y="1328140"/>
                    </a:cubicBezTo>
                    <a:cubicBezTo>
                      <a:pt x="291499" y="1327174"/>
                      <a:pt x="287950" y="1328891"/>
                      <a:pt x="286659" y="1332111"/>
                    </a:cubicBezTo>
                    <a:cubicBezTo>
                      <a:pt x="285154" y="1335547"/>
                      <a:pt x="286875" y="1339519"/>
                      <a:pt x="290316" y="1341021"/>
                    </a:cubicBezTo>
                    <a:cubicBezTo>
                      <a:pt x="292144" y="1341773"/>
                      <a:pt x="294618" y="1342095"/>
                      <a:pt x="297521" y="1341666"/>
                    </a:cubicBezTo>
                    <a:cubicBezTo>
                      <a:pt x="301285" y="1341021"/>
                      <a:pt x="306555" y="1338874"/>
                      <a:pt x="312470" y="1335547"/>
                    </a:cubicBezTo>
                    <a:cubicBezTo>
                      <a:pt x="332795" y="1324275"/>
                      <a:pt x="363659" y="1299048"/>
                      <a:pt x="369036" y="1295291"/>
                    </a:cubicBezTo>
                    <a:cubicBezTo>
                      <a:pt x="388609" y="1281336"/>
                      <a:pt x="408289" y="1267165"/>
                      <a:pt x="427431" y="1252351"/>
                    </a:cubicBezTo>
                    <a:cubicBezTo>
                      <a:pt x="440121" y="1242475"/>
                      <a:pt x="452704" y="1232277"/>
                      <a:pt x="464963" y="1221865"/>
                    </a:cubicBezTo>
                    <a:cubicBezTo>
                      <a:pt x="495827" y="1195564"/>
                      <a:pt x="525079" y="1167653"/>
                      <a:pt x="552609" y="1138239"/>
                    </a:cubicBezTo>
                    <a:cubicBezTo>
                      <a:pt x="555405" y="1135449"/>
                      <a:pt x="555298" y="1130940"/>
                      <a:pt x="552502" y="1128256"/>
                    </a:cubicBezTo>
                    <a:cubicBezTo>
                      <a:pt x="551534" y="1127290"/>
                      <a:pt x="550136" y="1128578"/>
                      <a:pt x="548845" y="1128256"/>
                    </a:cubicBezTo>
                    <a:cubicBezTo>
                      <a:pt x="613048" y="1104639"/>
                      <a:pt x="677250" y="1080915"/>
                      <a:pt x="740699" y="1057406"/>
                    </a:cubicBezTo>
                    <a:cubicBezTo>
                      <a:pt x="772317" y="1045597"/>
                      <a:pt x="803934" y="1034111"/>
                      <a:pt x="835874" y="1023162"/>
                    </a:cubicBezTo>
                    <a:cubicBezTo>
                      <a:pt x="867598" y="1012212"/>
                      <a:pt x="899645" y="1001906"/>
                      <a:pt x="932015" y="992353"/>
                    </a:cubicBezTo>
                    <a:close/>
                    <a:moveTo>
                      <a:pt x="430657" y="1148652"/>
                    </a:moveTo>
                    <a:cubicBezTo>
                      <a:pt x="430765" y="1148652"/>
                      <a:pt x="430872" y="1148652"/>
                      <a:pt x="430872" y="1148652"/>
                    </a:cubicBezTo>
                    <a:cubicBezTo>
                      <a:pt x="430765" y="1147364"/>
                      <a:pt x="429797" y="1148008"/>
                      <a:pt x="428829" y="1148867"/>
                    </a:cubicBezTo>
                    <a:cubicBezTo>
                      <a:pt x="429367" y="1148760"/>
                      <a:pt x="430012" y="1148652"/>
                      <a:pt x="430657" y="1148652"/>
                    </a:cubicBezTo>
                    <a:close/>
                    <a:moveTo>
                      <a:pt x="988260" y="973674"/>
                    </a:moveTo>
                    <a:lnTo>
                      <a:pt x="989120" y="973996"/>
                    </a:lnTo>
                    <a:cubicBezTo>
                      <a:pt x="989012" y="974425"/>
                      <a:pt x="988475" y="974103"/>
                      <a:pt x="988045" y="973781"/>
                    </a:cubicBezTo>
                    <a:lnTo>
                      <a:pt x="988260" y="973674"/>
                    </a:lnTo>
                    <a:close/>
                    <a:moveTo>
                      <a:pt x="731558" y="1073508"/>
                    </a:moveTo>
                    <a:cubicBezTo>
                      <a:pt x="735107" y="1075333"/>
                      <a:pt x="736505" y="1079627"/>
                      <a:pt x="734677" y="1083169"/>
                    </a:cubicBezTo>
                    <a:cubicBezTo>
                      <a:pt x="719621" y="1114193"/>
                      <a:pt x="701231" y="1143714"/>
                      <a:pt x="680261" y="1171303"/>
                    </a:cubicBezTo>
                    <a:cubicBezTo>
                      <a:pt x="669829" y="1185151"/>
                      <a:pt x="658860" y="1198462"/>
                      <a:pt x="647246" y="1211237"/>
                    </a:cubicBezTo>
                    <a:cubicBezTo>
                      <a:pt x="635739" y="1224011"/>
                      <a:pt x="623587" y="1236356"/>
                      <a:pt x="611327" y="1248272"/>
                    </a:cubicBezTo>
                    <a:cubicBezTo>
                      <a:pt x="603261" y="1256108"/>
                      <a:pt x="595088" y="1263838"/>
                      <a:pt x="586593" y="1271245"/>
                    </a:cubicBezTo>
                    <a:cubicBezTo>
                      <a:pt x="578097" y="1278652"/>
                      <a:pt x="569278" y="1285844"/>
                      <a:pt x="560138" y="1292500"/>
                    </a:cubicBezTo>
                    <a:cubicBezTo>
                      <a:pt x="554115" y="1296901"/>
                      <a:pt x="539919" y="1301517"/>
                      <a:pt x="532069" y="1305489"/>
                    </a:cubicBezTo>
                    <a:cubicBezTo>
                      <a:pt x="532284" y="1306670"/>
                      <a:pt x="532177" y="1307958"/>
                      <a:pt x="531639" y="1309139"/>
                    </a:cubicBezTo>
                    <a:cubicBezTo>
                      <a:pt x="530133" y="1312574"/>
                      <a:pt x="526154" y="1314184"/>
                      <a:pt x="522713" y="1312789"/>
                    </a:cubicBezTo>
                    <a:cubicBezTo>
                      <a:pt x="519164" y="1311393"/>
                      <a:pt x="517551" y="1309139"/>
                      <a:pt x="516798" y="1307529"/>
                    </a:cubicBezTo>
                    <a:cubicBezTo>
                      <a:pt x="515830" y="1305382"/>
                      <a:pt x="515830" y="1303235"/>
                      <a:pt x="516690" y="1300981"/>
                    </a:cubicBezTo>
                    <a:cubicBezTo>
                      <a:pt x="517551" y="1298726"/>
                      <a:pt x="520670" y="1295613"/>
                      <a:pt x="525616" y="1292929"/>
                    </a:cubicBezTo>
                    <a:cubicBezTo>
                      <a:pt x="532929" y="1288958"/>
                      <a:pt x="545404" y="1284449"/>
                      <a:pt x="550566" y="1280155"/>
                    </a:cubicBezTo>
                    <a:cubicBezTo>
                      <a:pt x="557449" y="1274680"/>
                      <a:pt x="563901" y="1268991"/>
                      <a:pt x="570354" y="1263086"/>
                    </a:cubicBezTo>
                    <a:cubicBezTo>
                      <a:pt x="580032" y="1254176"/>
                      <a:pt x="589281" y="1244944"/>
                      <a:pt x="598422" y="1235498"/>
                    </a:cubicBezTo>
                    <a:cubicBezTo>
                      <a:pt x="612510" y="1221113"/>
                      <a:pt x="626168" y="1206084"/>
                      <a:pt x="639610" y="1190841"/>
                    </a:cubicBezTo>
                    <a:cubicBezTo>
                      <a:pt x="652946" y="1175597"/>
                      <a:pt x="665850" y="1160139"/>
                      <a:pt x="678003" y="1144036"/>
                    </a:cubicBezTo>
                    <a:cubicBezTo>
                      <a:pt x="694241" y="1122567"/>
                      <a:pt x="709297" y="1100238"/>
                      <a:pt x="721987" y="1076621"/>
                    </a:cubicBezTo>
                    <a:cubicBezTo>
                      <a:pt x="723708" y="1073186"/>
                      <a:pt x="728009" y="1071791"/>
                      <a:pt x="731558" y="1073508"/>
                    </a:cubicBezTo>
                    <a:close/>
                    <a:moveTo>
                      <a:pt x="845122" y="1209841"/>
                    </a:moveTo>
                    <a:cubicBezTo>
                      <a:pt x="836734" y="1219288"/>
                      <a:pt x="828238" y="1228520"/>
                      <a:pt x="819635" y="1237752"/>
                    </a:cubicBezTo>
                    <a:cubicBezTo>
                      <a:pt x="816946" y="1240758"/>
                      <a:pt x="811999" y="1243978"/>
                      <a:pt x="806837" y="1246984"/>
                    </a:cubicBezTo>
                    <a:cubicBezTo>
                      <a:pt x="803934" y="1248702"/>
                      <a:pt x="800923" y="1250312"/>
                      <a:pt x="798772" y="1251922"/>
                    </a:cubicBezTo>
                    <a:cubicBezTo>
                      <a:pt x="799417" y="1253747"/>
                      <a:pt x="799309" y="1255679"/>
                      <a:pt x="798342" y="1257504"/>
                    </a:cubicBezTo>
                    <a:cubicBezTo>
                      <a:pt x="796513" y="1260725"/>
                      <a:pt x="792319" y="1261905"/>
                      <a:pt x="788985" y="1260081"/>
                    </a:cubicBezTo>
                    <a:cubicBezTo>
                      <a:pt x="785974" y="1258578"/>
                      <a:pt x="784576" y="1256323"/>
                      <a:pt x="783931" y="1254391"/>
                    </a:cubicBezTo>
                    <a:cubicBezTo>
                      <a:pt x="782856" y="1251385"/>
                      <a:pt x="783501" y="1247628"/>
                      <a:pt x="786727" y="1243871"/>
                    </a:cubicBezTo>
                    <a:cubicBezTo>
                      <a:pt x="791029" y="1239040"/>
                      <a:pt x="803611" y="1232921"/>
                      <a:pt x="808128" y="1227554"/>
                    </a:cubicBezTo>
                    <a:cubicBezTo>
                      <a:pt x="814796" y="1219610"/>
                      <a:pt x="821463" y="1211666"/>
                      <a:pt x="828130" y="1203615"/>
                    </a:cubicBezTo>
                    <a:cubicBezTo>
                      <a:pt x="834690" y="1195564"/>
                      <a:pt x="841251" y="1187513"/>
                      <a:pt x="847703" y="1179354"/>
                    </a:cubicBezTo>
                    <a:cubicBezTo>
                      <a:pt x="859748" y="1164111"/>
                      <a:pt x="871147" y="1148545"/>
                      <a:pt x="882331" y="1132765"/>
                    </a:cubicBezTo>
                    <a:cubicBezTo>
                      <a:pt x="893516" y="1117092"/>
                      <a:pt x="904377" y="1101097"/>
                      <a:pt x="914379" y="1084672"/>
                    </a:cubicBezTo>
                    <a:cubicBezTo>
                      <a:pt x="927821" y="1062881"/>
                      <a:pt x="940081" y="1040337"/>
                      <a:pt x="950512" y="1016613"/>
                    </a:cubicBezTo>
                    <a:cubicBezTo>
                      <a:pt x="952018" y="1012963"/>
                      <a:pt x="956212" y="1011246"/>
                      <a:pt x="959869" y="1012749"/>
                    </a:cubicBezTo>
                    <a:cubicBezTo>
                      <a:pt x="963418" y="1014252"/>
                      <a:pt x="965246" y="1018438"/>
                      <a:pt x="963740" y="1022088"/>
                    </a:cubicBezTo>
                    <a:cubicBezTo>
                      <a:pt x="951696" y="1053219"/>
                      <a:pt x="937070" y="1082740"/>
                      <a:pt x="919863" y="1110866"/>
                    </a:cubicBezTo>
                    <a:cubicBezTo>
                      <a:pt x="913088" y="1122137"/>
                      <a:pt x="905775" y="1133194"/>
                      <a:pt x="898140" y="1143929"/>
                    </a:cubicBezTo>
                    <a:cubicBezTo>
                      <a:pt x="886741" y="1160032"/>
                      <a:pt x="874373" y="1175382"/>
                      <a:pt x="861683" y="1190733"/>
                    </a:cubicBezTo>
                    <a:cubicBezTo>
                      <a:pt x="856199" y="1197174"/>
                      <a:pt x="850714" y="1203508"/>
                      <a:pt x="845122" y="1209841"/>
                    </a:cubicBezTo>
                    <a:close/>
                    <a:moveTo>
                      <a:pt x="686068" y="1049999"/>
                    </a:moveTo>
                    <a:cubicBezTo>
                      <a:pt x="686176" y="1050428"/>
                      <a:pt x="686391" y="1050750"/>
                      <a:pt x="686606" y="1051072"/>
                    </a:cubicBezTo>
                    <a:cubicBezTo>
                      <a:pt x="686283" y="1051394"/>
                      <a:pt x="685961" y="1050750"/>
                      <a:pt x="685853" y="1049999"/>
                    </a:cubicBezTo>
                    <a:lnTo>
                      <a:pt x="686068" y="1049999"/>
                    </a:lnTo>
                    <a:close/>
                    <a:moveTo>
                      <a:pt x="314298" y="988703"/>
                    </a:moveTo>
                    <a:cubicBezTo>
                      <a:pt x="310319" y="988488"/>
                      <a:pt x="307308" y="985267"/>
                      <a:pt x="307415" y="981296"/>
                    </a:cubicBezTo>
                    <a:cubicBezTo>
                      <a:pt x="307630" y="977323"/>
                      <a:pt x="310857" y="974318"/>
                      <a:pt x="314835" y="974425"/>
                    </a:cubicBezTo>
                    <a:cubicBezTo>
                      <a:pt x="363122" y="975499"/>
                      <a:pt x="410978" y="978183"/>
                      <a:pt x="458511" y="984194"/>
                    </a:cubicBezTo>
                    <a:cubicBezTo>
                      <a:pt x="477653" y="986556"/>
                      <a:pt x="496688" y="989454"/>
                      <a:pt x="515615" y="992889"/>
                    </a:cubicBezTo>
                    <a:cubicBezTo>
                      <a:pt x="543899" y="998149"/>
                      <a:pt x="571967" y="1004805"/>
                      <a:pt x="600035" y="1012319"/>
                    </a:cubicBezTo>
                    <a:cubicBezTo>
                      <a:pt x="605735" y="1013822"/>
                      <a:pt x="651225" y="1023591"/>
                      <a:pt x="676820" y="1032072"/>
                    </a:cubicBezTo>
                    <a:cubicBezTo>
                      <a:pt x="685853" y="1034970"/>
                      <a:pt x="692736" y="1038083"/>
                      <a:pt x="695425" y="1040445"/>
                    </a:cubicBezTo>
                    <a:cubicBezTo>
                      <a:pt x="697683" y="1042270"/>
                      <a:pt x="698651" y="1044309"/>
                      <a:pt x="698973" y="1045920"/>
                    </a:cubicBezTo>
                    <a:cubicBezTo>
                      <a:pt x="699726" y="1049569"/>
                      <a:pt x="697253" y="1053219"/>
                      <a:pt x="693596" y="1053971"/>
                    </a:cubicBezTo>
                    <a:cubicBezTo>
                      <a:pt x="690800" y="1054507"/>
                      <a:pt x="688112" y="1053326"/>
                      <a:pt x="686606" y="1051072"/>
                    </a:cubicBezTo>
                    <a:lnTo>
                      <a:pt x="686714" y="1050965"/>
                    </a:lnTo>
                    <a:cubicBezTo>
                      <a:pt x="687036" y="1050643"/>
                      <a:pt x="686714" y="1050321"/>
                      <a:pt x="686068" y="1049999"/>
                    </a:cubicBezTo>
                    <a:cubicBezTo>
                      <a:pt x="685853" y="1049569"/>
                      <a:pt x="685638" y="1049140"/>
                      <a:pt x="685530" y="1048603"/>
                    </a:cubicBezTo>
                    <a:cubicBezTo>
                      <a:pt x="685638" y="1048818"/>
                      <a:pt x="685746" y="1049462"/>
                      <a:pt x="685853" y="1049999"/>
                    </a:cubicBezTo>
                    <a:cubicBezTo>
                      <a:pt x="684670" y="1049569"/>
                      <a:pt x="682950" y="1049140"/>
                      <a:pt x="681552" y="1048603"/>
                    </a:cubicBezTo>
                    <a:cubicBezTo>
                      <a:pt x="659828" y="1040659"/>
                      <a:pt x="602186" y="1030569"/>
                      <a:pt x="595733" y="1028958"/>
                    </a:cubicBezTo>
                    <a:cubicBezTo>
                      <a:pt x="567988" y="1022196"/>
                      <a:pt x="540135" y="1016720"/>
                      <a:pt x="512174" y="1011783"/>
                    </a:cubicBezTo>
                    <a:cubicBezTo>
                      <a:pt x="493462" y="1008562"/>
                      <a:pt x="474749" y="1005556"/>
                      <a:pt x="456037" y="1002873"/>
                    </a:cubicBezTo>
                    <a:cubicBezTo>
                      <a:pt x="409149" y="996110"/>
                      <a:pt x="362046" y="991279"/>
                      <a:pt x="314298" y="988703"/>
                    </a:cubicBezTo>
                    <a:close/>
                    <a:moveTo>
                      <a:pt x="1328843" y="1253962"/>
                    </a:moveTo>
                    <a:cubicBezTo>
                      <a:pt x="1329166" y="1256431"/>
                      <a:pt x="1329489" y="1262764"/>
                      <a:pt x="1329489" y="1264589"/>
                    </a:cubicBezTo>
                    <a:cubicBezTo>
                      <a:pt x="1329489" y="1266092"/>
                      <a:pt x="1329273" y="1266951"/>
                      <a:pt x="1329273" y="1267058"/>
                    </a:cubicBezTo>
                    <a:cubicBezTo>
                      <a:pt x="1328520" y="1269742"/>
                      <a:pt x="1326907" y="1270815"/>
                      <a:pt x="1326047" y="1271245"/>
                    </a:cubicBezTo>
                    <a:cubicBezTo>
                      <a:pt x="1324004" y="1272318"/>
                      <a:pt x="1321961" y="1272533"/>
                      <a:pt x="1319810" y="1271567"/>
                    </a:cubicBezTo>
                    <a:cubicBezTo>
                      <a:pt x="1318950" y="1271138"/>
                      <a:pt x="1317551" y="1270386"/>
                      <a:pt x="1316583" y="1268561"/>
                    </a:cubicBezTo>
                    <a:cubicBezTo>
                      <a:pt x="1316476" y="1268239"/>
                      <a:pt x="1316046" y="1267702"/>
                      <a:pt x="1315938" y="1266521"/>
                    </a:cubicBezTo>
                    <a:lnTo>
                      <a:pt x="1315723" y="1265126"/>
                    </a:lnTo>
                    <a:cubicBezTo>
                      <a:pt x="1316261" y="1265126"/>
                      <a:pt x="1316368" y="1264267"/>
                      <a:pt x="1316261" y="1263194"/>
                    </a:cubicBezTo>
                    <a:cubicBezTo>
                      <a:pt x="1316153" y="1263301"/>
                      <a:pt x="1316046" y="1263408"/>
                      <a:pt x="1316046" y="1263516"/>
                    </a:cubicBezTo>
                    <a:cubicBezTo>
                      <a:pt x="1316046" y="1263516"/>
                      <a:pt x="1315831" y="1263731"/>
                      <a:pt x="1315723" y="1263945"/>
                    </a:cubicBezTo>
                    <a:cubicBezTo>
                      <a:pt x="1315831" y="1263408"/>
                      <a:pt x="1315938" y="1262872"/>
                      <a:pt x="1316153" y="1262335"/>
                    </a:cubicBezTo>
                    <a:cubicBezTo>
                      <a:pt x="1315831" y="1260188"/>
                      <a:pt x="1314970" y="1257397"/>
                      <a:pt x="1314755" y="1256216"/>
                    </a:cubicBezTo>
                    <a:lnTo>
                      <a:pt x="1309593" y="1234639"/>
                    </a:lnTo>
                    <a:cubicBezTo>
                      <a:pt x="1306905" y="1224441"/>
                      <a:pt x="1303571" y="1214350"/>
                      <a:pt x="1299807" y="1204474"/>
                    </a:cubicBezTo>
                    <a:cubicBezTo>
                      <a:pt x="1296043" y="1194598"/>
                      <a:pt x="1291956" y="1184722"/>
                      <a:pt x="1287547" y="1175060"/>
                    </a:cubicBezTo>
                    <a:cubicBezTo>
                      <a:pt x="1280772" y="1160032"/>
                      <a:pt x="1273460" y="1146613"/>
                      <a:pt x="1265824" y="1134053"/>
                    </a:cubicBezTo>
                    <a:cubicBezTo>
                      <a:pt x="1257543" y="1120419"/>
                      <a:pt x="1248833" y="1107967"/>
                      <a:pt x="1239261" y="1096052"/>
                    </a:cubicBezTo>
                    <a:cubicBezTo>
                      <a:pt x="1220764" y="1072864"/>
                      <a:pt x="1199363" y="1051824"/>
                      <a:pt x="1173768" y="1028743"/>
                    </a:cubicBezTo>
                    <a:cubicBezTo>
                      <a:pt x="1170757" y="1026167"/>
                      <a:pt x="1170435" y="1021766"/>
                      <a:pt x="1173016" y="1018760"/>
                    </a:cubicBezTo>
                    <a:cubicBezTo>
                      <a:pt x="1175597" y="1015754"/>
                      <a:pt x="1180114" y="1015433"/>
                      <a:pt x="1183125" y="1018009"/>
                    </a:cubicBezTo>
                    <a:cubicBezTo>
                      <a:pt x="1210547" y="1040445"/>
                      <a:pt x="1233777" y="1060949"/>
                      <a:pt x="1253672" y="1084243"/>
                    </a:cubicBezTo>
                    <a:cubicBezTo>
                      <a:pt x="1264103" y="1096588"/>
                      <a:pt x="1273674" y="1109577"/>
                      <a:pt x="1282385" y="1124069"/>
                    </a:cubicBezTo>
                    <a:cubicBezTo>
                      <a:pt x="1290343" y="1137381"/>
                      <a:pt x="1297441" y="1151873"/>
                      <a:pt x="1304109" y="1167868"/>
                    </a:cubicBezTo>
                    <a:cubicBezTo>
                      <a:pt x="1308410" y="1178066"/>
                      <a:pt x="1312282" y="1188372"/>
                      <a:pt x="1315831" y="1198892"/>
                    </a:cubicBezTo>
                    <a:cubicBezTo>
                      <a:pt x="1319272" y="1209412"/>
                      <a:pt x="1322283" y="1220147"/>
                      <a:pt x="1324541" y="1230989"/>
                    </a:cubicBezTo>
                    <a:lnTo>
                      <a:pt x="1328843" y="1253962"/>
                    </a:lnTo>
                    <a:close/>
                    <a:moveTo>
                      <a:pt x="1406381" y="789463"/>
                    </a:moveTo>
                    <a:cubicBezTo>
                      <a:pt x="1407133" y="789356"/>
                      <a:pt x="1407886" y="789356"/>
                      <a:pt x="1408639" y="789463"/>
                    </a:cubicBezTo>
                    <a:cubicBezTo>
                      <a:pt x="1412403" y="790215"/>
                      <a:pt x="1414769" y="793864"/>
                      <a:pt x="1414016" y="797514"/>
                    </a:cubicBezTo>
                    <a:cubicBezTo>
                      <a:pt x="1414016" y="797944"/>
                      <a:pt x="1411865" y="802774"/>
                      <a:pt x="1405735" y="803204"/>
                    </a:cubicBezTo>
                    <a:cubicBezTo>
                      <a:pt x="1401541" y="803418"/>
                      <a:pt x="1391217" y="803741"/>
                      <a:pt x="1390142" y="803848"/>
                    </a:cubicBezTo>
                    <a:cubicBezTo>
                      <a:pt x="1385302" y="804492"/>
                      <a:pt x="1380463" y="805351"/>
                      <a:pt x="1375731" y="806424"/>
                    </a:cubicBezTo>
                    <a:cubicBezTo>
                      <a:pt x="1368418" y="807927"/>
                      <a:pt x="1361213" y="809967"/>
                      <a:pt x="1354116" y="812006"/>
                    </a:cubicBezTo>
                    <a:cubicBezTo>
                      <a:pt x="1342071" y="815441"/>
                      <a:pt x="1329489" y="819199"/>
                      <a:pt x="1316691" y="823171"/>
                    </a:cubicBezTo>
                    <a:cubicBezTo>
                      <a:pt x="1304539" y="826821"/>
                      <a:pt x="1292279" y="830685"/>
                      <a:pt x="1280450" y="835408"/>
                    </a:cubicBezTo>
                    <a:cubicBezTo>
                      <a:pt x="1264426" y="841634"/>
                      <a:pt x="1249262" y="848934"/>
                      <a:pt x="1236250" y="858811"/>
                    </a:cubicBezTo>
                    <a:cubicBezTo>
                      <a:pt x="1233131" y="861280"/>
                      <a:pt x="1228615" y="860850"/>
                      <a:pt x="1226141" y="857737"/>
                    </a:cubicBezTo>
                    <a:cubicBezTo>
                      <a:pt x="1223668" y="854731"/>
                      <a:pt x="1224098" y="850222"/>
                      <a:pt x="1227217" y="847754"/>
                    </a:cubicBezTo>
                    <a:cubicBezTo>
                      <a:pt x="1240552" y="835945"/>
                      <a:pt x="1256360" y="826391"/>
                      <a:pt x="1273352" y="818662"/>
                    </a:cubicBezTo>
                    <a:cubicBezTo>
                      <a:pt x="1285504" y="813187"/>
                      <a:pt x="1298301" y="808571"/>
                      <a:pt x="1311099" y="804707"/>
                    </a:cubicBezTo>
                    <a:cubicBezTo>
                      <a:pt x="1324112" y="800842"/>
                      <a:pt x="1337231" y="797836"/>
                      <a:pt x="1349599" y="794938"/>
                    </a:cubicBezTo>
                    <a:cubicBezTo>
                      <a:pt x="1356051" y="793435"/>
                      <a:pt x="1362396" y="792039"/>
                      <a:pt x="1368956" y="791073"/>
                    </a:cubicBezTo>
                    <a:cubicBezTo>
                      <a:pt x="1375516" y="790000"/>
                      <a:pt x="1382184" y="789141"/>
                      <a:pt x="1388851" y="788819"/>
                    </a:cubicBezTo>
                    <a:cubicBezTo>
                      <a:pt x="1389927" y="788819"/>
                      <a:pt x="1398960" y="789248"/>
                      <a:pt x="1404015" y="789356"/>
                    </a:cubicBezTo>
                    <a:cubicBezTo>
                      <a:pt x="1403584" y="789892"/>
                      <a:pt x="1403154" y="790537"/>
                      <a:pt x="1402724" y="791181"/>
                    </a:cubicBezTo>
                    <a:cubicBezTo>
                      <a:pt x="1403584" y="790322"/>
                      <a:pt x="1404768" y="789785"/>
                      <a:pt x="1405950" y="789463"/>
                    </a:cubicBezTo>
                    <a:cubicBezTo>
                      <a:pt x="1405735" y="789463"/>
                      <a:pt x="1405520" y="789463"/>
                      <a:pt x="1405413" y="789463"/>
                    </a:cubicBezTo>
                    <a:lnTo>
                      <a:pt x="1404015" y="789356"/>
                    </a:lnTo>
                    <a:cubicBezTo>
                      <a:pt x="1405198" y="787960"/>
                      <a:pt x="1406273" y="787316"/>
                      <a:pt x="1406381" y="789463"/>
                    </a:cubicBezTo>
                    <a:close/>
                    <a:moveTo>
                      <a:pt x="1062678" y="635310"/>
                    </a:moveTo>
                    <a:cubicBezTo>
                      <a:pt x="1063431" y="610942"/>
                      <a:pt x="1063646" y="586359"/>
                      <a:pt x="1062678" y="563064"/>
                    </a:cubicBezTo>
                    <a:cubicBezTo>
                      <a:pt x="1061603" y="536871"/>
                      <a:pt x="1059344" y="512396"/>
                      <a:pt x="1055366" y="491463"/>
                    </a:cubicBezTo>
                    <a:cubicBezTo>
                      <a:pt x="1054505" y="487813"/>
                      <a:pt x="1056871" y="484163"/>
                      <a:pt x="1060528" y="483411"/>
                    </a:cubicBezTo>
                    <a:cubicBezTo>
                      <a:pt x="1064184" y="482553"/>
                      <a:pt x="1067840" y="484914"/>
                      <a:pt x="1068701" y="488564"/>
                    </a:cubicBezTo>
                    <a:cubicBezTo>
                      <a:pt x="1073862" y="509927"/>
                      <a:pt x="1077734" y="535046"/>
                      <a:pt x="1079885" y="561991"/>
                    </a:cubicBezTo>
                    <a:cubicBezTo>
                      <a:pt x="1081713" y="585822"/>
                      <a:pt x="1082573" y="610942"/>
                      <a:pt x="1081928" y="635847"/>
                    </a:cubicBezTo>
                    <a:cubicBezTo>
                      <a:pt x="1081391" y="656029"/>
                      <a:pt x="1079993" y="675888"/>
                      <a:pt x="1077842" y="694889"/>
                    </a:cubicBezTo>
                    <a:cubicBezTo>
                      <a:pt x="1074185" y="728704"/>
                      <a:pt x="1068163" y="759405"/>
                      <a:pt x="1061280" y="782378"/>
                    </a:cubicBezTo>
                    <a:cubicBezTo>
                      <a:pt x="1060312" y="786135"/>
                      <a:pt x="1056333" y="788390"/>
                      <a:pt x="1052569" y="787316"/>
                    </a:cubicBezTo>
                    <a:cubicBezTo>
                      <a:pt x="1048698" y="786242"/>
                      <a:pt x="1046547" y="782378"/>
                      <a:pt x="1047515" y="778621"/>
                    </a:cubicBezTo>
                    <a:cubicBezTo>
                      <a:pt x="1053215" y="756078"/>
                      <a:pt x="1057086" y="726020"/>
                      <a:pt x="1059667" y="693171"/>
                    </a:cubicBezTo>
                    <a:cubicBezTo>
                      <a:pt x="1061065" y="674492"/>
                      <a:pt x="1062033" y="655062"/>
                      <a:pt x="1062678" y="635310"/>
                    </a:cubicBezTo>
                    <a:close/>
                    <a:moveTo>
                      <a:pt x="1088166" y="1463936"/>
                    </a:moveTo>
                    <a:cubicBezTo>
                      <a:pt x="1082143" y="1541549"/>
                      <a:pt x="1075046" y="1619162"/>
                      <a:pt x="1067840" y="1696776"/>
                    </a:cubicBezTo>
                    <a:cubicBezTo>
                      <a:pt x="1066442" y="1711590"/>
                      <a:pt x="1064829" y="1726189"/>
                      <a:pt x="1063001" y="1740896"/>
                    </a:cubicBezTo>
                    <a:cubicBezTo>
                      <a:pt x="1056011" y="1799294"/>
                      <a:pt x="1046870" y="1857370"/>
                      <a:pt x="1041278" y="1915982"/>
                    </a:cubicBezTo>
                    <a:cubicBezTo>
                      <a:pt x="1039772" y="1931763"/>
                      <a:pt x="1033319" y="1956882"/>
                      <a:pt x="1031491" y="1978674"/>
                    </a:cubicBezTo>
                    <a:cubicBezTo>
                      <a:pt x="1030631" y="1987906"/>
                      <a:pt x="1030631" y="1996494"/>
                      <a:pt x="1032674" y="2003257"/>
                    </a:cubicBezTo>
                    <a:cubicBezTo>
                      <a:pt x="1033750" y="2006799"/>
                      <a:pt x="1031706" y="2010664"/>
                      <a:pt x="1028050" y="2011737"/>
                    </a:cubicBezTo>
                    <a:cubicBezTo>
                      <a:pt x="1024393" y="2012811"/>
                      <a:pt x="1020629" y="2010771"/>
                      <a:pt x="1019554" y="2007121"/>
                    </a:cubicBezTo>
                    <a:cubicBezTo>
                      <a:pt x="1017081" y="1999070"/>
                      <a:pt x="1016651" y="1988765"/>
                      <a:pt x="1017403" y="1977600"/>
                    </a:cubicBezTo>
                    <a:cubicBezTo>
                      <a:pt x="1018909" y="1955809"/>
                      <a:pt x="1024931" y="1930474"/>
                      <a:pt x="1026222" y="1914587"/>
                    </a:cubicBezTo>
                    <a:cubicBezTo>
                      <a:pt x="1027512" y="1899880"/>
                      <a:pt x="1028910" y="1885173"/>
                      <a:pt x="1030416" y="1870466"/>
                    </a:cubicBezTo>
                    <a:cubicBezTo>
                      <a:pt x="1036653" y="1812068"/>
                      <a:pt x="1045042" y="1753885"/>
                      <a:pt x="1049988" y="1695273"/>
                    </a:cubicBezTo>
                    <a:cubicBezTo>
                      <a:pt x="1053968" y="1648683"/>
                      <a:pt x="1057624" y="1602094"/>
                      <a:pt x="1061495" y="1555505"/>
                    </a:cubicBezTo>
                    <a:cubicBezTo>
                      <a:pt x="1063431" y="1530922"/>
                      <a:pt x="1065367" y="1506446"/>
                      <a:pt x="1067410" y="1481863"/>
                    </a:cubicBezTo>
                    <a:cubicBezTo>
                      <a:pt x="1066657" y="1483903"/>
                      <a:pt x="1065474" y="1486265"/>
                      <a:pt x="1062356" y="1489056"/>
                    </a:cubicBezTo>
                    <a:cubicBezTo>
                      <a:pt x="1057516" y="1493135"/>
                      <a:pt x="1048913" y="1498610"/>
                      <a:pt x="1045579" y="1502582"/>
                    </a:cubicBezTo>
                    <a:lnTo>
                      <a:pt x="1005896" y="1549815"/>
                    </a:lnTo>
                    <a:cubicBezTo>
                      <a:pt x="994174" y="1563341"/>
                      <a:pt x="982990" y="1577082"/>
                      <a:pt x="972021" y="1590822"/>
                    </a:cubicBezTo>
                    <a:cubicBezTo>
                      <a:pt x="960944" y="1604670"/>
                      <a:pt x="950083" y="1618626"/>
                      <a:pt x="939758" y="1632903"/>
                    </a:cubicBezTo>
                    <a:cubicBezTo>
                      <a:pt x="926208" y="1651904"/>
                      <a:pt x="913303" y="1671442"/>
                      <a:pt x="901689" y="1692267"/>
                    </a:cubicBezTo>
                    <a:cubicBezTo>
                      <a:pt x="899860" y="1695702"/>
                      <a:pt x="895452" y="1697098"/>
                      <a:pt x="892010" y="1695273"/>
                    </a:cubicBezTo>
                    <a:cubicBezTo>
                      <a:pt x="888569" y="1693448"/>
                      <a:pt x="887171" y="1689154"/>
                      <a:pt x="888999" y="1685612"/>
                    </a:cubicBezTo>
                    <a:cubicBezTo>
                      <a:pt x="902549" y="1658130"/>
                      <a:pt x="917928" y="1632366"/>
                      <a:pt x="935242" y="1607783"/>
                    </a:cubicBezTo>
                    <a:cubicBezTo>
                      <a:pt x="943845" y="1595439"/>
                      <a:pt x="952986" y="1583523"/>
                      <a:pt x="962557" y="1571822"/>
                    </a:cubicBezTo>
                    <a:cubicBezTo>
                      <a:pt x="972021" y="1560228"/>
                      <a:pt x="982022" y="1549064"/>
                      <a:pt x="992239" y="1537792"/>
                    </a:cubicBezTo>
                    <a:lnTo>
                      <a:pt x="1033965" y="1492383"/>
                    </a:lnTo>
                    <a:cubicBezTo>
                      <a:pt x="1037836" y="1488304"/>
                      <a:pt x="1047192" y="1482937"/>
                      <a:pt x="1052677" y="1478750"/>
                    </a:cubicBezTo>
                    <a:cubicBezTo>
                      <a:pt x="1052462" y="1477891"/>
                      <a:pt x="1052462" y="1477033"/>
                      <a:pt x="1052677" y="1476174"/>
                    </a:cubicBezTo>
                    <a:cubicBezTo>
                      <a:pt x="1053322" y="1472524"/>
                      <a:pt x="1056871" y="1470055"/>
                      <a:pt x="1060635" y="1470699"/>
                    </a:cubicBezTo>
                    <a:cubicBezTo>
                      <a:pt x="1064076" y="1471236"/>
                      <a:pt x="1065905" y="1472953"/>
                      <a:pt x="1066872" y="1474349"/>
                    </a:cubicBezTo>
                    <a:cubicBezTo>
                      <a:pt x="1067625" y="1475315"/>
                      <a:pt x="1067518" y="1476603"/>
                      <a:pt x="1067733" y="1477784"/>
                    </a:cubicBezTo>
                    <a:cubicBezTo>
                      <a:pt x="1069346" y="1457173"/>
                      <a:pt x="1071067" y="1436562"/>
                      <a:pt x="1072680" y="1415844"/>
                    </a:cubicBezTo>
                    <a:cubicBezTo>
                      <a:pt x="1077519" y="1353689"/>
                      <a:pt x="1082358" y="1291641"/>
                      <a:pt x="1086660" y="1229486"/>
                    </a:cubicBezTo>
                    <a:cubicBezTo>
                      <a:pt x="1089994" y="1182897"/>
                      <a:pt x="1089456" y="1135556"/>
                      <a:pt x="1091607" y="1088644"/>
                    </a:cubicBezTo>
                    <a:cubicBezTo>
                      <a:pt x="1092575" y="1068248"/>
                      <a:pt x="1093973" y="1047959"/>
                      <a:pt x="1096339" y="1027777"/>
                    </a:cubicBezTo>
                    <a:cubicBezTo>
                      <a:pt x="1096769" y="1023913"/>
                      <a:pt x="1100318" y="1021122"/>
                      <a:pt x="1104297" y="1021551"/>
                    </a:cubicBezTo>
                    <a:cubicBezTo>
                      <a:pt x="1108168" y="1021981"/>
                      <a:pt x="1110964" y="1025416"/>
                      <a:pt x="1110534" y="1029388"/>
                    </a:cubicBezTo>
                    <a:cubicBezTo>
                      <a:pt x="1108491" y="1049247"/>
                      <a:pt x="1107415" y="1069214"/>
                      <a:pt x="1106878" y="1089181"/>
                    </a:cubicBezTo>
                    <a:cubicBezTo>
                      <a:pt x="1105372" y="1136307"/>
                      <a:pt x="1106555" y="1183755"/>
                      <a:pt x="1103867" y="1230560"/>
                    </a:cubicBezTo>
                    <a:cubicBezTo>
                      <a:pt x="1099242" y="1308388"/>
                      <a:pt x="1094188" y="1386215"/>
                      <a:pt x="1088166" y="1463936"/>
                    </a:cubicBezTo>
                    <a:close/>
                    <a:moveTo>
                      <a:pt x="1171510" y="1678312"/>
                    </a:moveTo>
                    <a:cubicBezTo>
                      <a:pt x="1172370" y="1681747"/>
                      <a:pt x="1183662" y="1722969"/>
                      <a:pt x="1185276" y="1739501"/>
                    </a:cubicBezTo>
                    <a:cubicBezTo>
                      <a:pt x="1185813" y="1744439"/>
                      <a:pt x="1185276" y="1747981"/>
                      <a:pt x="1184415" y="1749484"/>
                    </a:cubicBezTo>
                    <a:cubicBezTo>
                      <a:pt x="1183340" y="1751524"/>
                      <a:pt x="1181942" y="1752705"/>
                      <a:pt x="1180329" y="1753348"/>
                    </a:cubicBezTo>
                    <a:cubicBezTo>
                      <a:pt x="1176780" y="1754637"/>
                      <a:pt x="1172801" y="1752919"/>
                      <a:pt x="1171403" y="1749484"/>
                    </a:cubicBezTo>
                    <a:cubicBezTo>
                      <a:pt x="1170757" y="1747767"/>
                      <a:pt x="1170865" y="1745942"/>
                      <a:pt x="1171510" y="1744439"/>
                    </a:cubicBezTo>
                    <a:cubicBezTo>
                      <a:pt x="1171510" y="1744546"/>
                      <a:pt x="1171618" y="1744546"/>
                      <a:pt x="1171725" y="1744546"/>
                    </a:cubicBezTo>
                    <a:cubicBezTo>
                      <a:pt x="1172155" y="1744546"/>
                      <a:pt x="1172048" y="1744117"/>
                      <a:pt x="1171940" y="1743472"/>
                    </a:cubicBezTo>
                    <a:cubicBezTo>
                      <a:pt x="1171725" y="1742721"/>
                      <a:pt x="1171510" y="1741970"/>
                      <a:pt x="1171403" y="1741218"/>
                    </a:cubicBezTo>
                    <a:cubicBezTo>
                      <a:pt x="1169037" y="1725331"/>
                      <a:pt x="1156024" y="1686041"/>
                      <a:pt x="1155056" y="1682820"/>
                    </a:cubicBezTo>
                    <a:cubicBezTo>
                      <a:pt x="1147959" y="1658238"/>
                      <a:pt x="1140108" y="1633762"/>
                      <a:pt x="1132258" y="1609286"/>
                    </a:cubicBezTo>
                    <a:cubicBezTo>
                      <a:pt x="1126988" y="1592969"/>
                      <a:pt x="1121719" y="1576760"/>
                      <a:pt x="1116341" y="1560550"/>
                    </a:cubicBezTo>
                    <a:cubicBezTo>
                      <a:pt x="1107200" y="1533498"/>
                      <a:pt x="1097737" y="1506661"/>
                      <a:pt x="1087198" y="1480146"/>
                    </a:cubicBezTo>
                    <a:cubicBezTo>
                      <a:pt x="1085692" y="1476496"/>
                      <a:pt x="1087305" y="1472309"/>
                      <a:pt x="1090962" y="1470806"/>
                    </a:cubicBezTo>
                    <a:cubicBezTo>
                      <a:pt x="1094618" y="1469303"/>
                      <a:pt x="1098812" y="1471021"/>
                      <a:pt x="1100318" y="1474564"/>
                    </a:cubicBezTo>
                    <a:cubicBezTo>
                      <a:pt x="1115159" y="1507413"/>
                      <a:pt x="1129031" y="1540690"/>
                      <a:pt x="1140968" y="1574720"/>
                    </a:cubicBezTo>
                    <a:cubicBezTo>
                      <a:pt x="1145808" y="1588353"/>
                      <a:pt x="1150325" y="1602094"/>
                      <a:pt x="1154411" y="1615835"/>
                    </a:cubicBezTo>
                    <a:cubicBezTo>
                      <a:pt x="1160756" y="1636553"/>
                      <a:pt x="1166241" y="1657486"/>
                      <a:pt x="1171510" y="1678312"/>
                    </a:cubicBezTo>
                    <a:close/>
                    <a:moveTo>
                      <a:pt x="1238186" y="1451269"/>
                    </a:moveTo>
                    <a:cubicBezTo>
                      <a:pt x="1253672" y="1488197"/>
                      <a:pt x="1267975" y="1525769"/>
                      <a:pt x="1287332" y="1560550"/>
                    </a:cubicBezTo>
                    <a:cubicBezTo>
                      <a:pt x="1289268" y="1563878"/>
                      <a:pt x="1288192" y="1568065"/>
                      <a:pt x="1284859" y="1569889"/>
                    </a:cubicBezTo>
                    <a:cubicBezTo>
                      <a:pt x="1281633" y="1571822"/>
                      <a:pt x="1277438" y="1570748"/>
                      <a:pt x="1275610" y="1567420"/>
                    </a:cubicBezTo>
                    <a:cubicBezTo>
                      <a:pt x="1251091" y="1527272"/>
                      <a:pt x="1232809" y="1483259"/>
                      <a:pt x="1213021" y="1440319"/>
                    </a:cubicBezTo>
                    <a:cubicBezTo>
                      <a:pt x="1207859" y="1429048"/>
                      <a:pt x="1202590" y="1417883"/>
                      <a:pt x="1196997" y="1406827"/>
                    </a:cubicBezTo>
                    <a:cubicBezTo>
                      <a:pt x="1188824" y="1390295"/>
                      <a:pt x="1180006" y="1374085"/>
                      <a:pt x="1170005" y="1358734"/>
                    </a:cubicBezTo>
                    <a:cubicBezTo>
                      <a:pt x="1152798" y="1332111"/>
                      <a:pt x="1132150" y="1307529"/>
                      <a:pt x="1104404" y="1286918"/>
                    </a:cubicBezTo>
                    <a:cubicBezTo>
                      <a:pt x="1101286" y="1284556"/>
                      <a:pt x="1100533" y="1280155"/>
                      <a:pt x="1102791" y="1276934"/>
                    </a:cubicBezTo>
                    <a:cubicBezTo>
                      <a:pt x="1105049" y="1273714"/>
                      <a:pt x="1109566" y="1273070"/>
                      <a:pt x="1112793" y="1275324"/>
                    </a:cubicBezTo>
                    <a:cubicBezTo>
                      <a:pt x="1153121" y="1303020"/>
                      <a:pt x="1181404" y="1338445"/>
                      <a:pt x="1203450" y="1377627"/>
                    </a:cubicBezTo>
                    <a:cubicBezTo>
                      <a:pt x="1216678" y="1401244"/>
                      <a:pt x="1227647" y="1426149"/>
                      <a:pt x="1238186" y="1451269"/>
                    </a:cubicBezTo>
                    <a:close/>
                    <a:moveTo>
                      <a:pt x="1308410" y="1330931"/>
                    </a:moveTo>
                    <a:cubicBezTo>
                      <a:pt x="1311529" y="1333185"/>
                      <a:pt x="1312282" y="1337372"/>
                      <a:pt x="1310024" y="1340485"/>
                    </a:cubicBezTo>
                    <a:cubicBezTo>
                      <a:pt x="1307873" y="1343491"/>
                      <a:pt x="1303571" y="1344242"/>
                      <a:pt x="1300560" y="1342095"/>
                    </a:cubicBezTo>
                    <a:cubicBezTo>
                      <a:pt x="1293570" y="1337479"/>
                      <a:pt x="1286902" y="1329213"/>
                      <a:pt x="1280557" y="1319337"/>
                    </a:cubicBezTo>
                    <a:cubicBezTo>
                      <a:pt x="1268835" y="1300873"/>
                      <a:pt x="1258296" y="1276505"/>
                      <a:pt x="1249155" y="1264052"/>
                    </a:cubicBezTo>
                    <a:cubicBezTo>
                      <a:pt x="1238616" y="1249453"/>
                      <a:pt x="1227324" y="1235712"/>
                      <a:pt x="1215817" y="1222079"/>
                    </a:cubicBezTo>
                    <a:cubicBezTo>
                      <a:pt x="1207967" y="1213062"/>
                      <a:pt x="1200116" y="1204045"/>
                      <a:pt x="1192158" y="1195242"/>
                    </a:cubicBezTo>
                    <a:cubicBezTo>
                      <a:pt x="1171940" y="1173128"/>
                      <a:pt x="1150862" y="1151873"/>
                      <a:pt x="1128816" y="1131155"/>
                    </a:cubicBezTo>
                    <a:cubicBezTo>
                      <a:pt x="1125913" y="1128578"/>
                      <a:pt x="1125698" y="1124069"/>
                      <a:pt x="1128278" y="1121064"/>
                    </a:cubicBezTo>
                    <a:cubicBezTo>
                      <a:pt x="1130860" y="1118165"/>
                      <a:pt x="1135376" y="1117951"/>
                      <a:pt x="1138387" y="1120527"/>
                    </a:cubicBezTo>
                    <a:cubicBezTo>
                      <a:pt x="1155164" y="1134805"/>
                      <a:pt x="1171618" y="1149296"/>
                      <a:pt x="1187426" y="1164433"/>
                    </a:cubicBezTo>
                    <a:cubicBezTo>
                      <a:pt x="1198073" y="1174631"/>
                      <a:pt x="1208397" y="1185044"/>
                      <a:pt x="1218291" y="1195886"/>
                    </a:cubicBezTo>
                    <a:cubicBezTo>
                      <a:pt x="1226571" y="1204903"/>
                      <a:pt x="1234530" y="1214242"/>
                      <a:pt x="1242165" y="1223904"/>
                    </a:cubicBezTo>
                    <a:cubicBezTo>
                      <a:pt x="1249800" y="1233458"/>
                      <a:pt x="1257006" y="1243441"/>
                      <a:pt x="1263888" y="1253640"/>
                    </a:cubicBezTo>
                    <a:cubicBezTo>
                      <a:pt x="1272814" y="1266844"/>
                      <a:pt x="1282493" y="1292071"/>
                      <a:pt x="1293570" y="1311501"/>
                    </a:cubicBezTo>
                    <a:cubicBezTo>
                      <a:pt x="1298301" y="1319659"/>
                      <a:pt x="1303033" y="1326851"/>
                      <a:pt x="1308410" y="1330931"/>
                    </a:cubicBezTo>
                    <a:close/>
                    <a:moveTo>
                      <a:pt x="919433" y="1420889"/>
                    </a:moveTo>
                    <a:cubicBezTo>
                      <a:pt x="901044" y="1441286"/>
                      <a:pt x="883299" y="1462111"/>
                      <a:pt x="867061" y="1484118"/>
                    </a:cubicBezTo>
                    <a:cubicBezTo>
                      <a:pt x="864802" y="1487338"/>
                      <a:pt x="860393" y="1488090"/>
                      <a:pt x="857167" y="1485835"/>
                    </a:cubicBezTo>
                    <a:cubicBezTo>
                      <a:pt x="853940" y="1483581"/>
                      <a:pt x="853188" y="1479072"/>
                      <a:pt x="855446" y="1475852"/>
                    </a:cubicBezTo>
                    <a:cubicBezTo>
                      <a:pt x="874911" y="1446975"/>
                      <a:pt x="896419" y="1419494"/>
                      <a:pt x="919541" y="1393300"/>
                    </a:cubicBezTo>
                    <a:cubicBezTo>
                      <a:pt x="928682" y="1382888"/>
                      <a:pt x="938145" y="1372582"/>
                      <a:pt x="947932" y="1362706"/>
                    </a:cubicBezTo>
                    <a:cubicBezTo>
                      <a:pt x="962557" y="1347784"/>
                      <a:pt x="977721" y="1333400"/>
                      <a:pt x="992991" y="1319337"/>
                    </a:cubicBezTo>
                    <a:cubicBezTo>
                      <a:pt x="999874" y="1313004"/>
                      <a:pt x="1006972" y="1306777"/>
                      <a:pt x="1014069" y="1300766"/>
                    </a:cubicBezTo>
                    <a:cubicBezTo>
                      <a:pt x="1024716" y="1291641"/>
                      <a:pt x="1035578" y="1282946"/>
                      <a:pt x="1046440" y="1274143"/>
                    </a:cubicBezTo>
                    <a:cubicBezTo>
                      <a:pt x="1049666" y="1271567"/>
                      <a:pt x="1055043" y="1269098"/>
                      <a:pt x="1060528" y="1266736"/>
                    </a:cubicBezTo>
                    <a:cubicBezTo>
                      <a:pt x="1063323" y="1265555"/>
                      <a:pt x="1067195" y="1263516"/>
                      <a:pt x="1069346" y="1262335"/>
                    </a:cubicBezTo>
                    <a:cubicBezTo>
                      <a:pt x="1068808" y="1260188"/>
                      <a:pt x="1069346" y="1257934"/>
                      <a:pt x="1070959" y="1256108"/>
                    </a:cubicBezTo>
                    <a:cubicBezTo>
                      <a:pt x="1073540" y="1253425"/>
                      <a:pt x="1077842" y="1253210"/>
                      <a:pt x="1080638" y="1255787"/>
                    </a:cubicBezTo>
                    <a:cubicBezTo>
                      <a:pt x="1082896" y="1257826"/>
                      <a:pt x="1083864" y="1259973"/>
                      <a:pt x="1084186" y="1262013"/>
                    </a:cubicBezTo>
                    <a:cubicBezTo>
                      <a:pt x="1084832" y="1265233"/>
                      <a:pt x="1083649" y="1268668"/>
                      <a:pt x="1080423" y="1271889"/>
                    </a:cubicBezTo>
                    <a:cubicBezTo>
                      <a:pt x="1077949" y="1274143"/>
                      <a:pt x="1073755" y="1276505"/>
                      <a:pt x="1069131" y="1278759"/>
                    </a:cubicBezTo>
                    <a:cubicBezTo>
                      <a:pt x="1064399" y="1281121"/>
                      <a:pt x="1059130" y="1283375"/>
                      <a:pt x="1056333" y="1285951"/>
                    </a:cubicBezTo>
                    <a:cubicBezTo>
                      <a:pt x="1047622" y="1293466"/>
                      <a:pt x="1039019" y="1301195"/>
                      <a:pt x="1030523" y="1308924"/>
                    </a:cubicBezTo>
                    <a:cubicBezTo>
                      <a:pt x="1022028" y="1316546"/>
                      <a:pt x="1013639" y="1324383"/>
                      <a:pt x="1005466" y="1332434"/>
                    </a:cubicBezTo>
                    <a:cubicBezTo>
                      <a:pt x="990626" y="1346711"/>
                      <a:pt x="976215" y="1361418"/>
                      <a:pt x="961804" y="1376125"/>
                    </a:cubicBezTo>
                    <a:cubicBezTo>
                      <a:pt x="947394" y="1390831"/>
                      <a:pt x="933198" y="1405646"/>
                      <a:pt x="919433" y="1420889"/>
                    </a:cubicBezTo>
                    <a:close/>
                    <a:moveTo>
                      <a:pt x="1029448" y="1714810"/>
                    </a:moveTo>
                    <a:lnTo>
                      <a:pt x="1007617" y="1746156"/>
                    </a:lnTo>
                    <a:cubicBezTo>
                      <a:pt x="1004606" y="1750343"/>
                      <a:pt x="1001595" y="1754422"/>
                      <a:pt x="998584" y="1758501"/>
                    </a:cubicBezTo>
                    <a:cubicBezTo>
                      <a:pt x="994820" y="1763332"/>
                      <a:pt x="991056" y="1768055"/>
                      <a:pt x="987292" y="1772886"/>
                    </a:cubicBezTo>
                    <a:cubicBezTo>
                      <a:pt x="981700" y="1780078"/>
                      <a:pt x="976000" y="1787271"/>
                      <a:pt x="970515" y="1794571"/>
                    </a:cubicBezTo>
                    <a:cubicBezTo>
                      <a:pt x="968364" y="1797898"/>
                      <a:pt x="963955" y="1798865"/>
                      <a:pt x="960622" y="1796718"/>
                    </a:cubicBezTo>
                    <a:cubicBezTo>
                      <a:pt x="957288" y="1794571"/>
                      <a:pt x="956427" y="1790169"/>
                      <a:pt x="958471" y="1786841"/>
                    </a:cubicBezTo>
                    <a:cubicBezTo>
                      <a:pt x="964923" y="1775570"/>
                      <a:pt x="971483" y="1764405"/>
                      <a:pt x="978688" y="1753563"/>
                    </a:cubicBezTo>
                    <a:cubicBezTo>
                      <a:pt x="981592" y="1749269"/>
                      <a:pt x="984496" y="1744975"/>
                      <a:pt x="987614" y="1740896"/>
                    </a:cubicBezTo>
                    <a:cubicBezTo>
                      <a:pt x="992239" y="1734670"/>
                      <a:pt x="997293" y="1728766"/>
                      <a:pt x="1002240" y="1722862"/>
                    </a:cubicBezTo>
                    <a:lnTo>
                      <a:pt x="1017296" y="1705578"/>
                    </a:lnTo>
                    <a:cubicBezTo>
                      <a:pt x="1017511" y="1705364"/>
                      <a:pt x="1021597" y="1702465"/>
                      <a:pt x="1023426" y="1700211"/>
                    </a:cubicBezTo>
                    <a:lnTo>
                      <a:pt x="1023533" y="1699459"/>
                    </a:lnTo>
                    <a:cubicBezTo>
                      <a:pt x="1023533" y="1699567"/>
                      <a:pt x="1023533" y="1699674"/>
                      <a:pt x="1023533" y="1699782"/>
                    </a:cubicBezTo>
                    <a:cubicBezTo>
                      <a:pt x="1023533" y="1699889"/>
                      <a:pt x="1023533" y="1700104"/>
                      <a:pt x="1023533" y="1700211"/>
                    </a:cubicBezTo>
                    <a:cubicBezTo>
                      <a:pt x="1024286" y="1699138"/>
                      <a:pt x="1024716" y="1698279"/>
                      <a:pt x="1023963" y="1697742"/>
                    </a:cubicBezTo>
                    <a:cubicBezTo>
                      <a:pt x="1025361" y="1694199"/>
                      <a:pt x="1029340" y="1692482"/>
                      <a:pt x="1032782" y="1693877"/>
                    </a:cubicBezTo>
                    <a:cubicBezTo>
                      <a:pt x="1035255" y="1694629"/>
                      <a:pt x="1037191" y="1696776"/>
                      <a:pt x="1037191" y="1700962"/>
                    </a:cubicBezTo>
                    <a:cubicBezTo>
                      <a:pt x="1037191" y="1701606"/>
                      <a:pt x="1036761" y="1703002"/>
                      <a:pt x="1035793" y="1704934"/>
                    </a:cubicBezTo>
                    <a:cubicBezTo>
                      <a:pt x="1034287" y="1707725"/>
                      <a:pt x="1029663" y="1714488"/>
                      <a:pt x="1029448" y="1714810"/>
                    </a:cubicBezTo>
                    <a:close/>
                    <a:moveTo>
                      <a:pt x="991378" y="772609"/>
                    </a:moveTo>
                    <a:lnTo>
                      <a:pt x="991056" y="772180"/>
                    </a:lnTo>
                    <a:cubicBezTo>
                      <a:pt x="991916" y="772072"/>
                      <a:pt x="992561" y="772287"/>
                      <a:pt x="992239" y="772824"/>
                    </a:cubicBezTo>
                    <a:lnTo>
                      <a:pt x="991378" y="772609"/>
                    </a:lnTo>
                    <a:close/>
                    <a:moveTo>
                      <a:pt x="711018" y="396351"/>
                    </a:moveTo>
                    <a:cubicBezTo>
                      <a:pt x="711018" y="396351"/>
                      <a:pt x="711018" y="396351"/>
                      <a:pt x="711018" y="396351"/>
                    </a:cubicBezTo>
                    <a:lnTo>
                      <a:pt x="711126" y="396674"/>
                    </a:lnTo>
                    <a:lnTo>
                      <a:pt x="711018" y="396351"/>
                    </a:lnTo>
                    <a:close/>
                    <a:moveTo>
                      <a:pt x="626813" y="334089"/>
                    </a:moveTo>
                    <a:cubicBezTo>
                      <a:pt x="653483" y="348474"/>
                      <a:pt x="677358" y="361463"/>
                      <a:pt x="694672" y="371124"/>
                    </a:cubicBezTo>
                    <a:cubicBezTo>
                      <a:pt x="671550" y="336880"/>
                      <a:pt x="648429" y="302636"/>
                      <a:pt x="624555" y="268821"/>
                    </a:cubicBezTo>
                    <a:cubicBezTo>
                      <a:pt x="573365" y="196038"/>
                      <a:pt x="520347" y="124759"/>
                      <a:pt x="463243" y="57880"/>
                    </a:cubicBezTo>
                    <a:cubicBezTo>
                      <a:pt x="460661" y="54875"/>
                      <a:pt x="460984" y="50366"/>
                      <a:pt x="463888" y="47790"/>
                    </a:cubicBezTo>
                    <a:cubicBezTo>
                      <a:pt x="466899" y="45213"/>
                      <a:pt x="471416" y="45535"/>
                      <a:pt x="473997" y="48541"/>
                    </a:cubicBezTo>
                    <a:cubicBezTo>
                      <a:pt x="532499" y="114883"/>
                      <a:pt x="587130" y="185518"/>
                      <a:pt x="639503" y="258301"/>
                    </a:cubicBezTo>
                    <a:cubicBezTo>
                      <a:pt x="658645" y="284923"/>
                      <a:pt x="677142" y="312297"/>
                      <a:pt x="695747" y="339349"/>
                    </a:cubicBezTo>
                    <a:cubicBezTo>
                      <a:pt x="691876" y="323569"/>
                      <a:pt x="686929" y="306178"/>
                      <a:pt x="680584" y="286748"/>
                    </a:cubicBezTo>
                    <a:cubicBezTo>
                      <a:pt x="676067" y="272793"/>
                      <a:pt x="671013" y="258515"/>
                      <a:pt x="666065" y="244238"/>
                    </a:cubicBezTo>
                    <a:lnTo>
                      <a:pt x="641224" y="173388"/>
                    </a:lnTo>
                    <a:cubicBezTo>
                      <a:pt x="628211" y="136460"/>
                      <a:pt x="618425" y="109837"/>
                      <a:pt x="618425" y="109837"/>
                    </a:cubicBezTo>
                    <a:cubicBezTo>
                      <a:pt x="616919" y="106187"/>
                      <a:pt x="618640" y="102001"/>
                      <a:pt x="622296" y="100498"/>
                    </a:cubicBezTo>
                    <a:cubicBezTo>
                      <a:pt x="625953" y="98995"/>
                      <a:pt x="630147" y="100820"/>
                      <a:pt x="631545" y="104362"/>
                    </a:cubicBezTo>
                    <a:cubicBezTo>
                      <a:pt x="631545" y="104362"/>
                      <a:pt x="649397" y="144189"/>
                      <a:pt x="668539" y="194321"/>
                    </a:cubicBezTo>
                    <a:cubicBezTo>
                      <a:pt x="672303" y="204089"/>
                      <a:pt x="676067" y="214288"/>
                      <a:pt x="679724" y="224701"/>
                    </a:cubicBezTo>
                    <a:cubicBezTo>
                      <a:pt x="683165" y="234899"/>
                      <a:pt x="686606" y="245204"/>
                      <a:pt x="689832" y="255510"/>
                    </a:cubicBezTo>
                    <a:cubicBezTo>
                      <a:pt x="702522" y="296302"/>
                      <a:pt x="712416" y="336129"/>
                      <a:pt x="714567" y="361785"/>
                    </a:cubicBezTo>
                    <a:cubicBezTo>
                      <a:pt x="714674" y="362858"/>
                      <a:pt x="713169" y="362966"/>
                      <a:pt x="712846" y="363932"/>
                    </a:cubicBezTo>
                    <a:cubicBezTo>
                      <a:pt x="718761" y="372627"/>
                      <a:pt x="724891" y="381108"/>
                      <a:pt x="730805" y="389803"/>
                    </a:cubicBezTo>
                    <a:cubicBezTo>
                      <a:pt x="751561" y="420612"/>
                      <a:pt x="771886" y="451207"/>
                      <a:pt x="792319" y="482123"/>
                    </a:cubicBezTo>
                    <a:cubicBezTo>
                      <a:pt x="791997" y="472891"/>
                      <a:pt x="791566" y="460009"/>
                      <a:pt x="791351" y="453354"/>
                    </a:cubicBezTo>
                    <a:cubicBezTo>
                      <a:pt x="791029" y="443370"/>
                      <a:pt x="790491" y="433387"/>
                      <a:pt x="789738" y="423403"/>
                    </a:cubicBezTo>
                    <a:cubicBezTo>
                      <a:pt x="788770" y="408374"/>
                      <a:pt x="787480" y="393453"/>
                      <a:pt x="786082" y="378531"/>
                    </a:cubicBezTo>
                    <a:cubicBezTo>
                      <a:pt x="784576" y="361248"/>
                      <a:pt x="782425" y="343643"/>
                      <a:pt x="780059" y="326038"/>
                    </a:cubicBezTo>
                    <a:cubicBezTo>
                      <a:pt x="777694" y="308648"/>
                      <a:pt x="775005" y="291257"/>
                      <a:pt x="771994" y="273866"/>
                    </a:cubicBezTo>
                    <a:cubicBezTo>
                      <a:pt x="765757" y="238871"/>
                      <a:pt x="757906" y="204089"/>
                      <a:pt x="747367" y="171241"/>
                    </a:cubicBezTo>
                    <a:cubicBezTo>
                      <a:pt x="746077" y="167484"/>
                      <a:pt x="748120" y="163512"/>
                      <a:pt x="751776" y="162223"/>
                    </a:cubicBezTo>
                    <a:cubicBezTo>
                      <a:pt x="755540" y="160935"/>
                      <a:pt x="759627" y="162868"/>
                      <a:pt x="760917" y="166625"/>
                    </a:cubicBezTo>
                    <a:cubicBezTo>
                      <a:pt x="772962" y="199796"/>
                      <a:pt x="782856" y="234791"/>
                      <a:pt x="790169" y="270324"/>
                    </a:cubicBezTo>
                    <a:cubicBezTo>
                      <a:pt x="793825" y="288036"/>
                      <a:pt x="796836" y="305749"/>
                      <a:pt x="799202" y="323461"/>
                    </a:cubicBezTo>
                    <a:cubicBezTo>
                      <a:pt x="801568" y="341496"/>
                      <a:pt x="803073" y="359424"/>
                      <a:pt x="804256" y="377029"/>
                    </a:cubicBezTo>
                    <a:cubicBezTo>
                      <a:pt x="805117" y="389696"/>
                      <a:pt x="805762" y="402363"/>
                      <a:pt x="806300" y="415030"/>
                    </a:cubicBezTo>
                    <a:cubicBezTo>
                      <a:pt x="806730" y="427697"/>
                      <a:pt x="806945" y="440364"/>
                      <a:pt x="806945" y="453139"/>
                    </a:cubicBezTo>
                    <a:cubicBezTo>
                      <a:pt x="806837" y="460761"/>
                      <a:pt x="806407" y="477937"/>
                      <a:pt x="806514" y="486417"/>
                    </a:cubicBezTo>
                    <a:cubicBezTo>
                      <a:pt x="806945" y="487490"/>
                      <a:pt x="807267" y="488779"/>
                      <a:pt x="807160" y="490067"/>
                    </a:cubicBezTo>
                    <a:cubicBezTo>
                      <a:pt x="806730" y="495327"/>
                      <a:pt x="804256" y="496937"/>
                      <a:pt x="802643" y="497689"/>
                    </a:cubicBezTo>
                    <a:cubicBezTo>
                      <a:pt x="822861" y="528283"/>
                      <a:pt x="843294" y="559200"/>
                      <a:pt x="863727" y="589365"/>
                    </a:cubicBezTo>
                    <a:cubicBezTo>
                      <a:pt x="870394" y="599241"/>
                      <a:pt x="877169" y="609117"/>
                      <a:pt x="884052" y="618886"/>
                    </a:cubicBezTo>
                    <a:cubicBezTo>
                      <a:pt x="891365" y="629406"/>
                      <a:pt x="898785" y="639819"/>
                      <a:pt x="906206" y="650339"/>
                    </a:cubicBezTo>
                    <a:cubicBezTo>
                      <a:pt x="906851" y="625326"/>
                      <a:pt x="908249" y="570901"/>
                      <a:pt x="909109" y="511000"/>
                    </a:cubicBezTo>
                    <a:cubicBezTo>
                      <a:pt x="909217" y="497474"/>
                      <a:pt x="909432" y="483733"/>
                      <a:pt x="909647" y="469993"/>
                    </a:cubicBezTo>
                    <a:cubicBezTo>
                      <a:pt x="910077" y="449060"/>
                      <a:pt x="910400" y="428234"/>
                      <a:pt x="910615" y="408482"/>
                    </a:cubicBezTo>
                    <a:cubicBezTo>
                      <a:pt x="910937" y="362429"/>
                      <a:pt x="910292" y="322066"/>
                      <a:pt x="906421" y="299952"/>
                    </a:cubicBezTo>
                    <a:cubicBezTo>
                      <a:pt x="905668" y="296088"/>
                      <a:pt x="908141" y="292331"/>
                      <a:pt x="912013" y="291579"/>
                    </a:cubicBezTo>
                    <a:cubicBezTo>
                      <a:pt x="915884" y="290828"/>
                      <a:pt x="919648" y="293404"/>
                      <a:pt x="920401" y="297268"/>
                    </a:cubicBezTo>
                    <a:cubicBezTo>
                      <a:pt x="924487" y="316162"/>
                      <a:pt x="927069" y="348367"/>
                      <a:pt x="928359" y="386261"/>
                    </a:cubicBezTo>
                    <a:cubicBezTo>
                      <a:pt x="928897" y="404832"/>
                      <a:pt x="929327" y="424799"/>
                      <a:pt x="929219" y="445195"/>
                    </a:cubicBezTo>
                    <a:cubicBezTo>
                      <a:pt x="929112" y="474716"/>
                      <a:pt x="928251" y="505096"/>
                      <a:pt x="927069" y="533543"/>
                    </a:cubicBezTo>
                    <a:cubicBezTo>
                      <a:pt x="924165" y="606004"/>
                      <a:pt x="919433" y="665690"/>
                      <a:pt x="919433" y="665690"/>
                    </a:cubicBezTo>
                    <a:cubicBezTo>
                      <a:pt x="919433" y="666441"/>
                      <a:pt x="918250" y="666334"/>
                      <a:pt x="917928" y="667085"/>
                    </a:cubicBezTo>
                    <a:cubicBezTo>
                      <a:pt x="934382" y="690272"/>
                      <a:pt x="950943" y="713353"/>
                      <a:pt x="966966" y="736755"/>
                    </a:cubicBezTo>
                    <a:cubicBezTo>
                      <a:pt x="967182" y="737184"/>
                      <a:pt x="968364" y="738902"/>
                      <a:pt x="969440" y="740727"/>
                    </a:cubicBezTo>
                    <a:cubicBezTo>
                      <a:pt x="972881" y="725376"/>
                      <a:pt x="978366" y="701652"/>
                      <a:pt x="982667" y="681363"/>
                    </a:cubicBezTo>
                    <a:cubicBezTo>
                      <a:pt x="985141" y="669447"/>
                      <a:pt x="987184" y="658927"/>
                      <a:pt x="987937" y="652486"/>
                    </a:cubicBezTo>
                    <a:cubicBezTo>
                      <a:pt x="989980" y="635310"/>
                      <a:pt x="990948" y="612552"/>
                      <a:pt x="991593" y="587218"/>
                    </a:cubicBezTo>
                    <a:cubicBezTo>
                      <a:pt x="992131" y="566392"/>
                      <a:pt x="992346" y="543849"/>
                      <a:pt x="992346" y="521306"/>
                    </a:cubicBezTo>
                    <a:cubicBezTo>
                      <a:pt x="992454" y="471281"/>
                      <a:pt x="991486" y="421257"/>
                      <a:pt x="988798" y="389481"/>
                    </a:cubicBezTo>
                    <a:cubicBezTo>
                      <a:pt x="988475" y="385509"/>
                      <a:pt x="991271" y="382074"/>
                      <a:pt x="995250" y="381644"/>
                    </a:cubicBezTo>
                    <a:cubicBezTo>
                      <a:pt x="999121" y="381215"/>
                      <a:pt x="1002670" y="384114"/>
                      <a:pt x="1002993" y="387978"/>
                    </a:cubicBezTo>
                    <a:cubicBezTo>
                      <a:pt x="1005896" y="412132"/>
                      <a:pt x="1008585" y="446698"/>
                      <a:pt x="1010090" y="483841"/>
                    </a:cubicBezTo>
                    <a:cubicBezTo>
                      <a:pt x="1010951" y="504774"/>
                      <a:pt x="1011489" y="526566"/>
                      <a:pt x="1011489" y="547821"/>
                    </a:cubicBezTo>
                    <a:cubicBezTo>
                      <a:pt x="1011489" y="562420"/>
                      <a:pt x="1011166" y="576805"/>
                      <a:pt x="1010628" y="590438"/>
                    </a:cubicBezTo>
                    <a:cubicBezTo>
                      <a:pt x="1009553" y="615343"/>
                      <a:pt x="1007725" y="637779"/>
                      <a:pt x="1005251" y="654740"/>
                    </a:cubicBezTo>
                    <a:cubicBezTo>
                      <a:pt x="1004283" y="661503"/>
                      <a:pt x="1001810" y="672560"/>
                      <a:pt x="998691" y="685012"/>
                    </a:cubicBezTo>
                    <a:cubicBezTo>
                      <a:pt x="992561" y="709703"/>
                      <a:pt x="983958" y="740082"/>
                      <a:pt x="980732" y="753179"/>
                    </a:cubicBezTo>
                    <a:cubicBezTo>
                      <a:pt x="980516" y="754252"/>
                      <a:pt x="979011" y="753823"/>
                      <a:pt x="978366" y="754682"/>
                    </a:cubicBezTo>
                    <a:cubicBezTo>
                      <a:pt x="982775" y="761338"/>
                      <a:pt x="987507" y="768208"/>
                      <a:pt x="990840" y="771858"/>
                    </a:cubicBezTo>
                    <a:cubicBezTo>
                      <a:pt x="990948" y="771965"/>
                      <a:pt x="991056" y="772072"/>
                      <a:pt x="991056" y="772180"/>
                    </a:cubicBezTo>
                    <a:cubicBezTo>
                      <a:pt x="990195" y="772180"/>
                      <a:pt x="989012" y="772395"/>
                      <a:pt x="988260" y="772502"/>
                    </a:cubicBezTo>
                    <a:cubicBezTo>
                      <a:pt x="989335" y="772287"/>
                      <a:pt x="990411" y="772395"/>
                      <a:pt x="991378" y="772609"/>
                    </a:cubicBezTo>
                    <a:cubicBezTo>
                      <a:pt x="991701" y="773038"/>
                      <a:pt x="991916" y="773253"/>
                      <a:pt x="992131" y="773038"/>
                    </a:cubicBezTo>
                    <a:cubicBezTo>
                      <a:pt x="992131" y="773038"/>
                      <a:pt x="992131" y="772931"/>
                      <a:pt x="992239" y="772824"/>
                    </a:cubicBezTo>
                    <a:cubicBezTo>
                      <a:pt x="994174" y="773683"/>
                      <a:pt x="995680" y="775293"/>
                      <a:pt x="996325" y="777440"/>
                    </a:cubicBezTo>
                    <a:cubicBezTo>
                      <a:pt x="997293" y="781090"/>
                      <a:pt x="995142" y="784847"/>
                      <a:pt x="991486" y="785813"/>
                    </a:cubicBezTo>
                    <a:cubicBezTo>
                      <a:pt x="989980" y="786242"/>
                      <a:pt x="988045" y="786242"/>
                      <a:pt x="985786" y="785169"/>
                    </a:cubicBezTo>
                    <a:cubicBezTo>
                      <a:pt x="984496" y="784525"/>
                      <a:pt x="982775" y="783237"/>
                      <a:pt x="980839" y="781305"/>
                    </a:cubicBezTo>
                    <a:cubicBezTo>
                      <a:pt x="972881" y="773038"/>
                      <a:pt x="957825" y="749207"/>
                      <a:pt x="955460" y="745665"/>
                    </a:cubicBezTo>
                    <a:cubicBezTo>
                      <a:pt x="954061" y="745772"/>
                      <a:pt x="952878" y="747382"/>
                      <a:pt x="951588" y="746631"/>
                    </a:cubicBezTo>
                    <a:cubicBezTo>
                      <a:pt x="951481" y="746524"/>
                      <a:pt x="951265" y="746416"/>
                      <a:pt x="951050" y="746201"/>
                    </a:cubicBezTo>
                    <a:cubicBezTo>
                      <a:pt x="944275" y="748778"/>
                      <a:pt x="934166" y="753716"/>
                      <a:pt x="928574" y="755004"/>
                    </a:cubicBezTo>
                    <a:cubicBezTo>
                      <a:pt x="918035" y="757258"/>
                      <a:pt x="907389" y="759405"/>
                      <a:pt x="896634" y="761230"/>
                    </a:cubicBezTo>
                    <a:cubicBezTo>
                      <a:pt x="885880" y="763162"/>
                      <a:pt x="875018" y="764558"/>
                      <a:pt x="864049" y="765632"/>
                    </a:cubicBezTo>
                    <a:cubicBezTo>
                      <a:pt x="849209" y="767027"/>
                      <a:pt x="834368" y="767671"/>
                      <a:pt x="819527" y="767242"/>
                    </a:cubicBezTo>
                    <a:cubicBezTo>
                      <a:pt x="804686" y="766705"/>
                      <a:pt x="789846" y="765309"/>
                      <a:pt x="775220" y="763162"/>
                    </a:cubicBezTo>
                    <a:cubicBezTo>
                      <a:pt x="746077" y="758761"/>
                      <a:pt x="717363" y="751139"/>
                      <a:pt x="689402" y="741478"/>
                    </a:cubicBezTo>
                    <a:cubicBezTo>
                      <a:pt x="685746" y="740297"/>
                      <a:pt x="683595" y="736325"/>
                      <a:pt x="684778" y="732568"/>
                    </a:cubicBezTo>
                    <a:cubicBezTo>
                      <a:pt x="685961" y="728811"/>
                      <a:pt x="690047" y="726771"/>
                      <a:pt x="693811" y="727952"/>
                    </a:cubicBezTo>
                    <a:cubicBezTo>
                      <a:pt x="721234" y="735896"/>
                      <a:pt x="749303" y="741478"/>
                      <a:pt x="777694" y="744806"/>
                    </a:cubicBezTo>
                    <a:cubicBezTo>
                      <a:pt x="791782" y="746416"/>
                      <a:pt x="805977" y="747490"/>
                      <a:pt x="820173" y="747919"/>
                    </a:cubicBezTo>
                    <a:cubicBezTo>
                      <a:pt x="834261" y="748348"/>
                      <a:pt x="848456" y="748348"/>
                      <a:pt x="862651" y="747382"/>
                    </a:cubicBezTo>
                    <a:cubicBezTo>
                      <a:pt x="873190" y="746845"/>
                      <a:pt x="883622" y="745772"/>
                      <a:pt x="894161" y="744376"/>
                    </a:cubicBezTo>
                    <a:cubicBezTo>
                      <a:pt x="904700" y="743088"/>
                      <a:pt x="915239" y="741478"/>
                      <a:pt x="925671" y="739761"/>
                    </a:cubicBezTo>
                    <a:cubicBezTo>
                      <a:pt x="930725" y="738902"/>
                      <a:pt x="939866" y="735037"/>
                      <a:pt x="946211" y="732998"/>
                    </a:cubicBezTo>
                    <a:cubicBezTo>
                      <a:pt x="931800" y="712816"/>
                      <a:pt x="917175" y="692849"/>
                      <a:pt x="902442" y="672882"/>
                    </a:cubicBezTo>
                    <a:cubicBezTo>
                      <a:pt x="900829" y="673312"/>
                      <a:pt x="899968" y="673956"/>
                      <a:pt x="897710" y="674063"/>
                    </a:cubicBezTo>
                    <a:cubicBezTo>
                      <a:pt x="880611" y="674922"/>
                      <a:pt x="834798" y="666978"/>
                      <a:pt x="832110" y="666871"/>
                    </a:cubicBezTo>
                    <a:cubicBezTo>
                      <a:pt x="807052" y="664938"/>
                      <a:pt x="781995" y="662577"/>
                      <a:pt x="757153" y="658605"/>
                    </a:cubicBezTo>
                    <a:cubicBezTo>
                      <a:pt x="740484" y="655921"/>
                      <a:pt x="723923" y="652593"/>
                      <a:pt x="707577" y="648621"/>
                    </a:cubicBezTo>
                    <a:cubicBezTo>
                      <a:pt x="666711" y="638423"/>
                      <a:pt x="627028" y="623609"/>
                      <a:pt x="589496" y="603642"/>
                    </a:cubicBezTo>
                    <a:cubicBezTo>
                      <a:pt x="586055" y="601817"/>
                      <a:pt x="584657" y="597523"/>
                      <a:pt x="586378" y="594088"/>
                    </a:cubicBezTo>
                    <a:cubicBezTo>
                      <a:pt x="588206" y="590546"/>
                      <a:pt x="592507" y="589150"/>
                      <a:pt x="595948" y="590975"/>
                    </a:cubicBezTo>
                    <a:cubicBezTo>
                      <a:pt x="625630" y="605252"/>
                      <a:pt x="656602" y="615773"/>
                      <a:pt x="688219" y="624253"/>
                    </a:cubicBezTo>
                    <a:cubicBezTo>
                      <a:pt x="707146" y="629299"/>
                      <a:pt x="726396" y="633378"/>
                      <a:pt x="745754" y="637135"/>
                    </a:cubicBezTo>
                    <a:cubicBezTo>
                      <a:pt x="774790" y="642610"/>
                      <a:pt x="804149" y="647011"/>
                      <a:pt x="833615" y="650017"/>
                    </a:cubicBezTo>
                    <a:cubicBezTo>
                      <a:pt x="835981" y="650339"/>
                      <a:pt x="873943" y="658605"/>
                      <a:pt x="892763" y="659571"/>
                    </a:cubicBezTo>
                    <a:cubicBezTo>
                      <a:pt x="888784" y="654096"/>
                      <a:pt x="884805" y="648621"/>
                      <a:pt x="880826" y="643146"/>
                    </a:cubicBezTo>
                    <a:cubicBezTo>
                      <a:pt x="870179" y="628547"/>
                      <a:pt x="859640" y="613840"/>
                      <a:pt x="849424" y="599026"/>
                    </a:cubicBezTo>
                    <a:cubicBezTo>
                      <a:pt x="840067" y="585500"/>
                      <a:pt x="830712" y="571330"/>
                      <a:pt x="821355" y="557697"/>
                    </a:cubicBezTo>
                    <a:cubicBezTo>
                      <a:pt x="807375" y="554476"/>
                      <a:pt x="757261" y="542668"/>
                      <a:pt x="695854" y="521627"/>
                    </a:cubicBezTo>
                    <a:cubicBezTo>
                      <a:pt x="668432" y="512288"/>
                      <a:pt x="639073" y="501124"/>
                      <a:pt x="610789" y="488135"/>
                    </a:cubicBezTo>
                    <a:cubicBezTo>
                      <a:pt x="591970" y="479547"/>
                      <a:pt x="573580" y="470100"/>
                      <a:pt x="556374" y="460009"/>
                    </a:cubicBezTo>
                    <a:cubicBezTo>
                      <a:pt x="527337" y="443048"/>
                      <a:pt x="501527" y="424370"/>
                      <a:pt x="482385" y="404403"/>
                    </a:cubicBezTo>
                    <a:cubicBezTo>
                      <a:pt x="479589" y="401611"/>
                      <a:pt x="479696" y="397103"/>
                      <a:pt x="482493" y="394312"/>
                    </a:cubicBezTo>
                    <a:cubicBezTo>
                      <a:pt x="485288" y="391521"/>
                      <a:pt x="489805" y="391521"/>
                      <a:pt x="492601" y="394312"/>
                    </a:cubicBezTo>
                    <a:cubicBezTo>
                      <a:pt x="508517" y="409877"/>
                      <a:pt x="529058" y="424155"/>
                      <a:pt x="552072" y="437359"/>
                    </a:cubicBezTo>
                    <a:cubicBezTo>
                      <a:pt x="572827" y="449382"/>
                      <a:pt x="595519" y="460439"/>
                      <a:pt x="618640" y="470744"/>
                    </a:cubicBezTo>
                    <a:cubicBezTo>
                      <a:pt x="646600" y="483197"/>
                      <a:pt x="675207" y="494576"/>
                      <a:pt x="701984" y="504452"/>
                    </a:cubicBezTo>
                    <a:cubicBezTo>
                      <a:pt x="747690" y="521198"/>
                      <a:pt x="786297" y="533006"/>
                      <a:pt x="809096" y="539662"/>
                    </a:cubicBezTo>
                    <a:cubicBezTo>
                      <a:pt x="777586" y="493395"/>
                      <a:pt x="746184" y="447235"/>
                      <a:pt x="714674" y="400538"/>
                    </a:cubicBezTo>
                    <a:cubicBezTo>
                      <a:pt x="714567" y="400431"/>
                      <a:pt x="714567" y="400323"/>
                      <a:pt x="714459" y="400216"/>
                    </a:cubicBezTo>
                    <a:cubicBezTo>
                      <a:pt x="713384" y="399787"/>
                      <a:pt x="712416" y="398928"/>
                      <a:pt x="711771" y="397962"/>
                    </a:cubicBezTo>
                    <a:cubicBezTo>
                      <a:pt x="711771" y="397962"/>
                      <a:pt x="711878" y="397962"/>
                      <a:pt x="711878" y="397854"/>
                    </a:cubicBezTo>
                    <a:cubicBezTo>
                      <a:pt x="712308" y="397425"/>
                      <a:pt x="711878" y="396888"/>
                      <a:pt x="710910" y="396459"/>
                    </a:cubicBezTo>
                    <a:lnTo>
                      <a:pt x="710910" y="396244"/>
                    </a:lnTo>
                    <a:cubicBezTo>
                      <a:pt x="708975" y="395171"/>
                      <a:pt x="705211" y="393775"/>
                      <a:pt x="701984" y="392057"/>
                    </a:cubicBezTo>
                    <a:cubicBezTo>
                      <a:pt x="689510" y="385294"/>
                      <a:pt x="668216" y="375204"/>
                      <a:pt x="643159" y="362751"/>
                    </a:cubicBezTo>
                    <a:cubicBezTo>
                      <a:pt x="624877" y="353841"/>
                      <a:pt x="604552" y="343858"/>
                      <a:pt x="584119" y="333123"/>
                    </a:cubicBezTo>
                    <a:cubicBezTo>
                      <a:pt x="566697" y="323998"/>
                      <a:pt x="549168" y="314337"/>
                      <a:pt x="532607" y="304675"/>
                    </a:cubicBezTo>
                    <a:cubicBezTo>
                      <a:pt x="502280" y="287070"/>
                      <a:pt x="475395" y="269680"/>
                      <a:pt x="458296" y="255725"/>
                    </a:cubicBezTo>
                    <a:cubicBezTo>
                      <a:pt x="455177" y="253363"/>
                      <a:pt x="454639" y="248854"/>
                      <a:pt x="457005" y="245741"/>
                    </a:cubicBezTo>
                    <a:cubicBezTo>
                      <a:pt x="459479" y="242628"/>
                      <a:pt x="463888" y="242091"/>
                      <a:pt x="467007" y="244453"/>
                    </a:cubicBezTo>
                    <a:cubicBezTo>
                      <a:pt x="482815" y="256154"/>
                      <a:pt x="506904" y="269895"/>
                      <a:pt x="533897" y="284601"/>
                    </a:cubicBezTo>
                    <a:cubicBezTo>
                      <a:pt x="548738" y="292652"/>
                      <a:pt x="564546" y="300918"/>
                      <a:pt x="580247" y="309291"/>
                    </a:cubicBezTo>
                    <a:cubicBezTo>
                      <a:pt x="596164" y="317665"/>
                      <a:pt x="611865" y="326038"/>
                      <a:pt x="626813" y="334089"/>
                    </a:cubicBezTo>
                    <a:close/>
                    <a:moveTo>
                      <a:pt x="1123224" y="831007"/>
                    </a:moveTo>
                    <a:cubicBezTo>
                      <a:pt x="1123547" y="830041"/>
                      <a:pt x="1123762" y="829182"/>
                      <a:pt x="1123762" y="828216"/>
                    </a:cubicBezTo>
                    <a:cubicBezTo>
                      <a:pt x="1124730" y="827679"/>
                      <a:pt x="1125913" y="827142"/>
                      <a:pt x="1126665" y="826606"/>
                    </a:cubicBezTo>
                    <a:cubicBezTo>
                      <a:pt x="1128816" y="825103"/>
                      <a:pt x="1130644" y="823493"/>
                      <a:pt x="1131827" y="822097"/>
                    </a:cubicBezTo>
                    <a:lnTo>
                      <a:pt x="1148281" y="800949"/>
                    </a:lnTo>
                    <a:lnTo>
                      <a:pt x="1195062" y="736862"/>
                    </a:lnTo>
                    <a:cubicBezTo>
                      <a:pt x="1201622" y="728167"/>
                      <a:pt x="1208397" y="719686"/>
                      <a:pt x="1214957" y="710991"/>
                    </a:cubicBezTo>
                    <a:cubicBezTo>
                      <a:pt x="1222592" y="713997"/>
                      <a:pt x="1240982" y="719042"/>
                      <a:pt x="1243885" y="719364"/>
                    </a:cubicBezTo>
                    <a:cubicBezTo>
                      <a:pt x="1256253" y="720438"/>
                      <a:pt x="1268620" y="721296"/>
                      <a:pt x="1280987" y="721833"/>
                    </a:cubicBezTo>
                    <a:cubicBezTo>
                      <a:pt x="1293462" y="722477"/>
                      <a:pt x="1305829" y="722692"/>
                      <a:pt x="1318304" y="722585"/>
                    </a:cubicBezTo>
                    <a:cubicBezTo>
                      <a:pt x="1340995" y="722262"/>
                      <a:pt x="1364440" y="721404"/>
                      <a:pt x="1387883" y="718828"/>
                    </a:cubicBezTo>
                    <a:cubicBezTo>
                      <a:pt x="1403370" y="717110"/>
                      <a:pt x="1418748" y="714748"/>
                      <a:pt x="1434019" y="711528"/>
                    </a:cubicBezTo>
                    <a:cubicBezTo>
                      <a:pt x="1472734" y="703584"/>
                      <a:pt x="1510373" y="690917"/>
                      <a:pt x="1544034" y="672345"/>
                    </a:cubicBezTo>
                    <a:cubicBezTo>
                      <a:pt x="1547475" y="670413"/>
                      <a:pt x="1548765" y="666119"/>
                      <a:pt x="1546937" y="662684"/>
                    </a:cubicBezTo>
                    <a:cubicBezTo>
                      <a:pt x="1545109" y="659249"/>
                      <a:pt x="1540807" y="657853"/>
                      <a:pt x="1537258" y="659678"/>
                    </a:cubicBezTo>
                    <a:cubicBezTo>
                      <a:pt x="1510911" y="672989"/>
                      <a:pt x="1482197" y="682222"/>
                      <a:pt x="1452623" y="688770"/>
                    </a:cubicBezTo>
                    <a:cubicBezTo>
                      <a:pt x="1430577" y="693708"/>
                      <a:pt x="1408101" y="697143"/>
                      <a:pt x="1385733" y="699612"/>
                    </a:cubicBezTo>
                    <a:cubicBezTo>
                      <a:pt x="1362826" y="702188"/>
                      <a:pt x="1340028" y="704013"/>
                      <a:pt x="1317874" y="704765"/>
                    </a:cubicBezTo>
                    <a:cubicBezTo>
                      <a:pt x="1305722" y="705194"/>
                      <a:pt x="1293570" y="705302"/>
                      <a:pt x="1281417" y="705194"/>
                    </a:cubicBezTo>
                    <a:cubicBezTo>
                      <a:pt x="1269265" y="705087"/>
                      <a:pt x="1257006" y="704765"/>
                      <a:pt x="1244853" y="704228"/>
                    </a:cubicBezTo>
                    <a:cubicBezTo>
                      <a:pt x="1242703" y="704228"/>
                      <a:pt x="1231411" y="701544"/>
                      <a:pt x="1223990" y="699290"/>
                    </a:cubicBezTo>
                    <a:cubicBezTo>
                      <a:pt x="1233346" y="687159"/>
                      <a:pt x="1242595" y="674815"/>
                      <a:pt x="1252059" y="662792"/>
                    </a:cubicBezTo>
                    <a:cubicBezTo>
                      <a:pt x="1260662" y="651842"/>
                      <a:pt x="1269373" y="640999"/>
                      <a:pt x="1278084" y="630050"/>
                    </a:cubicBezTo>
                    <a:cubicBezTo>
                      <a:pt x="1280450" y="630587"/>
                      <a:pt x="1282923" y="631553"/>
                      <a:pt x="1284751" y="629728"/>
                    </a:cubicBezTo>
                    <a:cubicBezTo>
                      <a:pt x="1285289" y="629084"/>
                      <a:pt x="1285719" y="628440"/>
                      <a:pt x="1285934" y="627796"/>
                    </a:cubicBezTo>
                    <a:cubicBezTo>
                      <a:pt x="1288838" y="627581"/>
                      <a:pt x="1292924" y="627903"/>
                      <a:pt x="1294538" y="627366"/>
                    </a:cubicBezTo>
                    <a:lnTo>
                      <a:pt x="1321315" y="619315"/>
                    </a:lnTo>
                    <a:cubicBezTo>
                      <a:pt x="1337446" y="614377"/>
                      <a:pt x="1353470" y="609439"/>
                      <a:pt x="1369601" y="604501"/>
                    </a:cubicBezTo>
                    <a:cubicBezTo>
                      <a:pt x="1380248" y="601066"/>
                      <a:pt x="1391002" y="597631"/>
                      <a:pt x="1401649" y="594196"/>
                    </a:cubicBezTo>
                    <a:cubicBezTo>
                      <a:pt x="1425523" y="586144"/>
                      <a:pt x="1453268" y="578630"/>
                      <a:pt x="1481767" y="569720"/>
                    </a:cubicBezTo>
                    <a:cubicBezTo>
                      <a:pt x="1508437" y="561454"/>
                      <a:pt x="1535752" y="552007"/>
                      <a:pt x="1561670" y="541058"/>
                    </a:cubicBezTo>
                    <a:cubicBezTo>
                      <a:pt x="1599310" y="525170"/>
                      <a:pt x="1633830" y="505633"/>
                      <a:pt x="1658780" y="480727"/>
                    </a:cubicBezTo>
                    <a:cubicBezTo>
                      <a:pt x="1661576" y="477937"/>
                      <a:pt x="1661684" y="473428"/>
                      <a:pt x="1658888" y="470637"/>
                    </a:cubicBezTo>
                    <a:cubicBezTo>
                      <a:pt x="1656199" y="467846"/>
                      <a:pt x="1651682" y="467738"/>
                      <a:pt x="1648886" y="470422"/>
                    </a:cubicBezTo>
                    <a:cubicBezTo>
                      <a:pt x="1624367" y="493287"/>
                      <a:pt x="1590814" y="510141"/>
                      <a:pt x="1554787" y="524419"/>
                    </a:cubicBezTo>
                    <a:cubicBezTo>
                      <a:pt x="1529085" y="534509"/>
                      <a:pt x="1502092" y="543097"/>
                      <a:pt x="1476067" y="551256"/>
                    </a:cubicBezTo>
                    <a:cubicBezTo>
                      <a:pt x="1447246" y="560273"/>
                      <a:pt x="1419716" y="568861"/>
                      <a:pt x="1395842" y="577342"/>
                    </a:cubicBezTo>
                    <a:lnTo>
                      <a:pt x="1316583" y="604823"/>
                    </a:lnTo>
                    <a:lnTo>
                      <a:pt x="1291204" y="613518"/>
                    </a:lnTo>
                    <a:cubicBezTo>
                      <a:pt x="1307335" y="593336"/>
                      <a:pt x="1323251" y="573048"/>
                      <a:pt x="1339382" y="552866"/>
                    </a:cubicBezTo>
                    <a:cubicBezTo>
                      <a:pt x="1367558" y="517226"/>
                      <a:pt x="1394981" y="481264"/>
                      <a:pt x="1422404" y="445195"/>
                    </a:cubicBezTo>
                    <a:cubicBezTo>
                      <a:pt x="1425093" y="444766"/>
                      <a:pt x="1428534" y="444444"/>
                      <a:pt x="1429825" y="444122"/>
                    </a:cubicBezTo>
                    <a:lnTo>
                      <a:pt x="1451548" y="436607"/>
                    </a:lnTo>
                    <a:cubicBezTo>
                      <a:pt x="1461549" y="432957"/>
                      <a:pt x="1471443" y="429200"/>
                      <a:pt x="1481337" y="425228"/>
                    </a:cubicBezTo>
                    <a:cubicBezTo>
                      <a:pt x="1491231" y="421257"/>
                      <a:pt x="1501017" y="417177"/>
                      <a:pt x="1510803" y="412883"/>
                    </a:cubicBezTo>
                    <a:cubicBezTo>
                      <a:pt x="1529408" y="404724"/>
                      <a:pt x="1548228" y="396674"/>
                      <a:pt x="1566832" y="387871"/>
                    </a:cubicBezTo>
                    <a:cubicBezTo>
                      <a:pt x="1579092" y="382074"/>
                      <a:pt x="1591352" y="375955"/>
                      <a:pt x="1603504" y="369621"/>
                    </a:cubicBezTo>
                    <a:cubicBezTo>
                      <a:pt x="1634045" y="353627"/>
                      <a:pt x="1663727" y="336236"/>
                      <a:pt x="1691903" y="317235"/>
                    </a:cubicBezTo>
                    <a:cubicBezTo>
                      <a:pt x="1695129" y="315088"/>
                      <a:pt x="1696097" y="310687"/>
                      <a:pt x="1693946" y="307359"/>
                    </a:cubicBezTo>
                    <a:cubicBezTo>
                      <a:pt x="1691795" y="304031"/>
                      <a:pt x="1687386" y="303173"/>
                      <a:pt x="1684160" y="305212"/>
                    </a:cubicBezTo>
                    <a:cubicBezTo>
                      <a:pt x="1661362" y="319275"/>
                      <a:pt x="1637487" y="331835"/>
                      <a:pt x="1613182" y="343965"/>
                    </a:cubicBezTo>
                    <a:cubicBezTo>
                      <a:pt x="1595115" y="353090"/>
                      <a:pt x="1576726" y="361785"/>
                      <a:pt x="1558444" y="370373"/>
                    </a:cubicBezTo>
                    <a:cubicBezTo>
                      <a:pt x="1540054" y="379176"/>
                      <a:pt x="1521665" y="388086"/>
                      <a:pt x="1503383" y="396566"/>
                    </a:cubicBezTo>
                    <a:cubicBezTo>
                      <a:pt x="1493919" y="401075"/>
                      <a:pt x="1484348" y="405476"/>
                      <a:pt x="1474777" y="409770"/>
                    </a:cubicBezTo>
                    <a:cubicBezTo>
                      <a:pt x="1465205" y="414064"/>
                      <a:pt x="1455527" y="418251"/>
                      <a:pt x="1445848" y="422330"/>
                    </a:cubicBezTo>
                    <a:lnTo>
                      <a:pt x="1437460" y="425657"/>
                    </a:lnTo>
                    <a:cubicBezTo>
                      <a:pt x="1443698" y="417392"/>
                      <a:pt x="1450257" y="409341"/>
                      <a:pt x="1456495" y="401075"/>
                    </a:cubicBezTo>
                    <a:cubicBezTo>
                      <a:pt x="1483273" y="365542"/>
                      <a:pt x="1510158" y="330117"/>
                      <a:pt x="1536828" y="294478"/>
                    </a:cubicBezTo>
                    <a:cubicBezTo>
                      <a:pt x="1537689" y="295873"/>
                      <a:pt x="1541775" y="301670"/>
                      <a:pt x="1548120" y="296946"/>
                    </a:cubicBezTo>
                    <a:cubicBezTo>
                      <a:pt x="1548873" y="296517"/>
                      <a:pt x="1549411" y="295980"/>
                      <a:pt x="1549841" y="295336"/>
                    </a:cubicBezTo>
                    <a:cubicBezTo>
                      <a:pt x="1553928" y="292116"/>
                      <a:pt x="1562854" y="285675"/>
                      <a:pt x="1566725" y="282776"/>
                    </a:cubicBezTo>
                    <a:lnTo>
                      <a:pt x="1601245" y="259159"/>
                    </a:lnTo>
                    <a:cubicBezTo>
                      <a:pt x="1609849" y="253041"/>
                      <a:pt x="1618452" y="246922"/>
                      <a:pt x="1626733" y="240588"/>
                    </a:cubicBezTo>
                    <a:cubicBezTo>
                      <a:pt x="1635014" y="234147"/>
                      <a:pt x="1643186" y="227492"/>
                      <a:pt x="1651145" y="220621"/>
                    </a:cubicBezTo>
                    <a:cubicBezTo>
                      <a:pt x="1666953" y="206773"/>
                      <a:pt x="1682009" y="192174"/>
                      <a:pt x="1696742" y="176930"/>
                    </a:cubicBezTo>
                    <a:cubicBezTo>
                      <a:pt x="1699538" y="174139"/>
                      <a:pt x="1699538" y="169631"/>
                      <a:pt x="1696850" y="166839"/>
                    </a:cubicBezTo>
                    <a:cubicBezTo>
                      <a:pt x="1694053" y="164049"/>
                      <a:pt x="1689537" y="163941"/>
                      <a:pt x="1686741" y="166732"/>
                    </a:cubicBezTo>
                    <a:cubicBezTo>
                      <a:pt x="1674481" y="177896"/>
                      <a:pt x="1661791" y="188309"/>
                      <a:pt x="1648886" y="198615"/>
                    </a:cubicBezTo>
                    <a:cubicBezTo>
                      <a:pt x="1639315" y="206344"/>
                      <a:pt x="1629529" y="213858"/>
                      <a:pt x="1619743" y="221588"/>
                    </a:cubicBezTo>
                    <a:cubicBezTo>
                      <a:pt x="1609956" y="229102"/>
                      <a:pt x="1600385" y="236938"/>
                      <a:pt x="1590384" y="244453"/>
                    </a:cubicBezTo>
                    <a:cubicBezTo>
                      <a:pt x="1583824" y="249605"/>
                      <a:pt x="1577049" y="254544"/>
                      <a:pt x="1570381" y="259696"/>
                    </a:cubicBezTo>
                    <a:cubicBezTo>
                      <a:pt x="1565757" y="263239"/>
                      <a:pt x="1561348" y="266781"/>
                      <a:pt x="1556939" y="270538"/>
                    </a:cubicBezTo>
                    <a:cubicBezTo>
                      <a:pt x="1555541" y="271719"/>
                      <a:pt x="1553067" y="273866"/>
                      <a:pt x="1550809" y="275798"/>
                    </a:cubicBezTo>
                    <a:cubicBezTo>
                      <a:pt x="1576834" y="241018"/>
                      <a:pt x="1602751" y="206022"/>
                      <a:pt x="1629314" y="171670"/>
                    </a:cubicBezTo>
                    <a:cubicBezTo>
                      <a:pt x="1670932" y="117674"/>
                      <a:pt x="1713196" y="64106"/>
                      <a:pt x="1757396" y="11720"/>
                    </a:cubicBezTo>
                    <a:cubicBezTo>
                      <a:pt x="1759977" y="8822"/>
                      <a:pt x="1759546" y="4313"/>
                      <a:pt x="1756643" y="1737"/>
                    </a:cubicBezTo>
                    <a:cubicBezTo>
                      <a:pt x="1753631" y="-840"/>
                      <a:pt x="1749115" y="-517"/>
                      <a:pt x="1746534" y="2488"/>
                    </a:cubicBezTo>
                    <a:cubicBezTo>
                      <a:pt x="1701474" y="54445"/>
                      <a:pt x="1658027" y="107368"/>
                      <a:pt x="1615764" y="161150"/>
                    </a:cubicBezTo>
                    <a:cubicBezTo>
                      <a:pt x="1588126" y="196253"/>
                      <a:pt x="1561455" y="232108"/>
                      <a:pt x="1534355" y="267533"/>
                    </a:cubicBezTo>
                    <a:cubicBezTo>
                      <a:pt x="1536936" y="255617"/>
                      <a:pt x="1539087" y="243809"/>
                      <a:pt x="1541452" y="235972"/>
                    </a:cubicBezTo>
                    <a:cubicBezTo>
                      <a:pt x="1545324" y="222017"/>
                      <a:pt x="1549626" y="208169"/>
                      <a:pt x="1553712" y="194321"/>
                    </a:cubicBezTo>
                    <a:cubicBezTo>
                      <a:pt x="1557906" y="180580"/>
                      <a:pt x="1561993" y="166732"/>
                      <a:pt x="1566510" y="152992"/>
                    </a:cubicBezTo>
                    <a:cubicBezTo>
                      <a:pt x="1572424" y="134635"/>
                      <a:pt x="1578662" y="116493"/>
                      <a:pt x="1585867" y="98673"/>
                    </a:cubicBezTo>
                    <a:cubicBezTo>
                      <a:pt x="1587480" y="95023"/>
                      <a:pt x="1585867" y="90836"/>
                      <a:pt x="1582211" y="89226"/>
                    </a:cubicBezTo>
                    <a:cubicBezTo>
                      <a:pt x="1578662" y="87616"/>
                      <a:pt x="1574467" y="89333"/>
                      <a:pt x="1572854" y="92876"/>
                    </a:cubicBezTo>
                    <a:cubicBezTo>
                      <a:pt x="1562208" y="115097"/>
                      <a:pt x="1552637" y="137748"/>
                      <a:pt x="1544463" y="160828"/>
                    </a:cubicBezTo>
                    <a:cubicBezTo>
                      <a:pt x="1541130" y="170060"/>
                      <a:pt x="1538011" y="179399"/>
                      <a:pt x="1535215" y="188846"/>
                    </a:cubicBezTo>
                    <a:cubicBezTo>
                      <a:pt x="1531021" y="202909"/>
                      <a:pt x="1527472" y="217186"/>
                      <a:pt x="1523924" y="231356"/>
                    </a:cubicBezTo>
                    <a:cubicBezTo>
                      <a:pt x="1521235" y="243379"/>
                      <a:pt x="1519729" y="264205"/>
                      <a:pt x="1515643" y="281059"/>
                    </a:cubicBezTo>
                    <a:cubicBezTo>
                      <a:pt x="1513922" y="287929"/>
                      <a:pt x="1511878" y="294155"/>
                      <a:pt x="1508760" y="298342"/>
                    </a:cubicBezTo>
                    <a:cubicBezTo>
                      <a:pt x="1508222" y="299093"/>
                      <a:pt x="1509298" y="299845"/>
                      <a:pt x="1509083" y="300704"/>
                    </a:cubicBezTo>
                    <a:cubicBezTo>
                      <a:pt x="1486606" y="330332"/>
                      <a:pt x="1463592" y="359745"/>
                      <a:pt x="1441224" y="389481"/>
                    </a:cubicBezTo>
                    <a:cubicBezTo>
                      <a:pt x="1432943" y="400323"/>
                      <a:pt x="1424555" y="411166"/>
                      <a:pt x="1416382" y="422115"/>
                    </a:cubicBezTo>
                    <a:cubicBezTo>
                      <a:pt x="1417242" y="409448"/>
                      <a:pt x="1417995" y="396888"/>
                      <a:pt x="1418748" y="384221"/>
                    </a:cubicBezTo>
                    <a:cubicBezTo>
                      <a:pt x="1419393" y="374560"/>
                      <a:pt x="1420146" y="364898"/>
                      <a:pt x="1421221" y="355237"/>
                    </a:cubicBezTo>
                    <a:cubicBezTo>
                      <a:pt x="1423264" y="333874"/>
                      <a:pt x="1426383" y="312727"/>
                      <a:pt x="1429825" y="291901"/>
                    </a:cubicBezTo>
                    <a:cubicBezTo>
                      <a:pt x="1432298" y="277838"/>
                      <a:pt x="1434879" y="263883"/>
                      <a:pt x="1437783" y="250035"/>
                    </a:cubicBezTo>
                    <a:cubicBezTo>
                      <a:pt x="1445096" y="215469"/>
                      <a:pt x="1454344" y="181332"/>
                      <a:pt x="1466496" y="147302"/>
                    </a:cubicBezTo>
                    <a:cubicBezTo>
                      <a:pt x="1467894" y="143652"/>
                      <a:pt x="1466066" y="139466"/>
                      <a:pt x="1462410" y="138070"/>
                    </a:cubicBezTo>
                    <a:cubicBezTo>
                      <a:pt x="1458753" y="136675"/>
                      <a:pt x="1454559" y="138607"/>
                      <a:pt x="1453161" y="142256"/>
                    </a:cubicBezTo>
                    <a:cubicBezTo>
                      <a:pt x="1439288" y="176394"/>
                      <a:pt x="1427889" y="210745"/>
                      <a:pt x="1419500" y="245955"/>
                    </a:cubicBezTo>
                    <a:cubicBezTo>
                      <a:pt x="1416059" y="260018"/>
                      <a:pt x="1413156" y="274296"/>
                      <a:pt x="1410790" y="288681"/>
                    </a:cubicBezTo>
                    <a:cubicBezTo>
                      <a:pt x="1407348" y="310150"/>
                      <a:pt x="1405090" y="331835"/>
                      <a:pt x="1403477" y="353734"/>
                    </a:cubicBezTo>
                    <a:cubicBezTo>
                      <a:pt x="1402832" y="363610"/>
                      <a:pt x="1402401" y="373594"/>
                      <a:pt x="1402079" y="383470"/>
                    </a:cubicBezTo>
                    <a:cubicBezTo>
                      <a:pt x="1401649" y="398177"/>
                      <a:pt x="1401541" y="412776"/>
                      <a:pt x="1401219" y="427483"/>
                    </a:cubicBezTo>
                    <a:cubicBezTo>
                      <a:pt x="1401219" y="429522"/>
                      <a:pt x="1401541" y="431669"/>
                      <a:pt x="1402079" y="433816"/>
                    </a:cubicBezTo>
                    <a:cubicBezTo>
                      <a:pt x="1402509" y="435427"/>
                      <a:pt x="1403154" y="437037"/>
                      <a:pt x="1403692" y="438647"/>
                    </a:cubicBezTo>
                    <a:cubicBezTo>
                      <a:pt x="1377667" y="472999"/>
                      <a:pt x="1351750" y="507565"/>
                      <a:pt x="1325187" y="541594"/>
                    </a:cubicBezTo>
                    <a:cubicBezTo>
                      <a:pt x="1308303" y="563386"/>
                      <a:pt x="1291419" y="585071"/>
                      <a:pt x="1274535" y="606755"/>
                    </a:cubicBezTo>
                    <a:cubicBezTo>
                      <a:pt x="1272384" y="600851"/>
                      <a:pt x="1270233" y="595269"/>
                      <a:pt x="1269803" y="593444"/>
                    </a:cubicBezTo>
                    <a:cubicBezTo>
                      <a:pt x="1266899" y="579489"/>
                      <a:pt x="1264749" y="565319"/>
                      <a:pt x="1263135" y="551149"/>
                    </a:cubicBezTo>
                    <a:cubicBezTo>
                      <a:pt x="1261522" y="536979"/>
                      <a:pt x="1260662" y="522701"/>
                      <a:pt x="1260447" y="508424"/>
                    </a:cubicBezTo>
                    <a:cubicBezTo>
                      <a:pt x="1260124" y="491999"/>
                      <a:pt x="1260985" y="475467"/>
                      <a:pt x="1262490" y="458936"/>
                    </a:cubicBezTo>
                    <a:cubicBezTo>
                      <a:pt x="1263996" y="442404"/>
                      <a:pt x="1266254" y="425980"/>
                      <a:pt x="1268943" y="409555"/>
                    </a:cubicBezTo>
                    <a:cubicBezTo>
                      <a:pt x="1272276" y="389803"/>
                      <a:pt x="1276255" y="370051"/>
                      <a:pt x="1280665" y="350514"/>
                    </a:cubicBezTo>
                    <a:cubicBezTo>
                      <a:pt x="1287547" y="320778"/>
                      <a:pt x="1295290" y="291257"/>
                      <a:pt x="1303033" y="262380"/>
                    </a:cubicBezTo>
                    <a:cubicBezTo>
                      <a:pt x="1304109" y="258623"/>
                      <a:pt x="1301850" y="254651"/>
                      <a:pt x="1298086" y="253578"/>
                    </a:cubicBezTo>
                    <a:cubicBezTo>
                      <a:pt x="1294323" y="252504"/>
                      <a:pt x="1290343" y="254651"/>
                      <a:pt x="1289268" y="258515"/>
                    </a:cubicBezTo>
                    <a:cubicBezTo>
                      <a:pt x="1280342" y="287178"/>
                      <a:pt x="1271201" y="316591"/>
                      <a:pt x="1263458" y="346327"/>
                    </a:cubicBezTo>
                    <a:cubicBezTo>
                      <a:pt x="1258296" y="366187"/>
                      <a:pt x="1253672" y="386153"/>
                      <a:pt x="1250015" y="406227"/>
                    </a:cubicBezTo>
                    <a:cubicBezTo>
                      <a:pt x="1247004" y="423189"/>
                      <a:pt x="1244746" y="440257"/>
                      <a:pt x="1243456" y="457326"/>
                    </a:cubicBezTo>
                    <a:cubicBezTo>
                      <a:pt x="1242057" y="474609"/>
                      <a:pt x="1241842" y="491785"/>
                      <a:pt x="1242487" y="508960"/>
                    </a:cubicBezTo>
                    <a:cubicBezTo>
                      <a:pt x="1243240" y="523775"/>
                      <a:pt x="1244638" y="538481"/>
                      <a:pt x="1246682" y="553188"/>
                    </a:cubicBezTo>
                    <a:cubicBezTo>
                      <a:pt x="1248833" y="567895"/>
                      <a:pt x="1251736" y="582494"/>
                      <a:pt x="1255285" y="596772"/>
                    </a:cubicBezTo>
                    <a:cubicBezTo>
                      <a:pt x="1256145" y="599778"/>
                      <a:pt x="1262168" y="612659"/>
                      <a:pt x="1264211" y="620066"/>
                    </a:cubicBezTo>
                    <a:cubicBezTo>
                      <a:pt x="1255823" y="630909"/>
                      <a:pt x="1247327" y="641751"/>
                      <a:pt x="1238938" y="652593"/>
                    </a:cubicBezTo>
                    <a:cubicBezTo>
                      <a:pt x="1224420" y="671594"/>
                      <a:pt x="1210118" y="690809"/>
                      <a:pt x="1195922" y="710025"/>
                    </a:cubicBezTo>
                    <a:cubicBezTo>
                      <a:pt x="1195815" y="709810"/>
                      <a:pt x="1195707" y="709488"/>
                      <a:pt x="1195492" y="709273"/>
                    </a:cubicBezTo>
                    <a:cubicBezTo>
                      <a:pt x="1195492" y="706590"/>
                      <a:pt x="1195815" y="702940"/>
                      <a:pt x="1195492" y="701437"/>
                    </a:cubicBezTo>
                    <a:cubicBezTo>
                      <a:pt x="1194524" y="696177"/>
                      <a:pt x="1193556" y="691024"/>
                      <a:pt x="1192481" y="685872"/>
                    </a:cubicBezTo>
                    <a:cubicBezTo>
                      <a:pt x="1191728" y="682329"/>
                      <a:pt x="1190975" y="678786"/>
                      <a:pt x="1190007" y="675351"/>
                    </a:cubicBezTo>
                    <a:cubicBezTo>
                      <a:pt x="1185813" y="659142"/>
                      <a:pt x="1181512" y="643039"/>
                      <a:pt x="1177532" y="626829"/>
                    </a:cubicBezTo>
                    <a:cubicBezTo>
                      <a:pt x="1174952" y="616202"/>
                      <a:pt x="1172478" y="605467"/>
                      <a:pt x="1170435" y="594625"/>
                    </a:cubicBezTo>
                    <a:cubicBezTo>
                      <a:pt x="1165918" y="572726"/>
                      <a:pt x="1162692" y="549002"/>
                      <a:pt x="1160433" y="524741"/>
                    </a:cubicBezTo>
                    <a:cubicBezTo>
                      <a:pt x="1158175" y="501553"/>
                      <a:pt x="1157100" y="477937"/>
                      <a:pt x="1157745" y="454427"/>
                    </a:cubicBezTo>
                    <a:cubicBezTo>
                      <a:pt x="1158605" y="422437"/>
                      <a:pt x="1162692" y="390984"/>
                      <a:pt x="1171725" y="362537"/>
                    </a:cubicBezTo>
                    <a:cubicBezTo>
                      <a:pt x="1173016" y="358779"/>
                      <a:pt x="1170972" y="354807"/>
                      <a:pt x="1167316" y="353519"/>
                    </a:cubicBezTo>
                    <a:cubicBezTo>
                      <a:pt x="1163552" y="352231"/>
                      <a:pt x="1159465" y="354271"/>
                      <a:pt x="1158282" y="357921"/>
                    </a:cubicBezTo>
                    <a:cubicBezTo>
                      <a:pt x="1145055" y="394527"/>
                      <a:pt x="1139248" y="436178"/>
                      <a:pt x="1139033" y="478044"/>
                    </a:cubicBezTo>
                    <a:cubicBezTo>
                      <a:pt x="1138925" y="494253"/>
                      <a:pt x="1139678" y="510570"/>
                      <a:pt x="1141184" y="526566"/>
                    </a:cubicBezTo>
                    <a:cubicBezTo>
                      <a:pt x="1143442" y="551578"/>
                      <a:pt x="1147743" y="575839"/>
                      <a:pt x="1152690" y="598275"/>
                    </a:cubicBezTo>
                    <a:cubicBezTo>
                      <a:pt x="1155164" y="609332"/>
                      <a:pt x="1157960" y="620281"/>
                      <a:pt x="1160971" y="631231"/>
                    </a:cubicBezTo>
                    <a:cubicBezTo>
                      <a:pt x="1165488" y="647333"/>
                      <a:pt x="1170435" y="663435"/>
                      <a:pt x="1175381" y="679430"/>
                    </a:cubicBezTo>
                    <a:lnTo>
                      <a:pt x="1181619" y="704335"/>
                    </a:lnTo>
                    <a:cubicBezTo>
                      <a:pt x="1182157" y="706805"/>
                      <a:pt x="1182694" y="713138"/>
                      <a:pt x="1183017" y="714748"/>
                    </a:cubicBezTo>
                    <a:cubicBezTo>
                      <a:pt x="1183340" y="716681"/>
                      <a:pt x="1184092" y="717754"/>
                      <a:pt x="1184415" y="718076"/>
                    </a:cubicBezTo>
                    <a:cubicBezTo>
                      <a:pt x="1185491" y="719579"/>
                      <a:pt x="1186889" y="720223"/>
                      <a:pt x="1188071" y="720438"/>
                    </a:cubicBezTo>
                    <a:cubicBezTo>
                      <a:pt x="1186351" y="722799"/>
                      <a:pt x="1184523" y="725161"/>
                      <a:pt x="1182694" y="727630"/>
                    </a:cubicBezTo>
                    <a:lnTo>
                      <a:pt x="1136882" y="792576"/>
                    </a:lnTo>
                    <a:lnTo>
                      <a:pt x="1121073" y="813509"/>
                    </a:lnTo>
                    <a:cubicBezTo>
                      <a:pt x="1119460" y="815441"/>
                      <a:pt x="1115266" y="817696"/>
                      <a:pt x="1113115" y="819628"/>
                    </a:cubicBezTo>
                    <a:cubicBezTo>
                      <a:pt x="1110104" y="822312"/>
                      <a:pt x="1109136" y="825318"/>
                      <a:pt x="1109244" y="827357"/>
                    </a:cubicBezTo>
                    <a:cubicBezTo>
                      <a:pt x="1109351" y="829826"/>
                      <a:pt x="1110319" y="832617"/>
                      <a:pt x="1114298" y="834442"/>
                    </a:cubicBezTo>
                    <a:cubicBezTo>
                      <a:pt x="1117632" y="835945"/>
                      <a:pt x="1121611" y="834442"/>
                      <a:pt x="1123224" y="831007"/>
                    </a:cubicBezTo>
                    <a:close/>
                    <a:moveTo>
                      <a:pt x="1195492" y="710132"/>
                    </a:moveTo>
                    <a:lnTo>
                      <a:pt x="1195599" y="710239"/>
                    </a:lnTo>
                    <a:cubicBezTo>
                      <a:pt x="1195599" y="710239"/>
                      <a:pt x="1195599" y="710239"/>
                      <a:pt x="1195599" y="710239"/>
                    </a:cubicBezTo>
                    <a:cubicBezTo>
                      <a:pt x="1195492" y="710239"/>
                      <a:pt x="1195492" y="710239"/>
                      <a:pt x="1195492" y="710132"/>
                    </a:cubicBezTo>
                    <a:close/>
                    <a:moveTo>
                      <a:pt x="1708679" y="142793"/>
                    </a:moveTo>
                    <a:lnTo>
                      <a:pt x="1708572" y="142901"/>
                    </a:lnTo>
                    <a:cubicBezTo>
                      <a:pt x="1708249" y="142686"/>
                      <a:pt x="1707819" y="142364"/>
                      <a:pt x="1708357" y="142579"/>
                    </a:cubicBezTo>
                    <a:cubicBezTo>
                      <a:pt x="1708464" y="142686"/>
                      <a:pt x="1708572" y="142686"/>
                      <a:pt x="1708679" y="142793"/>
                    </a:cubicBezTo>
                    <a:close/>
                    <a:moveTo>
                      <a:pt x="1708572" y="142901"/>
                    </a:moveTo>
                    <a:lnTo>
                      <a:pt x="1708572" y="143008"/>
                    </a:lnTo>
                    <a:lnTo>
                      <a:pt x="1708464" y="143008"/>
                    </a:lnTo>
                    <a:lnTo>
                      <a:pt x="1708572" y="142901"/>
                    </a:lnTo>
                    <a:close/>
                    <a:moveTo>
                      <a:pt x="1707712" y="151596"/>
                    </a:moveTo>
                    <a:cubicBezTo>
                      <a:pt x="1705883" y="148912"/>
                      <a:pt x="1706314" y="145262"/>
                      <a:pt x="1708572" y="143008"/>
                    </a:cubicBezTo>
                    <a:lnTo>
                      <a:pt x="1708787" y="142793"/>
                    </a:lnTo>
                    <a:cubicBezTo>
                      <a:pt x="1709002" y="142579"/>
                      <a:pt x="1709325" y="142364"/>
                      <a:pt x="1709540" y="142149"/>
                    </a:cubicBezTo>
                    <a:lnTo>
                      <a:pt x="1709432" y="141935"/>
                    </a:lnTo>
                    <a:cubicBezTo>
                      <a:pt x="1711905" y="139680"/>
                      <a:pt x="1715670" y="139358"/>
                      <a:pt x="1718466" y="141290"/>
                    </a:cubicBezTo>
                    <a:cubicBezTo>
                      <a:pt x="1721584" y="143545"/>
                      <a:pt x="1722337" y="148053"/>
                      <a:pt x="1720079" y="151274"/>
                    </a:cubicBezTo>
                    <a:cubicBezTo>
                      <a:pt x="1722229" y="153313"/>
                      <a:pt x="1718466" y="150415"/>
                      <a:pt x="1720294" y="152562"/>
                    </a:cubicBezTo>
                    <a:cubicBezTo>
                      <a:pt x="1721047" y="153421"/>
                      <a:pt x="1719541" y="152133"/>
                      <a:pt x="1720294" y="153099"/>
                    </a:cubicBezTo>
                    <a:cubicBezTo>
                      <a:pt x="1721369" y="154709"/>
                      <a:pt x="1719218" y="152562"/>
                      <a:pt x="1720079" y="154280"/>
                    </a:cubicBezTo>
                    <a:cubicBezTo>
                      <a:pt x="1720616" y="155139"/>
                      <a:pt x="1719864" y="154065"/>
                      <a:pt x="1719756" y="155031"/>
                    </a:cubicBezTo>
                    <a:cubicBezTo>
                      <a:pt x="1719756" y="155246"/>
                      <a:pt x="1719541" y="155353"/>
                      <a:pt x="1719433" y="155353"/>
                    </a:cubicBezTo>
                    <a:cubicBezTo>
                      <a:pt x="1718681" y="155461"/>
                      <a:pt x="1719218" y="155782"/>
                      <a:pt x="1718681" y="155246"/>
                    </a:cubicBezTo>
                    <a:cubicBezTo>
                      <a:pt x="1715562" y="152347"/>
                      <a:pt x="1720401" y="156749"/>
                      <a:pt x="1717175" y="153528"/>
                    </a:cubicBezTo>
                    <a:cubicBezTo>
                      <a:pt x="1714057" y="155568"/>
                      <a:pt x="1709862" y="154816"/>
                      <a:pt x="1707712" y="151596"/>
                    </a:cubicBezTo>
                    <a:close/>
                    <a:moveTo>
                      <a:pt x="1708787" y="142793"/>
                    </a:moveTo>
                    <a:lnTo>
                      <a:pt x="1708679" y="142793"/>
                    </a:lnTo>
                    <a:lnTo>
                      <a:pt x="1708787" y="142793"/>
                    </a:lnTo>
                    <a:lnTo>
                      <a:pt x="1708787" y="142793"/>
                    </a:lnTo>
                    <a:close/>
                    <a:moveTo>
                      <a:pt x="1709432" y="141935"/>
                    </a:moveTo>
                    <a:cubicBezTo>
                      <a:pt x="1709217" y="142149"/>
                      <a:pt x="1709002" y="142364"/>
                      <a:pt x="1708787" y="142686"/>
                    </a:cubicBezTo>
                    <a:cubicBezTo>
                      <a:pt x="1708357" y="142149"/>
                      <a:pt x="1706959" y="140969"/>
                      <a:pt x="1708034" y="141720"/>
                    </a:cubicBezTo>
                    <a:cubicBezTo>
                      <a:pt x="1709002" y="142256"/>
                      <a:pt x="1707066" y="140432"/>
                      <a:pt x="1708034" y="141076"/>
                    </a:cubicBezTo>
                    <a:cubicBezTo>
                      <a:pt x="1708572" y="141505"/>
                      <a:pt x="1707389" y="140324"/>
                      <a:pt x="1708034" y="140646"/>
                    </a:cubicBezTo>
                    <a:cubicBezTo>
                      <a:pt x="1708787" y="141076"/>
                      <a:pt x="1707604" y="140217"/>
                      <a:pt x="1708249" y="139680"/>
                    </a:cubicBezTo>
                    <a:cubicBezTo>
                      <a:pt x="1708787" y="139358"/>
                      <a:pt x="1708249" y="140109"/>
                      <a:pt x="1708787" y="140002"/>
                    </a:cubicBezTo>
                    <a:lnTo>
                      <a:pt x="1709217" y="139788"/>
                    </a:lnTo>
                    <a:cubicBezTo>
                      <a:pt x="1709110" y="140217"/>
                      <a:pt x="1709110" y="140969"/>
                      <a:pt x="1709432" y="141935"/>
                    </a:cubicBezTo>
                    <a:close/>
                    <a:moveTo>
                      <a:pt x="2102281" y="1328677"/>
                    </a:moveTo>
                    <a:cubicBezTo>
                      <a:pt x="2105937" y="1330072"/>
                      <a:pt x="2110024" y="1328140"/>
                      <a:pt x="2111422" y="1324490"/>
                    </a:cubicBezTo>
                    <a:cubicBezTo>
                      <a:pt x="2112820" y="1320840"/>
                      <a:pt x="2110992" y="1316761"/>
                      <a:pt x="2107335" y="1315365"/>
                    </a:cubicBezTo>
                    <a:cubicBezTo>
                      <a:pt x="2014635" y="1279833"/>
                      <a:pt x="1922902" y="1242368"/>
                      <a:pt x="1831600" y="1204152"/>
                    </a:cubicBezTo>
                    <a:cubicBezTo>
                      <a:pt x="1797724" y="1189982"/>
                      <a:pt x="1763955" y="1175490"/>
                      <a:pt x="1730080" y="1161105"/>
                    </a:cubicBezTo>
                    <a:cubicBezTo>
                      <a:pt x="1746211" y="1160568"/>
                      <a:pt x="1762235" y="1159709"/>
                      <a:pt x="1778474" y="1159709"/>
                    </a:cubicBezTo>
                    <a:cubicBezTo>
                      <a:pt x="1797509" y="1159924"/>
                      <a:pt x="1816543" y="1160568"/>
                      <a:pt x="1835471" y="1161212"/>
                    </a:cubicBezTo>
                    <a:cubicBezTo>
                      <a:pt x="1854721" y="1161856"/>
                      <a:pt x="1873756" y="1162500"/>
                      <a:pt x="1892575" y="1163574"/>
                    </a:cubicBezTo>
                    <a:cubicBezTo>
                      <a:pt x="1904512" y="1164111"/>
                      <a:pt x="1916342" y="1164862"/>
                      <a:pt x="1928279" y="1165828"/>
                    </a:cubicBezTo>
                    <a:cubicBezTo>
                      <a:pt x="1936130" y="1166365"/>
                      <a:pt x="1944088" y="1167116"/>
                      <a:pt x="1951938" y="1167975"/>
                    </a:cubicBezTo>
                    <a:lnTo>
                      <a:pt x="1973446" y="1170337"/>
                    </a:lnTo>
                    <a:cubicBezTo>
                      <a:pt x="1975812" y="1170659"/>
                      <a:pt x="1981834" y="1172055"/>
                      <a:pt x="1983447" y="1172269"/>
                    </a:cubicBezTo>
                    <a:cubicBezTo>
                      <a:pt x="1985060" y="1172484"/>
                      <a:pt x="1986244" y="1172376"/>
                      <a:pt x="1986674" y="1172162"/>
                    </a:cubicBezTo>
                    <a:cubicBezTo>
                      <a:pt x="1989147" y="1171410"/>
                      <a:pt x="1990438" y="1170015"/>
                      <a:pt x="1990975" y="1168727"/>
                    </a:cubicBezTo>
                    <a:cubicBezTo>
                      <a:pt x="1991728" y="1167224"/>
                      <a:pt x="1992158" y="1165614"/>
                      <a:pt x="1991514" y="1163789"/>
                    </a:cubicBezTo>
                    <a:cubicBezTo>
                      <a:pt x="1991406" y="1163252"/>
                      <a:pt x="1990975" y="1160461"/>
                      <a:pt x="1986997" y="1158958"/>
                    </a:cubicBezTo>
                    <a:cubicBezTo>
                      <a:pt x="1986566" y="1158743"/>
                      <a:pt x="1986029" y="1158636"/>
                      <a:pt x="1985599" y="1158529"/>
                    </a:cubicBezTo>
                    <a:cubicBezTo>
                      <a:pt x="1985599" y="1158529"/>
                      <a:pt x="1985599" y="1158636"/>
                      <a:pt x="1985599" y="1158743"/>
                    </a:cubicBezTo>
                    <a:cubicBezTo>
                      <a:pt x="1985491" y="1159387"/>
                      <a:pt x="1984523" y="1159280"/>
                      <a:pt x="1983232" y="1158958"/>
                    </a:cubicBezTo>
                    <a:cubicBezTo>
                      <a:pt x="1983447" y="1158851"/>
                      <a:pt x="1983986" y="1158529"/>
                      <a:pt x="1984523" y="1158421"/>
                    </a:cubicBezTo>
                    <a:cubicBezTo>
                      <a:pt x="1983770" y="1158421"/>
                      <a:pt x="1983125" y="1158529"/>
                      <a:pt x="1982372" y="1158636"/>
                    </a:cubicBezTo>
                    <a:cubicBezTo>
                      <a:pt x="1980006" y="1157885"/>
                      <a:pt x="1976995" y="1156596"/>
                      <a:pt x="1975490" y="1156274"/>
                    </a:cubicBezTo>
                    <a:lnTo>
                      <a:pt x="1953981" y="1152732"/>
                    </a:lnTo>
                    <a:cubicBezTo>
                      <a:pt x="1943980" y="1151122"/>
                      <a:pt x="1933979" y="1149726"/>
                      <a:pt x="1923869" y="1148652"/>
                    </a:cubicBezTo>
                    <a:cubicBezTo>
                      <a:pt x="1913869" y="1147472"/>
                      <a:pt x="1903867" y="1146505"/>
                      <a:pt x="1893758" y="1145647"/>
                    </a:cubicBezTo>
                    <a:cubicBezTo>
                      <a:pt x="1874830" y="1144144"/>
                      <a:pt x="1855581" y="1142641"/>
                      <a:pt x="1836224" y="1141889"/>
                    </a:cubicBezTo>
                    <a:cubicBezTo>
                      <a:pt x="1823318" y="1141460"/>
                      <a:pt x="1810521" y="1141245"/>
                      <a:pt x="1797616" y="1141460"/>
                    </a:cubicBezTo>
                    <a:cubicBezTo>
                      <a:pt x="1765139" y="1141675"/>
                      <a:pt x="1732768" y="1143822"/>
                      <a:pt x="1701259" y="1147686"/>
                    </a:cubicBezTo>
                    <a:cubicBezTo>
                      <a:pt x="1700829" y="1147686"/>
                      <a:pt x="1700936" y="1148438"/>
                      <a:pt x="1700506" y="1148545"/>
                    </a:cubicBezTo>
                    <a:cubicBezTo>
                      <a:pt x="1689429" y="1143822"/>
                      <a:pt x="1678353" y="1139206"/>
                      <a:pt x="1667384" y="1134482"/>
                    </a:cubicBezTo>
                    <a:cubicBezTo>
                      <a:pt x="1636627" y="1121386"/>
                      <a:pt x="1605977" y="1108289"/>
                      <a:pt x="1575328" y="1095193"/>
                    </a:cubicBezTo>
                    <a:cubicBezTo>
                      <a:pt x="1600278" y="1091328"/>
                      <a:pt x="1625012" y="1087463"/>
                      <a:pt x="1649854" y="1083706"/>
                    </a:cubicBezTo>
                    <a:cubicBezTo>
                      <a:pt x="1667921" y="1080915"/>
                      <a:pt x="1686096" y="1078339"/>
                      <a:pt x="1704270" y="1075763"/>
                    </a:cubicBezTo>
                    <a:cubicBezTo>
                      <a:pt x="1719326" y="1073616"/>
                      <a:pt x="1734381" y="1071576"/>
                      <a:pt x="1749545" y="1069644"/>
                    </a:cubicBezTo>
                    <a:cubicBezTo>
                      <a:pt x="1764601" y="1067711"/>
                      <a:pt x="1779657" y="1065779"/>
                      <a:pt x="1794928" y="1064276"/>
                    </a:cubicBezTo>
                    <a:cubicBezTo>
                      <a:pt x="1807080" y="1062988"/>
                      <a:pt x="1819339" y="1062129"/>
                      <a:pt x="1831600" y="1061700"/>
                    </a:cubicBezTo>
                    <a:cubicBezTo>
                      <a:pt x="1843859" y="1061270"/>
                      <a:pt x="1856226" y="1061270"/>
                      <a:pt x="1868486" y="1061700"/>
                    </a:cubicBezTo>
                    <a:lnTo>
                      <a:pt x="1893543" y="1063310"/>
                    </a:lnTo>
                    <a:cubicBezTo>
                      <a:pt x="1894188" y="1063310"/>
                      <a:pt x="1904082" y="1064276"/>
                      <a:pt x="1906125" y="1064062"/>
                    </a:cubicBezTo>
                    <a:cubicBezTo>
                      <a:pt x="1913438" y="1063417"/>
                      <a:pt x="1913223" y="1056869"/>
                      <a:pt x="1912578" y="1055044"/>
                    </a:cubicBezTo>
                    <a:cubicBezTo>
                      <a:pt x="1912363" y="1054400"/>
                      <a:pt x="1911610" y="1051394"/>
                      <a:pt x="1907093" y="1050213"/>
                    </a:cubicBezTo>
                    <a:cubicBezTo>
                      <a:pt x="1906448" y="1049999"/>
                      <a:pt x="1905803" y="1049892"/>
                      <a:pt x="1905158" y="1049892"/>
                    </a:cubicBezTo>
                    <a:cubicBezTo>
                      <a:pt x="1905158" y="1049999"/>
                      <a:pt x="1905265" y="1050213"/>
                      <a:pt x="1905265" y="1050321"/>
                    </a:cubicBezTo>
                    <a:cubicBezTo>
                      <a:pt x="1905265" y="1050965"/>
                      <a:pt x="1904082" y="1050965"/>
                      <a:pt x="1902576" y="1050750"/>
                    </a:cubicBezTo>
                    <a:cubicBezTo>
                      <a:pt x="1902899" y="1050536"/>
                      <a:pt x="1903114" y="1050428"/>
                      <a:pt x="1903330" y="1050213"/>
                    </a:cubicBezTo>
                    <a:cubicBezTo>
                      <a:pt x="1902899" y="1050321"/>
                      <a:pt x="1902469" y="1050536"/>
                      <a:pt x="1902039" y="1050750"/>
                    </a:cubicBezTo>
                    <a:cubicBezTo>
                      <a:pt x="1899135" y="1050321"/>
                      <a:pt x="1895264" y="1049140"/>
                      <a:pt x="1894941" y="1049140"/>
                    </a:cubicBezTo>
                    <a:lnTo>
                      <a:pt x="1869239" y="1046349"/>
                    </a:lnTo>
                    <a:cubicBezTo>
                      <a:pt x="1856656" y="1045383"/>
                      <a:pt x="1843967" y="1044953"/>
                      <a:pt x="1831276" y="1044953"/>
                    </a:cubicBezTo>
                    <a:cubicBezTo>
                      <a:pt x="1818587" y="1044846"/>
                      <a:pt x="1805897" y="1045383"/>
                      <a:pt x="1793315" y="1046349"/>
                    </a:cubicBezTo>
                    <a:cubicBezTo>
                      <a:pt x="1777829" y="1047530"/>
                      <a:pt x="1762557" y="1048818"/>
                      <a:pt x="1747179" y="1050643"/>
                    </a:cubicBezTo>
                    <a:cubicBezTo>
                      <a:pt x="1731908" y="1052360"/>
                      <a:pt x="1716638" y="1054507"/>
                      <a:pt x="1701474" y="1056869"/>
                    </a:cubicBezTo>
                    <a:cubicBezTo>
                      <a:pt x="1683192" y="1059660"/>
                      <a:pt x="1665018" y="1062881"/>
                      <a:pt x="1646843" y="1066209"/>
                    </a:cubicBezTo>
                    <a:cubicBezTo>
                      <a:pt x="1619743" y="1071254"/>
                      <a:pt x="1592750" y="1076836"/>
                      <a:pt x="1565649" y="1082203"/>
                    </a:cubicBezTo>
                    <a:cubicBezTo>
                      <a:pt x="1562423" y="1082848"/>
                      <a:pt x="1561241" y="1085961"/>
                      <a:pt x="1560917" y="1088966"/>
                    </a:cubicBezTo>
                    <a:cubicBezTo>
                      <a:pt x="1557584" y="1087571"/>
                      <a:pt x="1554250" y="1086176"/>
                      <a:pt x="1550916" y="1084672"/>
                    </a:cubicBezTo>
                    <a:cubicBezTo>
                      <a:pt x="1551239" y="1083599"/>
                      <a:pt x="1551776" y="1082203"/>
                      <a:pt x="1550056" y="1083062"/>
                    </a:cubicBezTo>
                    <a:lnTo>
                      <a:pt x="1550056" y="1082848"/>
                    </a:lnTo>
                    <a:cubicBezTo>
                      <a:pt x="1548443" y="1079520"/>
                      <a:pt x="1544356" y="1078017"/>
                      <a:pt x="1540915" y="1079627"/>
                    </a:cubicBezTo>
                    <a:cubicBezTo>
                      <a:pt x="1540915" y="1079627"/>
                      <a:pt x="1540485" y="1080056"/>
                      <a:pt x="1540377" y="1080164"/>
                    </a:cubicBezTo>
                    <a:cubicBezTo>
                      <a:pt x="1502630" y="1064062"/>
                      <a:pt x="1464883" y="1047959"/>
                      <a:pt x="1427136" y="1031750"/>
                    </a:cubicBezTo>
                    <a:cubicBezTo>
                      <a:pt x="1454237" y="1022625"/>
                      <a:pt x="1481552" y="1014466"/>
                      <a:pt x="1509190" y="1007489"/>
                    </a:cubicBezTo>
                    <a:cubicBezTo>
                      <a:pt x="1532419" y="1001692"/>
                      <a:pt x="1555863" y="996432"/>
                      <a:pt x="1579415" y="991601"/>
                    </a:cubicBezTo>
                    <a:cubicBezTo>
                      <a:pt x="1602966" y="986663"/>
                      <a:pt x="1626518" y="981940"/>
                      <a:pt x="1650177" y="977860"/>
                    </a:cubicBezTo>
                    <a:cubicBezTo>
                      <a:pt x="1662544" y="975713"/>
                      <a:pt x="1674912" y="973781"/>
                      <a:pt x="1687386" y="972063"/>
                    </a:cubicBezTo>
                    <a:cubicBezTo>
                      <a:pt x="1699753" y="970453"/>
                      <a:pt x="1712229" y="968950"/>
                      <a:pt x="1724811" y="967877"/>
                    </a:cubicBezTo>
                    <a:lnTo>
                      <a:pt x="1753201" y="965837"/>
                    </a:lnTo>
                    <a:cubicBezTo>
                      <a:pt x="1754922" y="965730"/>
                      <a:pt x="1763526" y="965944"/>
                      <a:pt x="1766752" y="965300"/>
                    </a:cubicBezTo>
                    <a:cubicBezTo>
                      <a:pt x="1773420" y="963905"/>
                      <a:pt x="1773957" y="958537"/>
                      <a:pt x="1773096" y="955961"/>
                    </a:cubicBezTo>
                    <a:cubicBezTo>
                      <a:pt x="1772022" y="952419"/>
                      <a:pt x="1768257" y="950379"/>
                      <a:pt x="1764601" y="951453"/>
                    </a:cubicBezTo>
                    <a:cubicBezTo>
                      <a:pt x="1764494" y="951453"/>
                      <a:pt x="1764386" y="951560"/>
                      <a:pt x="1764170" y="951560"/>
                    </a:cubicBezTo>
                    <a:cubicBezTo>
                      <a:pt x="1764170" y="951667"/>
                      <a:pt x="1764278" y="951774"/>
                      <a:pt x="1764278" y="951882"/>
                    </a:cubicBezTo>
                    <a:cubicBezTo>
                      <a:pt x="1764386" y="952741"/>
                      <a:pt x="1763418" y="952955"/>
                      <a:pt x="1762020" y="952955"/>
                    </a:cubicBezTo>
                    <a:lnTo>
                      <a:pt x="1762450" y="952526"/>
                    </a:lnTo>
                    <a:lnTo>
                      <a:pt x="1761912" y="952955"/>
                    </a:lnTo>
                    <a:cubicBezTo>
                      <a:pt x="1758901" y="952955"/>
                      <a:pt x="1753846" y="951667"/>
                      <a:pt x="1752879" y="951667"/>
                    </a:cubicBezTo>
                    <a:lnTo>
                      <a:pt x="1723627" y="952526"/>
                    </a:lnTo>
                    <a:cubicBezTo>
                      <a:pt x="1710938" y="953170"/>
                      <a:pt x="1698140" y="954136"/>
                      <a:pt x="1685451" y="955424"/>
                    </a:cubicBezTo>
                    <a:cubicBezTo>
                      <a:pt x="1672653" y="956713"/>
                      <a:pt x="1659963" y="958323"/>
                      <a:pt x="1647273" y="960148"/>
                    </a:cubicBezTo>
                    <a:cubicBezTo>
                      <a:pt x="1623291" y="963797"/>
                      <a:pt x="1599202" y="967770"/>
                      <a:pt x="1575436" y="972707"/>
                    </a:cubicBezTo>
                    <a:cubicBezTo>
                      <a:pt x="1559519" y="975928"/>
                      <a:pt x="1543711" y="979685"/>
                      <a:pt x="1528010" y="983764"/>
                    </a:cubicBezTo>
                    <a:cubicBezTo>
                      <a:pt x="1488757" y="994070"/>
                      <a:pt x="1450150" y="1006523"/>
                      <a:pt x="1412295" y="1021337"/>
                    </a:cubicBezTo>
                    <a:cubicBezTo>
                      <a:pt x="1410897" y="1021873"/>
                      <a:pt x="1411435" y="1023591"/>
                      <a:pt x="1410682" y="1024772"/>
                    </a:cubicBezTo>
                    <a:cubicBezTo>
                      <a:pt x="1384765" y="1013715"/>
                      <a:pt x="1358847" y="1002765"/>
                      <a:pt x="1332822" y="991923"/>
                    </a:cubicBezTo>
                    <a:cubicBezTo>
                      <a:pt x="1308626" y="981832"/>
                      <a:pt x="1284321" y="972063"/>
                      <a:pt x="1260017" y="962295"/>
                    </a:cubicBezTo>
                    <a:cubicBezTo>
                      <a:pt x="1290559" y="949735"/>
                      <a:pt x="1320778" y="937175"/>
                      <a:pt x="1351427" y="926547"/>
                    </a:cubicBezTo>
                    <a:cubicBezTo>
                      <a:pt x="1367343" y="920965"/>
                      <a:pt x="1383367" y="915705"/>
                      <a:pt x="1399713" y="910767"/>
                    </a:cubicBezTo>
                    <a:cubicBezTo>
                      <a:pt x="1423480" y="903467"/>
                      <a:pt x="1447891" y="896812"/>
                      <a:pt x="1473271" y="891337"/>
                    </a:cubicBezTo>
                    <a:cubicBezTo>
                      <a:pt x="1487144" y="888331"/>
                      <a:pt x="1501017" y="885433"/>
                      <a:pt x="1514998" y="882642"/>
                    </a:cubicBezTo>
                    <a:cubicBezTo>
                      <a:pt x="1528978" y="879851"/>
                      <a:pt x="1542850" y="877167"/>
                      <a:pt x="1556831" y="874591"/>
                    </a:cubicBezTo>
                    <a:lnTo>
                      <a:pt x="1583608" y="869974"/>
                    </a:lnTo>
                    <a:cubicBezTo>
                      <a:pt x="1584899" y="869760"/>
                      <a:pt x="1587695" y="868364"/>
                      <a:pt x="1589954" y="867506"/>
                    </a:cubicBezTo>
                    <a:cubicBezTo>
                      <a:pt x="1590491" y="867828"/>
                      <a:pt x="1591029" y="867184"/>
                      <a:pt x="1591674" y="867398"/>
                    </a:cubicBezTo>
                    <a:cubicBezTo>
                      <a:pt x="1591567" y="867291"/>
                      <a:pt x="1591459" y="867398"/>
                      <a:pt x="1591352" y="867291"/>
                    </a:cubicBezTo>
                    <a:lnTo>
                      <a:pt x="1591029" y="867184"/>
                    </a:lnTo>
                    <a:cubicBezTo>
                      <a:pt x="1591459" y="867076"/>
                      <a:pt x="1591459" y="867398"/>
                      <a:pt x="1591782" y="867291"/>
                    </a:cubicBezTo>
                    <a:cubicBezTo>
                      <a:pt x="1593932" y="867935"/>
                      <a:pt x="1596406" y="868364"/>
                      <a:pt x="1598234" y="866754"/>
                    </a:cubicBezTo>
                    <a:cubicBezTo>
                      <a:pt x="1602106" y="863427"/>
                      <a:pt x="1601030" y="859991"/>
                      <a:pt x="1600385" y="858488"/>
                    </a:cubicBezTo>
                    <a:cubicBezTo>
                      <a:pt x="1599740" y="856771"/>
                      <a:pt x="1598234" y="854731"/>
                      <a:pt x="1594901" y="854087"/>
                    </a:cubicBezTo>
                    <a:cubicBezTo>
                      <a:pt x="1594040" y="853980"/>
                      <a:pt x="1592319" y="853980"/>
                      <a:pt x="1590276" y="854302"/>
                    </a:cubicBezTo>
                    <a:cubicBezTo>
                      <a:pt x="1587695" y="854731"/>
                      <a:pt x="1583717" y="855804"/>
                      <a:pt x="1581780" y="855912"/>
                    </a:cubicBezTo>
                    <a:lnTo>
                      <a:pt x="1554358" y="859562"/>
                    </a:lnTo>
                    <a:cubicBezTo>
                      <a:pt x="1537366" y="862138"/>
                      <a:pt x="1520374" y="864714"/>
                      <a:pt x="1503491" y="867613"/>
                    </a:cubicBezTo>
                    <a:cubicBezTo>
                      <a:pt x="1492199" y="869545"/>
                      <a:pt x="1480907" y="871585"/>
                      <a:pt x="1469722" y="873732"/>
                    </a:cubicBezTo>
                    <a:cubicBezTo>
                      <a:pt x="1452408" y="877060"/>
                      <a:pt x="1435524" y="880817"/>
                      <a:pt x="1419071" y="885218"/>
                    </a:cubicBezTo>
                    <a:cubicBezTo>
                      <a:pt x="1402186" y="889620"/>
                      <a:pt x="1385625" y="894665"/>
                      <a:pt x="1369386" y="900247"/>
                    </a:cubicBezTo>
                    <a:cubicBezTo>
                      <a:pt x="1349706" y="906903"/>
                      <a:pt x="1330456" y="914417"/>
                      <a:pt x="1311314" y="922254"/>
                    </a:cubicBezTo>
                    <a:cubicBezTo>
                      <a:pt x="1287440" y="932237"/>
                      <a:pt x="1263565" y="943294"/>
                      <a:pt x="1239476" y="954458"/>
                    </a:cubicBezTo>
                    <a:cubicBezTo>
                      <a:pt x="1238831" y="954244"/>
                      <a:pt x="1237971" y="954029"/>
                      <a:pt x="1237110" y="953707"/>
                    </a:cubicBezTo>
                    <a:cubicBezTo>
                      <a:pt x="1237003" y="953385"/>
                      <a:pt x="1236680" y="952633"/>
                      <a:pt x="1236573" y="952419"/>
                    </a:cubicBezTo>
                    <a:cubicBezTo>
                      <a:pt x="1236035" y="951238"/>
                      <a:pt x="1235497" y="950594"/>
                      <a:pt x="1235282" y="950272"/>
                    </a:cubicBezTo>
                    <a:cubicBezTo>
                      <a:pt x="1233561" y="948340"/>
                      <a:pt x="1231733" y="947910"/>
                      <a:pt x="1230658" y="947910"/>
                    </a:cubicBezTo>
                    <a:cubicBezTo>
                      <a:pt x="1228722" y="947695"/>
                      <a:pt x="1227001" y="948125"/>
                      <a:pt x="1225496" y="949413"/>
                    </a:cubicBezTo>
                    <a:cubicBezTo>
                      <a:pt x="1225496" y="949413"/>
                      <a:pt x="1225173" y="949950"/>
                      <a:pt x="1224958" y="950057"/>
                    </a:cubicBezTo>
                    <a:cubicBezTo>
                      <a:pt x="1218936" y="948340"/>
                      <a:pt x="1212591" y="946407"/>
                      <a:pt x="1206461" y="944475"/>
                    </a:cubicBezTo>
                    <a:cubicBezTo>
                      <a:pt x="1197858" y="941684"/>
                      <a:pt x="1190115" y="938893"/>
                      <a:pt x="1186781" y="936531"/>
                    </a:cubicBezTo>
                    <a:lnTo>
                      <a:pt x="1186566" y="936424"/>
                    </a:lnTo>
                    <a:cubicBezTo>
                      <a:pt x="1184738" y="933740"/>
                      <a:pt x="1181189" y="932667"/>
                      <a:pt x="1178070" y="934062"/>
                    </a:cubicBezTo>
                    <a:cubicBezTo>
                      <a:pt x="1174629" y="935672"/>
                      <a:pt x="1173123" y="939751"/>
                      <a:pt x="1174737" y="943187"/>
                    </a:cubicBezTo>
                    <a:cubicBezTo>
                      <a:pt x="1175381" y="944475"/>
                      <a:pt x="1176565" y="946085"/>
                      <a:pt x="1178715" y="947695"/>
                    </a:cubicBezTo>
                    <a:cubicBezTo>
                      <a:pt x="1180974" y="949306"/>
                      <a:pt x="1184738" y="951238"/>
                      <a:pt x="1189362" y="953063"/>
                    </a:cubicBezTo>
                    <a:cubicBezTo>
                      <a:pt x="1199471" y="957250"/>
                      <a:pt x="1213881" y="961650"/>
                      <a:pt x="1224851" y="964978"/>
                    </a:cubicBezTo>
                    <a:cubicBezTo>
                      <a:pt x="1224206" y="966696"/>
                      <a:pt x="1222270" y="967770"/>
                      <a:pt x="1223022" y="969594"/>
                    </a:cubicBezTo>
                    <a:cubicBezTo>
                      <a:pt x="1223990" y="971741"/>
                      <a:pt x="1226571" y="971312"/>
                      <a:pt x="1228830" y="971741"/>
                    </a:cubicBezTo>
                    <a:cubicBezTo>
                      <a:pt x="1228830" y="971741"/>
                      <a:pt x="1228830" y="971849"/>
                      <a:pt x="1228830" y="971849"/>
                    </a:cubicBezTo>
                    <a:cubicBezTo>
                      <a:pt x="1230766" y="977216"/>
                      <a:pt x="1232701" y="982476"/>
                      <a:pt x="1234745" y="987629"/>
                    </a:cubicBezTo>
                    <a:cubicBezTo>
                      <a:pt x="1236788" y="992889"/>
                      <a:pt x="1238938" y="998042"/>
                      <a:pt x="1241305" y="1003302"/>
                    </a:cubicBezTo>
                    <a:cubicBezTo>
                      <a:pt x="1248833" y="1020156"/>
                      <a:pt x="1256360" y="1037117"/>
                      <a:pt x="1264103" y="1053863"/>
                    </a:cubicBezTo>
                    <a:cubicBezTo>
                      <a:pt x="1269265" y="1065135"/>
                      <a:pt x="1274642" y="1076299"/>
                      <a:pt x="1280019" y="1087356"/>
                    </a:cubicBezTo>
                    <a:cubicBezTo>
                      <a:pt x="1291956" y="1111832"/>
                      <a:pt x="1304646" y="1137595"/>
                      <a:pt x="1318950" y="1162930"/>
                    </a:cubicBezTo>
                    <a:cubicBezTo>
                      <a:pt x="1332822" y="1187620"/>
                      <a:pt x="1347985" y="1211988"/>
                      <a:pt x="1364655" y="1235175"/>
                    </a:cubicBezTo>
                    <a:cubicBezTo>
                      <a:pt x="1387346" y="1266844"/>
                      <a:pt x="1412833" y="1296042"/>
                      <a:pt x="1441331" y="1320088"/>
                    </a:cubicBezTo>
                    <a:cubicBezTo>
                      <a:pt x="1444343" y="1322665"/>
                      <a:pt x="1448860" y="1322343"/>
                      <a:pt x="1451440" y="1319337"/>
                    </a:cubicBezTo>
                    <a:cubicBezTo>
                      <a:pt x="1454021" y="1316439"/>
                      <a:pt x="1453699" y="1311930"/>
                      <a:pt x="1450688" y="1309354"/>
                    </a:cubicBezTo>
                    <a:cubicBezTo>
                      <a:pt x="1424017" y="1285200"/>
                      <a:pt x="1400573" y="1256108"/>
                      <a:pt x="1379388" y="1224870"/>
                    </a:cubicBezTo>
                    <a:cubicBezTo>
                      <a:pt x="1363687" y="1201898"/>
                      <a:pt x="1349383" y="1177637"/>
                      <a:pt x="1335833" y="1153483"/>
                    </a:cubicBezTo>
                    <a:cubicBezTo>
                      <a:pt x="1321745" y="1128363"/>
                      <a:pt x="1308410" y="1103351"/>
                      <a:pt x="1296151" y="1079305"/>
                    </a:cubicBezTo>
                    <a:cubicBezTo>
                      <a:pt x="1289161" y="1065672"/>
                      <a:pt x="1282278" y="1051931"/>
                      <a:pt x="1275502" y="1038190"/>
                    </a:cubicBezTo>
                    <a:cubicBezTo>
                      <a:pt x="1268727" y="1024450"/>
                      <a:pt x="1261952" y="1010602"/>
                      <a:pt x="1255285" y="996754"/>
                    </a:cubicBezTo>
                    <a:cubicBezTo>
                      <a:pt x="1252919" y="991923"/>
                      <a:pt x="1250661" y="986985"/>
                      <a:pt x="1248510" y="982047"/>
                    </a:cubicBezTo>
                    <a:cubicBezTo>
                      <a:pt x="1247004" y="978612"/>
                      <a:pt x="1245714" y="975284"/>
                      <a:pt x="1244316" y="971849"/>
                    </a:cubicBezTo>
                    <a:cubicBezTo>
                      <a:pt x="1271846" y="983443"/>
                      <a:pt x="1299269" y="995036"/>
                      <a:pt x="1326585" y="1006737"/>
                    </a:cubicBezTo>
                    <a:cubicBezTo>
                      <a:pt x="1346910" y="1015540"/>
                      <a:pt x="1367235" y="1024450"/>
                      <a:pt x="1387561" y="1033360"/>
                    </a:cubicBezTo>
                    <a:cubicBezTo>
                      <a:pt x="1387883" y="1033896"/>
                      <a:pt x="1387668" y="1034219"/>
                      <a:pt x="1388098" y="1034755"/>
                    </a:cubicBezTo>
                    <a:cubicBezTo>
                      <a:pt x="1389604" y="1036687"/>
                      <a:pt x="1392400" y="1039371"/>
                      <a:pt x="1393045" y="1041089"/>
                    </a:cubicBezTo>
                    <a:lnTo>
                      <a:pt x="1403370" y="1068463"/>
                    </a:lnTo>
                    <a:cubicBezTo>
                      <a:pt x="1408747" y="1081667"/>
                      <a:pt x="1414984" y="1094656"/>
                      <a:pt x="1421544" y="1107323"/>
                    </a:cubicBezTo>
                    <a:cubicBezTo>
                      <a:pt x="1428104" y="1119990"/>
                      <a:pt x="1435202" y="1132443"/>
                      <a:pt x="1442299" y="1144681"/>
                    </a:cubicBezTo>
                    <a:cubicBezTo>
                      <a:pt x="1452623" y="1162071"/>
                      <a:pt x="1462947" y="1179569"/>
                      <a:pt x="1473702" y="1196530"/>
                    </a:cubicBezTo>
                    <a:cubicBezTo>
                      <a:pt x="1484563" y="1213813"/>
                      <a:pt x="1495855" y="1230667"/>
                      <a:pt x="1507685" y="1247091"/>
                    </a:cubicBezTo>
                    <a:cubicBezTo>
                      <a:pt x="1531344" y="1280048"/>
                      <a:pt x="1557369" y="1311286"/>
                      <a:pt x="1586943" y="1340055"/>
                    </a:cubicBezTo>
                    <a:cubicBezTo>
                      <a:pt x="1589739" y="1342847"/>
                      <a:pt x="1594256" y="1342847"/>
                      <a:pt x="1597051" y="1340163"/>
                    </a:cubicBezTo>
                    <a:cubicBezTo>
                      <a:pt x="1599847" y="1337372"/>
                      <a:pt x="1599847" y="1332863"/>
                      <a:pt x="1597051" y="1330072"/>
                    </a:cubicBezTo>
                    <a:cubicBezTo>
                      <a:pt x="1574791" y="1306670"/>
                      <a:pt x="1555110" y="1281872"/>
                      <a:pt x="1536613" y="1256108"/>
                    </a:cubicBezTo>
                    <a:cubicBezTo>
                      <a:pt x="1522633" y="1236678"/>
                      <a:pt x="1509405" y="1216604"/>
                      <a:pt x="1496500" y="1196423"/>
                    </a:cubicBezTo>
                    <a:cubicBezTo>
                      <a:pt x="1483488" y="1176241"/>
                      <a:pt x="1470583" y="1155845"/>
                      <a:pt x="1457893" y="1135234"/>
                    </a:cubicBezTo>
                    <a:cubicBezTo>
                      <a:pt x="1449075" y="1121171"/>
                      <a:pt x="1440471" y="1106786"/>
                      <a:pt x="1432406" y="1092079"/>
                    </a:cubicBezTo>
                    <a:cubicBezTo>
                      <a:pt x="1427136" y="1082311"/>
                      <a:pt x="1422082" y="1072435"/>
                      <a:pt x="1417457" y="1062344"/>
                    </a:cubicBezTo>
                    <a:lnTo>
                      <a:pt x="1409176" y="1042806"/>
                    </a:lnTo>
                    <a:cubicBezTo>
                      <a:pt x="1410897" y="1043558"/>
                      <a:pt x="1412510" y="1044309"/>
                      <a:pt x="1414231" y="1045061"/>
                    </a:cubicBezTo>
                    <a:cubicBezTo>
                      <a:pt x="1457678" y="1064169"/>
                      <a:pt x="1501125" y="1083062"/>
                      <a:pt x="1544463" y="1102063"/>
                    </a:cubicBezTo>
                    <a:cubicBezTo>
                      <a:pt x="1548120" y="1109041"/>
                      <a:pt x="1551776" y="1116126"/>
                      <a:pt x="1552206" y="1116985"/>
                    </a:cubicBezTo>
                    <a:lnTo>
                      <a:pt x="1579845" y="1170659"/>
                    </a:lnTo>
                    <a:cubicBezTo>
                      <a:pt x="1596191" y="1200931"/>
                      <a:pt x="1612645" y="1229808"/>
                      <a:pt x="1631573" y="1256860"/>
                    </a:cubicBezTo>
                    <a:cubicBezTo>
                      <a:pt x="1650714" y="1284127"/>
                      <a:pt x="1672330" y="1309461"/>
                      <a:pt x="1697173" y="1333829"/>
                    </a:cubicBezTo>
                    <a:cubicBezTo>
                      <a:pt x="1706959" y="1343276"/>
                      <a:pt x="1717820" y="1357339"/>
                      <a:pt x="1729972" y="1367430"/>
                    </a:cubicBezTo>
                    <a:cubicBezTo>
                      <a:pt x="1735995" y="1372475"/>
                      <a:pt x="1742447" y="1376554"/>
                      <a:pt x="1749115" y="1378916"/>
                    </a:cubicBezTo>
                    <a:cubicBezTo>
                      <a:pt x="1752772" y="1380311"/>
                      <a:pt x="1756966" y="1378379"/>
                      <a:pt x="1758363" y="1374729"/>
                    </a:cubicBezTo>
                    <a:cubicBezTo>
                      <a:pt x="1759654" y="1371079"/>
                      <a:pt x="1757826" y="1367000"/>
                      <a:pt x="1754170" y="1365604"/>
                    </a:cubicBezTo>
                    <a:cubicBezTo>
                      <a:pt x="1747394" y="1362814"/>
                      <a:pt x="1741264" y="1357554"/>
                      <a:pt x="1735350" y="1351649"/>
                    </a:cubicBezTo>
                    <a:cubicBezTo>
                      <a:pt x="1725779" y="1341988"/>
                      <a:pt x="1717175" y="1330179"/>
                      <a:pt x="1709217" y="1321806"/>
                    </a:cubicBezTo>
                    <a:cubicBezTo>
                      <a:pt x="1685666" y="1297760"/>
                      <a:pt x="1665878" y="1272211"/>
                      <a:pt x="1647488" y="1245803"/>
                    </a:cubicBezTo>
                    <a:cubicBezTo>
                      <a:pt x="1628884" y="1219288"/>
                      <a:pt x="1611677" y="1191699"/>
                      <a:pt x="1595008" y="1162286"/>
                    </a:cubicBezTo>
                    <a:lnTo>
                      <a:pt x="1566510" y="1111724"/>
                    </a:lnTo>
                    <a:cubicBezTo>
                      <a:pt x="1583932" y="1119346"/>
                      <a:pt x="1601245" y="1127075"/>
                      <a:pt x="1618667" y="1134590"/>
                    </a:cubicBezTo>
                    <a:cubicBezTo>
                      <a:pt x="1642971" y="1145110"/>
                      <a:pt x="1667384" y="1155201"/>
                      <a:pt x="1691795" y="1165614"/>
                    </a:cubicBezTo>
                    <a:cubicBezTo>
                      <a:pt x="1691795" y="1171518"/>
                      <a:pt x="1694053" y="1178925"/>
                      <a:pt x="1699216" y="1187298"/>
                    </a:cubicBezTo>
                    <a:cubicBezTo>
                      <a:pt x="1707604" y="1200824"/>
                      <a:pt x="1721369" y="1216604"/>
                      <a:pt x="1732016" y="1228198"/>
                    </a:cubicBezTo>
                    <a:cubicBezTo>
                      <a:pt x="1747179" y="1244515"/>
                      <a:pt x="1763096" y="1262979"/>
                      <a:pt x="1780409" y="1281014"/>
                    </a:cubicBezTo>
                    <a:cubicBezTo>
                      <a:pt x="1791486" y="1292607"/>
                      <a:pt x="1803100" y="1303986"/>
                      <a:pt x="1815037" y="1314614"/>
                    </a:cubicBezTo>
                    <a:cubicBezTo>
                      <a:pt x="1836116" y="1333614"/>
                      <a:pt x="1858162" y="1350361"/>
                      <a:pt x="1880745" y="1362599"/>
                    </a:cubicBezTo>
                    <a:cubicBezTo>
                      <a:pt x="1884080" y="1364638"/>
                      <a:pt x="1888489" y="1363457"/>
                      <a:pt x="1890424" y="1360022"/>
                    </a:cubicBezTo>
                    <a:cubicBezTo>
                      <a:pt x="1892360" y="1356587"/>
                      <a:pt x="1891284" y="1352293"/>
                      <a:pt x="1887843" y="1350361"/>
                    </a:cubicBezTo>
                    <a:cubicBezTo>
                      <a:pt x="1872035" y="1340592"/>
                      <a:pt x="1856764" y="1328247"/>
                      <a:pt x="1841815" y="1314721"/>
                    </a:cubicBezTo>
                    <a:cubicBezTo>
                      <a:pt x="1824932" y="1299585"/>
                      <a:pt x="1808800" y="1282731"/>
                      <a:pt x="1792992" y="1266199"/>
                    </a:cubicBezTo>
                    <a:cubicBezTo>
                      <a:pt x="1776215" y="1248702"/>
                      <a:pt x="1759761" y="1231633"/>
                      <a:pt x="1744490" y="1216175"/>
                    </a:cubicBezTo>
                    <a:cubicBezTo>
                      <a:pt x="1735565" y="1207265"/>
                      <a:pt x="1724273" y="1195671"/>
                      <a:pt x="1715777" y="1184722"/>
                    </a:cubicBezTo>
                    <a:cubicBezTo>
                      <a:pt x="1712336" y="1180320"/>
                      <a:pt x="1709970" y="1176348"/>
                      <a:pt x="1708034" y="1172376"/>
                    </a:cubicBezTo>
                    <a:cubicBezTo>
                      <a:pt x="1723950" y="1179139"/>
                      <a:pt x="1739866" y="1186010"/>
                      <a:pt x="1755783" y="1192665"/>
                    </a:cubicBezTo>
                    <a:cubicBezTo>
                      <a:pt x="1870314" y="1240221"/>
                      <a:pt x="1985706" y="1285737"/>
                      <a:pt x="2102281" y="1328677"/>
                    </a:cubicBezTo>
                    <a:close/>
                    <a:moveTo>
                      <a:pt x="1550378" y="1084029"/>
                    </a:moveTo>
                    <a:lnTo>
                      <a:pt x="1550809" y="1084672"/>
                    </a:lnTo>
                    <a:lnTo>
                      <a:pt x="1550809" y="1084672"/>
                    </a:lnTo>
                    <a:cubicBezTo>
                      <a:pt x="1550701" y="1084672"/>
                      <a:pt x="1550593" y="1084565"/>
                      <a:pt x="1550486" y="1084458"/>
                    </a:cubicBezTo>
                    <a:cubicBezTo>
                      <a:pt x="1550378" y="1084350"/>
                      <a:pt x="1550378" y="1084243"/>
                      <a:pt x="1550378" y="1084029"/>
                    </a:cubicBezTo>
                    <a:close/>
                    <a:moveTo>
                      <a:pt x="1591567" y="867398"/>
                    </a:moveTo>
                    <a:cubicBezTo>
                      <a:pt x="1591674" y="867398"/>
                      <a:pt x="1591674" y="867291"/>
                      <a:pt x="1591567" y="867398"/>
                    </a:cubicBezTo>
                    <a:cubicBezTo>
                      <a:pt x="1592427" y="867291"/>
                      <a:pt x="1593287" y="867184"/>
                      <a:pt x="1593287" y="867720"/>
                    </a:cubicBezTo>
                    <a:cubicBezTo>
                      <a:pt x="1593502" y="868687"/>
                      <a:pt x="1592212" y="867720"/>
                      <a:pt x="1591567" y="86739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 rot="5528855">
                <a:off x="9155525" y="6493047"/>
                <a:ext cx="248050" cy="244688"/>
              </a:xfrm>
              <a:custGeom>
                <a:avLst/>
                <a:gdLst/>
                <a:ahLst/>
                <a:cxnLst/>
                <a:rect l="l" t="t" r="r" b="b"/>
                <a:pathLst>
                  <a:path w="247876" h="244516" extrusionOk="0">
                    <a:moveTo>
                      <a:pt x="226264" y="192393"/>
                    </a:moveTo>
                    <a:cubicBezTo>
                      <a:pt x="187656" y="247678"/>
                      <a:pt x="110442" y="261096"/>
                      <a:pt x="53982" y="222451"/>
                    </a:cubicBezTo>
                    <a:cubicBezTo>
                      <a:pt x="-2477" y="183805"/>
                      <a:pt x="-16995" y="107480"/>
                      <a:pt x="21613" y="52196"/>
                    </a:cubicBezTo>
                    <a:cubicBezTo>
                      <a:pt x="60220" y="-3089"/>
                      <a:pt x="137435" y="-16615"/>
                      <a:pt x="193894" y="22030"/>
                    </a:cubicBezTo>
                    <a:cubicBezTo>
                      <a:pt x="250353" y="60783"/>
                      <a:pt x="264871" y="137109"/>
                      <a:pt x="226264" y="192393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 rot="5528855">
                <a:off x="8089826" y="2405075"/>
                <a:ext cx="2181354" cy="3591165"/>
              </a:xfrm>
              <a:custGeom>
                <a:avLst/>
                <a:gdLst/>
                <a:ahLst/>
                <a:cxnLst/>
                <a:rect l="l" t="t" r="r" b="b"/>
                <a:pathLst>
                  <a:path w="2179822" h="3588643" extrusionOk="0">
                    <a:moveTo>
                      <a:pt x="312944" y="3177368"/>
                    </a:moveTo>
                    <a:lnTo>
                      <a:pt x="323483" y="3178441"/>
                    </a:lnTo>
                    <a:cubicBezTo>
                      <a:pt x="289392" y="3299424"/>
                      <a:pt x="300577" y="3431356"/>
                      <a:pt x="204542" y="3530653"/>
                    </a:cubicBezTo>
                    <a:cubicBezTo>
                      <a:pt x="169484" y="3566830"/>
                      <a:pt x="106679" y="3608696"/>
                      <a:pt x="55705" y="3577994"/>
                    </a:cubicBezTo>
                    <a:cubicBezTo>
                      <a:pt x="-85712" y="3492974"/>
                      <a:pt x="77213" y="3303932"/>
                      <a:pt x="157762" y="3250794"/>
                    </a:cubicBezTo>
                    <a:cubicBezTo>
                      <a:pt x="189701" y="3229754"/>
                      <a:pt x="223900" y="3212041"/>
                      <a:pt x="258850" y="3196369"/>
                    </a:cubicBezTo>
                    <a:cubicBezTo>
                      <a:pt x="270142" y="3191216"/>
                      <a:pt x="281649" y="3186493"/>
                      <a:pt x="293694" y="3183165"/>
                    </a:cubicBezTo>
                    <a:cubicBezTo>
                      <a:pt x="300146" y="3181340"/>
                      <a:pt x="319181" y="3174792"/>
                      <a:pt x="312944" y="3177368"/>
                    </a:cubicBezTo>
                    <a:close/>
                    <a:moveTo>
                      <a:pt x="578678" y="1398704"/>
                    </a:moveTo>
                    <a:cubicBezTo>
                      <a:pt x="527274" y="1375302"/>
                      <a:pt x="464685" y="1405360"/>
                      <a:pt x="425109" y="1438638"/>
                    </a:cubicBezTo>
                    <a:cubicBezTo>
                      <a:pt x="330903" y="1517754"/>
                      <a:pt x="287134" y="1654731"/>
                      <a:pt x="267561" y="1771957"/>
                    </a:cubicBezTo>
                    <a:cubicBezTo>
                      <a:pt x="259926" y="1818224"/>
                      <a:pt x="257022" y="1865028"/>
                      <a:pt x="261431" y="1911725"/>
                    </a:cubicBezTo>
                    <a:cubicBezTo>
                      <a:pt x="262399" y="1921171"/>
                      <a:pt x="278961" y="1987620"/>
                      <a:pt x="276272" y="1975812"/>
                    </a:cubicBezTo>
                    <a:lnTo>
                      <a:pt x="290790" y="1985259"/>
                    </a:lnTo>
                    <a:cubicBezTo>
                      <a:pt x="366069" y="1831964"/>
                      <a:pt x="542652" y="1764120"/>
                      <a:pt x="613307" y="1609323"/>
                    </a:cubicBezTo>
                    <a:cubicBezTo>
                      <a:pt x="641805" y="1546846"/>
                      <a:pt x="656969" y="1434237"/>
                      <a:pt x="578678" y="1398704"/>
                    </a:cubicBezTo>
                    <a:close/>
                    <a:moveTo>
                      <a:pt x="2021024" y="1805449"/>
                    </a:moveTo>
                    <a:cubicBezTo>
                      <a:pt x="1909181" y="1903781"/>
                      <a:pt x="1896276" y="2148107"/>
                      <a:pt x="1938970" y="2278107"/>
                    </a:cubicBezTo>
                    <a:cubicBezTo>
                      <a:pt x="1953058" y="2321153"/>
                      <a:pt x="1989729" y="2405637"/>
                      <a:pt x="2039306" y="2421847"/>
                    </a:cubicBezTo>
                    <a:lnTo>
                      <a:pt x="2057157" y="2388246"/>
                    </a:lnTo>
                    <a:cubicBezTo>
                      <a:pt x="2070815" y="2297966"/>
                      <a:pt x="2120177" y="2217884"/>
                      <a:pt x="2147707" y="2131468"/>
                    </a:cubicBezTo>
                    <a:cubicBezTo>
                      <a:pt x="2162010" y="2086489"/>
                      <a:pt x="2174915" y="2040436"/>
                      <a:pt x="2179325" y="1993203"/>
                    </a:cubicBezTo>
                    <a:cubicBezTo>
                      <a:pt x="2185669" y="1924392"/>
                      <a:pt x="2131253" y="1708621"/>
                      <a:pt x="2021024" y="1805449"/>
                    </a:cubicBezTo>
                    <a:close/>
                    <a:moveTo>
                      <a:pt x="830541" y="10469"/>
                    </a:moveTo>
                    <a:cubicBezTo>
                      <a:pt x="663098" y="98817"/>
                      <a:pt x="931199" y="326074"/>
                      <a:pt x="990670" y="390162"/>
                    </a:cubicBezTo>
                    <a:cubicBezTo>
                      <a:pt x="1007016" y="407874"/>
                      <a:pt x="1081757" y="480013"/>
                      <a:pt x="1068529" y="503200"/>
                    </a:cubicBezTo>
                    <a:lnTo>
                      <a:pt x="1104556" y="462515"/>
                    </a:lnTo>
                    <a:cubicBezTo>
                      <a:pt x="1062507" y="331012"/>
                      <a:pt x="1070788" y="196826"/>
                      <a:pt x="987013" y="77776"/>
                    </a:cubicBezTo>
                    <a:cubicBezTo>
                      <a:pt x="952600" y="28933"/>
                      <a:pt x="893129" y="-22595"/>
                      <a:pt x="830541" y="10469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5979978" y="13897680"/>
                <a:ext cx="1839053" cy="3797218"/>
              </a:xfrm>
              <a:custGeom>
                <a:avLst/>
                <a:gdLst/>
                <a:ahLst/>
                <a:cxnLst/>
                <a:rect l="l" t="t" r="r" b="b"/>
                <a:pathLst>
                  <a:path w="1839053" h="3797218" extrusionOk="0">
                    <a:moveTo>
                      <a:pt x="1838616" y="3489771"/>
                    </a:moveTo>
                    <a:cubicBezTo>
                      <a:pt x="1842703" y="3621811"/>
                      <a:pt x="1817645" y="3692339"/>
                      <a:pt x="1785275" y="3797219"/>
                    </a:cubicBezTo>
                    <a:lnTo>
                      <a:pt x="1784845" y="3781331"/>
                    </a:lnTo>
                    <a:cubicBezTo>
                      <a:pt x="1776242" y="3752669"/>
                      <a:pt x="1768929" y="3724221"/>
                      <a:pt x="1761616" y="3695667"/>
                    </a:cubicBezTo>
                    <a:lnTo>
                      <a:pt x="1661818" y="3504693"/>
                    </a:lnTo>
                    <a:cubicBezTo>
                      <a:pt x="1612994" y="3371258"/>
                      <a:pt x="1558793" y="3232993"/>
                      <a:pt x="1546426" y="3081202"/>
                    </a:cubicBezTo>
                    <a:cubicBezTo>
                      <a:pt x="1544060" y="3052647"/>
                      <a:pt x="1535672" y="2918139"/>
                      <a:pt x="1579871" y="2922540"/>
                    </a:cubicBezTo>
                    <a:cubicBezTo>
                      <a:pt x="1615898" y="2926190"/>
                      <a:pt x="1641708" y="3016363"/>
                      <a:pt x="1654505" y="3050607"/>
                    </a:cubicBezTo>
                    <a:cubicBezTo>
                      <a:pt x="1680423" y="3119955"/>
                      <a:pt x="1701608" y="3192844"/>
                      <a:pt x="1719138" y="3267452"/>
                    </a:cubicBezTo>
                    <a:cubicBezTo>
                      <a:pt x="1720643" y="3244264"/>
                      <a:pt x="1721826" y="3220970"/>
                      <a:pt x="1725697" y="3198427"/>
                    </a:cubicBezTo>
                    <a:cubicBezTo>
                      <a:pt x="1729031" y="3178674"/>
                      <a:pt x="1734516" y="3159244"/>
                      <a:pt x="1740001" y="3140351"/>
                    </a:cubicBezTo>
                    <a:cubicBezTo>
                      <a:pt x="1802267" y="2925975"/>
                      <a:pt x="1822270" y="3238253"/>
                      <a:pt x="1827432" y="3301589"/>
                    </a:cubicBezTo>
                    <a:cubicBezTo>
                      <a:pt x="1832594" y="3364066"/>
                      <a:pt x="1836680" y="3426865"/>
                      <a:pt x="1838616" y="3489771"/>
                    </a:cubicBezTo>
                    <a:close/>
                    <a:moveTo>
                      <a:pt x="1564170" y="3487410"/>
                    </a:moveTo>
                    <a:lnTo>
                      <a:pt x="1535564" y="3425040"/>
                    </a:lnTo>
                    <a:cubicBezTo>
                      <a:pt x="1542877" y="3377592"/>
                      <a:pt x="1491795" y="3295148"/>
                      <a:pt x="1475879" y="3261655"/>
                    </a:cubicBezTo>
                    <a:cubicBezTo>
                      <a:pt x="1401890" y="3105785"/>
                      <a:pt x="1306931" y="2958931"/>
                      <a:pt x="1193798" y="2851904"/>
                    </a:cubicBezTo>
                    <a:cubicBezTo>
                      <a:pt x="1160030" y="2820022"/>
                      <a:pt x="963014" y="2661897"/>
                      <a:pt x="1019151" y="2841169"/>
                    </a:cubicBezTo>
                    <a:cubicBezTo>
                      <a:pt x="1024635" y="2858560"/>
                      <a:pt x="1031195" y="2875092"/>
                      <a:pt x="1038293" y="2891301"/>
                    </a:cubicBezTo>
                    <a:cubicBezTo>
                      <a:pt x="1050660" y="2919749"/>
                      <a:pt x="1064748" y="2946693"/>
                      <a:pt x="1079481" y="2972994"/>
                    </a:cubicBezTo>
                    <a:cubicBezTo>
                      <a:pt x="1096365" y="3002837"/>
                      <a:pt x="1115293" y="3030533"/>
                      <a:pt x="1134220" y="3058229"/>
                    </a:cubicBezTo>
                    <a:cubicBezTo>
                      <a:pt x="1094322" y="3039121"/>
                      <a:pt x="1054532" y="3020979"/>
                      <a:pt x="1016462" y="3003803"/>
                    </a:cubicBezTo>
                    <a:cubicBezTo>
                      <a:pt x="1004202" y="2998221"/>
                      <a:pt x="892144" y="2935100"/>
                      <a:pt x="883756" y="2959146"/>
                    </a:cubicBezTo>
                    <a:cubicBezTo>
                      <a:pt x="868915" y="3001656"/>
                      <a:pt x="1003880" y="3144967"/>
                      <a:pt x="1021624" y="3165792"/>
                    </a:cubicBezTo>
                    <a:cubicBezTo>
                      <a:pt x="1173042" y="3344206"/>
                      <a:pt x="1379522" y="3496749"/>
                      <a:pt x="1588045" y="3524338"/>
                    </a:cubicBezTo>
                    <a:lnTo>
                      <a:pt x="1545136" y="3469697"/>
                    </a:lnTo>
                    <a:cubicBezTo>
                      <a:pt x="1551373" y="3475709"/>
                      <a:pt x="1558040" y="3481076"/>
                      <a:pt x="1564170" y="3487410"/>
                    </a:cubicBezTo>
                    <a:close/>
                    <a:moveTo>
                      <a:pt x="1285531" y="2804456"/>
                    </a:moveTo>
                    <a:cubicBezTo>
                      <a:pt x="1304888" y="2763771"/>
                      <a:pt x="1360057" y="2657281"/>
                      <a:pt x="1376188" y="2614234"/>
                    </a:cubicBezTo>
                    <a:cubicBezTo>
                      <a:pt x="1424689" y="2484879"/>
                      <a:pt x="1449746" y="2347579"/>
                      <a:pt x="1449101" y="2205557"/>
                    </a:cubicBezTo>
                    <a:cubicBezTo>
                      <a:pt x="1448993" y="2177539"/>
                      <a:pt x="1453295" y="2085219"/>
                      <a:pt x="1426625" y="2072122"/>
                    </a:cubicBezTo>
                    <a:cubicBezTo>
                      <a:pt x="1385867" y="2052263"/>
                      <a:pt x="1348980" y="2174426"/>
                      <a:pt x="1339839" y="2206308"/>
                    </a:cubicBezTo>
                    <a:cubicBezTo>
                      <a:pt x="1328225" y="2246886"/>
                      <a:pt x="1318116" y="2291758"/>
                      <a:pt x="1309297" y="2338884"/>
                    </a:cubicBezTo>
                    <a:cubicBezTo>
                      <a:pt x="1297360" y="2240230"/>
                      <a:pt x="1275744" y="2144797"/>
                      <a:pt x="1234449" y="2078348"/>
                    </a:cubicBezTo>
                    <a:cubicBezTo>
                      <a:pt x="1191539" y="2009001"/>
                      <a:pt x="1170031" y="2238620"/>
                      <a:pt x="1168848" y="2263525"/>
                    </a:cubicBezTo>
                    <a:cubicBezTo>
                      <a:pt x="1161428" y="2430775"/>
                      <a:pt x="1202831" y="2656959"/>
                      <a:pt x="1265851" y="2800162"/>
                    </a:cubicBezTo>
                    <a:cubicBezTo>
                      <a:pt x="1267786" y="2826463"/>
                      <a:pt x="1276927" y="2822598"/>
                      <a:pt x="1285531" y="2804456"/>
                    </a:cubicBezTo>
                    <a:close/>
                    <a:moveTo>
                      <a:pt x="972262" y="2340280"/>
                    </a:moveTo>
                    <a:cubicBezTo>
                      <a:pt x="984845" y="2347687"/>
                      <a:pt x="991835" y="2351122"/>
                      <a:pt x="989899" y="2348223"/>
                    </a:cubicBezTo>
                    <a:cubicBezTo>
                      <a:pt x="988071" y="2345647"/>
                      <a:pt x="985920" y="2341997"/>
                      <a:pt x="983985" y="2339206"/>
                    </a:cubicBezTo>
                    <a:cubicBezTo>
                      <a:pt x="992050" y="2338133"/>
                      <a:pt x="996029" y="2336630"/>
                      <a:pt x="994416" y="2334805"/>
                    </a:cubicBezTo>
                    <a:cubicBezTo>
                      <a:pt x="984952" y="2324177"/>
                      <a:pt x="973446" y="2314301"/>
                      <a:pt x="961508" y="2304747"/>
                    </a:cubicBezTo>
                    <a:cubicBezTo>
                      <a:pt x="885154" y="2184302"/>
                      <a:pt x="772128" y="1983881"/>
                      <a:pt x="691364" y="1911957"/>
                    </a:cubicBezTo>
                    <a:cubicBezTo>
                      <a:pt x="657812" y="1882222"/>
                      <a:pt x="607375" y="1831124"/>
                      <a:pt x="562530" y="1840141"/>
                    </a:cubicBezTo>
                    <a:cubicBezTo>
                      <a:pt x="486928" y="1855385"/>
                      <a:pt x="602858" y="2032188"/>
                      <a:pt x="615763" y="2049364"/>
                    </a:cubicBezTo>
                    <a:cubicBezTo>
                      <a:pt x="627055" y="2064393"/>
                      <a:pt x="641465" y="2080495"/>
                      <a:pt x="657812" y="2097027"/>
                    </a:cubicBezTo>
                    <a:cubicBezTo>
                      <a:pt x="632432" y="2084145"/>
                      <a:pt x="606837" y="2072337"/>
                      <a:pt x="580812" y="2062353"/>
                    </a:cubicBezTo>
                    <a:cubicBezTo>
                      <a:pt x="556292" y="2052799"/>
                      <a:pt x="478432" y="2016945"/>
                      <a:pt x="460688" y="2067291"/>
                    </a:cubicBezTo>
                    <a:cubicBezTo>
                      <a:pt x="437674" y="2132452"/>
                      <a:pt x="525321" y="2210065"/>
                      <a:pt x="555110" y="2234541"/>
                    </a:cubicBezTo>
                    <a:cubicBezTo>
                      <a:pt x="667813" y="2326968"/>
                      <a:pt x="899672" y="2344788"/>
                      <a:pt x="972262" y="2340280"/>
                    </a:cubicBezTo>
                    <a:close/>
                    <a:moveTo>
                      <a:pt x="906232" y="1971858"/>
                    </a:moveTo>
                    <a:cubicBezTo>
                      <a:pt x="906340" y="1971429"/>
                      <a:pt x="906340" y="1970999"/>
                      <a:pt x="906340" y="1970570"/>
                    </a:cubicBezTo>
                    <a:cubicBezTo>
                      <a:pt x="917847" y="1943196"/>
                      <a:pt x="942904" y="1837243"/>
                      <a:pt x="950001" y="1808151"/>
                    </a:cubicBezTo>
                    <a:cubicBezTo>
                      <a:pt x="985275" y="1660976"/>
                      <a:pt x="1026786" y="1502636"/>
                      <a:pt x="1026463" y="1348483"/>
                    </a:cubicBezTo>
                    <a:cubicBezTo>
                      <a:pt x="1026356" y="1331630"/>
                      <a:pt x="1025603" y="1314883"/>
                      <a:pt x="1023130" y="1298566"/>
                    </a:cubicBezTo>
                    <a:cubicBezTo>
                      <a:pt x="1016032" y="1253157"/>
                      <a:pt x="990867" y="1229433"/>
                      <a:pt x="961939" y="1267757"/>
                    </a:cubicBezTo>
                    <a:cubicBezTo>
                      <a:pt x="939785" y="1297170"/>
                      <a:pt x="917847" y="1615567"/>
                      <a:pt x="907200" y="1815880"/>
                    </a:cubicBezTo>
                    <a:cubicBezTo>
                      <a:pt x="895478" y="1620827"/>
                      <a:pt x="861925" y="1242315"/>
                      <a:pt x="829125" y="1243603"/>
                    </a:cubicBezTo>
                    <a:cubicBezTo>
                      <a:pt x="774386" y="1245643"/>
                      <a:pt x="768149" y="1372315"/>
                      <a:pt x="766966" y="1421051"/>
                    </a:cubicBezTo>
                    <a:cubicBezTo>
                      <a:pt x="762557" y="1606335"/>
                      <a:pt x="876658" y="1899720"/>
                      <a:pt x="899887" y="1991503"/>
                    </a:cubicBezTo>
                    <a:cubicBezTo>
                      <a:pt x="901500" y="1998051"/>
                      <a:pt x="905157" y="1978836"/>
                      <a:pt x="906232" y="1971858"/>
                    </a:cubicBezTo>
                    <a:close/>
                    <a:moveTo>
                      <a:pt x="127632" y="761822"/>
                    </a:moveTo>
                    <a:cubicBezTo>
                      <a:pt x="113867" y="750121"/>
                      <a:pt x="21167" y="665100"/>
                      <a:pt x="1702" y="710831"/>
                    </a:cubicBezTo>
                    <a:cubicBezTo>
                      <a:pt x="-5074" y="726611"/>
                      <a:pt x="10197" y="751516"/>
                      <a:pt x="15789" y="762680"/>
                    </a:cubicBezTo>
                    <a:cubicBezTo>
                      <a:pt x="43105" y="816784"/>
                      <a:pt x="75152" y="867238"/>
                      <a:pt x="107200" y="916189"/>
                    </a:cubicBezTo>
                    <a:cubicBezTo>
                      <a:pt x="244853" y="1126915"/>
                      <a:pt x="466388" y="1164702"/>
                      <a:pt x="438857" y="1124553"/>
                    </a:cubicBezTo>
                    <a:cubicBezTo>
                      <a:pt x="345834" y="988972"/>
                      <a:pt x="244100" y="861441"/>
                      <a:pt x="127632" y="761822"/>
                    </a:cubicBezTo>
                    <a:close/>
                    <a:moveTo>
                      <a:pt x="435416" y="700311"/>
                    </a:moveTo>
                    <a:cubicBezTo>
                      <a:pt x="430899" y="518462"/>
                      <a:pt x="417241" y="337364"/>
                      <a:pt x="383796" y="162707"/>
                    </a:cubicBezTo>
                    <a:cubicBezTo>
                      <a:pt x="377344" y="129322"/>
                      <a:pt x="360782" y="-5616"/>
                      <a:pt x="318949" y="181"/>
                    </a:cubicBezTo>
                    <a:cubicBezTo>
                      <a:pt x="270340" y="6837"/>
                      <a:pt x="266253" y="195342"/>
                      <a:pt x="264640" y="235919"/>
                    </a:cubicBezTo>
                    <a:cubicBezTo>
                      <a:pt x="255284" y="464465"/>
                      <a:pt x="384764" y="908997"/>
                      <a:pt x="413262" y="986395"/>
                    </a:cubicBezTo>
                    <a:cubicBezTo>
                      <a:pt x="441761" y="1063794"/>
                      <a:pt x="436169" y="729188"/>
                      <a:pt x="435416" y="7003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5792914" y="13736488"/>
                <a:ext cx="2762094" cy="6528418"/>
              </a:xfrm>
              <a:custGeom>
                <a:avLst/>
                <a:gdLst/>
                <a:ahLst/>
                <a:cxnLst/>
                <a:rect l="l" t="t" r="r" b="b"/>
                <a:pathLst>
                  <a:path w="2762094" h="6528418" extrusionOk="0">
                    <a:moveTo>
                      <a:pt x="3579" y="52095"/>
                    </a:moveTo>
                    <a:cubicBezTo>
                      <a:pt x="-5131" y="33953"/>
                      <a:pt x="2612" y="12268"/>
                      <a:pt x="20786" y="3573"/>
                    </a:cubicBezTo>
                    <a:cubicBezTo>
                      <a:pt x="38853" y="-5122"/>
                      <a:pt x="60684" y="2607"/>
                      <a:pt x="69395" y="20749"/>
                    </a:cubicBezTo>
                    <a:lnTo>
                      <a:pt x="556665" y="1020704"/>
                    </a:lnTo>
                    <a:cubicBezTo>
                      <a:pt x="837455" y="1597811"/>
                      <a:pt x="1182878" y="2329179"/>
                      <a:pt x="1465927" y="2906287"/>
                    </a:cubicBezTo>
                    <a:cubicBezTo>
                      <a:pt x="1632401" y="3245617"/>
                      <a:pt x="1776829" y="3531702"/>
                      <a:pt x="1875983" y="3699595"/>
                    </a:cubicBezTo>
                    <a:cubicBezTo>
                      <a:pt x="2153009" y="4172682"/>
                      <a:pt x="2335184" y="4635141"/>
                      <a:pt x="2459072" y="5049292"/>
                    </a:cubicBezTo>
                    <a:cubicBezTo>
                      <a:pt x="2651464" y="5692420"/>
                      <a:pt x="2703836" y="6218107"/>
                      <a:pt x="2761156" y="6482186"/>
                    </a:cubicBezTo>
                    <a:cubicBezTo>
                      <a:pt x="2765780" y="6502689"/>
                      <a:pt x="2752875" y="6522978"/>
                      <a:pt x="2732335" y="6527487"/>
                    </a:cubicBezTo>
                    <a:cubicBezTo>
                      <a:pt x="2711794" y="6532103"/>
                      <a:pt x="2691469" y="6519113"/>
                      <a:pt x="2686952" y="6498717"/>
                    </a:cubicBezTo>
                    <a:cubicBezTo>
                      <a:pt x="2626944" y="6236464"/>
                      <a:pt x="2568119" y="5714319"/>
                      <a:pt x="2370888" y="5076022"/>
                    </a:cubicBezTo>
                    <a:cubicBezTo>
                      <a:pt x="2245280" y="4669492"/>
                      <a:pt x="2063642" y="4215299"/>
                      <a:pt x="1787799" y="3751552"/>
                    </a:cubicBezTo>
                    <a:cubicBezTo>
                      <a:pt x="1687785" y="3581941"/>
                      <a:pt x="1540776" y="3293924"/>
                      <a:pt x="1374302" y="2950837"/>
                    </a:cubicBezTo>
                    <a:cubicBezTo>
                      <a:pt x="1093619" y="2372333"/>
                      <a:pt x="756154" y="1637101"/>
                      <a:pt x="479880" y="1057524"/>
                    </a:cubicBezTo>
                    <a:lnTo>
                      <a:pt x="3579" y="52095"/>
                    </a:lnTo>
                    <a:lnTo>
                      <a:pt x="3579" y="52095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4973399" y="13385148"/>
                <a:ext cx="2862088" cy="3912131"/>
              </a:xfrm>
              <a:custGeom>
                <a:avLst/>
                <a:gdLst/>
                <a:ahLst/>
                <a:cxnLst/>
                <a:rect l="l" t="t" r="r" b="b"/>
                <a:pathLst>
                  <a:path w="2862088" h="3912131" extrusionOk="0">
                    <a:moveTo>
                      <a:pt x="2267483" y="3498409"/>
                    </a:moveTo>
                    <a:cubicBezTo>
                      <a:pt x="2280173" y="3529110"/>
                      <a:pt x="2297164" y="3582248"/>
                      <a:pt x="2272430" y="3614023"/>
                    </a:cubicBezTo>
                    <a:cubicBezTo>
                      <a:pt x="2248771" y="3644296"/>
                      <a:pt x="2203711" y="3613594"/>
                      <a:pt x="2182310" y="3598458"/>
                    </a:cubicBezTo>
                    <a:cubicBezTo>
                      <a:pt x="2104880" y="3543388"/>
                      <a:pt x="2033473" y="3459548"/>
                      <a:pt x="1980670" y="3366691"/>
                    </a:cubicBezTo>
                    <a:cubicBezTo>
                      <a:pt x="1959484" y="3329656"/>
                      <a:pt x="1939374" y="3254082"/>
                      <a:pt x="1969485" y="3229714"/>
                    </a:cubicBezTo>
                    <a:cubicBezTo>
                      <a:pt x="1999597" y="3205346"/>
                      <a:pt x="2036591" y="3227352"/>
                      <a:pt x="2036914" y="3227567"/>
                    </a:cubicBezTo>
                    <a:cubicBezTo>
                      <a:pt x="2066918" y="3243240"/>
                      <a:pt x="2095201" y="3263959"/>
                      <a:pt x="2121119" y="3288756"/>
                    </a:cubicBezTo>
                    <a:cubicBezTo>
                      <a:pt x="2178976" y="3343933"/>
                      <a:pt x="2232855" y="3414462"/>
                      <a:pt x="2267483" y="3498409"/>
                    </a:cubicBezTo>
                    <a:close/>
                    <a:moveTo>
                      <a:pt x="1893454" y="3397286"/>
                    </a:moveTo>
                    <a:cubicBezTo>
                      <a:pt x="1869364" y="3381613"/>
                      <a:pt x="1860224" y="3373776"/>
                      <a:pt x="1818175" y="3359177"/>
                    </a:cubicBezTo>
                    <a:cubicBezTo>
                      <a:pt x="1776126" y="3344578"/>
                      <a:pt x="1747197" y="3364974"/>
                      <a:pt x="1747197" y="3364974"/>
                    </a:cubicBezTo>
                    <a:cubicBezTo>
                      <a:pt x="1715258" y="3422942"/>
                      <a:pt x="1770749" y="3494007"/>
                      <a:pt x="1797312" y="3530291"/>
                    </a:cubicBezTo>
                    <a:cubicBezTo>
                      <a:pt x="1868074" y="3627335"/>
                      <a:pt x="1959807" y="3705377"/>
                      <a:pt x="2058315" y="3745096"/>
                    </a:cubicBezTo>
                    <a:cubicBezTo>
                      <a:pt x="2086168" y="3756368"/>
                      <a:pt x="2145101" y="3781917"/>
                      <a:pt x="2170481" y="3744345"/>
                    </a:cubicBezTo>
                    <a:cubicBezTo>
                      <a:pt x="2197043" y="3704840"/>
                      <a:pt x="2150370" y="3643866"/>
                      <a:pt x="2132841" y="3620035"/>
                    </a:cubicBezTo>
                    <a:cubicBezTo>
                      <a:pt x="2065305" y="3528466"/>
                      <a:pt x="1980132" y="3453644"/>
                      <a:pt x="1893454" y="3397286"/>
                    </a:cubicBezTo>
                    <a:close/>
                    <a:moveTo>
                      <a:pt x="2574944" y="3323859"/>
                    </a:moveTo>
                    <a:cubicBezTo>
                      <a:pt x="2569029" y="3314198"/>
                      <a:pt x="2562791" y="3304751"/>
                      <a:pt x="2555586" y="3296593"/>
                    </a:cubicBezTo>
                    <a:cubicBezTo>
                      <a:pt x="2529454" y="3267179"/>
                      <a:pt x="2508376" y="3289293"/>
                      <a:pt x="2498267" y="3329227"/>
                    </a:cubicBezTo>
                    <a:cubicBezTo>
                      <a:pt x="2484071" y="3384941"/>
                      <a:pt x="2489986" y="3448813"/>
                      <a:pt x="2497514" y="3504098"/>
                    </a:cubicBezTo>
                    <a:cubicBezTo>
                      <a:pt x="2505042" y="3558846"/>
                      <a:pt x="2518162" y="3611876"/>
                      <a:pt x="2532895" y="3663511"/>
                    </a:cubicBezTo>
                    <a:cubicBezTo>
                      <a:pt x="2552790" y="3733610"/>
                      <a:pt x="2579998" y="3816268"/>
                      <a:pt x="2634414" y="3847937"/>
                    </a:cubicBezTo>
                    <a:lnTo>
                      <a:pt x="2695282" y="3837309"/>
                    </a:lnTo>
                    <a:cubicBezTo>
                      <a:pt x="2721092" y="3806929"/>
                      <a:pt x="2700444" y="3708705"/>
                      <a:pt x="2695175" y="3676178"/>
                    </a:cubicBezTo>
                    <a:cubicBezTo>
                      <a:pt x="2674635" y="3550687"/>
                      <a:pt x="2635489" y="3422513"/>
                      <a:pt x="2574944" y="3323859"/>
                    </a:cubicBezTo>
                    <a:close/>
                    <a:moveTo>
                      <a:pt x="2848959" y="3555626"/>
                    </a:moveTo>
                    <a:cubicBezTo>
                      <a:pt x="2841861" y="3521489"/>
                      <a:pt x="2832075" y="3488318"/>
                      <a:pt x="2820783" y="3456650"/>
                    </a:cubicBezTo>
                    <a:cubicBezTo>
                      <a:pt x="2813685" y="3436790"/>
                      <a:pt x="2805835" y="3417253"/>
                      <a:pt x="2796909" y="3398789"/>
                    </a:cubicBezTo>
                    <a:cubicBezTo>
                      <a:pt x="2791962" y="3388376"/>
                      <a:pt x="2786585" y="3378070"/>
                      <a:pt x="2780132" y="3369160"/>
                    </a:cubicBezTo>
                    <a:cubicBezTo>
                      <a:pt x="2738407" y="3311622"/>
                      <a:pt x="2716683" y="3443124"/>
                      <a:pt x="2712812" y="3478227"/>
                    </a:cubicBezTo>
                    <a:cubicBezTo>
                      <a:pt x="2711736" y="3488210"/>
                      <a:pt x="2710338" y="3503883"/>
                      <a:pt x="2709693" y="3513867"/>
                    </a:cubicBezTo>
                    <a:cubicBezTo>
                      <a:pt x="2703778" y="3605650"/>
                      <a:pt x="2705821" y="3704518"/>
                      <a:pt x="2722060" y="3792759"/>
                    </a:cubicBezTo>
                    <a:cubicBezTo>
                      <a:pt x="2729911" y="3835484"/>
                      <a:pt x="2742708" y="3877135"/>
                      <a:pt x="2769809" y="3903007"/>
                    </a:cubicBezTo>
                    <a:lnTo>
                      <a:pt x="2810889" y="3912131"/>
                    </a:lnTo>
                    <a:cubicBezTo>
                      <a:pt x="2840786" y="3847937"/>
                      <a:pt x="2858423" y="3793188"/>
                      <a:pt x="2861541" y="3714180"/>
                    </a:cubicBezTo>
                    <a:cubicBezTo>
                      <a:pt x="2863692" y="3660505"/>
                      <a:pt x="2859498" y="3606616"/>
                      <a:pt x="2848959" y="3555626"/>
                    </a:cubicBezTo>
                    <a:close/>
                    <a:moveTo>
                      <a:pt x="1197446" y="1157129"/>
                    </a:moveTo>
                    <a:cubicBezTo>
                      <a:pt x="1183251" y="1073290"/>
                      <a:pt x="764054" y="606537"/>
                      <a:pt x="433687" y="251212"/>
                    </a:cubicBezTo>
                    <a:cubicBezTo>
                      <a:pt x="220863" y="22237"/>
                      <a:pt x="8683" y="-10397"/>
                      <a:pt x="4059" y="2377"/>
                    </a:cubicBezTo>
                    <a:cubicBezTo>
                      <a:pt x="-39495" y="125292"/>
                      <a:pt x="280118" y="406975"/>
                      <a:pt x="356795" y="485340"/>
                    </a:cubicBezTo>
                    <a:cubicBezTo>
                      <a:pt x="647049" y="782160"/>
                      <a:pt x="1210458" y="1233991"/>
                      <a:pt x="1197446" y="1157129"/>
                    </a:cubicBezTo>
                    <a:lnTo>
                      <a:pt x="1197446" y="1157129"/>
                    </a:lnTo>
                    <a:close/>
                    <a:moveTo>
                      <a:pt x="1299180" y="887791"/>
                    </a:moveTo>
                    <a:cubicBezTo>
                      <a:pt x="1328109" y="941573"/>
                      <a:pt x="1430273" y="1016717"/>
                      <a:pt x="1437263" y="910120"/>
                    </a:cubicBezTo>
                    <a:cubicBezTo>
                      <a:pt x="1449630" y="718394"/>
                      <a:pt x="1408012" y="360386"/>
                      <a:pt x="1341659" y="194317"/>
                    </a:cubicBezTo>
                    <a:cubicBezTo>
                      <a:pt x="1314989" y="127654"/>
                      <a:pt x="1257239" y="232748"/>
                      <a:pt x="1240247" y="390873"/>
                    </a:cubicBezTo>
                    <a:cubicBezTo>
                      <a:pt x="1221965" y="561236"/>
                      <a:pt x="1247345" y="791499"/>
                      <a:pt x="1299180" y="887791"/>
                    </a:cubicBezTo>
                    <a:lnTo>
                      <a:pt x="1299180" y="887791"/>
                    </a:lnTo>
                    <a:close/>
                    <a:moveTo>
                      <a:pt x="850087" y="1098410"/>
                    </a:moveTo>
                    <a:cubicBezTo>
                      <a:pt x="643608" y="1134586"/>
                      <a:pt x="1201425" y="1638589"/>
                      <a:pt x="1260358" y="1527376"/>
                    </a:cubicBezTo>
                    <a:cubicBezTo>
                      <a:pt x="1276274" y="1497318"/>
                      <a:pt x="1186799" y="1321695"/>
                      <a:pt x="1081086" y="1213595"/>
                    </a:cubicBezTo>
                    <a:cubicBezTo>
                      <a:pt x="1000968" y="1131473"/>
                      <a:pt x="863207" y="1096155"/>
                      <a:pt x="850087" y="1098410"/>
                    </a:cubicBezTo>
                    <a:lnTo>
                      <a:pt x="850087" y="1098410"/>
                    </a:lnTo>
                    <a:close/>
                    <a:moveTo>
                      <a:pt x="1850867" y="1521579"/>
                    </a:moveTo>
                    <a:cubicBezTo>
                      <a:pt x="1773760" y="1360770"/>
                      <a:pt x="1755908" y="1569349"/>
                      <a:pt x="1751284" y="1610356"/>
                    </a:cubicBezTo>
                    <a:cubicBezTo>
                      <a:pt x="1737304" y="1736599"/>
                      <a:pt x="1772255" y="2058216"/>
                      <a:pt x="1793978" y="2085268"/>
                    </a:cubicBezTo>
                    <a:cubicBezTo>
                      <a:pt x="1859578" y="2167604"/>
                      <a:pt x="1870978" y="2026119"/>
                      <a:pt x="1874419" y="2001858"/>
                    </a:cubicBezTo>
                    <a:cubicBezTo>
                      <a:pt x="1890335" y="1889893"/>
                      <a:pt x="1879258" y="1580835"/>
                      <a:pt x="1850867" y="1521579"/>
                    </a:cubicBezTo>
                    <a:lnTo>
                      <a:pt x="1850867" y="1521579"/>
                    </a:lnTo>
                    <a:close/>
                    <a:moveTo>
                      <a:pt x="2083372" y="1591248"/>
                    </a:moveTo>
                    <a:cubicBezTo>
                      <a:pt x="2056379" y="1356798"/>
                      <a:pt x="1952171" y="1542834"/>
                      <a:pt x="1942278" y="1629357"/>
                    </a:cubicBezTo>
                    <a:cubicBezTo>
                      <a:pt x="1927114" y="1760215"/>
                      <a:pt x="1923780" y="1885813"/>
                      <a:pt x="1930448" y="2010016"/>
                    </a:cubicBezTo>
                    <a:cubicBezTo>
                      <a:pt x="1931416" y="2027836"/>
                      <a:pt x="1933029" y="2045441"/>
                      <a:pt x="1936363" y="2062617"/>
                    </a:cubicBezTo>
                    <a:cubicBezTo>
                      <a:pt x="1962603" y="2199487"/>
                      <a:pt x="2088534" y="1901379"/>
                      <a:pt x="2083372" y="1591248"/>
                    </a:cubicBezTo>
                    <a:lnTo>
                      <a:pt x="2083372" y="1591248"/>
                    </a:lnTo>
                    <a:close/>
                    <a:moveTo>
                      <a:pt x="1474903" y="2267009"/>
                    </a:moveTo>
                    <a:cubicBezTo>
                      <a:pt x="1356607" y="2243500"/>
                      <a:pt x="1401882" y="2358793"/>
                      <a:pt x="1433284" y="2395828"/>
                    </a:cubicBezTo>
                    <a:cubicBezTo>
                      <a:pt x="1512542" y="2488900"/>
                      <a:pt x="1628472" y="2612995"/>
                      <a:pt x="1739454" y="2628131"/>
                    </a:cubicBezTo>
                    <a:cubicBezTo>
                      <a:pt x="1818390" y="2638759"/>
                      <a:pt x="1743541" y="2507256"/>
                      <a:pt x="1724829" y="2480956"/>
                    </a:cubicBezTo>
                    <a:cubicBezTo>
                      <a:pt x="1663315" y="2394003"/>
                      <a:pt x="1568571" y="2285688"/>
                      <a:pt x="1474903" y="2267009"/>
                    </a:cubicBezTo>
                    <a:lnTo>
                      <a:pt x="1474903" y="2267009"/>
                    </a:lnTo>
                    <a:close/>
                    <a:moveTo>
                      <a:pt x="1342734" y="2650567"/>
                    </a:moveTo>
                    <a:cubicBezTo>
                      <a:pt x="1445436" y="2699733"/>
                      <a:pt x="1732464" y="2824043"/>
                      <a:pt x="1750854" y="2789369"/>
                    </a:cubicBezTo>
                    <a:cubicBezTo>
                      <a:pt x="1769674" y="2754051"/>
                      <a:pt x="1721280" y="2694687"/>
                      <a:pt x="1706224" y="2675794"/>
                    </a:cubicBezTo>
                    <a:cubicBezTo>
                      <a:pt x="1634817" y="2586480"/>
                      <a:pt x="1379621" y="2452938"/>
                      <a:pt x="1356177" y="2458520"/>
                    </a:cubicBezTo>
                    <a:cubicBezTo>
                      <a:pt x="1247023" y="2484391"/>
                      <a:pt x="1280683" y="2620831"/>
                      <a:pt x="1342734" y="2650567"/>
                    </a:cubicBezTo>
                    <a:lnTo>
                      <a:pt x="1342734" y="2650567"/>
                    </a:lnTo>
                    <a:close/>
                    <a:moveTo>
                      <a:pt x="2313941" y="2796776"/>
                    </a:moveTo>
                    <a:cubicBezTo>
                      <a:pt x="2312758" y="2827478"/>
                      <a:pt x="2323189" y="2926239"/>
                      <a:pt x="2352225" y="2935686"/>
                    </a:cubicBezTo>
                    <a:cubicBezTo>
                      <a:pt x="2388359" y="2947387"/>
                      <a:pt x="2445356" y="2863762"/>
                      <a:pt x="2450196" y="2841004"/>
                    </a:cubicBezTo>
                    <a:cubicBezTo>
                      <a:pt x="2472672" y="2736661"/>
                      <a:pt x="2492890" y="2555563"/>
                      <a:pt x="2483641" y="2448644"/>
                    </a:cubicBezTo>
                    <a:cubicBezTo>
                      <a:pt x="2480737" y="2414507"/>
                      <a:pt x="2471704" y="2340329"/>
                      <a:pt x="2436645" y="2339148"/>
                    </a:cubicBezTo>
                    <a:cubicBezTo>
                      <a:pt x="2404813" y="2337967"/>
                      <a:pt x="2385348" y="2404845"/>
                      <a:pt x="2375669" y="2435547"/>
                    </a:cubicBezTo>
                    <a:cubicBezTo>
                      <a:pt x="2340396" y="2547942"/>
                      <a:pt x="2318673" y="2666991"/>
                      <a:pt x="2313941" y="2796776"/>
                    </a:cubicBezTo>
                    <a:lnTo>
                      <a:pt x="2313941" y="2796776"/>
                    </a:lnTo>
                    <a:close/>
                    <a:moveTo>
                      <a:pt x="2253395" y="2985925"/>
                    </a:moveTo>
                    <a:cubicBezTo>
                      <a:pt x="2253180" y="2990219"/>
                      <a:pt x="2300928" y="2854315"/>
                      <a:pt x="2299960" y="2758131"/>
                    </a:cubicBezTo>
                    <a:cubicBezTo>
                      <a:pt x="2298885" y="2643053"/>
                      <a:pt x="2304369" y="2592706"/>
                      <a:pt x="2276624" y="2506290"/>
                    </a:cubicBezTo>
                    <a:cubicBezTo>
                      <a:pt x="2267053" y="2476447"/>
                      <a:pt x="2249954" y="2428248"/>
                      <a:pt x="2219627" y="2433293"/>
                    </a:cubicBezTo>
                    <a:cubicBezTo>
                      <a:pt x="2184246" y="2439197"/>
                      <a:pt x="2164781" y="2490295"/>
                      <a:pt x="2155640" y="2530551"/>
                    </a:cubicBezTo>
                    <a:cubicBezTo>
                      <a:pt x="2132518" y="2632103"/>
                      <a:pt x="2142950" y="2747288"/>
                      <a:pt x="2161339" y="2845835"/>
                    </a:cubicBezTo>
                    <a:cubicBezTo>
                      <a:pt x="2168007" y="2881474"/>
                      <a:pt x="2211239" y="3018881"/>
                      <a:pt x="2253395" y="2985925"/>
                    </a:cubicBezTo>
                    <a:lnTo>
                      <a:pt x="2253395" y="2985925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6707623" y="17079667"/>
                <a:ext cx="4041648" cy="3287116"/>
              </a:xfrm>
              <a:custGeom>
                <a:avLst/>
                <a:gdLst/>
                <a:ahLst/>
                <a:cxnLst/>
                <a:rect l="l" t="t" r="r" b="b"/>
                <a:pathLst>
                  <a:path w="4041648" h="3287116" extrusionOk="0">
                    <a:moveTo>
                      <a:pt x="4041473" y="82674"/>
                    </a:moveTo>
                    <a:cubicBezTo>
                      <a:pt x="4045022" y="101568"/>
                      <a:pt x="3993510" y="151163"/>
                      <a:pt x="3983616" y="163615"/>
                    </a:cubicBezTo>
                    <a:cubicBezTo>
                      <a:pt x="3913391" y="251749"/>
                      <a:pt x="3844458" y="341707"/>
                      <a:pt x="3765845" y="422326"/>
                    </a:cubicBezTo>
                    <a:cubicBezTo>
                      <a:pt x="3452039" y="744588"/>
                      <a:pt x="2857550" y="968624"/>
                      <a:pt x="2454808" y="657742"/>
                    </a:cubicBezTo>
                    <a:cubicBezTo>
                      <a:pt x="2438139" y="647652"/>
                      <a:pt x="2469541" y="509386"/>
                      <a:pt x="2475456" y="493820"/>
                    </a:cubicBezTo>
                    <a:cubicBezTo>
                      <a:pt x="2515784" y="388726"/>
                      <a:pt x="2592783" y="303061"/>
                      <a:pt x="2675267" y="230279"/>
                    </a:cubicBezTo>
                    <a:cubicBezTo>
                      <a:pt x="2960467" y="-21132"/>
                      <a:pt x="3371598" y="-26392"/>
                      <a:pt x="3726054" y="27497"/>
                    </a:cubicBezTo>
                    <a:cubicBezTo>
                      <a:pt x="3811012" y="40486"/>
                      <a:pt x="3895862" y="53905"/>
                      <a:pt x="3980282" y="70651"/>
                    </a:cubicBezTo>
                    <a:cubicBezTo>
                      <a:pt x="3985229" y="71617"/>
                      <a:pt x="4040613" y="78058"/>
                      <a:pt x="4041473" y="82674"/>
                    </a:cubicBezTo>
                    <a:close/>
                    <a:moveTo>
                      <a:pt x="393347" y="1185255"/>
                    </a:moveTo>
                    <a:cubicBezTo>
                      <a:pt x="292150" y="1181282"/>
                      <a:pt x="190309" y="1189441"/>
                      <a:pt x="89112" y="1195560"/>
                    </a:cubicBezTo>
                    <a:cubicBezTo>
                      <a:pt x="74809" y="1196419"/>
                      <a:pt x="10607" y="1191910"/>
                      <a:pt x="176" y="1205544"/>
                    </a:cubicBezTo>
                    <a:cubicBezTo>
                      <a:pt x="-2513" y="1208979"/>
                      <a:pt x="26523" y="1249771"/>
                      <a:pt x="28781" y="1253636"/>
                    </a:cubicBezTo>
                    <a:cubicBezTo>
                      <a:pt x="68357" y="1319978"/>
                      <a:pt x="110405" y="1384816"/>
                      <a:pt x="152777" y="1449226"/>
                    </a:cubicBezTo>
                    <a:cubicBezTo>
                      <a:pt x="329790" y="1718349"/>
                      <a:pt x="580576" y="1989620"/>
                      <a:pt x="920407" y="2028802"/>
                    </a:cubicBezTo>
                    <a:cubicBezTo>
                      <a:pt x="1018700" y="2040181"/>
                      <a:pt x="1122477" y="2040074"/>
                      <a:pt x="1217114" y="2003790"/>
                    </a:cubicBezTo>
                    <a:cubicBezTo>
                      <a:pt x="1231094" y="1998315"/>
                      <a:pt x="1342615" y="1936160"/>
                      <a:pt x="1339388" y="1918984"/>
                    </a:cubicBezTo>
                    <a:cubicBezTo>
                      <a:pt x="1305513" y="1463181"/>
                      <a:pt x="797918" y="1201035"/>
                      <a:pt x="393347" y="1185255"/>
                    </a:cubicBezTo>
                    <a:close/>
                    <a:moveTo>
                      <a:pt x="3553988" y="2576711"/>
                    </a:moveTo>
                    <a:cubicBezTo>
                      <a:pt x="3234590" y="2532483"/>
                      <a:pt x="2864970" y="2542145"/>
                      <a:pt x="2611711" y="2771764"/>
                    </a:cubicBezTo>
                    <a:cubicBezTo>
                      <a:pt x="2538367" y="2838105"/>
                      <a:pt x="2470186" y="2916148"/>
                      <a:pt x="2435235" y="3011152"/>
                    </a:cubicBezTo>
                    <a:cubicBezTo>
                      <a:pt x="2429966" y="3025214"/>
                      <a:pt x="2403403" y="3149846"/>
                      <a:pt x="2418566" y="3158756"/>
                    </a:cubicBezTo>
                    <a:cubicBezTo>
                      <a:pt x="2784530" y="3433462"/>
                      <a:pt x="3316429" y="3224776"/>
                      <a:pt x="3594639" y="2931284"/>
                    </a:cubicBezTo>
                    <a:cubicBezTo>
                      <a:pt x="3664326" y="2857750"/>
                      <a:pt x="3725302" y="2775951"/>
                      <a:pt x="3787245" y="2695868"/>
                    </a:cubicBezTo>
                    <a:cubicBezTo>
                      <a:pt x="3796064" y="2684596"/>
                      <a:pt x="3841769" y="2639295"/>
                      <a:pt x="3838328" y="2622442"/>
                    </a:cubicBezTo>
                    <a:cubicBezTo>
                      <a:pt x="3837468" y="2618255"/>
                      <a:pt x="3787568" y="2613102"/>
                      <a:pt x="3783159" y="2612351"/>
                    </a:cubicBezTo>
                    <a:cubicBezTo>
                      <a:pt x="3707127" y="2598288"/>
                      <a:pt x="3630558" y="2587231"/>
                      <a:pt x="3553988" y="25767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8838727" y="19705603"/>
                <a:ext cx="1511516" cy="609687"/>
              </a:xfrm>
              <a:custGeom>
                <a:avLst/>
                <a:gdLst/>
                <a:ahLst/>
                <a:cxnLst/>
                <a:rect l="l" t="t" r="r" b="b"/>
                <a:pathLst>
                  <a:path w="1511516" h="609687" extrusionOk="0">
                    <a:moveTo>
                      <a:pt x="1508595" y="64459"/>
                    </a:moveTo>
                    <a:cubicBezTo>
                      <a:pt x="1502465" y="53294"/>
                      <a:pt x="1488377" y="49215"/>
                      <a:pt x="1477193" y="55334"/>
                    </a:cubicBezTo>
                    <a:cubicBezTo>
                      <a:pt x="1435682" y="77233"/>
                      <a:pt x="1390729" y="95268"/>
                      <a:pt x="1344164" y="111263"/>
                    </a:cubicBezTo>
                    <a:cubicBezTo>
                      <a:pt x="1234687" y="149049"/>
                      <a:pt x="1116714" y="175457"/>
                      <a:pt x="1012721" y="209379"/>
                    </a:cubicBezTo>
                    <a:cubicBezTo>
                      <a:pt x="939701" y="233748"/>
                      <a:pt x="866787" y="257794"/>
                      <a:pt x="793982" y="282055"/>
                    </a:cubicBezTo>
                    <a:cubicBezTo>
                      <a:pt x="813447" y="253178"/>
                      <a:pt x="840655" y="221832"/>
                      <a:pt x="871197" y="189842"/>
                    </a:cubicBezTo>
                    <a:cubicBezTo>
                      <a:pt x="880875" y="179644"/>
                      <a:pt x="890877" y="169446"/>
                      <a:pt x="900878" y="159248"/>
                    </a:cubicBezTo>
                    <a:cubicBezTo>
                      <a:pt x="910879" y="149049"/>
                      <a:pt x="920881" y="138959"/>
                      <a:pt x="930882" y="129083"/>
                    </a:cubicBezTo>
                    <a:cubicBezTo>
                      <a:pt x="967446" y="93228"/>
                      <a:pt x="1004656" y="61238"/>
                      <a:pt x="1040145" y="44492"/>
                    </a:cubicBezTo>
                    <a:cubicBezTo>
                      <a:pt x="1052082" y="39768"/>
                      <a:pt x="1057781" y="26350"/>
                      <a:pt x="1053049" y="14541"/>
                    </a:cubicBezTo>
                    <a:cubicBezTo>
                      <a:pt x="1048318" y="2626"/>
                      <a:pt x="1034767" y="-3064"/>
                      <a:pt x="1022938" y="1660"/>
                    </a:cubicBezTo>
                    <a:cubicBezTo>
                      <a:pt x="994977" y="10784"/>
                      <a:pt x="964758" y="26457"/>
                      <a:pt x="934646" y="46960"/>
                    </a:cubicBezTo>
                    <a:cubicBezTo>
                      <a:pt x="908944" y="64351"/>
                      <a:pt x="883241" y="84962"/>
                      <a:pt x="859690" y="108042"/>
                    </a:cubicBezTo>
                    <a:cubicBezTo>
                      <a:pt x="841193" y="126184"/>
                      <a:pt x="824201" y="145829"/>
                      <a:pt x="808930" y="165689"/>
                    </a:cubicBezTo>
                    <a:cubicBezTo>
                      <a:pt x="782905" y="199611"/>
                      <a:pt x="762150" y="234070"/>
                      <a:pt x="747524" y="264020"/>
                    </a:cubicBezTo>
                    <a:cubicBezTo>
                      <a:pt x="741395" y="274862"/>
                      <a:pt x="745373" y="287851"/>
                      <a:pt x="755160" y="294937"/>
                    </a:cubicBezTo>
                    <a:cubicBezTo>
                      <a:pt x="740642" y="299767"/>
                      <a:pt x="726123" y="304491"/>
                      <a:pt x="711713" y="309428"/>
                    </a:cubicBezTo>
                    <a:cubicBezTo>
                      <a:pt x="644930" y="332079"/>
                      <a:pt x="578362" y="355374"/>
                      <a:pt x="512008" y="378991"/>
                    </a:cubicBezTo>
                    <a:cubicBezTo>
                      <a:pt x="510933" y="379420"/>
                      <a:pt x="509750" y="379850"/>
                      <a:pt x="508675" y="380279"/>
                    </a:cubicBezTo>
                    <a:cubicBezTo>
                      <a:pt x="511579" y="376951"/>
                      <a:pt x="514697" y="373731"/>
                      <a:pt x="517601" y="370295"/>
                    </a:cubicBezTo>
                    <a:cubicBezTo>
                      <a:pt x="527602" y="358702"/>
                      <a:pt x="537496" y="347108"/>
                      <a:pt x="546959" y="335085"/>
                    </a:cubicBezTo>
                    <a:cubicBezTo>
                      <a:pt x="554918" y="325101"/>
                      <a:pt x="562446" y="314796"/>
                      <a:pt x="569758" y="304383"/>
                    </a:cubicBezTo>
                    <a:cubicBezTo>
                      <a:pt x="577071" y="293863"/>
                      <a:pt x="583739" y="283128"/>
                      <a:pt x="590729" y="272393"/>
                    </a:cubicBezTo>
                    <a:cubicBezTo>
                      <a:pt x="592557" y="269602"/>
                      <a:pt x="622884" y="223549"/>
                      <a:pt x="636219" y="206588"/>
                    </a:cubicBezTo>
                    <a:cubicBezTo>
                      <a:pt x="636756" y="205944"/>
                      <a:pt x="637079" y="205193"/>
                      <a:pt x="637402" y="204442"/>
                    </a:cubicBezTo>
                    <a:lnTo>
                      <a:pt x="637187" y="204549"/>
                    </a:lnTo>
                    <a:lnTo>
                      <a:pt x="637509" y="204334"/>
                    </a:lnTo>
                    <a:cubicBezTo>
                      <a:pt x="637832" y="203582"/>
                      <a:pt x="638155" y="203046"/>
                      <a:pt x="638585" y="203368"/>
                    </a:cubicBezTo>
                    <a:cubicBezTo>
                      <a:pt x="638585" y="203475"/>
                      <a:pt x="638692" y="203582"/>
                      <a:pt x="638692" y="203582"/>
                    </a:cubicBezTo>
                    <a:cubicBezTo>
                      <a:pt x="648801" y="196712"/>
                      <a:pt x="651920" y="182972"/>
                      <a:pt x="645467" y="172452"/>
                    </a:cubicBezTo>
                    <a:cubicBezTo>
                      <a:pt x="641381" y="164186"/>
                      <a:pt x="631379" y="156671"/>
                      <a:pt x="613743" y="164186"/>
                    </a:cubicBezTo>
                    <a:cubicBezTo>
                      <a:pt x="611485" y="165152"/>
                      <a:pt x="607075" y="168587"/>
                      <a:pt x="601268" y="173847"/>
                    </a:cubicBezTo>
                    <a:cubicBezTo>
                      <a:pt x="583846" y="189520"/>
                      <a:pt x="543841" y="233855"/>
                      <a:pt x="541583" y="236539"/>
                    </a:cubicBezTo>
                    <a:cubicBezTo>
                      <a:pt x="533517" y="246415"/>
                      <a:pt x="525236" y="255969"/>
                      <a:pt x="517493" y="265952"/>
                    </a:cubicBezTo>
                    <a:cubicBezTo>
                      <a:pt x="509750" y="275936"/>
                      <a:pt x="502115" y="286134"/>
                      <a:pt x="494909" y="296439"/>
                    </a:cubicBezTo>
                    <a:cubicBezTo>
                      <a:pt x="486091" y="308892"/>
                      <a:pt x="477811" y="321666"/>
                      <a:pt x="469530" y="334441"/>
                    </a:cubicBezTo>
                    <a:cubicBezTo>
                      <a:pt x="457163" y="353656"/>
                      <a:pt x="445333" y="373087"/>
                      <a:pt x="432966" y="392517"/>
                    </a:cubicBezTo>
                    <a:cubicBezTo>
                      <a:pt x="428987" y="397670"/>
                      <a:pt x="427696" y="404003"/>
                      <a:pt x="428449" y="410014"/>
                    </a:cubicBezTo>
                    <a:cubicBezTo>
                      <a:pt x="290581" y="459717"/>
                      <a:pt x="152928" y="510171"/>
                      <a:pt x="15813" y="562987"/>
                    </a:cubicBezTo>
                    <a:cubicBezTo>
                      <a:pt x="3230" y="567603"/>
                      <a:pt x="-3114" y="581451"/>
                      <a:pt x="1510" y="593904"/>
                    </a:cubicBezTo>
                    <a:cubicBezTo>
                      <a:pt x="6134" y="606463"/>
                      <a:pt x="20007" y="612796"/>
                      <a:pt x="32481" y="608181"/>
                    </a:cubicBezTo>
                    <a:cubicBezTo>
                      <a:pt x="172178" y="559015"/>
                      <a:pt x="312412" y="512425"/>
                      <a:pt x="452431" y="465514"/>
                    </a:cubicBezTo>
                    <a:cubicBezTo>
                      <a:pt x="452968" y="465299"/>
                      <a:pt x="453506" y="465192"/>
                      <a:pt x="454044" y="464977"/>
                    </a:cubicBezTo>
                    <a:cubicBezTo>
                      <a:pt x="454151" y="471418"/>
                      <a:pt x="456302" y="478503"/>
                      <a:pt x="464905" y="486447"/>
                    </a:cubicBezTo>
                    <a:cubicBezTo>
                      <a:pt x="472649" y="493640"/>
                      <a:pt x="496523" y="509527"/>
                      <a:pt x="498996" y="510815"/>
                    </a:cubicBezTo>
                    <a:cubicBezTo>
                      <a:pt x="509965" y="516397"/>
                      <a:pt x="521257" y="521013"/>
                      <a:pt x="532764" y="525307"/>
                    </a:cubicBezTo>
                    <a:cubicBezTo>
                      <a:pt x="543733" y="529279"/>
                      <a:pt x="554918" y="532822"/>
                      <a:pt x="566102" y="536364"/>
                    </a:cubicBezTo>
                    <a:cubicBezTo>
                      <a:pt x="580083" y="540551"/>
                      <a:pt x="594063" y="544845"/>
                      <a:pt x="608366" y="548495"/>
                    </a:cubicBezTo>
                    <a:cubicBezTo>
                      <a:pt x="622454" y="552037"/>
                      <a:pt x="636649" y="555258"/>
                      <a:pt x="650844" y="557941"/>
                    </a:cubicBezTo>
                    <a:cubicBezTo>
                      <a:pt x="667836" y="561269"/>
                      <a:pt x="684935" y="563845"/>
                      <a:pt x="702034" y="566529"/>
                    </a:cubicBezTo>
                    <a:cubicBezTo>
                      <a:pt x="727522" y="570501"/>
                      <a:pt x="752901" y="573829"/>
                      <a:pt x="778281" y="578230"/>
                    </a:cubicBezTo>
                    <a:cubicBezTo>
                      <a:pt x="791186" y="581558"/>
                      <a:pt x="804306" y="573722"/>
                      <a:pt x="807640" y="560732"/>
                    </a:cubicBezTo>
                    <a:cubicBezTo>
                      <a:pt x="810866" y="547850"/>
                      <a:pt x="803016" y="534754"/>
                      <a:pt x="790111" y="531426"/>
                    </a:cubicBezTo>
                    <a:cubicBezTo>
                      <a:pt x="755375" y="520154"/>
                      <a:pt x="720854" y="509420"/>
                      <a:pt x="685580" y="500080"/>
                    </a:cubicBezTo>
                    <a:cubicBezTo>
                      <a:pt x="671707" y="496323"/>
                      <a:pt x="657835" y="492780"/>
                      <a:pt x="643854" y="489775"/>
                    </a:cubicBezTo>
                    <a:cubicBezTo>
                      <a:pt x="622991" y="485159"/>
                      <a:pt x="602021" y="481831"/>
                      <a:pt x="581265" y="477215"/>
                    </a:cubicBezTo>
                    <a:cubicBezTo>
                      <a:pt x="568468" y="474746"/>
                      <a:pt x="555670" y="472277"/>
                      <a:pt x="543088" y="469164"/>
                    </a:cubicBezTo>
                    <a:cubicBezTo>
                      <a:pt x="535022" y="467231"/>
                      <a:pt x="527065" y="465192"/>
                      <a:pt x="519214" y="462616"/>
                    </a:cubicBezTo>
                    <a:cubicBezTo>
                      <a:pt x="518031" y="462186"/>
                      <a:pt x="505664" y="459287"/>
                      <a:pt x="498566" y="455638"/>
                    </a:cubicBezTo>
                    <a:lnTo>
                      <a:pt x="498243" y="454887"/>
                    </a:lnTo>
                    <a:lnTo>
                      <a:pt x="497921" y="454350"/>
                    </a:lnTo>
                    <a:lnTo>
                      <a:pt x="498243" y="455423"/>
                    </a:lnTo>
                    <a:cubicBezTo>
                      <a:pt x="495662" y="454027"/>
                      <a:pt x="495340" y="452632"/>
                      <a:pt x="495125" y="451129"/>
                    </a:cubicBezTo>
                    <a:cubicBezTo>
                      <a:pt x="495232" y="451129"/>
                      <a:pt x="495340" y="451022"/>
                      <a:pt x="495447" y="451022"/>
                    </a:cubicBezTo>
                    <a:cubicBezTo>
                      <a:pt x="496307" y="452095"/>
                      <a:pt x="497276" y="453061"/>
                      <a:pt x="497921" y="454350"/>
                    </a:cubicBezTo>
                    <a:cubicBezTo>
                      <a:pt x="497598" y="453061"/>
                      <a:pt x="497060" y="451773"/>
                      <a:pt x="496630" y="450700"/>
                    </a:cubicBezTo>
                    <a:cubicBezTo>
                      <a:pt x="575458" y="424399"/>
                      <a:pt x="654286" y="398206"/>
                      <a:pt x="732899" y="371261"/>
                    </a:cubicBezTo>
                    <a:cubicBezTo>
                      <a:pt x="751288" y="365035"/>
                      <a:pt x="769570" y="358380"/>
                      <a:pt x="787852" y="352046"/>
                    </a:cubicBezTo>
                    <a:cubicBezTo>
                      <a:pt x="789573" y="356018"/>
                      <a:pt x="791186" y="360312"/>
                      <a:pt x="795057" y="362888"/>
                    </a:cubicBezTo>
                    <a:cubicBezTo>
                      <a:pt x="804414" y="369007"/>
                      <a:pt x="869907" y="393912"/>
                      <a:pt x="882381" y="397562"/>
                    </a:cubicBezTo>
                    <a:cubicBezTo>
                      <a:pt x="909482" y="404862"/>
                      <a:pt x="936904" y="412054"/>
                      <a:pt x="964758" y="417314"/>
                    </a:cubicBezTo>
                    <a:cubicBezTo>
                      <a:pt x="983255" y="420750"/>
                      <a:pt x="1001859" y="423433"/>
                      <a:pt x="1020572" y="425365"/>
                    </a:cubicBezTo>
                    <a:cubicBezTo>
                      <a:pt x="1067567" y="430196"/>
                      <a:pt x="1114563" y="430947"/>
                      <a:pt x="1160913" y="431055"/>
                    </a:cubicBezTo>
                    <a:cubicBezTo>
                      <a:pt x="1174248" y="431914"/>
                      <a:pt x="1185756" y="421716"/>
                      <a:pt x="1186508" y="408512"/>
                    </a:cubicBezTo>
                    <a:cubicBezTo>
                      <a:pt x="1187369" y="395200"/>
                      <a:pt x="1177152" y="383714"/>
                      <a:pt x="1163924" y="382963"/>
                    </a:cubicBezTo>
                    <a:lnTo>
                      <a:pt x="895394" y="340882"/>
                    </a:lnTo>
                    <a:cubicBezTo>
                      <a:pt x="885930" y="339271"/>
                      <a:pt x="874853" y="332187"/>
                      <a:pt x="864099" y="326497"/>
                    </a:cubicBezTo>
                    <a:cubicBezTo>
                      <a:pt x="863669" y="326282"/>
                      <a:pt x="863239" y="326175"/>
                      <a:pt x="862809" y="325853"/>
                    </a:cubicBezTo>
                    <a:cubicBezTo>
                      <a:pt x="919268" y="306101"/>
                      <a:pt x="975834" y="286456"/>
                      <a:pt x="1032401" y="266704"/>
                    </a:cubicBezTo>
                    <a:cubicBezTo>
                      <a:pt x="1135533" y="229776"/>
                      <a:pt x="1253184" y="200362"/>
                      <a:pt x="1361586" y="159355"/>
                    </a:cubicBezTo>
                    <a:cubicBezTo>
                      <a:pt x="1410087" y="140998"/>
                      <a:pt x="1456652" y="120280"/>
                      <a:pt x="1499561" y="95804"/>
                    </a:cubicBezTo>
                    <a:cubicBezTo>
                      <a:pt x="1510746" y="89686"/>
                      <a:pt x="1514832" y="75623"/>
                      <a:pt x="1508595" y="64459"/>
                    </a:cubicBezTo>
                    <a:close/>
                    <a:moveTo>
                      <a:pt x="500502" y="461650"/>
                    </a:moveTo>
                    <a:cubicBezTo>
                      <a:pt x="500609" y="462616"/>
                      <a:pt x="500717" y="463689"/>
                      <a:pt x="500717" y="464763"/>
                    </a:cubicBezTo>
                    <a:cubicBezTo>
                      <a:pt x="500824" y="467983"/>
                      <a:pt x="500287" y="470989"/>
                      <a:pt x="499211" y="473780"/>
                    </a:cubicBezTo>
                    <a:cubicBezTo>
                      <a:pt x="500932" y="470237"/>
                      <a:pt x="501685" y="466158"/>
                      <a:pt x="500502" y="461650"/>
                    </a:cubicBezTo>
                    <a:close/>
                    <a:moveTo>
                      <a:pt x="637509" y="204334"/>
                    </a:moveTo>
                    <a:lnTo>
                      <a:pt x="638692" y="203582"/>
                    </a:lnTo>
                    <a:cubicBezTo>
                      <a:pt x="638907" y="204012"/>
                      <a:pt x="638155" y="204227"/>
                      <a:pt x="637402" y="204442"/>
                    </a:cubicBezTo>
                    <a:lnTo>
                      <a:pt x="637509" y="204334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5626598" y="15988164"/>
                <a:ext cx="5182443" cy="7140262"/>
              </a:xfrm>
              <a:custGeom>
                <a:avLst/>
                <a:gdLst/>
                <a:ahLst/>
                <a:cxnLst/>
                <a:rect l="l" t="t" r="r" b="b"/>
                <a:pathLst>
                  <a:path w="5182443" h="7140262" extrusionOk="0">
                    <a:moveTo>
                      <a:pt x="3707469" y="3755381"/>
                    </a:moveTo>
                    <a:cubicBezTo>
                      <a:pt x="4118062" y="3271560"/>
                      <a:pt x="4611247" y="2858911"/>
                      <a:pt x="5163472" y="2584634"/>
                    </a:cubicBezTo>
                    <a:cubicBezTo>
                      <a:pt x="5180249" y="2576369"/>
                      <a:pt x="5187239" y="2556079"/>
                      <a:pt x="5178958" y="2539333"/>
                    </a:cubicBezTo>
                    <a:cubicBezTo>
                      <a:pt x="5170785" y="2522587"/>
                      <a:pt x="5150460" y="2515609"/>
                      <a:pt x="5133683" y="2523875"/>
                    </a:cubicBezTo>
                    <a:cubicBezTo>
                      <a:pt x="4568984" y="2796541"/>
                      <a:pt x="4061281" y="3209190"/>
                      <a:pt x="3640041" y="3697950"/>
                    </a:cubicBezTo>
                    <a:cubicBezTo>
                      <a:pt x="3599606" y="3744861"/>
                      <a:pt x="3562504" y="3794564"/>
                      <a:pt x="3523574" y="3842871"/>
                    </a:cubicBezTo>
                    <a:cubicBezTo>
                      <a:pt x="3538629" y="3772664"/>
                      <a:pt x="3546588" y="3700955"/>
                      <a:pt x="3550029" y="3628280"/>
                    </a:cubicBezTo>
                    <a:cubicBezTo>
                      <a:pt x="3557664" y="3465647"/>
                      <a:pt x="3542393" y="3298182"/>
                      <a:pt x="3534220" y="3133402"/>
                    </a:cubicBezTo>
                    <a:cubicBezTo>
                      <a:pt x="3526047" y="2970124"/>
                      <a:pt x="3524541" y="2809423"/>
                      <a:pt x="3564655" y="2658705"/>
                    </a:cubicBezTo>
                    <a:cubicBezTo>
                      <a:pt x="3587346" y="2570572"/>
                      <a:pt x="3647999" y="2448945"/>
                      <a:pt x="3733602" y="2387005"/>
                    </a:cubicBezTo>
                    <a:cubicBezTo>
                      <a:pt x="3784361" y="2350184"/>
                      <a:pt x="3844692" y="2336337"/>
                      <a:pt x="3910938" y="2372728"/>
                    </a:cubicBezTo>
                    <a:cubicBezTo>
                      <a:pt x="3977398" y="2409012"/>
                      <a:pt x="4010198" y="2495106"/>
                      <a:pt x="4007832" y="2575724"/>
                    </a:cubicBezTo>
                    <a:cubicBezTo>
                      <a:pt x="4005467" y="2655055"/>
                      <a:pt x="3968365" y="2731810"/>
                      <a:pt x="3884590" y="2748771"/>
                    </a:cubicBezTo>
                    <a:cubicBezTo>
                      <a:pt x="3858242" y="2754245"/>
                      <a:pt x="3835766" y="2743296"/>
                      <a:pt x="3818882" y="2727301"/>
                    </a:cubicBezTo>
                    <a:cubicBezTo>
                      <a:pt x="3802966" y="2712165"/>
                      <a:pt x="3791352" y="2692842"/>
                      <a:pt x="3785760" y="2675237"/>
                    </a:cubicBezTo>
                    <a:cubicBezTo>
                      <a:pt x="3784576" y="2671372"/>
                      <a:pt x="3783716" y="2666434"/>
                      <a:pt x="3783286" y="2662248"/>
                    </a:cubicBezTo>
                    <a:cubicBezTo>
                      <a:pt x="3796729" y="2661496"/>
                      <a:pt x="3808881" y="2652157"/>
                      <a:pt x="3812645" y="2638416"/>
                    </a:cubicBezTo>
                    <a:cubicBezTo>
                      <a:pt x="3817269" y="2621133"/>
                      <a:pt x="3807053" y="2603313"/>
                      <a:pt x="3789738" y="2598697"/>
                    </a:cubicBezTo>
                    <a:cubicBezTo>
                      <a:pt x="3770704" y="2593222"/>
                      <a:pt x="3755863" y="2596443"/>
                      <a:pt x="3744571" y="2602562"/>
                    </a:cubicBezTo>
                    <a:cubicBezTo>
                      <a:pt x="3730806" y="2610076"/>
                      <a:pt x="3721020" y="2623709"/>
                      <a:pt x="3717363" y="2642710"/>
                    </a:cubicBezTo>
                    <a:cubicBezTo>
                      <a:pt x="3713492" y="2663643"/>
                      <a:pt x="3718654" y="2694452"/>
                      <a:pt x="3733602" y="2724725"/>
                    </a:cubicBezTo>
                    <a:cubicBezTo>
                      <a:pt x="3761240" y="2780761"/>
                      <a:pt x="3821463" y="2832718"/>
                      <a:pt x="3898140" y="2819084"/>
                    </a:cubicBezTo>
                    <a:cubicBezTo>
                      <a:pt x="4018802" y="2797400"/>
                      <a:pt x="4080100" y="2692627"/>
                      <a:pt x="4085908" y="2578838"/>
                    </a:cubicBezTo>
                    <a:cubicBezTo>
                      <a:pt x="4091607" y="2468053"/>
                      <a:pt x="4042353" y="2351473"/>
                      <a:pt x="3952019" y="2299731"/>
                    </a:cubicBezTo>
                    <a:cubicBezTo>
                      <a:pt x="3852435" y="2242835"/>
                      <a:pt x="3760165" y="2260870"/>
                      <a:pt x="3682412" y="2315511"/>
                    </a:cubicBezTo>
                    <a:cubicBezTo>
                      <a:pt x="3579603" y="2387971"/>
                      <a:pt x="3504109" y="2530960"/>
                      <a:pt x="3476040" y="2635518"/>
                    </a:cubicBezTo>
                    <a:cubicBezTo>
                      <a:pt x="3434744" y="2795360"/>
                      <a:pt x="3435282" y="2965616"/>
                      <a:pt x="3446144" y="3138340"/>
                    </a:cubicBezTo>
                    <a:cubicBezTo>
                      <a:pt x="3456360" y="3300651"/>
                      <a:pt x="3475610" y="3465217"/>
                      <a:pt x="3471739" y="3625596"/>
                    </a:cubicBezTo>
                    <a:cubicBezTo>
                      <a:pt x="3468727" y="3752054"/>
                      <a:pt x="3450446" y="3875612"/>
                      <a:pt x="3402697" y="3993374"/>
                    </a:cubicBezTo>
                    <a:cubicBezTo>
                      <a:pt x="3325483" y="4096536"/>
                      <a:pt x="3251924" y="4202060"/>
                      <a:pt x="3182452" y="4309731"/>
                    </a:cubicBezTo>
                    <a:cubicBezTo>
                      <a:pt x="3062114" y="4496411"/>
                      <a:pt x="2955325" y="4689317"/>
                      <a:pt x="2859613" y="4885013"/>
                    </a:cubicBezTo>
                    <a:cubicBezTo>
                      <a:pt x="2873809" y="4784535"/>
                      <a:pt x="2889832" y="4663339"/>
                      <a:pt x="2907362" y="4525288"/>
                    </a:cubicBezTo>
                    <a:cubicBezTo>
                      <a:pt x="2958981" y="4118757"/>
                      <a:pt x="3027163" y="3566233"/>
                      <a:pt x="3111690" y="2985046"/>
                    </a:cubicBezTo>
                    <a:cubicBezTo>
                      <a:pt x="3139758" y="2791925"/>
                      <a:pt x="3169655" y="2595584"/>
                      <a:pt x="3201057" y="2400424"/>
                    </a:cubicBezTo>
                    <a:cubicBezTo>
                      <a:pt x="3233104" y="2200540"/>
                      <a:pt x="3267087" y="2002374"/>
                      <a:pt x="3303006" y="1809468"/>
                    </a:cubicBezTo>
                    <a:cubicBezTo>
                      <a:pt x="3441520" y="1763093"/>
                      <a:pt x="3580356" y="1718222"/>
                      <a:pt x="3719191" y="1673565"/>
                    </a:cubicBezTo>
                    <a:cubicBezTo>
                      <a:pt x="3721234" y="1672920"/>
                      <a:pt x="3723385" y="1672276"/>
                      <a:pt x="3725429" y="1671525"/>
                    </a:cubicBezTo>
                    <a:cubicBezTo>
                      <a:pt x="3723385" y="1679039"/>
                      <a:pt x="3724461" y="1687949"/>
                      <a:pt x="3735430" y="1698255"/>
                    </a:cubicBezTo>
                    <a:cubicBezTo>
                      <a:pt x="3743926" y="1706198"/>
                      <a:pt x="3769844" y="1723804"/>
                      <a:pt x="3772532" y="1725199"/>
                    </a:cubicBezTo>
                    <a:cubicBezTo>
                      <a:pt x="3784576" y="1731425"/>
                      <a:pt x="3797051" y="1736578"/>
                      <a:pt x="3809634" y="1741409"/>
                    </a:cubicBezTo>
                    <a:cubicBezTo>
                      <a:pt x="3821786" y="1746025"/>
                      <a:pt x="3834153" y="1749997"/>
                      <a:pt x="3846413" y="1753969"/>
                    </a:cubicBezTo>
                    <a:cubicBezTo>
                      <a:pt x="3862006" y="1758799"/>
                      <a:pt x="3877492" y="1763738"/>
                      <a:pt x="3893193" y="1767924"/>
                    </a:cubicBezTo>
                    <a:cubicBezTo>
                      <a:pt x="3908787" y="1772111"/>
                      <a:pt x="3924488" y="1775761"/>
                      <a:pt x="3940297" y="1779088"/>
                    </a:cubicBezTo>
                    <a:cubicBezTo>
                      <a:pt x="3959116" y="1783060"/>
                      <a:pt x="3978043" y="1786281"/>
                      <a:pt x="3996971" y="1789608"/>
                    </a:cubicBezTo>
                    <a:cubicBezTo>
                      <a:pt x="4025254" y="1794547"/>
                      <a:pt x="4053430" y="1798948"/>
                      <a:pt x="4081498" y="1804423"/>
                    </a:cubicBezTo>
                    <a:cubicBezTo>
                      <a:pt x="4094403" y="1807858"/>
                      <a:pt x="4107631" y="1800236"/>
                      <a:pt x="4111072" y="1787354"/>
                    </a:cubicBezTo>
                    <a:cubicBezTo>
                      <a:pt x="4114513" y="1774580"/>
                      <a:pt x="4106878" y="1761268"/>
                      <a:pt x="4093973" y="1757833"/>
                    </a:cubicBezTo>
                    <a:cubicBezTo>
                      <a:pt x="4055581" y="1745059"/>
                      <a:pt x="4017189" y="1732928"/>
                      <a:pt x="3978151" y="1722193"/>
                    </a:cubicBezTo>
                    <a:cubicBezTo>
                      <a:pt x="3962773" y="1717899"/>
                      <a:pt x="3947394" y="1713820"/>
                      <a:pt x="3931801" y="1710278"/>
                    </a:cubicBezTo>
                    <a:cubicBezTo>
                      <a:pt x="3908787" y="1704803"/>
                      <a:pt x="3885450" y="1700509"/>
                      <a:pt x="3862329" y="1695034"/>
                    </a:cubicBezTo>
                    <a:cubicBezTo>
                      <a:pt x="3848241" y="1692028"/>
                      <a:pt x="3834046" y="1689022"/>
                      <a:pt x="3819958" y="1685265"/>
                    </a:cubicBezTo>
                    <a:cubicBezTo>
                      <a:pt x="3811032" y="1682796"/>
                      <a:pt x="3802106" y="1680435"/>
                      <a:pt x="3793395" y="1677214"/>
                    </a:cubicBezTo>
                    <a:cubicBezTo>
                      <a:pt x="3792104" y="1676785"/>
                      <a:pt x="3777694" y="1673028"/>
                      <a:pt x="3769736" y="1668626"/>
                    </a:cubicBezTo>
                    <a:lnTo>
                      <a:pt x="3769413" y="1667875"/>
                    </a:lnTo>
                    <a:cubicBezTo>
                      <a:pt x="3769306" y="1667445"/>
                      <a:pt x="3769091" y="1667123"/>
                      <a:pt x="3768983" y="1666802"/>
                    </a:cubicBezTo>
                    <a:lnTo>
                      <a:pt x="3768660" y="1666157"/>
                    </a:lnTo>
                    <a:lnTo>
                      <a:pt x="3769198" y="1668304"/>
                    </a:lnTo>
                    <a:cubicBezTo>
                      <a:pt x="3765649" y="1666265"/>
                      <a:pt x="3763606" y="1664010"/>
                      <a:pt x="3765111" y="1661971"/>
                    </a:cubicBezTo>
                    <a:lnTo>
                      <a:pt x="3765327" y="1661649"/>
                    </a:lnTo>
                    <a:cubicBezTo>
                      <a:pt x="3764359" y="1660575"/>
                      <a:pt x="3762638" y="1660790"/>
                      <a:pt x="3761455" y="1659931"/>
                    </a:cubicBezTo>
                    <a:cubicBezTo>
                      <a:pt x="3851790" y="1631054"/>
                      <a:pt x="3942232" y="1602285"/>
                      <a:pt x="4032352" y="1572871"/>
                    </a:cubicBezTo>
                    <a:cubicBezTo>
                      <a:pt x="4053322" y="1566001"/>
                      <a:pt x="4074293" y="1558809"/>
                      <a:pt x="4095263" y="1551831"/>
                    </a:cubicBezTo>
                    <a:cubicBezTo>
                      <a:pt x="4096554" y="1557198"/>
                      <a:pt x="4099350" y="1562243"/>
                      <a:pt x="4104297" y="1565679"/>
                    </a:cubicBezTo>
                    <a:cubicBezTo>
                      <a:pt x="4114084" y="1572442"/>
                      <a:pt x="4186566" y="1600460"/>
                      <a:pt x="4200117" y="1604539"/>
                    </a:cubicBezTo>
                    <a:cubicBezTo>
                      <a:pt x="4230121" y="1613019"/>
                      <a:pt x="4260340" y="1621178"/>
                      <a:pt x="4291312" y="1627404"/>
                    </a:cubicBezTo>
                    <a:cubicBezTo>
                      <a:pt x="4311744" y="1631484"/>
                      <a:pt x="4332393" y="1634704"/>
                      <a:pt x="4353040" y="1637173"/>
                    </a:cubicBezTo>
                    <a:cubicBezTo>
                      <a:pt x="4405090" y="1643399"/>
                      <a:pt x="4457356" y="1645332"/>
                      <a:pt x="4508760" y="1646512"/>
                    </a:cubicBezTo>
                    <a:cubicBezTo>
                      <a:pt x="4522096" y="1647479"/>
                      <a:pt x="4533602" y="1637495"/>
                      <a:pt x="4534678" y="1624184"/>
                    </a:cubicBezTo>
                    <a:cubicBezTo>
                      <a:pt x="4535646" y="1610980"/>
                      <a:pt x="4525645" y="1599386"/>
                      <a:pt x="4512309" y="1598420"/>
                    </a:cubicBezTo>
                    <a:cubicBezTo>
                      <a:pt x="4482413" y="1594341"/>
                      <a:pt x="4452516" y="1589188"/>
                      <a:pt x="4422190" y="1584250"/>
                    </a:cubicBezTo>
                    <a:cubicBezTo>
                      <a:pt x="4387454" y="1578561"/>
                      <a:pt x="4352718" y="1572012"/>
                      <a:pt x="4317982" y="1566001"/>
                    </a:cubicBezTo>
                    <a:cubicBezTo>
                      <a:pt x="4283031" y="1559989"/>
                      <a:pt x="4248080" y="1555159"/>
                      <a:pt x="4213882" y="1548073"/>
                    </a:cubicBezTo>
                    <a:cubicBezTo>
                      <a:pt x="4203128" y="1546034"/>
                      <a:pt x="4190545" y="1537661"/>
                      <a:pt x="4178501" y="1530898"/>
                    </a:cubicBezTo>
                    <a:cubicBezTo>
                      <a:pt x="4175705" y="1529395"/>
                      <a:pt x="4173124" y="1528214"/>
                      <a:pt x="4170328" y="1526819"/>
                    </a:cubicBezTo>
                    <a:cubicBezTo>
                      <a:pt x="4235821" y="1504919"/>
                      <a:pt x="4301420" y="1483127"/>
                      <a:pt x="4367021" y="1461228"/>
                    </a:cubicBezTo>
                    <a:cubicBezTo>
                      <a:pt x="4482305" y="1421939"/>
                      <a:pt x="4613613" y="1391237"/>
                      <a:pt x="4734705" y="1347331"/>
                    </a:cubicBezTo>
                    <a:cubicBezTo>
                      <a:pt x="4788798" y="1327794"/>
                      <a:pt x="4840848" y="1305572"/>
                      <a:pt x="4888812" y="1279272"/>
                    </a:cubicBezTo>
                    <a:cubicBezTo>
                      <a:pt x="4900103" y="1273261"/>
                      <a:pt x="4904405" y="1259198"/>
                      <a:pt x="4898383" y="1247926"/>
                    </a:cubicBezTo>
                    <a:cubicBezTo>
                      <a:pt x="4892361" y="1236655"/>
                      <a:pt x="4878380" y="1232468"/>
                      <a:pt x="4867088" y="1238372"/>
                    </a:cubicBezTo>
                    <a:cubicBezTo>
                      <a:pt x="4820523" y="1262311"/>
                      <a:pt x="4770086" y="1281741"/>
                      <a:pt x="4717928" y="1299024"/>
                    </a:cubicBezTo>
                    <a:cubicBezTo>
                      <a:pt x="4595869" y="1339495"/>
                      <a:pt x="4464238" y="1367298"/>
                      <a:pt x="4348094" y="1403689"/>
                    </a:cubicBezTo>
                    <a:cubicBezTo>
                      <a:pt x="4263028" y="1430956"/>
                      <a:pt x="4177963" y="1457793"/>
                      <a:pt x="4093005" y="1484845"/>
                    </a:cubicBezTo>
                    <a:cubicBezTo>
                      <a:pt x="4093650" y="1483986"/>
                      <a:pt x="4094941" y="1483879"/>
                      <a:pt x="4095586" y="1482913"/>
                    </a:cubicBezTo>
                    <a:cubicBezTo>
                      <a:pt x="4117525" y="1449313"/>
                      <a:pt x="4150755" y="1411848"/>
                      <a:pt x="4187319" y="1374276"/>
                    </a:cubicBezTo>
                    <a:cubicBezTo>
                      <a:pt x="4198288" y="1363004"/>
                      <a:pt x="4209580" y="1351732"/>
                      <a:pt x="4220872" y="1340461"/>
                    </a:cubicBezTo>
                    <a:cubicBezTo>
                      <a:pt x="4232164" y="1329297"/>
                      <a:pt x="4243563" y="1318132"/>
                      <a:pt x="4254963" y="1307290"/>
                    </a:cubicBezTo>
                    <a:cubicBezTo>
                      <a:pt x="4296581" y="1267893"/>
                      <a:pt x="4339060" y="1233005"/>
                      <a:pt x="4379173" y="1215185"/>
                    </a:cubicBezTo>
                    <a:cubicBezTo>
                      <a:pt x="4391110" y="1210569"/>
                      <a:pt x="4397025" y="1197258"/>
                      <a:pt x="4392401" y="1185342"/>
                    </a:cubicBezTo>
                    <a:cubicBezTo>
                      <a:pt x="4387884" y="1173426"/>
                      <a:pt x="4374441" y="1167415"/>
                      <a:pt x="4362504" y="1172030"/>
                    </a:cubicBezTo>
                    <a:cubicBezTo>
                      <a:pt x="4331532" y="1181906"/>
                      <a:pt x="4298087" y="1198975"/>
                      <a:pt x="4264641" y="1221304"/>
                    </a:cubicBezTo>
                    <a:cubicBezTo>
                      <a:pt x="4236035" y="1240304"/>
                      <a:pt x="4207322" y="1262848"/>
                      <a:pt x="4180974" y="1288075"/>
                    </a:cubicBezTo>
                    <a:cubicBezTo>
                      <a:pt x="4160326" y="1307934"/>
                      <a:pt x="4141184" y="1329404"/>
                      <a:pt x="4123870" y="1351088"/>
                    </a:cubicBezTo>
                    <a:cubicBezTo>
                      <a:pt x="4094296" y="1388124"/>
                      <a:pt x="4070529" y="1425803"/>
                      <a:pt x="4053753" y="1458652"/>
                    </a:cubicBezTo>
                    <a:cubicBezTo>
                      <a:pt x="4047085" y="1470138"/>
                      <a:pt x="4050957" y="1484953"/>
                      <a:pt x="4062463" y="1491608"/>
                    </a:cubicBezTo>
                    <a:cubicBezTo>
                      <a:pt x="4064507" y="1492789"/>
                      <a:pt x="4066765" y="1491930"/>
                      <a:pt x="4069023" y="1492467"/>
                    </a:cubicBezTo>
                    <a:cubicBezTo>
                      <a:pt x="4050096" y="1498586"/>
                      <a:pt x="4030954" y="1504490"/>
                      <a:pt x="4012027" y="1510609"/>
                    </a:cubicBezTo>
                    <a:cubicBezTo>
                      <a:pt x="3937500" y="1534870"/>
                      <a:pt x="3863082" y="1559667"/>
                      <a:pt x="3788878" y="1584894"/>
                    </a:cubicBezTo>
                    <a:cubicBezTo>
                      <a:pt x="3783501" y="1586719"/>
                      <a:pt x="3778124" y="1588759"/>
                      <a:pt x="3772639" y="1590584"/>
                    </a:cubicBezTo>
                    <a:cubicBezTo>
                      <a:pt x="3778877" y="1583713"/>
                      <a:pt x="3785222" y="1576950"/>
                      <a:pt x="3791459" y="1569973"/>
                    </a:cubicBezTo>
                    <a:cubicBezTo>
                      <a:pt x="3802751" y="1557091"/>
                      <a:pt x="3813828" y="1544316"/>
                      <a:pt x="3824475" y="1531005"/>
                    </a:cubicBezTo>
                    <a:cubicBezTo>
                      <a:pt x="3833400" y="1519948"/>
                      <a:pt x="3841896" y="1508676"/>
                      <a:pt x="3850177" y="1497190"/>
                    </a:cubicBezTo>
                    <a:cubicBezTo>
                      <a:pt x="3858457" y="1485704"/>
                      <a:pt x="3866201" y="1473896"/>
                      <a:pt x="3874266" y="1462194"/>
                    </a:cubicBezTo>
                    <a:cubicBezTo>
                      <a:pt x="3876309" y="1459081"/>
                      <a:pt x="3911260" y="1408413"/>
                      <a:pt x="3926639" y="1389841"/>
                    </a:cubicBezTo>
                    <a:cubicBezTo>
                      <a:pt x="3927176" y="1389090"/>
                      <a:pt x="3927714" y="1388124"/>
                      <a:pt x="3928144" y="1387265"/>
                    </a:cubicBezTo>
                    <a:cubicBezTo>
                      <a:pt x="3928682" y="1386299"/>
                      <a:pt x="3929112" y="1385762"/>
                      <a:pt x="3929435" y="1386191"/>
                    </a:cubicBezTo>
                    <a:cubicBezTo>
                      <a:pt x="3929542" y="1386299"/>
                      <a:pt x="3929650" y="1386299"/>
                      <a:pt x="3929650" y="1386406"/>
                    </a:cubicBezTo>
                    <a:cubicBezTo>
                      <a:pt x="3940082" y="1379751"/>
                      <a:pt x="3943415" y="1365903"/>
                      <a:pt x="3936963" y="1355168"/>
                    </a:cubicBezTo>
                    <a:cubicBezTo>
                      <a:pt x="3932984" y="1346902"/>
                      <a:pt x="3922982" y="1339065"/>
                      <a:pt x="3905346" y="1346472"/>
                    </a:cubicBezTo>
                    <a:cubicBezTo>
                      <a:pt x="3902980" y="1347546"/>
                      <a:pt x="3898248" y="1351088"/>
                      <a:pt x="3892010" y="1356671"/>
                    </a:cubicBezTo>
                    <a:cubicBezTo>
                      <a:pt x="3872760" y="1373846"/>
                      <a:pt x="3828131" y="1422583"/>
                      <a:pt x="3825550" y="1425588"/>
                    </a:cubicBezTo>
                    <a:cubicBezTo>
                      <a:pt x="3816516" y="1436431"/>
                      <a:pt x="3807268" y="1447058"/>
                      <a:pt x="3798449" y="1458115"/>
                    </a:cubicBezTo>
                    <a:cubicBezTo>
                      <a:pt x="3789738" y="1469172"/>
                      <a:pt x="3781135" y="1480336"/>
                      <a:pt x="3772855" y="1491715"/>
                    </a:cubicBezTo>
                    <a:cubicBezTo>
                      <a:pt x="3762961" y="1505349"/>
                      <a:pt x="3753497" y="1519411"/>
                      <a:pt x="3743926" y="1533367"/>
                    </a:cubicBezTo>
                    <a:cubicBezTo>
                      <a:pt x="3729623" y="1554514"/>
                      <a:pt x="3716073" y="1575769"/>
                      <a:pt x="3701877" y="1597025"/>
                    </a:cubicBezTo>
                    <a:cubicBezTo>
                      <a:pt x="3697253" y="1603036"/>
                      <a:pt x="3696608" y="1610121"/>
                      <a:pt x="3698221" y="1616992"/>
                    </a:cubicBezTo>
                    <a:cubicBezTo>
                      <a:pt x="3569601" y="1661219"/>
                      <a:pt x="3441305" y="1706521"/>
                      <a:pt x="3313330" y="1753110"/>
                    </a:cubicBezTo>
                    <a:cubicBezTo>
                      <a:pt x="3327741" y="1676999"/>
                      <a:pt x="3342366" y="1601748"/>
                      <a:pt x="3357422" y="1527999"/>
                    </a:cubicBezTo>
                    <a:cubicBezTo>
                      <a:pt x="3494752" y="854707"/>
                      <a:pt x="3658430" y="288442"/>
                      <a:pt x="3861684" y="56246"/>
                    </a:cubicBezTo>
                    <a:cubicBezTo>
                      <a:pt x="3874051" y="42183"/>
                      <a:pt x="3872760" y="20821"/>
                      <a:pt x="3858780" y="8476"/>
                    </a:cubicBezTo>
                    <a:cubicBezTo>
                      <a:pt x="3844800" y="-3869"/>
                      <a:pt x="3823291" y="-2581"/>
                      <a:pt x="3810924" y="11374"/>
                    </a:cubicBezTo>
                    <a:cubicBezTo>
                      <a:pt x="3599928" y="246576"/>
                      <a:pt x="3418936" y="822288"/>
                      <a:pt x="3272249" y="1510287"/>
                    </a:cubicBezTo>
                    <a:cubicBezTo>
                      <a:pt x="3219877" y="1755472"/>
                      <a:pt x="3172021" y="2015149"/>
                      <a:pt x="3128251" y="2278261"/>
                    </a:cubicBezTo>
                    <a:cubicBezTo>
                      <a:pt x="3126638" y="2229310"/>
                      <a:pt x="3124810" y="2180251"/>
                      <a:pt x="3120831" y="2131622"/>
                    </a:cubicBezTo>
                    <a:cubicBezTo>
                      <a:pt x="3107173" y="1964373"/>
                      <a:pt x="3077815" y="1800880"/>
                      <a:pt x="3025227" y="1650055"/>
                    </a:cubicBezTo>
                    <a:cubicBezTo>
                      <a:pt x="2992964" y="1560311"/>
                      <a:pt x="2923170" y="1440617"/>
                      <a:pt x="2831330" y="1377174"/>
                    </a:cubicBezTo>
                    <a:cubicBezTo>
                      <a:pt x="2761320" y="1328760"/>
                      <a:pt x="2679374" y="1310725"/>
                      <a:pt x="2591405" y="1352269"/>
                    </a:cubicBezTo>
                    <a:cubicBezTo>
                      <a:pt x="2509028" y="1391237"/>
                      <a:pt x="2455688" y="1486455"/>
                      <a:pt x="2449665" y="1582103"/>
                    </a:cubicBezTo>
                    <a:cubicBezTo>
                      <a:pt x="2443428" y="1681186"/>
                      <a:pt x="2485799" y="1778015"/>
                      <a:pt x="2586458" y="1812259"/>
                    </a:cubicBezTo>
                    <a:cubicBezTo>
                      <a:pt x="2656790" y="1836091"/>
                      <a:pt x="2713464" y="1809790"/>
                      <a:pt x="2746265" y="1762342"/>
                    </a:cubicBezTo>
                    <a:cubicBezTo>
                      <a:pt x="2776268" y="1719188"/>
                      <a:pt x="2785732" y="1657355"/>
                      <a:pt x="2764009" y="1602607"/>
                    </a:cubicBezTo>
                    <a:cubicBezTo>
                      <a:pt x="2758847" y="1589725"/>
                      <a:pt x="2723466" y="1529180"/>
                      <a:pt x="2703463" y="1513937"/>
                    </a:cubicBezTo>
                    <a:cubicBezTo>
                      <a:pt x="2682600" y="1498049"/>
                      <a:pt x="2664103" y="1502772"/>
                      <a:pt x="2652596" y="1513507"/>
                    </a:cubicBezTo>
                    <a:cubicBezTo>
                      <a:pt x="2639261" y="1525530"/>
                      <a:pt x="2638293" y="1546034"/>
                      <a:pt x="2650230" y="1559345"/>
                    </a:cubicBezTo>
                    <a:cubicBezTo>
                      <a:pt x="2653779" y="1563210"/>
                      <a:pt x="2658833" y="1563317"/>
                      <a:pt x="2663458" y="1565142"/>
                    </a:cubicBezTo>
                    <a:cubicBezTo>
                      <a:pt x="2666254" y="1562029"/>
                      <a:pt x="2669910" y="1564069"/>
                      <a:pt x="2673889" y="1569006"/>
                    </a:cubicBezTo>
                    <a:cubicBezTo>
                      <a:pt x="2673352" y="1569006"/>
                      <a:pt x="2672706" y="1568899"/>
                      <a:pt x="2672169" y="1568899"/>
                    </a:cubicBezTo>
                    <a:cubicBezTo>
                      <a:pt x="2673029" y="1569006"/>
                      <a:pt x="2673674" y="1569973"/>
                      <a:pt x="2674642" y="1569973"/>
                    </a:cubicBezTo>
                    <a:cubicBezTo>
                      <a:pt x="2685611" y="1584787"/>
                      <a:pt x="2698409" y="1620427"/>
                      <a:pt x="2700667" y="1626653"/>
                    </a:cubicBezTo>
                    <a:cubicBezTo>
                      <a:pt x="2712604" y="1659394"/>
                      <a:pt x="2706474" y="1695893"/>
                      <a:pt x="2688085" y="1721012"/>
                    </a:cubicBezTo>
                    <a:cubicBezTo>
                      <a:pt x="2671953" y="1743019"/>
                      <a:pt x="2644530" y="1753861"/>
                      <a:pt x="2611515" y="1741731"/>
                    </a:cubicBezTo>
                    <a:cubicBezTo>
                      <a:pt x="2546668" y="1717899"/>
                      <a:pt x="2524729" y="1652309"/>
                      <a:pt x="2530321" y="1588007"/>
                    </a:cubicBezTo>
                    <a:cubicBezTo>
                      <a:pt x="2535914" y="1522417"/>
                      <a:pt x="2570112" y="1455539"/>
                      <a:pt x="2627324" y="1429883"/>
                    </a:cubicBezTo>
                    <a:cubicBezTo>
                      <a:pt x="2683998" y="1404334"/>
                      <a:pt x="2735725" y="1418611"/>
                      <a:pt x="2780032" y="1450171"/>
                    </a:cubicBezTo>
                    <a:cubicBezTo>
                      <a:pt x="2856064" y="1504168"/>
                      <a:pt x="2912201" y="1605505"/>
                      <a:pt x="2938548" y="1680757"/>
                    </a:cubicBezTo>
                    <a:cubicBezTo>
                      <a:pt x="2990491" y="1824068"/>
                      <a:pt x="3019097" y="1979938"/>
                      <a:pt x="3035121" y="2139351"/>
                    </a:cubicBezTo>
                    <a:cubicBezTo>
                      <a:pt x="3057274" y="2360812"/>
                      <a:pt x="3054586" y="2588499"/>
                      <a:pt x="3048563" y="2800513"/>
                    </a:cubicBezTo>
                    <a:cubicBezTo>
                      <a:pt x="3040283" y="2857730"/>
                      <a:pt x="3030819" y="2915591"/>
                      <a:pt x="3022968" y="2972486"/>
                    </a:cubicBezTo>
                    <a:cubicBezTo>
                      <a:pt x="2926827" y="3668214"/>
                      <a:pt x="2857785" y="4323472"/>
                      <a:pt x="2808423" y="4736980"/>
                    </a:cubicBezTo>
                    <a:cubicBezTo>
                      <a:pt x="2788958" y="4900149"/>
                      <a:pt x="2773580" y="5023494"/>
                      <a:pt x="2760675" y="5096705"/>
                    </a:cubicBezTo>
                    <a:cubicBezTo>
                      <a:pt x="2726692" y="5174319"/>
                      <a:pt x="2693999" y="5252147"/>
                      <a:pt x="2664103" y="5330082"/>
                    </a:cubicBezTo>
                    <a:cubicBezTo>
                      <a:pt x="2592373" y="5517943"/>
                      <a:pt x="2526988" y="5707950"/>
                      <a:pt x="2468162" y="5899997"/>
                    </a:cubicBezTo>
                    <a:cubicBezTo>
                      <a:pt x="2409445" y="6091937"/>
                      <a:pt x="2357180" y="6285809"/>
                      <a:pt x="2310937" y="6481399"/>
                    </a:cubicBezTo>
                    <a:cubicBezTo>
                      <a:pt x="2294376" y="6551927"/>
                      <a:pt x="2278567" y="6622777"/>
                      <a:pt x="2264371" y="6693842"/>
                    </a:cubicBezTo>
                    <a:cubicBezTo>
                      <a:pt x="2250069" y="6765014"/>
                      <a:pt x="2237271" y="6836616"/>
                      <a:pt x="2226624" y="6908540"/>
                    </a:cubicBezTo>
                    <a:cubicBezTo>
                      <a:pt x="2220925" y="6947293"/>
                      <a:pt x="2220602" y="7035749"/>
                      <a:pt x="2219419" y="7079868"/>
                    </a:cubicBezTo>
                    <a:cubicBezTo>
                      <a:pt x="2216085" y="7085665"/>
                      <a:pt x="2214472" y="7092536"/>
                      <a:pt x="2215333" y="7099729"/>
                    </a:cubicBezTo>
                    <a:cubicBezTo>
                      <a:pt x="2218882" y="7133221"/>
                      <a:pt x="2242003" y="7139770"/>
                      <a:pt x="2244476" y="7140199"/>
                    </a:cubicBezTo>
                    <a:cubicBezTo>
                      <a:pt x="2248133" y="7140843"/>
                      <a:pt x="2281040" y="7137193"/>
                      <a:pt x="2283729" y="7102412"/>
                    </a:cubicBezTo>
                    <a:cubicBezTo>
                      <a:pt x="2286095" y="7072032"/>
                      <a:pt x="2286310" y="6962537"/>
                      <a:pt x="2293408" y="6918845"/>
                    </a:cubicBezTo>
                    <a:cubicBezTo>
                      <a:pt x="2304807" y="6848210"/>
                      <a:pt x="2318250" y="6777897"/>
                      <a:pt x="2333198" y="6708012"/>
                    </a:cubicBezTo>
                    <a:cubicBezTo>
                      <a:pt x="2348146" y="6637914"/>
                      <a:pt x="2364600" y="6568137"/>
                      <a:pt x="2381914" y="6498467"/>
                    </a:cubicBezTo>
                    <a:cubicBezTo>
                      <a:pt x="2429985" y="6305132"/>
                      <a:pt x="2484186" y="6113407"/>
                      <a:pt x="2544409" y="5923721"/>
                    </a:cubicBezTo>
                    <a:cubicBezTo>
                      <a:pt x="2584630" y="5797157"/>
                      <a:pt x="2628507" y="5671881"/>
                      <a:pt x="2674212" y="5547249"/>
                    </a:cubicBezTo>
                    <a:cubicBezTo>
                      <a:pt x="2703248" y="5502377"/>
                      <a:pt x="2738091" y="5460403"/>
                      <a:pt x="2776806" y="5420899"/>
                    </a:cubicBezTo>
                    <a:cubicBezTo>
                      <a:pt x="2840471" y="5355953"/>
                      <a:pt x="2912631" y="5297341"/>
                      <a:pt x="2979092" y="5242271"/>
                    </a:cubicBezTo>
                    <a:cubicBezTo>
                      <a:pt x="3210198" y="5050116"/>
                      <a:pt x="3569494" y="4827582"/>
                      <a:pt x="3917283" y="4770043"/>
                    </a:cubicBezTo>
                    <a:cubicBezTo>
                      <a:pt x="4146776" y="4732149"/>
                      <a:pt x="4371645" y="4766715"/>
                      <a:pt x="4547690" y="4939976"/>
                    </a:cubicBezTo>
                    <a:cubicBezTo>
                      <a:pt x="4665771" y="5054625"/>
                      <a:pt x="4643725" y="5219513"/>
                      <a:pt x="4558767" y="5343501"/>
                    </a:cubicBezTo>
                    <a:cubicBezTo>
                      <a:pt x="4473164" y="5468348"/>
                      <a:pt x="4322499" y="5555729"/>
                      <a:pt x="4171295" y="5510428"/>
                    </a:cubicBezTo>
                    <a:cubicBezTo>
                      <a:pt x="4152045" y="5504739"/>
                      <a:pt x="4135699" y="5494648"/>
                      <a:pt x="4122579" y="5481229"/>
                    </a:cubicBezTo>
                    <a:cubicBezTo>
                      <a:pt x="4108706" y="5467060"/>
                      <a:pt x="4098060" y="5449561"/>
                      <a:pt x="4091070" y="5430131"/>
                    </a:cubicBezTo>
                    <a:cubicBezTo>
                      <a:pt x="4073648" y="5381825"/>
                      <a:pt x="4077197" y="5316234"/>
                      <a:pt x="4100426" y="5263526"/>
                    </a:cubicBezTo>
                    <a:cubicBezTo>
                      <a:pt x="4121826" y="5215004"/>
                      <a:pt x="4160541" y="5176466"/>
                      <a:pt x="4218829" y="5180330"/>
                    </a:cubicBezTo>
                    <a:cubicBezTo>
                      <a:pt x="4246789" y="5182048"/>
                      <a:pt x="4284644" y="5194179"/>
                      <a:pt x="4311422" y="5214467"/>
                    </a:cubicBezTo>
                    <a:cubicBezTo>
                      <a:pt x="4331532" y="5229711"/>
                      <a:pt x="4345943" y="5250214"/>
                      <a:pt x="4332285" y="5275979"/>
                    </a:cubicBezTo>
                    <a:cubicBezTo>
                      <a:pt x="4323467" y="5292403"/>
                      <a:pt x="4329596" y="5312906"/>
                      <a:pt x="4346050" y="5321816"/>
                    </a:cubicBezTo>
                    <a:cubicBezTo>
                      <a:pt x="4362504" y="5330726"/>
                      <a:pt x="4383045" y="5324607"/>
                      <a:pt x="4391971" y="5308183"/>
                    </a:cubicBezTo>
                    <a:cubicBezTo>
                      <a:pt x="4419501" y="5258373"/>
                      <a:pt x="4407241" y="5214682"/>
                      <a:pt x="4376485" y="5179901"/>
                    </a:cubicBezTo>
                    <a:cubicBezTo>
                      <a:pt x="4340028" y="5138679"/>
                      <a:pt x="4272169" y="5112271"/>
                      <a:pt x="4224098" y="5108407"/>
                    </a:cubicBezTo>
                    <a:cubicBezTo>
                      <a:pt x="4149357" y="5102288"/>
                      <a:pt x="4092468" y="5137820"/>
                      <a:pt x="4054613" y="5192031"/>
                    </a:cubicBezTo>
                    <a:cubicBezTo>
                      <a:pt x="4002778" y="5266210"/>
                      <a:pt x="3989658" y="5377638"/>
                      <a:pt x="4016543" y="5456217"/>
                    </a:cubicBezTo>
                    <a:cubicBezTo>
                      <a:pt x="4026975" y="5486919"/>
                      <a:pt x="4043429" y="5514400"/>
                      <a:pt x="4064937" y="5536944"/>
                    </a:cubicBezTo>
                    <a:cubicBezTo>
                      <a:pt x="4086983" y="5560131"/>
                      <a:pt x="4114728" y="5577843"/>
                      <a:pt x="4147421" y="5588149"/>
                    </a:cubicBezTo>
                    <a:cubicBezTo>
                      <a:pt x="4333575" y="5646547"/>
                      <a:pt x="4523816" y="5546712"/>
                      <a:pt x="4631143" y="5393418"/>
                    </a:cubicBezTo>
                    <a:cubicBezTo>
                      <a:pt x="4742017" y="5235078"/>
                      <a:pt x="4762558" y="5023279"/>
                      <a:pt x="4611893" y="4874708"/>
                    </a:cubicBezTo>
                    <a:cubicBezTo>
                      <a:pt x="4412726" y="4680729"/>
                      <a:pt x="4160326" y="4638219"/>
                      <a:pt x="3902442" y="4683412"/>
                    </a:cubicBezTo>
                    <a:cubicBezTo>
                      <a:pt x="3541103" y="4746749"/>
                      <a:pt x="3169655" y="4983345"/>
                      <a:pt x="2931989" y="5186557"/>
                    </a:cubicBezTo>
                    <a:cubicBezTo>
                      <a:pt x="2870798" y="5239265"/>
                      <a:pt x="2805412" y="5295623"/>
                      <a:pt x="2745727" y="5356382"/>
                    </a:cubicBezTo>
                    <a:cubicBezTo>
                      <a:pt x="2878971" y="5016194"/>
                      <a:pt x="3052973" y="4679656"/>
                      <a:pt x="3259775" y="4359541"/>
                    </a:cubicBezTo>
                    <a:cubicBezTo>
                      <a:pt x="3395277" y="4149781"/>
                      <a:pt x="3544867" y="3946999"/>
                      <a:pt x="3707469" y="3755381"/>
                    </a:cubicBezTo>
                    <a:close/>
                    <a:moveTo>
                      <a:pt x="3771134" y="2660959"/>
                    </a:moveTo>
                    <a:cubicBezTo>
                      <a:pt x="3771134" y="2660530"/>
                      <a:pt x="3772209" y="2661067"/>
                      <a:pt x="3772747" y="2661282"/>
                    </a:cubicBezTo>
                    <a:lnTo>
                      <a:pt x="3773822" y="2661496"/>
                    </a:lnTo>
                    <a:cubicBezTo>
                      <a:pt x="3772317" y="2662355"/>
                      <a:pt x="3771026" y="2662570"/>
                      <a:pt x="3771134" y="2660959"/>
                    </a:cubicBezTo>
                    <a:close/>
                    <a:moveTo>
                      <a:pt x="3771241" y="1674745"/>
                    </a:moveTo>
                    <a:cubicBezTo>
                      <a:pt x="3771349" y="1675389"/>
                      <a:pt x="3771457" y="1676141"/>
                      <a:pt x="3771457" y="1676785"/>
                    </a:cubicBezTo>
                    <a:cubicBezTo>
                      <a:pt x="3771457" y="1679898"/>
                      <a:pt x="3770919" y="1682796"/>
                      <a:pt x="3769844" y="1685480"/>
                    </a:cubicBezTo>
                    <a:cubicBezTo>
                      <a:pt x="3771349" y="1682260"/>
                      <a:pt x="3771994" y="1678717"/>
                      <a:pt x="3771241" y="1674745"/>
                    </a:cubicBezTo>
                    <a:close/>
                    <a:moveTo>
                      <a:pt x="3923520" y="1389197"/>
                    </a:moveTo>
                    <a:lnTo>
                      <a:pt x="3922445" y="1389519"/>
                    </a:lnTo>
                    <a:lnTo>
                      <a:pt x="3921477" y="1389734"/>
                    </a:lnTo>
                    <a:cubicBezTo>
                      <a:pt x="3922122" y="1389627"/>
                      <a:pt x="3922767" y="1389412"/>
                      <a:pt x="3923520" y="1389197"/>
                    </a:cubicBezTo>
                    <a:close/>
                    <a:moveTo>
                      <a:pt x="3928897" y="1386836"/>
                    </a:moveTo>
                    <a:lnTo>
                      <a:pt x="3929650" y="1386406"/>
                    </a:lnTo>
                    <a:cubicBezTo>
                      <a:pt x="3929758" y="1386836"/>
                      <a:pt x="3929005" y="1387050"/>
                      <a:pt x="3928359" y="1387157"/>
                    </a:cubicBezTo>
                    <a:lnTo>
                      <a:pt x="3928897" y="1386836"/>
                    </a:lnTo>
                    <a:close/>
                    <a:moveTo>
                      <a:pt x="3768660" y="1666157"/>
                    </a:moveTo>
                    <a:cubicBezTo>
                      <a:pt x="3767693" y="1664547"/>
                      <a:pt x="3766617" y="1662937"/>
                      <a:pt x="3765327" y="1661649"/>
                    </a:cubicBezTo>
                    <a:cubicBezTo>
                      <a:pt x="3766940" y="1659931"/>
                      <a:pt x="3767908" y="1663366"/>
                      <a:pt x="3768660" y="1666157"/>
                    </a:cubicBezTo>
                    <a:close/>
                    <a:moveTo>
                      <a:pt x="1276927" y="2431126"/>
                    </a:moveTo>
                    <a:cubicBezTo>
                      <a:pt x="1320803" y="2447872"/>
                      <a:pt x="1363927" y="2469878"/>
                      <a:pt x="1406729" y="2494247"/>
                    </a:cubicBezTo>
                    <a:cubicBezTo>
                      <a:pt x="1507280" y="2551571"/>
                      <a:pt x="1604928" y="2622958"/>
                      <a:pt x="1698919" y="2678672"/>
                    </a:cubicBezTo>
                    <a:cubicBezTo>
                      <a:pt x="1765379" y="2717425"/>
                      <a:pt x="1831517" y="2756393"/>
                      <a:pt x="1897870" y="2795145"/>
                    </a:cubicBezTo>
                    <a:cubicBezTo>
                      <a:pt x="1863350" y="2799547"/>
                      <a:pt x="1821731" y="2799761"/>
                      <a:pt x="1777424" y="2797829"/>
                    </a:cubicBezTo>
                    <a:cubicBezTo>
                      <a:pt x="1763336" y="2797185"/>
                      <a:pt x="1749033" y="2796434"/>
                      <a:pt x="1734838" y="2795682"/>
                    </a:cubicBezTo>
                    <a:cubicBezTo>
                      <a:pt x="1720535" y="2794824"/>
                      <a:pt x="1706339" y="2794072"/>
                      <a:pt x="1692251" y="2792998"/>
                    </a:cubicBezTo>
                    <a:cubicBezTo>
                      <a:pt x="1641169" y="2789134"/>
                      <a:pt x="1592560" y="2782264"/>
                      <a:pt x="1556642" y="2766591"/>
                    </a:cubicBezTo>
                    <a:cubicBezTo>
                      <a:pt x="1545242" y="2760794"/>
                      <a:pt x="1531262" y="2765302"/>
                      <a:pt x="1525455" y="2776681"/>
                    </a:cubicBezTo>
                    <a:cubicBezTo>
                      <a:pt x="1519647" y="2788061"/>
                      <a:pt x="1524164" y="2801908"/>
                      <a:pt x="1535564" y="2807705"/>
                    </a:cubicBezTo>
                    <a:cubicBezTo>
                      <a:pt x="1560943" y="2822734"/>
                      <a:pt x="1592560" y="2835079"/>
                      <a:pt x="1627942" y="2844311"/>
                    </a:cubicBezTo>
                    <a:cubicBezTo>
                      <a:pt x="1657946" y="2852041"/>
                      <a:pt x="1690423" y="2857837"/>
                      <a:pt x="1723331" y="2860306"/>
                    </a:cubicBezTo>
                    <a:cubicBezTo>
                      <a:pt x="1749141" y="2862239"/>
                      <a:pt x="1775166" y="2862024"/>
                      <a:pt x="1800223" y="2860414"/>
                    </a:cubicBezTo>
                    <a:cubicBezTo>
                      <a:pt x="1842917" y="2857730"/>
                      <a:pt x="1882600" y="2850645"/>
                      <a:pt x="1914754" y="2841842"/>
                    </a:cubicBezTo>
                    <a:cubicBezTo>
                      <a:pt x="1927014" y="2839373"/>
                      <a:pt x="1934219" y="2827780"/>
                      <a:pt x="1933036" y="2815757"/>
                    </a:cubicBezTo>
                    <a:cubicBezTo>
                      <a:pt x="1946156" y="2823378"/>
                      <a:pt x="1959384" y="2831215"/>
                      <a:pt x="1972504" y="2838837"/>
                    </a:cubicBezTo>
                    <a:cubicBezTo>
                      <a:pt x="2033588" y="2874154"/>
                      <a:pt x="2094994" y="2908828"/>
                      <a:pt x="2156508" y="2943180"/>
                    </a:cubicBezTo>
                    <a:cubicBezTo>
                      <a:pt x="2157475" y="2943716"/>
                      <a:pt x="2158443" y="2944253"/>
                      <a:pt x="2159411" y="2944683"/>
                    </a:cubicBezTo>
                    <a:cubicBezTo>
                      <a:pt x="2155002" y="2944683"/>
                      <a:pt x="2150700" y="2944468"/>
                      <a:pt x="2146291" y="2944468"/>
                    </a:cubicBezTo>
                    <a:cubicBezTo>
                      <a:pt x="2131020" y="2944575"/>
                      <a:pt x="2115749" y="2944790"/>
                      <a:pt x="2100371" y="2945649"/>
                    </a:cubicBezTo>
                    <a:cubicBezTo>
                      <a:pt x="2087681" y="2946293"/>
                      <a:pt x="2074884" y="2947366"/>
                      <a:pt x="2062301" y="2948762"/>
                    </a:cubicBezTo>
                    <a:cubicBezTo>
                      <a:pt x="2049504" y="2950157"/>
                      <a:pt x="2037029" y="2952197"/>
                      <a:pt x="2024339" y="2954022"/>
                    </a:cubicBezTo>
                    <a:cubicBezTo>
                      <a:pt x="2021005" y="2954559"/>
                      <a:pt x="1966374" y="2962073"/>
                      <a:pt x="1944651" y="2963254"/>
                    </a:cubicBezTo>
                    <a:cubicBezTo>
                      <a:pt x="1944006" y="2963254"/>
                      <a:pt x="1943038" y="2963469"/>
                      <a:pt x="1942393" y="2963683"/>
                    </a:cubicBezTo>
                    <a:lnTo>
                      <a:pt x="1942608" y="2963790"/>
                    </a:lnTo>
                    <a:lnTo>
                      <a:pt x="1942285" y="2963683"/>
                    </a:lnTo>
                    <a:cubicBezTo>
                      <a:pt x="1941425" y="2963898"/>
                      <a:pt x="1940780" y="2964005"/>
                      <a:pt x="1940780" y="2963576"/>
                    </a:cubicBezTo>
                    <a:cubicBezTo>
                      <a:pt x="1940780" y="2963469"/>
                      <a:pt x="1940887" y="2963361"/>
                      <a:pt x="1940887" y="2963361"/>
                    </a:cubicBezTo>
                    <a:cubicBezTo>
                      <a:pt x="1929057" y="2960248"/>
                      <a:pt x="1916690" y="2967011"/>
                      <a:pt x="1912926" y="2978820"/>
                    </a:cubicBezTo>
                    <a:cubicBezTo>
                      <a:pt x="1909377" y="2987300"/>
                      <a:pt x="1910345" y="2999753"/>
                      <a:pt x="1927552" y="3008018"/>
                    </a:cubicBezTo>
                    <a:cubicBezTo>
                      <a:pt x="1929810" y="3009092"/>
                      <a:pt x="1935295" y="3010166"/>
                      <a:pt x="1943145" y="3011024"/>
                    </a:cubicBezTo>
                    <a:cubicBezTo>
                      <a:pt x="1966374" y="3013815"/>
                      <a:pt x="2026060" y="3014674"/>
                      <a:pt x="2029716" y="3014674"/>
                    </a:cubicBezTo>
                    <a:cubicBezTo>
                      <a:pt x="2042406" y="3014137"/>
                      <a:pt x="2054988" y="3014030"/>
                      <a:pt x="2067678" y="3013279"/>
                    </a:cubicBezTo>
                    <a:cubicBezTo>
                      <a:pt x="2080368" y="3012527"/>
                      <a:pt x="2092950" y="3011561"/>
                      <a:pt x="2105533" y="3010273"/>
                    </a:cubicBezTo>
                    <a:cubicBezTo>
                      <a:pt x="2120696" y="3008663"/>
                      <a:pt x="2135752" y="3006408"/>
                      <a:pt x="2150915" y="3004261"/>
                    </a:cubicBezTo>
                    <a:cubicBezTo>
                      <a:pt x="2173607" y="3000933"/>
                      <a:pt x="2195975" y="2996961"/>
                      <a:pt x="2218666" y="2993419"/>
                    </a:cubicBezTo>
                    <a:cubicBezTo>
                      <a:pt x="2225119" y="2992990"/>
                      <a:pt x="2230819" y="2989876"/>
                      <a:pt x="2234798" y="2985475"/>
                    </a:cubicBezTo>
                    <a:cubicBezTo>
                      <a:pt x="2363202" y="3056326"/>
                      <a:pt x="2491822" y="3126424"/>
                      <a:pt x="2621947" y="3194698"/>
                    </a:cubicBezTo>
                    <a:cubicBezTo>
                      <a:pt x="2633669" y="3201032"/>
                      <a:pt x="2648402" y="3196738"/>
                      <a:pt x="2654747" y="3185037"/>
                    </a:cubicBezTo>
                    <a:cubicBezTo>
                      <a:pt x="2661199" y="3173335"/>
                      <a:pt x="2656790" y="3158629"/>
                      <a:pt x="2645068" y="3152295"/>
                    </a:cubicBezTo>
                    <a:cubicBezTo>
                      <a:pt x="2516018" y="3079727"/>
                      <a:pt x="2388582" y="3005120"/>
                      <a:pt x="2260930" y="2930727"/>
                    </a:cubicBezTo>
                    <a:cubicBezTo>
                      <a:pt x="2260500" y="2930405"/>
                      <a:pt x="2259962" y="2930190"/>
                      <a:pt x="2259532" y="2929868"/>
                    </a:cubicBezTo>
                    <a:cubicBezTo>
                      <a:pt x="2264371" y="2925574"/>
                      <a:pt x="2268243" y="2919241"/>
                      <a:pt x="2268566" y="2907647"/>
                    </a:cubicBezTo>
                    <a:cubicBezTo>
                      <a:pt x="2268888" y="2897020"/>
                      <a:pt x="2265124" y="2868680"/>
                      <a:pt x="2264479" y="2865996"/>
                    </a:cubicBezTo>
                    <a:cubicBezTo>
                      <a:pt x="2261468" y="2854080"/>
                      <a:pt x="2257489" y="2842594"/>
                      <a:pt x="2253080" y="2831107"/>
                    </a:cubicBezTo>
                    <a:cubicBezTo>
                      <a:pt x="2248993" y="2820158"/>
                      <a:pt x="2244261" y="2809530"/>
                      <a:pt x="2239530" y="2798795"/>
                    </a:cubicBezTo>
                    <a:cubicBezTo>
                      <a:pt x="2233507" y="2785484"/>
                      <a:pt x="2227592" y="2772065"/>
                      <a:pt x="2220925" y="2759076"/>
                    </a:cubicBezTo>
                    <a:cubicBezTo>
                      <a:pt x="2214365" y="2746087"/>
                      <a:pt x="2207375" y="2733312"/>
                      <a:pt x="2200062" y="2720860"/>
                    </a:cubicBezTo>
                    <a:cubicBezTo>
                      <a:pt x="2191351" y="2705939"/>
                      <a:pt x="2181995" y="2691339"/>
                      <a:pt x="2172746" y="2676740"/>
                    </a:cubicBezTo>
                    <a:cubicBezTo>
                      <a:pt x="2158981" y="2655055"/>
                      <a:pt x="2144786" y="2633800"/>
                      <a:pt x="2131450" y="2611794"/>
                    </a:cubicBezTo>
                    <a:cubicBezTo>
                      <a:pt x="2125428" y="2599878"/>
                      <a:pt x="2110802" y="2595155"/>
                      <a:pt x="2098973" y="2601273"/>
                    </a:cubicBezTo>
                    <a:cubicBezTo>
                      <a:pt x="2087036" y="2607285"/>
                      <a:pt x="2082304" y="2621777"/>
                      <a:pt x="2088326" y="2633693"/>
                    </a:cubicBezTo>
                    <a:cubicBezTo>
                      <a:pt x="2102629" y="2667186"/>
                      <a:pt x="2117363" y="2700249"/>
                      <a:pt x="2133494" y="2732883"/>
                    </a:cubicBezTo>
                    <a:cubicBezTo>
                      <a:pt x="2139839" y="2745765"/>
                      <a:pt x="2146291" y="2758540"/>
                      <a:pt x="2153281" y="2771099"/>
                    </a:cubicBezTo>
                    <a:cubicBezTo>
                      <a:pt x="2163498" y="2789671"/>
                      <a:pt x="2174790" y="2807705"/>
                      <a:pt x="2185006" y="2826384"/>
                    </a:cubicBezTo>
                    <a:cubicBezTo>
                      <a:pt x="2191566" y="2837548"/>
                      <a:pt x="2198126" y="2848713"/>
                      <a:pt x="2204041" y="2860306"/>
                    </a:cubicBezTo>
                    <a:cubicBezTo>
                      <a:pt x="2207912" y="2867606"/>
                      <a:pt x="2211569" y="2874906"/>
                      <a:pt x="2214795" y="2882527"/>
                    </a:cubicBezTo>
                    <a:cubicBezTo>
                      <a:pt x="2215225" y="2883708"/>
                      <a:pt x="2221247" y="2894873"/>
                      <a:pt x="2223183" y="2902602"/>
                    </a:cubicBezTo>
                    <a:lnTo>
                      <a:pt x="2222861" y="2903460"/>
                    </a:lnTo>
                    <a:lnTo>
                      <a:pt x="2222646" y="2903997"/>
                    </a:lnTo>
                    <a:lnTo>
                      <a:pt x="2223291" y="2903031"/>
                    </a:lnTo>
                    <a:cubicBezTo>
                      <a:pt x="2223936" y="2905822"/>
                      <a:pt x="2223076" y="2907110"/>
                      <a:pt x="2222108" y="2908184"/>
                    </a:cubicBezTo>
                    <a:cubicBezTo>
                      <a:pt x="2222000" y="2908077"/>
                      <a:pt x="2221893" y="2908077"/>
                      <a:pt x="2221678" y="2907969"/>
                    </a:cubicBezTo>
                    <a:cubicBezTo>
                      <a:pt x="2221893" y="2906681"/>
                      <a:pt x="2222108" y="2905286"/>
                      <a:pt x="2222646" y="2903997"/>
                    </a:cubicBezTo>
                    <a:cubicBezTo>
                      <a:pt x="2221893" y="2905071"/>
                      <a:pt x="2221247" y="2906252"/>
                      <a:pt x="2220710" y="2907325"/>
                    </a:cubicBezTo>
                    <a:cubicBezTo>
                      <a:pt x="2148980" y="2865459"/>
                      <a:pt x="2077357" y="2823486"/>
                      <a:pt x="2005304" y="2782156"/>
                    </a:cubicBezTo>
                    <a:cubicBezTo>
                      <a:pt x="1988528" y="2772495"/>
                      <a:pt x="1971429" y="2763048"/>
                      <a:pt x="1954545" y="2753494"/>
                    </a:cubicBezTo>
                    <a:cubicBezTo>
                      <a:pt x="1956481" y="2749630"/>
                      <a:pt x="1958524" y="2745658"/>
                      <a:pt x="1957986" y="2740934"/>
                    </a:cubicBezTo>
                    <a:cubicBezTo>
                      <a:pt x="1956481" y="2729878"/>
                      <a:pt x="1932069" y="2664287"/>
                      <a:pt x="1926584" y="2652479"/>
                    </a:cubicBezTo>
                    <a:cubicBezTo>
                      <a:pt x="1914324" y="2627359"/>
                      <a:pt x="1901742" y="2602025"/>
                      <a:pt x="1887224" y="2577657"/>
                    </a:cubicBezTo>
                    <a:cubicBezTo>
                      <a:pt x="1877760" y="2561447"/>
                      <a:pt x="1867544" y="2545667"/>
                      <a:pt x="1856682" y="2530423"/>
                    </a:cubicBezTo>
                    <a:cubicBezTo>
                      <a:pt x="1829367" y="2491885"/>
                      <a:pt x="1798932" y="2456138"/>
                      <a:pt x="1768498" y="2421142"/>
                    </a:cubicBezTo>
                    <a:cubicBezTo>
                      <a:pt x="1760325" y="2410622"/>
                      <a:pt x="1745162" y="2408690"/>
                      <a:pt x="1734623" y="2416848"/>
                    </a:cubicBezTo>
                    <a:cubicBezTo>
                      <a:pt x="1724084" y="2425007"/>
                      <a:pt x="1722148" y="2440143"/>
                      <a:pt x="1730213" y="2450663"/>
                    </a:cubicBezTo>
                    <a:lnTo>
                      <a:pt x="1875287" y="2680068"/>
                    </a:lnTo>
                    <a:cubicBezTo>
                      <a:pt x="1880449" y="2688226"/>
                      <a:pt x="1882384" y="2701322"/>
                      <a:pt x="1885073" y="2713024"/>
                    </a:cubicBezTo>
                    <a:cubicBezTo>
                      <a:pt x="1885181" y="2713453"/>
                      <a:pt x="1885288" y="2713882"/>
                      <a:pt x="1885396" y="2714312"/>
                    </a:cubicBezTo>
                    <a:cubicBezTo>
                      <a:pt x="1833346" y="2684898"/>
                      <a:pt x="1781296" y="2655377"/>
                      <a:pt x="1729246" y="2625964"/>
                    </a:cubicBezTo>
                    <a:cubicBezTo>
                      <a:pt x="1633426" y="2572826"/>
                      <a:pt x="1533843" y="2503801"/>
                      <a:pt x="1431464" y="2449375"/>
                    </a:cubicBezTo>
                    <a:cubicBezTo>
                      <a:pt x="1385758" y="2425114"/>
                      <a:pt x="1339408" y="2403644"/>
                      <a:pt x="1292843" y="2387542"/>
                    </a:cubicBezTo>
                    <a:cubicBezTo>
                      <a:pt x="1280798" y="2383248"/>
                      <a:pt x="1267463" y="2389367"/>
                      <a:pt x="1263161" y="2401390"/>
                    </a:cubicBezTo>
                    <a:cubicBezTo>
                      <a:pt x="1258752" y="2413520"/>
                      <a:pt x="1264989" y="2426724"/>
                      <a:pt x="1276927" y="2431126"/>
                    </a:cubicBezTo>
                    <a:close/>
                    <a:moveTo>
                      <a:pt x="2250176" y="2889613"/>
                    </a:moveTo>
                    <a:lnTo>
                      <a:pt x="2249961" y="2889613"/>
                    </a:lnTo>
                    <a:lnTo>
                      <a:pt x="2249854" y="2889505"/>
                    </a:lnTo>
                    <a:lnTo>
                      <a:pt x="2250176" y="2889613"/>
                    </a:lnTo>
                    <a:close/>
                    <a:moveTo>
                      <a:pt x="2228668" y="2895087"/>
                    </a:moveTo>
                    <a:cubicBezTo>
                      <a:pt x="2230926" y="2892940"/>
                      <a:pt x="2233615" y="2891330"/>
                      <a:pt x="2236411" y="2890364"/>
                    </a:cubicBezTo>
                    <a:cubicBezTo>
                      <a:pt x="2232647" y="2891437"/>
                      <a:pt x="2229098" y="2893477"/>
                      <a:pt x="2226409" y="2897342"/>
                    </a:cubicBezTo>
                    <a:cubicBezTo>
                      <a:pt x="2227055" y="2896590"/>
                      <a:pt x="2227808" y="2895839"/>
                      <a:pt x="2228668" y="2895087"/>
                    </a:cubicBezTo>
                    <a:close/>
                    <a:moveTo>
                      <a:pt x="1942285" y="2963790"/>
                    </a:moveTo>
                    <a:lnTo>
                      <a:pt x="1940887" y="2963469"/>
                    </a:lnTo>
                    <a:cubicBezTo>
                      <a:pt x="1941102" y="2963039"/>
                      <a:pt x="1941747" y="2963361"/>
                      <a:pt x="1942393" y="2963790"/>
                    </a:cubicBezTo>
                    <a:lnTo>
                      <a:pt x="1942285" y="2963790"/>
                    </a:lnTo>
                    <a:close/>
                    <a:moveTo>
                      <a:pt x="2663350" y="1565142"/>
                    </a:moveTo>
                    <a:cubicBezTo>
                      <a:pt x="2666361" y="1566323"/>
                      <a:pt x="2668942" y="1568685"/>
                      <a:pt x="2672169" y="1569006"/>
                    </a:cubicBezTo>
                    <a:cubicBezTo>
                      <a:pt x="2667222" y="1569006"/>
                      <a:pt x="2660446" y="1568685"/>
                      <a:pt x="2663243" y="1565249"/>
                    </a:cubicBezTo>
                    <a:cubicBezTo>
                      <a:pt x="2663243" y="1565142"/>
                      <a:pt x="2663350" y="1565142"/>
                      <a:pt x="2663350" y="1565142"/>
                    </a:cubicBezTo>
                    <a:close/>
                    <a:moveTo>
                      <a:pt x="2252434" y="3775026"/>
                    </a:moveTo>
                    <a:cubicBezTo>
                      <a:pt x="2185651" y="3791128"/>
                      <a:pt x="2121019" y="3825158"/>
                      <a:pt x="2063699" y="3857792"/>
                    </a:cubicBezTo>
                    <a:cubicBezTo>
                      <a:pt x="2032190" y="3875504"/>
                      <a:pt x="2002401" y="3895364"/>
                      <a:pt x="1973150" y="3915975"/>
                    </a:cubicBezTo>
                    <a:cubicBezTo>
                      <a:pt x="1972289" y="3919196"/>
                      <a:pt x="1973257" y="3922631"/>
                      <a:pt x="1971321" y="3925637"/>
                    </a:cubicBezTo>
                    <a:cubicBezTo>
                      <a:pt x="1922497" y="4004967"/>
                      <a:pt x="1890343" y="4094819"/>
                      <a:pt x="1861952" y="4187568"/>
                    </a:cubicBezTo>
                    <a:cubicBezTo>
                      <a:pt x="1843024" y="4249294"/>
                      <a:pt x="1826033" y="4312307"/>
                      <a:pt x="1807536" y="4374784"/>
                    </a:cubicBezTo>
                    <a:cubicBezTo>
                      <a:pt x="1794953" y="4417402"/>
                      <a:pt x="1781941" y="4459697"/>
                      <a:pt x="1766885" y="4501027"/>
                    </a:cubicBezTo>
                    <a:cubicBezTo>
                      <a:pt x="1743333" y="4565651"/>
                      <a:pt x="1715588" y="4627806"/>
                      <a:pt x="1681067" y="4685237"/>
                    </a:cubicBezTo>
                    <a:cubicBezTo>
                      <a:pt x="1619231" y="4788077"/>
                      <a:pt x="1535886" y="4875996"/>
                      <a:pt x="1414042" y="4936434"/>
                    </a:cubicBezTo>
                    <a:cubicBezTo>
                      <a:pt x="1397588" y="4945237"/>
                      <a:pt x="1377048" y="4938902"/>
                      <a:pt x="1368229" y="4922478"/>
                    </a:cubicBezTo>
                    <a:cubicBezTo>
                      <a:pt x="1359411" y="4905946"/>
                      <a:pt x="1365756" y="4885443"/>
                      <a:pt x="1382210" y="4876748"/>
                    </a:cubicBezTo>
                    <a:cubicBezTo>
                      <a:pt x="1486847" y="4817384"/>
                      <a:pt x="1554598" y="4735048"/>
                      <a:pt x="1605573" y="4642083"/>
                    </a:cubicBezTo>
                    <a:cubicBezTo>
                      <a:pt x="1635254" y="4587765"/>
                      <a:pt x="1658914" y="4529582"/>
                      <a:pt x="1680422" y="4469788"/>
                    </a:cubicBezTo>
                    <a:cubicBezTo>
                      <a:pt x="1694832" y="4429747"/>
                      <a:pt x="1708490" y="4389169"/>
                      <a:pt x="1721933" y="4348269"/>
                    </a:cubicBezTo>
                    <a:cubicBezTo>
                      <a:pt x="1759357" y="4234694"/>
                      <a:pt x="1795921" y="4120260"/>
                      <a:pt x="1846035" y="4015702"/>
                    </a:cubicBezTo>
                    <a:cubicBezTo>
                      <a:pt x="1822807" y="4035133"/>
                      <a:pt x="1799148" y="4054026"/>
                      <a:pt x="1776026" y="4073671"/>
                    </a:cubicBezTo>
                    <a:cubicBezTo>
                      <a:pt x="1707307" y="4132176"/>
                      <a:pt x="1638050" y="4190144"/>
                      <a:pt x="1564922" y="4242960"/>
                    </a:cubicBezTo>
                    <a:cubicBezTo>
                      <a:pt x="1505344" y="4285041"/>
                      <a:pt x="1444368" y="4327873"/>
                      <a:pt x="1378230" y="4358038"/>
                    </a:cubicBezTo>
                    <a:cubicBezTo>
                      <a:pt x="1331880" y="4379078"/>
                      <a:pt x="1283271" y="4394214"/>
                      <a:pt x="1231114" y="4399260"/>
                    </a:cubicBezTo>
                    <a:cubicBezTo>
                      <a:pt x="1212617" y="4401514"/>
                      <a:pt x="1195625" y="4388310"/>
                      <a:pt x="1193367" y="4369739"/>
                    </a:cubicBezTo>
                    <a:cubicBezTo>
                      <a:pt x="1191108" y="4351167"/>
                      <a:pt x="1204336" y="4334314"/>
                      <a:pt x="1222941" y="4332059"/>
                    </a:cubicBezTo>
                    <a:cubicBezTo>
                      <a:pt x="1266710" y="4325511"/>
                      <a:pt x="1307038" y="4310161"/>
                      <a:pt x="1345323" y="4290408"/>
                    </a:cubicBezTo>
                    <a:cubicBezTo>
                      <a:pt x="1405546" y="4259277"/>
                      <a:pt x="1460500" y="4216552"/>
                      <a:pt x="1514163" y="4174686"/>
                    </a:cubicBezTo>
                    <a:cubicBezTo>
                      <a:pt x="1584387" y="4121334"/>
                      <a:pt x="1649450" y="4061648"/>
                      <a:pt x="1716341" y="4004109"/>
                    </a:cubicBezTo>
                    <a:cubicBezTo>
                      <a:pt x="1762153" y="3964712"/>
                      <a:pt x="1808826" y="3926388"/>
                      <a:pt x="1857327" y="3890641"/>
                    </a:cubicBezTo>
                    <a:cubicBezTo>
                      <a:pt x="1910130" y="3851458"/>
                      <a:pt x="1965406" y="3815819"/>
                      <a:pt x="2024447" y="3785224"/>
                    </a:cubicBezTo>
                    <a:cubicBezTo>
                      <a:pt x="2089294" y="3752161"/>
                      <a:pt x="2162530" y="3718346"/>
                      <a:pt x="2237056" y="3704176"/>
                    </a:cubicBezTo>
                    <a:cubicBezTo>
                      <a:pt x="2254585" y="3700848"/>
                      <a:pt x="2272115" y="3700419"/>
                      <a:pt x="2289644" y="3699345"/>
                    </a:cubicBezTo>
                    <a:cubicBezTo>
                      <a:pt x="2264157" y="3680345"/>
                      <a:pt x="2239960" y="3662310"/>
                      <a:pt x="2218882" y="3648032"/>
                    </a:cubicBezTo>
                    <a:cubicBezTo>
                      <a:pt x="2100694" y="3567950"/>
                      <a:pt x="1965514" y="3485291"/>
                      <a:pt x="1822376" y="3416588"/>
                    </a:cubicBezTo>
                    <a:cubicBezTo>
                      <a:pt x="1684508" y="3350461"/>
                      <a:pt x="1539112" y="3297861"/>
                      <a:pt x="1394147" y="3274673"/>
                    </a:cubicBezTo>
                    <a:cubicBezTo>
                      <a:pt x="1200034" y="3243542"/>
                      <a:pt x="1006245" y="3265441"/>
                      <a:pt x="832781" y="3385672"/>
                    </a:cubicBezTo>
                    <a:cubicBezTo>
                      <a:pt x="708785" y="3471121"/>
                      <a:pt x="657273" y="3552706"/>
                      <a:pt x="652326" y="3623986"/>
                    </a:cubicBezTo>
                    <a:cubicBezTo>
                      <a:pt x="648025" y="3686141"/>
                      <a:pt x="680502" y="3737347"/>
                      <a:pt x="722766" y="3768478"/>
                    </a:cubicBezTo>
                    <a:cubicBezTo>
                      <a:pt x="754813" y="3791987"/>
                      <a:pt x="792453" y="3804977"/>
                      <a:pt x="824607" y="3800468"/>
                    </a:cubicBezTo>
                    <a:cubicBezTo>
                      <a:pt x="890853" y="3791021"/>
                      <a:pt x="936558" y="3747867"/>
                      <a:pt x="934945" y="3707718"/>
                    </a:cubicBezTo>
                    <a:cubicBezTo>
                      <a:pt x="934407" y="3693763"/>
                      <a:pt x="925589" y="3681740"/>
                      <a:pt x="908920" y="3674225"/>
                    </a:cubicBezTo>
                    <a:cubicBezTo>
                      <a:pt x="885583" y="3663812"/>
                      <a:pt x="851170" y="3660914"/>
                      <a:pt x="804282" y="3667462"/>
                    </a:cubicBezTo>
                    <a:cubicBezTo>
                      <a:pt x="786538" y="3670146"/>
                      <a:pt x="769976" y="3658016"/>
                      <a:pt x="767288" y="3640303"/>
                    </a:cubicBezTo>
                    <a:cubicBezTo>
                      <a:pt x="764599" y="3622698"/>
                      <a:pt x="776752" y="3606166"/>
                      <a:pt x="794496" y="3603375"/>
                    </a:cubicBezTo>
                    <a:cubicBezTo>
                      <a:pt x="942258" y="3579222"/>
                      <a:pt x="1000545" y="3642558"/>
                      <a:pt x="1004309" y="3704283"/>
                    </a:cubicBezTo>
                    <a:cubicBezTo>
                      <a:pt x="1008396" y="3770625"/>
                      <a:pt x="945054" y="3855430"/>
                      <a:pt x="835792" y="3873250"/>
                    </a:cubicBezTo>
                    <a:cubicBezTo>
                      <a:pt x="786645" y="3881301"/>
                      <a:pt x="727820" y="3865414"/>
                      <a:pt x="678028" y="3830311"/>
                    </a:cubicBezTo>
                    <a:cubicBezTo>
                      <a:pt x="614902" y="3785868"/>
                      <a:pt x="567261" y="3710724"/>
                      <a:pt x="571993" y="3619156"/>
                    </a:cubicBezTo>
                    <a:cubicBezTo>
                      <a:pt x="576509" y="3530807"/>
                      <a:pt x="631571" y="3423566"/>
                      <a:pt x="783419" y="3315465"/>
                    </a:cubicBezTo>
                    <a:cubicBezTo>
                      <a:pt x="894617" y="3236779"/>
                      <a:pt x="1013773" y="3194591"/>
                      <a:pt x="1136370" y="3178918"/>
                    </a:cubicBezTo>
                    <a:cubicBezTo>
                      <a:pt x="1030119" y="3119017"/>
                      <a:pt x="932686" y="3053427"/>
                      <a:pt x="842889" y="2981933"/>
                    </a:cubicBezTo>
                    <a:cubicBezTo>
                      <a:pt x="713625" y="2878878"/>
                      <a:pt x="599416" y="2764766"/>
                      <a:pt x="497359" y="2639704"/>
                    </a:cubicBezTo>
                    <a:cubicBezTo>
                      <a:pt x="416273" y="2540514"/>
                      <a:pt x="342930" y="2434346"/>
                      <a:pt x="274318" y="2322381"/>
                    </a:cubicBezTo>
                    <a:cubicBezTo>
                      <a:pt x="176886" y="2163612"/>
                      <a:pt x="89777" y="1992605"/>
                      <a:pt x="3529" y="1812259"/>
                    </a:cubicBezTo>
                    <a:cubicBezTo>
                      <a:pt x="-4752" y="1795513"/>
                      <a:pt x="2023" y="1775224"/>
                      <a:pt x="18800" y="1766851"/>
                    </a:cubicBezTo>
                    <a:cubicBezTo>
                      <a:pt x="35576" y="1758585"/>
                      <a:pt x="55902" y="1765348"/>
                      <a:pt x="64290" y="1782094"/>
                    </a:cubicBezTo>
                    <a:cubicBezTo>
                      <a:pt x="173874" y="1993357"/>
                      <a:pt x="286255" y="2189698"/>
                      <a:pt x="410896" y="2370581"/>
                    </a:cubicBezTo>
                    <a:cubicBezTo>
                      <a:pt x="449718" y="2426831"/>
                      <a:pt x="490046" y="2481043"/>
                      <a:pt x="531450" y="2534288"/>
                    </a:cubicBezTo>
                    <a:cubicBezTo>
                      <a:pt x="529406" y="2528169"/>
                      <a:pt x="526610" y="2522265"/>
                      <a:pt x="524675" y="2516146"/>
                    </a:cubicBezTo>
                    <a:cubicBezTo>
                      <a:pt x="510909" y="2472455"/>
                      <a:pt x="499617" y="2428120"/>
                      <a:pt x="490261" y="2383784"/>
                    </a:cubicBezTo>
                    <a:cubicBezTo>
                      <a:pt x="473807" y="2302414"/>
                      <a:pt x="463376" y="2220400"/>
                      <a:pt x="458214" y="2137741"/>
                    </a:cubicBezTo>
                    <a:cubicBezTo>
                      <a:pt x="453375" y="2061953"/>
                      <a:pt x="452729" y="1985842"/>
                      <a:pt x="452084" y="1909732"/>
                    </a:cubicBezTo>
                    <a:cubicBezTo>
                      <a:pt x="451009" y="1797338"/>
                      <a:pt x="451331" y="1685051"/>
                      <a:pt x="440577" y="1573408"/>
                    </a:cubicBezTo>
                    <a:cubicBezTo>
                      <a:pt x="438319" y="1554944"/>
                      <a:pt x="451546" y="1537983"/>
                      <a:pt x="470151" y="1535729"/>
                    </a:cubicBezTo>
                    <a:cubicBezTo>
                      <a:pt x="488648" y="1533474"/>
                      <a:pt x="505640" y="1546678"/>
                      <a:pt x="507898" y="1565249"/>
                    </a:cubicBezTo>
                    <a:cubicBezTo>
                      <a:pt x="527148" y="1694283"/>
                      <a:pt x="534246" y="1825034"/>
                      <a:pt x="540268" y="1955677"/>
                    </a:cubicBezTo>
                    <a:cubicBezTo>
                      <a:pt x="544247" y="2041020"/>
                      <a:pt x="548011" y="2126362"/>
                      <a:pt x="555754" y="2211168"/>
                    </a:cubicBezTo>
                    <a:cubicBezTo>
                      <a:pt x="560486" y="2263554"/>
                      <a:pt x="565970" y="2315833"/>
                      <a:pt x="575004" y="2367790"/>
                    </a:cubicBezTo>
                    <a:cubicBezTo>
                      <a:pt x="582102" y="2409870"/>
                      <a:pt x="591243" y="2452059"/>
                      <a:pt x="602212" y="2493710"/>
                    </a:cubicBezTo>
                    <a:cubicBezTo>
                      <a:pt x="613289" y="2535361"/>
                      <a:pt x="625979" y="2576476"/>
                      <a:pt x="641034" y="2616517"/>
                    </a:cubicBezTo>
                    <a:cubicBezTo>
                      <a:pt x="646734" y="2631546"/>
                      <a:pt x="652434" y="2646575"/>
                      <a:pt x="658779" y="2661389"/>
                    </a:cubicBezTo>
                    <a:cubicBezTo>
                      <a:pt x="664801" y="2675881"/>
                      <a:pt x="671253" y="2690265"/>
                      <a:pt x="678351" y="2704221"/>
                    </a:cubicBezTo>
                    <a:cubicBezTo>
                      <a:pt x="679212" y="2705939"/>
                      <a:pt x="680072" y="2709159"/>
                      <a:pt x="681040" y="2712272"/>
                    </a:cubicBezTo>
                    <a:cubicBezTo>
                      <a:pt x="684588" y="2716137"/>
                      <a:pt x="687707" y="2720431"/>
                      <a:pt x="691256" y="2724295"/>
                    </a:cubicBezTo>
                    <a:cubicBezTo>
                      <a:pt x="849987" y="2895410"/>
                      <a:pt x="1035173" y="3046127"/>
                      <a:pt x="1263591" y="3171618"/>
                    </a:cubicBezTo>
                    <a:cubicBezTo>
                      <a:pt x="1311770" y="3172477"/>
                      <a:pt x="1360164" y="3176342"/>
                      <a:pt x="1408557" y="3184071"/>
                    </a:cubicBezTo>
                    <a:cubicBezTo>
                      <a:pt x="1562234" y="3208439"/>
                      <a:pt x="1716018" y="3265334"/>
                      <a:pt x="1861199" y="3337043"/>
                    </a:cubicBezTo>
                    <a:cubicBezTo>
                      <a:pt x="2007563" y="3409288"/>
                      <a:pt x="2145001" y="3496993"/>
                      <a:pt x="2265124" y="3581262"/>
                    </a:cubicBezTo>
                    <a:cubicBezTo>
                      <a:pt x="2343845" y="3636653"/>
                      <a:pt x="2457086" y="3737239"/>
                      <a:pt x="2574628" y="3810237"/>
                    </a:cubicBezTo>
                    <a:cubicBezTo>
                      <a:pt x="2649585" y="3856826"/>
                      <a:pt x="2725939" y="3892895"/>
                      <a:pt x="2795841" y="3893647"/>
                    </a:cubicBezTo>
                    <a:cubicBezTo>
                      <a:pt x="2814553" y="3893647"/>
                      <a:pt x="2829824" y="3908783"/>
                      <a:pt x="2829824" y="3927461"/>
                    </a:cubicBezTo>
                    <a:cubicBezTo>
                      <a:pt x="2829824" y="3946140"/>
                      <a:pt x="2814553" y="3961276"/>
                      <a:pt x="2795841" y="3961276"/>
                    </a:cubicBezTo>
                    <a:cubicBezTo>
                      <a:pt x="2732714" y="3962028"/>
                      <a:pt x="2664103" y="3939914"/>
                      <a:pt x="2595169" y="3905347"/>
                    </a:cubicBezTo>
                    <a:cubicBezTo>
                      <a:pt x="2523224" y="3869171"/>
                      <a:pt x="2451063" y="3819361"/>
                      <a:pt x="2385033" y="3770625"/>
                    </a:cubicBezTo>
                    <a:cubicBezTo>
                      <a:pt x="2383312" y="3770410"/>
                      <a:pt x="2381807" y="3771698"/>
                      <a:pt x="2380086" y="3771269"/>
                    </a:cubicBezTo>
                    <a:cubicBezTo>
                      <a:pt x="2337607" y="3761178"/>
                      <a:pt x="2294591" y="3764828"/>
                      <a:pt x="2252434" y="3775026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5361703" y="17264431"/>
                <a:ext cx="1606883" cy="3956342"/>
              </a:xfrm>
              <a:custGeom>
                <a:avLst/>
                <a:gdLst/>
                <a:ahLst/>
                <a:cxnLst/>
                <a:rect l="l" t="t" r="r" b="b"/>
                <a:pathLst>
                  <a:path w="1606883" h="3956342" extrusionOk="0">
                    <a:moveTo>
                      <a:pt x="839038" y="115185"/>
                    </a:moveTo>
                    <a:cubicBezTo>
                      <a:pt x="839038" y="178736"/>
                      <a:pt x="791505" y="230263"/>
                      <a:pt x="733002" y="230263"/>
                    </a:cubicBezTo>
                    <a:cubicBezTo>
                      <a:pt x="674500" y="230263"/>
                      <a:pt x="627074" y="178736"/>
                      <a:pt x="627074" y="115185"/>
                    </a:cubicBezTo>
                    <a:cubicBezTo>
                      <a:pt x="627074" y="51635"/>
                      <a:pt x="674500" y="0"/>
                      <a:pt x="733002" y="0"/>
                    </a:cubicBezTo>
                    <a:cubicBezTo>
                      <a:pt x="791505" y="0"/>
                      <a:pt x="839038" y="51635"/>
                      <a:pt x="839038" y="115185"/>
                    </a:cubicBezTo>
                    <a:close/>
                    <a:moveTo>
                      <a:pt x="105928" y="245077"/>
                    </a:moveTo>
                    <a:cubicBezTo>
                      <a:pt x="47533" y="245077"/>
                      <a:pt x="0" y="296605"/>
                      <a:pt x="0" y="360155"/>
                    </a:cubicBezTo>
                    <a:cubicBezTo>
                      <a:pt x="0" y="423706"/>
                      <a:pt x="47533" y="475233"/>
                      <a:pt x="105928" y="475233"/>
                    </a:cubicBezTo>
                    <a:cubicBezTo>
                      <a:pt x="164431" y="475233"/>
                      <a:pt x="211964" y="423706"/>
                      <a:pt x="211964" y="360155"/>
                    </a:cubicBezTo>
                    <a:cubicBezTo>
                      <a:pt x="211964" y="296605"/>
                      <a:pt x="164431" y="245077"/>
                      <a:pt x="105928" y="245077"/>
                    </a:cubicBezTo>
                    <a:close/>
                    <a:moveTo>
                      <a:pt x="1264041" y="3053646"/>
                    </a:moveTo>
                    <a:cubicBezTo>
                      <a:pt x="1205539" y="3053646"/>
                      <a:pt x="1158006" y="3105281"/>
                      <a:pt x="1158006" y="3168831"/>
                    </a:cubicBezTo>
                    <a:cubicBezTo>
                      <a:pt x="1158006" y="3232275"/>
                      <a:pt x="1205539" y="3283909"/>
                      <a:pt x="1264041" y="3283909"/>
                    </a:cubicBezTo>
                    <a:cubicBezTo>
                      <a:pt x="1322544" y="3283909"/>
                      <a:pt x="1370077" y="3232275"/>
                      <a:pt x="1370077" y="3168831"/>
                    </a:cubicBezTo>
                    <a:cubicBezTo>
                      <a:pt x="1370077" y="3105281"/>
                      <a:pt x="1322544" y="3053646"/>
                      <a:pt x="1264041" y="3053646"/>
                    </a:cubicBezTo>
                    <a:close/>
                    <a:moveTo>
                      <a:pt x="1500955" y="3726080"/>
                    </a:moveTo>
                    <a:cubicBezTo>
                      <a:pt x="1442453" y="3726080"/>
                      <a:pt x="1394919" y="3777715"/>
                      <a:pt x="1394919" y="3841265"/>
                    </a:cubicBezTo>
                    <a:cubicBezTo>
                      <a:pt x="1394919" y="3904708"/>
                      <a:pt x="1442453" y="3956343"/>
                      <a:pt x="1500955" y="3956343"/>
                    </a:cubicBezTo>
                    <a:cubicBezTo>
                      <a:pt x="1559458" y="3956343"/>
                      <a:pt x="1606883" y="3904708"/>
                      <a:pt x="1606883" y="3841265"/>
                    </a:cubicBezTo>
                    <a:cubicBezTo>
                      <a:pt x="1606883" y="3777715"/>
                      <a:pt x="1559458" y="3726080"/>
                      <a:pt x="1500955" y="3726080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7769232" y="13652994"/>
                <a:ext cx="3532744" cy="3394724"/>
              </a:xfrm>
              <a:custGeom>
                <a:avLst/>
                <a:gdLst/>
                <a:ahLst/>
                <a:cxnLst/>
                <a:rect l="l" t="t" r="r" b="b"/>
                <a:pathLst>
                  <a:path w="3532744" h="3394724" extrusionOk="0">
                    <a:moveTo>
                      <a:pt x="3110635" y="1485929"/>
                    </a:moveTo>
                    <a:cubicBezTo>
                      <a:pt x="2989006" y="1470578"/>
                      <a:pt x="2900500" y="1389207"/>
                      <a:pt x="2815219" y="1378365"/>
                    </a:cubicBezTo>
                    <a:cubicBezTo>
                      <a:pt x="2408282" y="1326623"/>
                      <a:pt x="2163196" y="1366664"/>
                      <a:pt x="2019628" y="1441486"/>
                    </a:cubicBezTo>
                    <a:cubicBezTo>
                      <a:pt x="2100822" y="1278101"/>
                      <a:pt x="2131686" y="1031414"/>
                      <a:pt x="2028447" y="684677"/>
                    </a:cubicBezTo>
                    <a:cubicBezTo>
                      <a:pt x="2000701" y="591605"/>
                      <a:pt x="1916066" y="499822"/>
                      <a:pt x="1893482" y="413406"/>
                    </a:cubicBezTo>
                    <a:cubicBezTo>
                      <a:pt x="1833151" y="182928"/>
                      <a:pt x="1877351" y="1401"/>
                      <a:pt x="1853369" y="5"/>
                    </a:cubicBezTo>
                    <a:cubicBezTo>
                      <a:pt x="1829495" y="-1283"/>
                      <a:pt x="1829818" y="225545"/>
                      <a:pt x="1749807" y="405462"/>
                    </a:cubicBezTo>
                    <a:cubicBezTo>
                      <a:pt x="1700337" y="516676"/>
                      <a:pt x="1596453" y="577650"/>
                      <a:pt x="1561824" y="655585"/>
                    </a:cubicBezTo>
                    <a:cubicBezTo>
                      <a:pt x="1428043" y="956269"/>
                      <a:pt x="1383306" y="1172255"/>
                      <a:pt x="1387500" y="1327696"/>
                    </a:cubicBezTo>
                    <a:cubicBezTo>
                      <a:pt x="1247696" y="1226144"/>
                      <a:pt x="1031860" y="1150141"/>
                      <a:pt x="712785" y="1149819"/>
                    </a:cubicBezTo>
                    <a:cubicBezTo>
                      <a:pt x="614707" y="1149712"/>
                      <a:pt x="501897" y="1204138"/>
                      <a:pt x="411884" y="1201132"/>
                    </a:cubicBezTo>
                    <a:cubicBezTo>
                      <a:pt x="171637" y="1193081"/>
                      <a:pt x="8282" y="1099580"/>
                      <a:pt x="216" y="1122016"/>
                    </a:cubicBezTo>
                    <a:cubicBezTo>
                      <a:pt x="-7850" y="1144345"/>
                      <a:pt x="211857" y="1208217"/>
                      <a:pt x="363491" y="1335318"/>
                    </a:cubicBezTo>
                    <a:cubicBezTo>
                      <a:pt x="457052" y="1413790"/>
                      <a:pt x="486733" y="1529727"/>
                      <a:pt x="552333" y="1584690"/>
                    </a:cubicBezTo>
                    <a:cubicBezTo>
                      <a:pt x="843555" y="1828801"/>
                      <a:pt x="1059821" y="1929816"/>
                      <a:pt x="1218875" y="1954507"/>
                    </a:cubicBezTo>
                    <a:cubicBezTo>
                      <a:pt x="1069607" y="2053268"/>
                      <a:pt x="920232" y="2241557"/>
                      <a:pt x="822262" y="2568972"/>
                    </a:cubicBezTo>
                    <a:cubicBezTo>
                      <a:pt x="794409" y="2662043"/>
                      <a:pt x="815057" y="2784635"/>
                      <a:pt x="786666" y="2869226"/>
                    </a:cubicBezTo>
                    <a:cubicBezTo>
                      <a:pt x="710742" y="3095196"/>
                      <a:pt x="573949" y="3223800"/>
                      <a:pt x="593307" y="3237863"/>
                    </a:cubicBezTo>
                    <a:cubicBezTo>
                      <a:pt x="612664" y="3251818"/>
                      <a:pt x="736874" y="3061273"/>
                      <a:pt x="902811" y="2953281"/>
                    </a:cubicBezTo>
                    <a:cubicBezTo>
                      <a:pt x="1005405" y="2886617"/>
                      <a:pt x="1126067" y="2891340"/>
                      <a:pt x="1197904" y="2844643"/>
                    </a:cubicBezTo>
                    <a:cubicBezTo>
                      <a:pt x="1458369" y="2675247"/>
                      <a:pt x="1611616" y="2526354"/>
                      <a:pt x="1697326" y="2398824"/>
                    </a:cubicBezTo>
                    <a:cubicBezTo>
                      <a:pt x="1747656" y="2553513"/>
                      <a:pt x="1862080" y="2730210"/>
                      <a:pt x="2078023" y="2913776"/>
                    </a:cubicBezTo>
                    <a:cubicBezTo>
                      <a:pt x="2152442" y="2977005"/>
                      <a:pt x="2273856" y="3008458"/>
                      <a:pt x="2340209" y="3068681"/>
                    </a:cubicBezTo>
                    <a:cubicBezTo>
                      <a:pt x="2517329" y="3229704"/>
                      <a:pt x="2579919" y="3405971"/>
                      <a:pt x="2600674" y="3394162"/>
                    </a:cubicBezTo>
                    <a:cubicBezTo>
                      <a:pt x="2621537" y="3382354"/>
                      <a:pt x="2496682" y="3192239"/>
                      <a:pt x="2465172" y="2998045"/>
                    </a:cubicBezTo>
                    <a:cubicBezTo>
                      <a:pt x="2445599" y="2878136"/>
                      <a:pt x="2499263" y="2771002"/>
                      <a:pt x="2485605" y="2686948"/>
                    </a:cubicBezTo>
                    <a:cubicBezTo>
                      <a:pt x="2434845" y="2375100"/>
                      <a:pt x="2358061" y="2173713"/>
                      <a:pt x="2273318" y="2044572"/>
                    </a:cubicBezTo>
                    <a:cubicBezTo>
                      <a:pt x="2443879" y="2049940"/>
                      <a:pt x="2660467" y="1995621"/>
                      <a:pt x="2919319" y="1829767"/>
                    </a:cubicBezTo>
                    <a:cubicBezTo>
                      <a:pt x="3001589" y="1777059"/>
                      <a:pt x="3066436" y="1670569"/>
                      <a:pt x="3143651" y="1624731"/>
                    </a:cubicBezTo>
                    <a:cubicBezTo>
                      <a:pt x="3349807" y="1502031"/>
                      <a:pt x="3538112" y="1492584"/>
                      <a:pt x="3532628" y="1469504"/>
                    </a:cubicBezTo>
                    <a:cubicBezTo>
                      <a:pt x="3527143" y="1446317"/>
                      <a:pt x="3307544" y="1511048"/>
                      <a:pt x="3110635" y="1485929"/>
                    </a:cubicBezTo>
                    <a:close/>
                    <a:moveTo>
                      <a:pt x="1729482" y="1965778"/>
                    </a:moveTo>
                    <a:cubicBezTo>
                      <a:pt x="1711522" y="1942913"/>
                      <a:pt x="1691734" y="1924019"/>
                      <a:pt x="1672269" y="1910171"/>
                    </a:cubicBezTo>
                    <a:cubicBezTo>
                      <a:pt x="1638609" y="1886233"/>
                      <a:pt x="1590646" y="1870023"/>
                      <a:pt x="1534617" y="1864978"/>
                    </a:cubicBezTo>
                    <a:cubicBezTo>
                      <a:pt x="1562362" y="1834383"/>
                      <a:pt x="1580967" y="1800676"/>
                      <a:pt x="1591613" y="1770403"/>
                    </a:cubicBezTo>
                    <a:cubicBezTo>
                      <a:pt x="1600539" y="1745069"/>
                      <a:pt x="1604303" y="1714582"/>
                      <a:pt x="1603120" y="1681411"/>
                    </a:cubicBezTo>
                    <a:cubicBezTo>
                      <a:pt x="1628930" y="1689784"/>
                      <a:pt x="1654095" y="1694186"/>
                      <a:pt x="1676571" y="1695366"/>
                    </a:cubicBezTo>
                    <a:cubicBezTo>
                      <a:pt x="1725180" y="1697728"/>
                      <a:pt x="1784542" y="1681411"/>
                      <a:pt x="1843153" y="1644805"/>
                    </a:cubicBezTo>
                    <a:cubicBezTo>
                      <a:pt x="1829818" y="1695366"/>
                      <a:pt x="1831646" y="1743995"/>
                      <a:pt x="1841002" y="1782104"/>
                    </a:cubicBezTo>
                    <a:cubicBezTo>
                      <a:pt x="1846594" y="1804862"/>
                      <a:pt x="1857456" y="1828908"/>
                      <a:pt x="1872834" y="1852740"/>
                    </a:cubicBezTo>
                    <a:cubicBezTo>
                      <a:pt x="1852724" y="1859181"/>
                      <a:pt x="1834119" y="1867017"/>
                      <a:pt x="1818526" y="1876035"/>
                    </a:cubicBezTo>
                    <a:cubicBezTo>
                      <a:pt x="1786586" y="1894391"/>
                      <a:pt x="1755399" y="1924986"/>
                      <a:pt x="1729482" y="196577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8158735" y="13937700"/>
                <a:ext cx="2806870" cy="2820726"/>
              </a:xfrm>
              <a:custGeom>
                <a:avLst/>
                <a:gdLst/>
                <a:ahLst/>
                <a:cxnLst/>
                <a:rect l="l" t="t" r="r" b="b"/>
                <a:pathLst>
                  <a:path w="2806870" h="2820726" extrusionOk="0">
                    <a:moveTo>
                      <a:pt x="1028001" y="1763516"/>
                    </a:moveTo>
                    <a:cubicBezTo>
                      <a:pt x="1002944" y="1769742"/>
                      <a:pt x="978209" y="1776612"/>
                      <a:pt x="953582" y="1783804"/>
                    </a:cubicBezTo>
                    <a:cubicBezTo>
                      <a:pt x="928848" y="1790997"/>
                      <a:pt x="904221" y="1798619"/>
                      <a:pt x="879809" y="1806562"/>
                    </a:cubicBezTo>
                    <a:cubicBezTo>
                      <a:pt x="830985" y="1822665"/>
                      <a:pt x="782806" y="1840485"/>
                      <a:pt x="735273" y="1860774"/>
                    </a:cubicBezTo>
                    <a:cubicBezTo>
                      <a:pt x="731617" y="1862384"/>
                      <a:pt x="727423" y="1860774"/>
                      <a:pt x="725809" y="1857124"/>
                    </a:cubicBezTo>
                    <a:cubicBezTo>
                      <a:pt x="724304" y="1853581"/>
                      <a:pt x="725917" y="1849287"/>
                      <a:pt x="729466" y="1847784"/>
                    </a:cubicBezTo>
                    <a:cubicBezTo>
                      <a:pt x="776892" y="1825885"/>
                      <a:pt x="824855" y="1806133"/>
                      <a:pt x="873786" y="1788957"/>
                    </a:cubicBezTo>
                    <a:cubicBezTo>
                      <a:pt x="898413" y="1780477"/>
                      <a:pt x="923148" y="1772533"/>
                      <a:pt x="948205" y="1765340"/>
                    </a:cubicBezTo>
                    <a:cubicBezTo>
                      <a:pt x="973155" y="1758148"/>
                      <a:pt x="998319" y="1751814"/>
                      <a:pt x="1023699" y="1745910"/>
                    </a:cubicBezTo>
                    <a:cubicBezTo>
                      <a:pt x="1033593" y="1743656"/>
                      <a:pt x="1043379" y="1741509"/>
                      <a:pt x="1053273" y="1739469"/>
                    </a:cubicBezTo>
                    <a:cubicBezTo>
                      <a:pt x="1076179" y="1734746"/>
                      <a:pt x="1099193" y="1730345"/>
                      <a:pt x="1122100" y="1725407"/>
                    </a:cubicBezTo>
                    <a:lnTo>
                      <a:pt x="1160492" y="1717248"/>
                    </a:lnTo>
                    <a:cubicBezTo>
                      <a:pt x="1163718" y="1716711"/>
                      <a:pt x="1169848" y="1714135"/>
                      <a:pt x="1173827" y="1713062"/>
                    </a:cubicBezTo>
                    <a:cubicBezTo>
                      <a:pt x="1177268" y="1712203"/>
                      <a:pt x="1180064" y="1712310"/>
                      <a:pt x="1181462" y="1712847"/>
                    </a:cubicBezTo>
                    <a:cubicBezTo>
                      <a:pt x="1183936" y="1713706"/>
                      <a:pt x="1185442" y="1715316"/>
                      <a:pt x="1186194" y="1717356"/>
                    </a:cubicBezTo>
                    <a:cubicBezTo>
                      <a:pt x="1186732" y="1718858"/>
                      <a:pt x="1187162" y="1721327"/>
                      <a:pt x="1185334" y="1724441"/>
                    </a:cubicBezTo>
                    <a:cubicBezTo>
                      <a:pt x="1183398" y="1727661"/>
                      <a:pt x="1179419" y="1728734"/>
                      <a:pt x="1176193" y="1727017"/>
                    </a:cubicBezTo>
                    <a:cubicBezTo>
                      <a:pt x="1172536" y="1728412"/>
                      <a:pt x="1166084" y="1730667"/>
                      <a:pt x="1163288" y="1731311"/>
                    </a:cubicBezTo>
                    <a:lnTo>
                      <a:pt x="1125541" y="1740543"/>
                    </a:lnTo>
                    <a:lnTo>
                      <a:pt x="1028001" y="1763516"/>
                    </a:lnTo>
                    <a:close/>
                    <a:moveTo>
                      <a:pt x="975951" y="1955670"/>
                    </a:moveTo>
                    <a:cubicBezTo>
                      <a:pt x="976489" y="1956207"/>
                      <a:pt x="976918" y="1956744"/>
                      <a:pt x="977134" y="1956314"/>
                    </a:cubicBezTo>
                    <a:cubicBezTo>
                      <a:pt x="976811" y="1956099"/>
                      <a:pt x="976489" y="1955885"/>
                      <a:pt x="976166" y="1955670"/>
                    </a:cubicBezTo>
                    <a:lnTo>
                      <a:pt x="975951" y="1955670"/>
                    </a:lnTo>
                    <a:close/>
                    <a:moveTo>
                      <a:pt x="850342" y="1978321"/>
                    </a:moveTo>
                    <a:cubicBezTo>
                      <a:pt x="812918" y="1989592"/>
                      <a:pt x="776031" y="2002045"/>
                      <a:pt x="739897" y="2016000"/>
                    </a:cubicBezTo>
                    <a:cubicBezTo>
                      <a:pt x="715701" y="2025447"/>
                      <a:pt x="691827" y="2035430"/>
                      <a:pt x="668167" y="2046165"/>
                    </a:cubicBezTo>
                    <a:cubicBezTo>
                      <a:pt x="609342" y="2072788"/>
                      <a:pt x="552345" y="2103167"/>
                      <a:pt x="495993" y="2135801"/>
                    </a:cubicBezTo>
                    <a:cubicBezTo>
                      <a:pt x="492660" y="2137734"/>
                      <a:pt x="491369" y="2142135"/>
                      <a:pt x="493305" y="2145570"/>
                    </a:cubicBezTo>
                    <a:cubicBezTo>
                      <a:pt x="495241" y="2149005"/>
                      <a:pt x="499650" y="2150186"/>
                      <a:pt x="503091" y="2148254"/>
                    </a:cubicBezTo>
                    <a:cubicBezTo>
                      <a:pt x="559658" y="2117230"/>
                      <a:pt x="617193" y="2088997"/>
                      <a:pt x="675910" y="2063448"/>
                    </a:cubicBezTo>
                    <a:cubicBezTo>
                      <a:pt x="699354" y="2053143"/>
                      <a:pt x="723013" y="2043267"/>
                      <a:pt x="746887" y="2033820"/>
                    </a:cubicBezTo>
                    <a:cubicBezTo>
                      <a:pt x="782484" y="2019757"/>
                      <a:pt x="818618" y="2006553"/>
                      <a:pt x="855504" y="1994745"/>
                    </a:cubicBezTo>
                    <a:cubicBezTo>
                      <a:pt x="861419" y="1992813"/>
                      <a:pt x="898413" y="1978643"/>
                      <a:pt x="930999" y="1967908"/>
                    </a:cubicBezTo>
                    <a:cubicBezTo>
                      <a:pt x="946807" y="1962648"/>
                      <a:pt x="961540" y="1958246"/>
                      <a:pt x="971004" y="1956744"/>
                    </a:cubicBezTo>
                    <a:cubicBezTo>
                      <a:pt x="972725" y="1956421"/>
                      <a:pt x="974768" y="1955777"/>
                      <a:pt x="975951" y="1955670"/>
                    </a:cubicBezTo>
                    <a:cubicBezTo>
                      <a:pt x="975736" y="1955455"/>
                      <a:pt x="975628" y="1955133"/>
                      <a:pt x="975413" y="1955026"/>
                    </a:cubicBezTo>
                    <a:cubicBezTo>
                      <a:pt x="975628" y="1955241"/>
                      <a:pt x="975843" y="1955455"/>
                      <a:pt x="976166" y="1955670"/>
                    </a:cubicBezTo>
                    <a:cubicBezTo>
                      <a:pt x="976811" y="1955563"/>
                      <a:pt x="977241" y="1955670"/>
                      <a:pt x="977134" y="1956207"/>
                    </a:cubicBezTo>
                    <a:lnTo>
                      <a:pt x="977134" y="1956314"/>
                    </a:lnTo>
                    <a:cubicBezTo>
                      <a:pt x="979715" y="1957710"/>
                      <a:pt x="982941" y="1957388"/>
                      <a:pt x="985092" y="1955348"/>
                    </a:cubicBezTo>
                    <a:cubicBezTo>
                      <a:pt x="987888" y="1952772"/>
                      <a:pt x="987995" y="1948478"/>
                      <a:pt x="985415" y="1945687"/>
                    </a:cubicBezTo>
                    <a:cubicBezTo>
                      <a:pt x="984124" y="1944291"/>
                      <a:pt x="982081" y="1943110"/>
                      <a:pt x="978962" y="1942573"/>
                    </a:cubicBezTo>
                    <a:cubicBezTo>
                      <a:pt x="974230" y="1941929"/>
                      <a:pt x="964551" y="1943218"/>
                      <a:pt x="952507" y="1946223"/>
                    </a:cubicBezTo>
                    <a:cubicBezTo>
                      <a:pt x="917126" y="1954811"/>
                      <a:pt x="858085" y="1976066"/>
                      <a:pt x="850342" y="1978321"/>
                    </a:cubicBezTo>
                    <a:close/>
                    <a:moveTo>
                      <a:pt x="1858220" y="1739040"/>
                    </a:moveTo>
                    <a:cubicBezTo>
                      <a:pt x="1855424" y="1735819"/>
                      <a:pt x="1852628" y="1732706"/>
                      <a:pt x="1849832" y="1729593"/>
                    </a:cubicBezTo>
                    <a:cubicBezTo>
                      <a:pt x="1845530" y="1724977"/>
                      <a:pt x="1841229" y="1720469"/>
                      <a:pt x="1836820" y="1716067"/>
                    </a:cubicBezTo>
                    <a:cubicBezTo>
                      <a:pt x="1826281" y="1705333"/>
                      <a:pt x="1815204" y="1695349"/>
                      <a:pt x="1803589" y="1685795"/>
                    </a:cubicBezTo>
                    <a:cubicBezTo>
                      <a:pt x="1792082" y="1676348"/>
                      <a:pt x="1780145" y="1667331"/>
                      <a:pt x="1767993" y="1658743"/>
                    </a:cubicBezTo>
                    <a:cubicBezTo>
                      <a:pt x="1748743" y="1645217"/>
                      <a:pt x="1730246" y="1633731"/>
                      <a:pt x="1711641" y="1624284"/>
                    </a:cubicBezTo>
                    <a:cubicBezTo>
                      <a:pt x="1691424" y="1613871"/>
                      <a:pt x="1671206" y="1605713"/>
                      <a:pt x="1650558" y="1598950"/>
                    </a:cubicBezTo>
                    <a:cubicBezTo>
                      <a:pt x="1611198" y="1586068"/>
                      <a:pt x="1569902" y="1578768"/>
                      <a:pt x="1522369" y="1572112"/>
                    </a:cubicBezTo>
                    <a:cubicBezTo>
                      <a:pt x="1518497" y="1571576"/>
                      <a:pt x="1514841" y="1574152"/>
                      <a:pt x="1514196" y="1578017"/>
                    </a:cubicBezTo>
                    <a:cubicBezTo>
                      <a:pt x="1513658" y="1581989"/>
                      <a:pt x="1516239" y="1585638"/>
                      <a:pt x="1520218" y="1586175"/>
                    </a:cubicBezTo>
                    <a:cubicBezTo>
                      <a:pt x="1566461" y="1594334"/>
                      <a:pt x="1606358" y="1603136"/>
                      <a:pt x="1644643" y="1616555"/>
                    </a:cubicBezTo>
                    <a:cubicBezTo>
                      <a:pt x="1664323" y="1623425"/>
                      <a:pt x="1683465" y="1631584"/>
                      <a:pt x="1702931" y="1641460"/>
                    </a:cubicBezTo>
                    <a:cubicBezTo>
                      <a:pt x="1720782" y="1650477"/>
                      <a:pt x="1738957" y="1660997"/>
                      <a:pt x="1757669" y="1673665"/>
                    </a:cubicBezTo>
                    <a:cubicBezTo>
                      <a:pt x="1769714" y="1681716"/>
                      <a:pt x="1781543" y="1690089"/>
                      <a:pt x="1793050" y="1698999"/>
                    </a:cubicBezTo>
                    <a:cubicBezTo>
                      <a:pt x="1804449" y="1707801"/>
                      <a:pt x="1815526" y="1717034"/>
                      <a:pt x="1826065" y="1727017"/>
                    </a:cubicBezTo>
                    <a:cubicBezTo>
                      <a:pt x="1830475" y="1731204"/>
                      <a:pt x="1834884" y="1735390"/>
                      <a:pt x="1839185" y="1739684"/>
                    </a:cubicBezTo>
                    <a:cubicBezTo>
                      <a:pt x="1841982" y="1742582"/>
                      <a:pt x="1844777" y="1745481"/>
                      <a:pt x="1847466" y="1748379"/>
                    </a:cubicBezTo>
                    <a:cubicBezTo>
                      <a:pt x="1849187" y="1750312"/>
                      <a:pt x="1852843" y="1755035"/>
                      <a:pt x="1854564" y="1757397"/>
                    </a:cubicBezTo>
                    <a:cubicBezTo>
                      <a:pt x="1854779" y="1757719"/>
                      <a:pt x="1854994" y="1758148"/>
                      <a:pt x="1855317" y="1758470"/>
                    </a:cubicBezTo>
                    <a:cubicBezTo>
                      <a:pt x="1855747" y="1759007"/>
                      <a:pt x="1855962" y="1759329"/>
                      <a:pt x="1856070" y="1759544"/>
                    </a:cubicBezTo>
                    <a:cubicBezTo>
                      <a:pt x="1856822" y="1760295"/>
                      <a:pt x="1857575" y="1760724"/>
                      <a:pt x="1857790" y="1760832"/>
                    </a:cubicBezTo>
                    <a:cubicBezTo>
                      <a:pt x="1859618" y="1761905"/>
                      <a:pt x="1861124" y="1761798"/>
                      <a:pt x="1862092" y="1761691"/>
                    </a:cubicBezTo>
                    <a:cubicBezTo>
                      <a:pt x="1864458" y="1761369"/>
                      <a:pt x="1866178" y="1760080"/>
                      <a:pt x="1867254" y="1758148"/>
                    </a:cubicBezTo>
                    <a:cubicBezTo>
                      <a:pt x="1867791" y="1757289"/>
                      <a:pt x="1868544" y="1755464"/>
                      <a:pt x="1867791" y="1752888"/>
                    </a:cubicBezTo>
                    <a:cubicBezTo>
                      <a:pt x="1867684" y="1752673"/>
                      <a:pt x="1867361" y="1751814"/>
                      <a:pt x="1866609" y="1750526"/>
                    </a:cubicBezTo>
                    <a:cubicBezTo>
                      <a:pt x="1865211" y="1748487"/>
                      <a:pt x="1860371" y="1741616"/>
                      <a:pt x="1858220" y="1739040"/>
                    </a:cubicBezTo>
                    <a:close/>
                    <a:moveTo>
                      <a:pt x="1615715" y="1151305"/>
                    </a:moveTo>
                    <a:lnTo>
                      <a:pt x="1615715" y="1151305"/>
                    </a:lnTo>
                    <a:cubicBezTo>
                      <a:pt x="1615822" y="1151520"/>
                      <a:pt x="1615607" y="1151627"/>
                      <a:pt x="1615284" y="1151734"/>
                    </a:cubicBezTo>
                    <a:cubicBezTo>
                      <a:pt x="1614531" y="1152593"/>
                      <a:pt x="1613886" y="1153667"/>
                      <a:pt x="1613671" y="1154740"/>
                    </a:cubicBezTo>
                    <a:cubicBezTo>
                      <a:pt x="1613671" y="1153989"/>
                      <a:pt x="1613671" y="1153237"/>
                      <a:pt x="1613779" y="1152593"/>
                    </a:cubicBezTo>
                    <a:cubicBezTo>
                      <a:pt x="1608294" y="1155921"/>
                      <a:pt x="1596572" y="1162469"/>
                      <a:pt x="1595389" y="1163221"/>
                    </a:cubicBezTo>
                    <a:cubicBezTo>
                      <a:pt x="1588076" y="1168373"/>
                      <a:pt x="1581194" y="1173956"/>
                      <a:pt x="1574526" y="1179860"/>
                    </a:cubicBezTo>
                    <a:cubicBezTo>
                      <a:pt x="1567859" y="1185656"/>
                      <a:pt x="1561621" y="1191883"/>
                      <a:pt x="1555384" y="1198002"/>
                    </a:cubicBezTo>
                    <a:cubicBezTo>
                      <a:pt x="1543339" y="1210239"/>
                      <a:pt x="1530649" y="1222907"/>
                      <a:pt x="1518605" y="1236540"/>
                    </a:cubicBezTo>
                    <a:cubicBezTo>
                      <a:pt x="1506668" y="1249959"/>
                      <a:pt x="1495376" y="1264129"/>
                      <a:pt x="1485374" y="1278943"/>
                    </a:cubicBezTo>
                    <a:cubicBezTo>
                      <a:pt x="1471394" y="1299446"/>
                      <a:pt x="1459994" y="1321238"/>
                      <a:pt x="1453004" y="1343996"/>
                    </a:cubicBezTo>
                    <a:cubicBezTo>
                      <a:pt x="1451714" y="1347646"/>
                      <a:pt x="1453757" y="1351725"/>
                      <a:pt x="1457521" y="1353013"/>
                    </a:cubicBezTo>
                    <a:cubicBezTo>
                      <a:pt x="1461178" y="1354194"/>
                      <a:pt x="1465264" y="1352262"/>
                      <a:pt x="1466555" y="1348505"/>
                    </a:cubicBezTo>
                    <a:cubicBezTo>
                      <a:pt x="1474297" y="1327679"/>
                      <a:pt x="1486342" y="1308142"/>
                      <a:pt x="1500108" y="1289356"/>
                    </a:cubicBezTo>
                    <a:cubicBezTo>
                      <a:pt x="1510324" y="1275507"/>
                      <a:pt x="1521616" y="1262196"/>
                      <a:pt x="1533015" y="1249314"/>
                    </a:cubicBezTo>
                    <a:cubicBezTo>
                      <a:pt x="1544952" y="1235788"/>
                      <a:pt x="1556782" y="1222584"/>
                      <a:pt x="1568181" y="1210239"/>
                    </a:cubicBezTo>
                    <a:cubicBezTo>
                      <a:pt x="1575064" y="1202725"/>
                      <a:pt x="1582054" y="1195425"/>
                      <a:pt x="1589367" y="1188448"/>
                    </a:cubicBezTo>
                    <a:cubicBezTo>
                      <a:pt x="1594206" y="1183832"/>
                      <a:pt x="1599153" y="1179430"/>
                      <a:pt x="1604423" y="1175351"/>
                    </a:cubicBezTo>
                    <a:cubicBezTo>
                      <a:pt x="1605498" y="1174492"/>
                      <a:pt x="1617435" y="1166870"/>
                      <a:pt x="1622059" y="1163650"/>
                    </a:cubicBezTo>
                    <a:cubicBezTo>
                      <a:pt x="1623242" y="1162899"/>
                      <a:pt x="1624103" y="1162254"/>
                      <a:pt x="1624533" y="1161932"/>
                    </a:cubicBezTo>
                    <a:cubicBezTo>
                      <a:pt x="1628189" y="1158605"/>
                      <a:pt x="1627006" y="1154955"/>
                      <a:pt x="1626576" y="1154096"/>
                    </a:cubicBezTo>
                    <a:cubicBezTo>
                      <a:pt x="1625286" y="1150553"/>
                      <a:pt x="1621307" y="1148836"/>
                      <a:pt x="1617865" y="1150124"/>
                    </a:cubicBezTo>
                    <a:cubicBezTo>
                      <a:pt x="1617005" y="1150446"/>
                      <a:pt x="1616360" y="1150875"/>
                      <a:pt x="1615715" y="1151305"/>
                    </a:cubicBezTo>
                    <a:close/>
                    <a:moveTo>
                      <a:pt x="1615284" y="1151734"/>
                    </a:moveTo>
                    <a:lnTo>
                      <a:pt x="1615715" y="1151305"/>
                    </a:lnTo>
                    <a:cubicBezTo>
                      <a:pt x="1614531" y="1149695"/>
                      <a:pt x="1613994" y="1150768"/>
                      <a:pt x="1613779" y="1152593"/>
                    </a:cubicBezTo>
                    <a:lnTo>
                      <a:pt x="1614531" y="1152164"/>
                    </a:lnTo>
                    <a:cubicBezTo>
                      <a:pt x="1614746" y="1151949"/>
                      <a:pt x="1615069" y="1151842"/>
                      <a:pt x="1615284" y="1151734"/>
                    </a:cubicBezTo>
                    <a:close/>
                    <a:moveTo>
                      <a:pt x="1111561" y="1213889"/>
                    </a:moveTo>
                    <a:cubicBezTo>
                      <a:pt x="1125111" y="1236969"/>
                      <a:pt x="1138016" y="1260157"/>
                      <a:pt x="1149738" y="1282700"/>
                    </a:cubicBezTo>
                    <a:cubicBezTo>
                      <a:pt x="1170385" y="1322526"/>
                      <a:pt x="1187377" y="1359991"/>
                      <a:pt x="1197056" y="1390049"/>
                    </a:cubicBezTo>
                    <a:cubicBezTo>
                      <a:pt x="1198131" y="1393806"/>
                      <a:pt x="1202110" y="1395953"/>
                      <a:pt x="1205874" y="1394880"/>
                    </a:cubicBezTo>
                    <a:cubicBezTo>
                      <a:pt x="1209638" y="1393699"/>
                      <a:pt x="1211789" y="1389727"/>
                      <a:pt x="1210713" y="1385970"/>
                    </a:cubicBezTo>
                    <a:cubicBezTo>
                      <a:pt x="1201895" y="1354838"/>
                      <a:pt x="1186302" y="1315763"/>
                      <a:pt x="1166084" y="1274434"/>
                    </a:cubicBezTo>
                    <a:cubicBezTo>
                      <a:pt x="1154684" y="1251354"/>
                      <a:pt x="1141995" y="1227523"/>
                      <a:pt x="1128122" y="1204121"/>
                    </a:cubicBezTo>
                    <a:cubicBezTo>
                      <a:pt x="1110915" y="1175244"/>
                      <a:pt x="1092096" y="1146904"/>
                      <a:pt x="1072953" y="1120925"/>
                    </a:cubicBezTo>
                    <a:cubicBezTo>
                      <a:pt x="1051445" y="1091619"/>
                      <a:pt x="1029184" y="1065318"/>
                      <a:pt x="1008106" y="1044493"/>
                    </a:cubicBezTo>
                    <a:cubicBezTo>
                      <a:pt x="1005417" y="1041809"/>
                      <a:pt x="1001116" y="1041809"/>
                      <a:pt x="998427" y="1044385"/>
                    </a:cubicBezTo>
                    <a:cubicBezTo>
                      <a:pt x="995739" y="1047069"/>
                      <a:pt x="995631" y="1051363"/>
                      <a:pt x="998319" y="1054047"/>
                    </a:cubicBezTo>
                    <a:cubicBezTo>
                      <a:pt x="1018215" y="1075087"/>
                      <a:pt x="1038755" y="1101602"/>
                      <a:pt x="1058973" y="1130909"/>
                    </a:cubicBezTo>
                    <a:cubicBezTo>
                      <a:pt x="1077040" y="1156994"/>
                      <a:pt x="1094784" y="1185334"/>
                      <a:pt x="1111561" y="1213889"/>
                    </a:cubicBezTo>
                    <a:close/>
                    <a:moveTo>
                      <a:pt x="2038998" y="2780754"/>
                    </a:moveTo>
                    <a:cubicBezTo>
                      <a:pt x="2025340" y="2754560"/>
                      <a:pt x="2014586" y="2721068"/>
                      <a:pt x="2004907" y="2701852"/>
                    </a:cubicBezTo>
                    <a:cubicBezTo>
                      <a:pt x="1968988" y="2630680"/>
                      <a:pt x="1937478" y="2557575"/>
                      <a:pt x="1903280" y="2485652"/>
                    </a:cubicBezTo>
                    <a:cubicBezTo>
                      <a:pt x="1894677" y="2467617"/>
                      <a:pt x="1885966" y="2449582"/>
                      <a:pt x="1876933" y="2431762"/>
                    </a:cubicBezTo>
                    <a:cubicBezTo>
                      <a:pt x="1829184" y="2337617"/>
                      <a:pt x="1781221" y="2243580"/>
                      <a:pt x="1732182" y="2150079"/>
                    </a:cubicBezTo>
                    <a:cubicBezTo>
                      <a:pt x="1683143" y="2056578"/>
                      <a:pt x="1633029" y="1963721"/>
                      <a:pt x="1582377" y="1871079"/>
                    </a:cubicBezTo>
                    <a:cubicBezTo>
                      <a:pt x="1551727" y="1815472"/>
                      <a:pt x="1516346" y="1761691"/>
                      <a:pt x="1484192" y="1706621"/>
                    </a:cubicBezTo>
                    <a:cubicBezTo>
                      <a:pt x="1470426" y="1683111"/>
                      <a:pt x="1457306" y="1659387"/>
                      <a:pt x="1445369" y="1635019"/>
                    </a:cubicBezTo>
                    <a:cubicBezTo>
                      <a:pt x="1443648" y="1631476"/>
                      <a:pt x="1439454" y="1630081"/>
                      <a:pt x="1435905" y="1631798"/>
                    </a:cubicBezTo>
                    <a:cubicBezTo>
                      <a:pt x="1432356" y="1633409"/>
                      <a:pt x="1430851" y="1637703"/>
                      <a:pt x="1432572" y="1641245"/>
                    </a:cubicBezTo>
                    <a:cubicBezTo>
                      <a:pt x="1444293" y="1666043"/>
                      <a:pt x="1457306" y="1690196"/>
                      <a:pt x="1470964" y="1714242"/>
                    </a:cubicBezTo>
                    <a:cubicBezTo>
                      <a:pt x="1502473" y="1769527"/>
                      <a:pt x="1537317" y="1823524"/>
                      <a:pt x="1567213" y="1879238"/>
                    </a:cubicBezTo>
                    <a:cubicBezTo>
                      <a:pt x="1607111" y="1953630"/>
                      <a:pt x="1646471" y="2028238"/>
                      <a:pt x="1685724" y="2102953"/>
                    </a:cubicBezTo>
                    <a:cubicBezTo>
                      <a:pt x="1715190" y="2158989"/>
                      <a:pt x="1744441" y="2215132"/>
                      <a:pt x="1773585" y="2271276"/>
                    </a:cubicBezTo>
                    <a:cubicBezTo>
                      <a:pt x="1802836" y="2327419"/>
                      <a:pt x="1831980" y="2383563"/>
                      <a:pt x="1860909" y="2439814"/>
                    </a:cubicBezTo>
                    <a:cubicBezTo>
                      <a:pt x="1897473" y="2510664"/>
                      <a:pt x="1929735" y="2583446"/>
                      <a:pt x="1964579" y="2655048"/>
                    </a:cubicBezTo>
                    <a:cubicBezTo>
                      <a:pt x="1973290" y="2672975"/>
                      <a:pt x="1982215" y="2690903"/>
                      <a:pt x="1991464" y="2708615"/>
                    </a:cubicBezTo>
                    <a:cubicBezTo>
                      <a:pt x="2001358" y="2727831"/>
                      <a:pt x="2012542" y="2761216"/>
                      <a:pt x="2026523" y="2787302"/>
                    </a:cubicBezTo>
                    <a:cubicBezTo>
                      <a:pt x="2033513" y="2800398"/>
                      <a:pt x="2041256" y="2811670"/>
                      <a:pt x="2049644" y="2818970"/>
                    </a:cubicBezTo>
                    <a:cubicBezTo>
                      <a:pt x="2052440" y="2821546"/>
                      <a:pt x="2056849" y="2821224"/>
                      <a:pt x="2059323" y="2818433"/>
                    </a:cubicBezTo>
                    <a:cubicBezTo>
                      <a:pt x="2061796" y="2815535"/>
                      <a:pt x="2061474" y="2811241"/>
                      <a:pt x="2058677" y="2808772"/>
                    </a:cubicBezTo>
                    <a:cubicBezTo>
                      <a:pt x="2051365" y="2802331"/>
                      <a:pt x="2044912" y="2792240"/>
                      <a:pt x="2038998" y="2780754"/>
                    </a:cubicBezTo>
                    <a:close/>
                    <a:moveTo>
                      <a:pt x="2035126" y="2409219"/>
                    </a:moveTo>
                    <a:cubicBezTo>
                      <a:pt x="2034696" y="2410185"/>
                      <a:pt x="2034696" y="2411044"/>
                      <a:pt x="2035341" y="2410937"/>
                    </a:cubicBezTo>
                    <a:cubicBezTo>
                      <a:pt x="2035341" y="2410400"/>
                      <a:pt x="2035341" y="2409971"/>
                      <a:pt x="2035341" y="2409541"/>
                    </a:cubicBezTo>
                    <a:cubicBezTo>
                      <a:pt x="2035233" y="2409434"/>
                      <a:pt x="2035233" y="2409326"/>
                      <a:pt x="2035126" y="2409219"/>
                    </a:cubicBezTo>
                    <a:close/>
                    <a:moveTo>
                      <a:pt x="1918658" y="2278683"/>
                    </a:moveTo>
                    <a:cubicBezTo>
                      <a:pt x="1903926" y="2265801"/>
                      <a:pt x="1888869" y="2253241"/>
                      <a:pt x="1873706" y="2241004"/>
                    </a:cubicBezTo>
                    <a:cubicBezTo>
                      <a:pt x="1835529" y="2210409"/>
                      <a:pt x="1795846" y="2181639"/>
                      <a:pt x="1755518" y="2154373"/>
                    </a:cubicBezTo>
                    <a:cubicBezTo>
                      <a:pt x="1752292" y="2152119"/>
                      <a:pt x="1747775" y="2152870"/>
                      <a:pt x="1745517" y="2156090"/>
                    </a:cubicBezTo>
                    <a:cubicBezTo>
                      <a:pt x="1743259" y="2159311"/>
                      <a:pt x="1744012" y="2163712"/>
                      <a:pt x="1747238" y="2165966"/>
                    </a:cubicBezTo>
                    <a:cubicBezTo>
                      <a:pt x="1778640" y="2188724"/>
                      <a:pt x="1809074" y="2212663"/>
                      <a:pt x="1839185" y="2237246"/>
                    </a:cubicBezTo>
                    <a:cubicBezTo>
                      <a:pt x="1857252" y="2251846"/>
                      <a:pt x="1874997" y="2266874"/>
                      <a:pt x="1892741" y="2281903"/>
                    </a:cubicBezTo>
                    <a:cubicBezTo>
                      <a:pt x="1919519" y="2304447"/>
                      <a:pt x="1946082" y="2327097"/>
                      <a:pt x="1971784" y="2350499"/>
                    </a:cubicBezTo>
                    <a:cubicBezTo>
                      <a:pt x="1975333" y="2353612"/>
                      <a:pt x="2018457" y="2390004"/>
                      <a:pt x="2032545" y="2406643"/>
                    </a:cubicBezTo>
                    <a:cubicBezTo>
                      <a:pt x="2033298" y="2407501"/>
                      <a:pt x="2034373" y="2408468"/>
                      <a:pt x="2035126" y="2409219"/>
                    </a:cubicBezTo>
                    <a:cubicBezTo>
                      <a:pt x="2035341" y="2408575"/>
                      <a:pt x="2035664" y="2407824"/>
                      <a:pt x="2035986" y="2407287"/>
                    </a:cubicBezTo>
                    <a:cubicBezTo>
                      <a:pt x="2035664" y="2408038"/>
                      <a:pt x="2035449" y="2408790"/>
                      <a:pt x="2035341" y="2409541"/>
                    </a:cubicBezTo>
                    <a:cubicBezTo>
                      <a:pt x="2035879" y="2410185"/>
                      <a:pt x="2036094" y="2410615"/>
                      <a:pt x="2035664" y="2410829"/>
                    </a:cubicBezTo>
                    <a:cubicBezTo>
                      <a:pt x="2035556" y="2410829"/>
                      <a:pt x="2035449" y="2410829"/>
                      <a:pt x="2035341" y="2410937"/>
                    </a:cubicBezTo>
                    <a:cubicBezTo>
                      <a:pt x="2035556" y="2412654"/>
                      <a:pt x="2036524" y="2414479"/>
                      <a:pt x="2038029" y="2415660"/>
                    </a:cubicBezTo>
                    <a:cubicBezTo>
                      <a:pt x="2041041" y="2417914"/>
                      <a:pt x="2045342" y="2417270"/>
                      <a:pt x="2047601" y="2414264"/>
                    </a:cubicBezTo>
                    <a:cubicBezTo>
                      <a:pt x="2048784" y="2412869"/>
                      <a:pt x="2049429" y="2410937"/>
                      <a:pt x="2049214" y="2408575"/>
                    </a:cubicBezTo>
                    <a:cubicBezTo>
                      <a:pt x="2048999" y="2406428"/>
                      <a:pt x="2047170" y="2402563"/>
                      <a:pt x="2043514" y="2397840"/>
                    </a:cubicBezTo>
                    <a:cubicBezTo>
                      <a:pt x="2029641" y="2380235"/>
                      <a:pt x="1986947" y="2341267"/>
                      <a:pt x="1983506" y="2337940"/>
                    </a:cubicBezTo>
                    <a:cubicBezTo>
                      <a:pt x="1962213" y="2317865"/>
                      <a:pt x="1940705" y="2297898"/>
                      <a:pt x="1918658" y="2278683"/>
                    </a:cubicBezTo>
                    <a:close/>
                    <a:moveTo>
                      <a:pt x="1896505" y="2030707"/>
                    </a:moveTo>
                    <a:cubicBezTo>
                      <a:pt x="1866393" y="2009452"/>
                      <a:pt x="1835852" y="1988734"/>
                      <a:pt x="1803805" y="1971021"/>
                    </a:cubicBezTo>
                    <a:cubicBezTo>
                      <a:pt x="1750571" y="1941715"/>
                      <a:pt x="1693252" y="1920782"/>
                      <a:pt x="1627329" y="1917239"/>
                    </a:cubicBezTo>
                    <a:cubicBezTo>
                      <a:pt x="1623457" y="1917024"/>
                      <a:pt x="1620016" y="1919923"/>
                      <a:pt x="1619801" y="1923895"/>
                    </a:cubicBezTo>
                    <a:cubicBezTo>
                      <a:pt x="1619479" y="1927867"/>
                      <a:pt x="1622490" y="1931194"/>
                      <a:pt x="1626469" y="1931516"/>
                    </a:cubicBezTo>
                    <a:cubicBezTo>
                      <a:pt x="1673464" y="1935381"/>
                      <a:pt x="1715405" y="1948800"/>
                      <a:pt x="1754766" y="1967156"/>
                    </a:cubicBezTo>
                    <a:cubicBezTo>
                      <a:pt x="1777457" y="1977784"/>
                      <a:pt x="1799395" y="1990129"/>
                      <a:pt x="1820796" y="2003333"/>
                    </a:cubicBezTo>
                    <a:cubicBezTo>
                      <a:pt x="1835207" y="2012136"/>
                      <a:pt x="1849402" y="2021260"/>
                      <a:pt x="1863490" y="2030600"/>
                    </a:cubicBezTo>
                    <a:cubicBezTo>
                      <a:pt x="1916938" y="2065917"/>
                      <a:pt x="1969203" y="2103919"/>
                      <a:pt x="2026092" y="2132903"/>
                    </a:cubicBezTo>
                    <a:cubicBezTo>
                      <a:pt x="2029426" y="2134728"/>
                      <a:pt x="2033513" y="2133440"/>
                      <a:pt x="2035341" y="2130112"/>
                    </a:cubicBezTo>
                    <a:cubicBezTo>
                      <a:pt x="2037062" y="2126784"/>
                      <a:pt x="2035771" y="2122598"/>
                      <a:pt x="2032437" y="2120880"/>
                    </a:cubicBezTo>
                    <a:cubicBezTo>
                      <a:pt x="1984904" y="2094902"/>
                      <a:pt x="1941135" y="2062053"/>
                      <a:pt x="1896505" y="2030707"/>
                    </a:cubicBezTo>
                    <a:close/>
                    <a:moveTo>
                      <a:pt x="1859941" y="1830716"/>
                    </a:moveTo>
                    <a:cubicBezTo>
                      <a:pt x="1833271" y="1816546"/>
                      <a:pt x="1803805" y="1794647"/>
                      <a:pt x="1784232" y="1785952"/>
                    </a:cubicBezTo>
                    <a:cubicBezTo>
                      <a:pt x="1768961" y="1779189"/>
                      <a:pt x="1753475" y="1772962"/>
                      <a:pt x="1737989" y="1767380"/>
                    </a:cubicBezTo>
                    <a:cubicBezTo>
                      <a:pt x="1722288" y="1761798"/>
                      <a:pt x="1706479" y="1756645"/>
                      <a:pt x="1690563" y="1752137"/>
                    </a:cubicBezTo>
                    <a:cubicBezTo>
                      <a:pt x="1671421" y="1746662"/>
                      <a:pt x="1652063" y="1741938"/>
                      <a:pt x="1632598" y="1737644"/>
                    </a:cubicBezTo>
                    <a:cubicBezTo>
                      <a:pt x="1603777" y="1731311"/>
                      <a:pt x="1574526" y="1726158"/>
                      <a:pt x="1544952" y="1721435"/>
                    </a:cubicBezTo>
                    <a:cubicBezTo>
                      <a:pt x="1541081" y="1720791"/>
                      <a:pt x="1537317" y="1723367"/>
                      <a:pt x="1536672" y="1727232"/>
                    </a:cubicBezTo>
                    <a:cubicBezTo>
                      <a:pt x="1535919" y="1731096"/>
                      <a:pt x="1538500" y="1734853"/>
                      <a:pt x="1542371" y="1735497"/>
                    </a:cubicBezTo>
                    <a:cubicBezTo>
                      <a:pt x="1582807" y="1743441"/>
                      <a:pt x="1622490" y="1752673"/>
                      <a:pt x="1661635" y="1763623"/>
                    </a:cubicBezTo>
                    <a:cubicBezTo>
                      <a:pt x="1677336" y="1768024"/>
                      <a:pt x="1692929" y="1772747"/>
                      <a:pt x="1708415" y="1777686"/>
                    </a:cubicBezTo>
                    <a:cubicBezTo>
                      <a:pt x="1731537" y="1785093"/>
                      <a:pt x="1754443" y="1793144"/>
                      <a:pt x="1777134" y="1802590"/>
                    </a:cubicBezTo>
                    <a:cubicBezTo>
                      <a:pt x="1796707" y="1810534"/>
                      <a:pt x="1826281" y="1831253"/>
                      <a:pt x="1853059" y="1844242"/>
                    </a:cubicBezTo>
                    <a:cubicBezTo>
                      <a:pt x="1866931" y="1851005"/>
                      <a:pt x="1880266" y="1855728"/>
                      <a:pt x="1891236" y="1856265"/>
                    </a:cubicBezTo>
                    <a:cubicBezTo>
                      <a:pt x="1895000" y="1856480"/>
                      <a:pt x="1898226" y="1853689"/>
                      <a:pt x="1898548" y="1849931"/>
                    </a:cubicBezTo>
                    <a:cubicBezTo>
                      <a:pt x="1898764" y="1846174"/>
                      <a:pt x="1895860" y="1842954"/>
                      <a:pt x="1892096" y="1842632"/>
                    </a:cubicBezTo>
                    <a:cubicBezTo>
                      <a:pt x="1882740" y="1841880"/>
                      <a:pt x="1871663" y="1837050"/>
                      <a:pt x="1859941" y="1830716"/>
                    </a:cubicBezTo>
                    <a:close/>
                    <a:moveTo>
                      <a:pt x="1584850" y="1923358"/>
                    </a:moveTo>
                    <a:cubicBezTo>
                      <a:pt x="1586141" y="1925934"/>
                      <a:pt x="1586463" y="1929155"/>
                      <a:pt x="1585495" y="1932912"/>
                    </a:cubicBezTo>
                    <a:cubicBezTo>
                      <a:pt x="1584420" y="1937099"/>
                      <a:pt x="1581301" y="1942573"/>
                      <a:pt x="1577752" y="1948263"/>
                    </a:cubicBezTo>
                    <a:cubicBezTo>
                      <a:pt x="1573881" y="1954382"/>
                      <a:pt x="1569257" y="1960930"/>
                      <a:pt x="1567751" y="1965976"/>
                    </a:cubicBezTo>
                    <a:cubicBezTo>
                      <a:pt x="1563234" y="1980790"/>
                      <a:pt x="1558717" y="1995711"/>
                      <a:pt x="1554416" y="2010633"/>
                    </a:cubicBezTo>
                    <a:cubicBezTo>
                      <a:pt x="1550114" y="2025447"/>
                      <a:pt x="1546027" y="2040368"/>
                      <a:pt x="1542371" y="2055397"/>
                    </a:cubicBezTo>
                    <a:cubicBezTo>
                      <a:pt x="1535596" y="2082234"/>
                      <a:pt x="1529466" y="2109394"/>
                      <a:pt x="1523551" y="2136553"/>
                    </a:cubicBezTo>
                    <a:cubicBezTo>
                      <a:pt x="1517637" y="2163605"/>
                      <a:pt x="1512045" y="2190764"/>
                      <a:pt x="1507313" y="2218138"/>
                    </a:cubicBezTo>
                    <a:cubicBezTo>
                      <a:pt x="1501075" y="2254529"/>
                      <a:pt x="1496129" y="2291135"/>
                      <a:pt x="1493440" y="2327956"/>
                    </a:cubicBezTo>
                    <a:cubicBezTo>
                      <a:pt x="1493225" y="2331928"/>
                      <a:pt x="1489891" y="2334934"/>
                      <a:pt x="1486020" y="2334719"/>
                    </a:cubicBezTo>
                    <a:cubicBezTo>
                      <a:pt x="1482041" y="2334504"/>
                      <a:pt x="1479030" y="2331177"/>
                      <a:pt x="1479244" y="2327205"/>
                    </a:cubicBezTo>
                    <a:cubicBezTo>
                      <a:pt x="1481072" y="2280400"/>
                      <a:pt x="1486127" y="2233811"/>
                      <a:pt x="1493978" y="2187544"/>
                    </a:cubicBezTo>
                    <a:cubicBezTo>
                      <a:pt x="1497096" y="2169080"/>
                      <a:pt x="1500645" y="2150723"/>
                      <a:pt x="1504624" y="2132474"/>
                    </a:cubicBezTo>
                    <a:cubicBezTo>
                      <a:pt x="1510647" y="2104992"/>
                      <a:pt x="1517637" y="2077833"/>
                      <a:pt x="1524842" y="2050781"/>
                    </a:cubicBezTo>
                    <a:cubicBezTo>
                      <a:pt x="1528176" y="2038758"/>
                      <a:pt x="1531725" y="2026628"/>
                      <a:pt x="1535488" y="2014712"/>
                    </a:cubicBezTo>
                    <a:cubicBezTo>
                      <a:pt x="1541081" y="1996785"/>
                      <a:pt x="1547103" y="1978965"/>
                      <a:pt x="1553125" y="1961252"/>
                    </a:cubicBezTo>
                    <a:cubicBezTo>
                      <a:pt x="1554953" y="1956207"/>
                      <a:pt x="1559148" y="1949659"/>
                      <a:pt x="1563557" y="1943325"/>
                    </a:cubicBezTo>
                    <a:cubicBezTo>
                      <a:pt x="1566783" y="1938494"/>
                      <a:pt x="1570225" y="1933878"/>
                      <a:pt x="1571623" y="1930121"/>
                    </a:cubicBezTo>
                    <a:cubicBezTo>
                      <a:pt x="1569041" y="1928833"/>
                      <a:pt x="1567536" y="1925827"/>
                      <a:pt x="1568074" y="1922821"/>
                    </a:cubicBezTo>
                    <a:cubicBezTo>
                      <a:pt x="1568826" y="1919064"/>
                      <a:pt x="1572483" y="1916702"/>
                      <a:pt x="1576139" y="1917454"/>
                    </a:cubicBezTo>
                    <a:cubicBezTo>
                      <a:pt x="1580871" y="1918313"/>
                      <a:pt x="1583344" y="1920674"/>
                      <a:pt x="1584850" y="1923358"/>
                    </a:cubicBezTo>
                    <a:close/>
                    <a:moveTo>
                      <a:pt x="1573774" y="1930873"/>
                    </a:moveTo>
                    <a:cubicBezTo>
                      <a:pt x="1573774" y="1930873"/>
                      <a:pt x="1573666" y="1930873"/>
                      <a:pt x="1573558" y="1930765"/>
                    </a:cubicBezTo>
                    <a:cubicBezTo>
                      <a:pt x="1573451" y="1930765"/>
                      <a:pt x="1573236" y="1930765"/>
                      <a:pt x="1573128" y="1930765"/>
                    </a:cubicBezTo>
                    <a:cubicBezTo>
                      <a:pt x="1573451" y="1931087"/>
                      <a:pt x="1573666" y="1931194"/>
                      <a:pt x="1573774" y="1930873"/>
                    </a:cubicBezTo>
                    <a:close/>
                    <a:moveTo>
                      <a:pt x="1709490" y="2178204"/>
                    </a:moveTo>
                    <a:cubicBezTo>
                      <a:pt x="1705942" y="2179600"/>
                      <a:pt x="1704221" y="2183572"/>
                      <a:pt x="1705619" y="2187007"/>
                    </a:cubicBezTo>
                    <a:cubicBezTo>
                      <a:pt x="1706049" y="2188295"/>
                      <a:pt x="1706910" y="2189369"/>
                      <a:pt x="1707985" y="2190120"/>
                    </a:cubicBezTo>
                    <a:cubicBezTo>
                      <a:pt x="1705081" y="2198815"/>
                      <a:pt x="1697661" y="2212556"/>
                      <a:pt x="1696263" y="2220178"/>
                    </a:cubicBezTo>
                    <a:lnTo>
                      <a:pt x="1681637" y="2301978"/>
                    </a:lnTo>
                    <a:cubicBezTo>
                      <a:pt x="1678088" y="2321945"/>
                      <a:pt x="1674755" y="2341911"/>
                      <a:pt x="1672174" y="2361878"/>
                    </a:cubicBezTo>
                    <a:cubicBezTo>
                      <a:pt x="1669700" y="2382060"/>
                      <a:pt x="1667764" y="2402134"/>
                      <a:pt x="1666689" y="2422316"/>
                    </a:cubicBezTo>
                    <a:cubicBezTo>
                      <a:pt x="1664323" y="2462571"/>
                      <a:pt x="1665076" y="2502935"/>
                      <a:pt x="1668947" y="2543942"/>
                    </a:cubicBezTo>
                    <a:cubicBezTo>
                      <a:pt x="1669270" y="2547807"/>
                      <a:pt x="1672711" y="2550705"/>
                      <a:pt x="1676690" y="2550490"/>
                    </a:cubicBezTo>
                    <a:cubicBezTo>
                      <a:pt x="1680562" y="2550168"/>
                      <a:pt x="1683465" y="2546733"/>
                      <a:pt x="1683250" y="2542761"/>
                    </a:cubicBezTo>
                    <a:cubicBezTo>
                      <a:pt x="1681315" y="2510557"/>
                      <a:pt x="1681745" y="2478889"/>
                      <a:pt x="1683573" y="2447435"/>
                    </a:cubicBezTo>
                    <a:cubicBezTo>
                      <a:pt x="1684863" y="2423604"/>
                      <a:pt x="1687229" y="2399880"/>
                      <a:pt x="1689918" y="2376048"/>
                    </a:cubicBezTo>
                    <a:cubicBezTo>
                      <a:pt x="1692714" y="2352432"/>
                      <a:pt x="1695725" y="2328815"/>
                      <a:pt x="1699489" y="2304876"/>
                    </a:cubicBezTo>
                    <a:lnTo>
                      <a:pt x="1711534" y="2222647"/>
                    </a:lnTo>
                    <a:cubicBezTo>
                      <a:pt x="1712502" y="2215669"/>
                      <a:pt x="1718739" y="2203109"/>
                      <a:pt x="1721320" y="2194843"/>
                    </a:cubicBezTo>
                    <a:cubicBezTo>
                      <a:pt x="1723041" y="2189261"/>
                      <a:pt x="1723148" y="2184753"/>
                      <a:pt x="1722073" y="2182498"/>
                    </a:cubicBezTo>
                    <a:cubicBezTo>
                      <a:pt x="1721105" y="2180244"/>
                      <a:pt x="1719600" y="2178634"/>
                      <a:pt x="1717449" y="2177882"/>
                    </a:cubicBezTo>
                    <a:cubicBezTo>
                      <a:pt x="1715621" y="2177131"/>
                      <a:pt x="1713039" y="2176701"/>
                      <a:pt x="1709490" y="2178204"/>
                    </a:cubicBezTo>
                    <a:close/>
                    <a:moveTo>
                      <a:pt x="1838002" y="2454091"/>
                    </a:moveTo>
                    <a:cubicBezTo>
                      <a:pt x="1834238" y="2454842"/>
                      <a:pt x="1831765" y="2458385"/>
                      <a:pt x="1832410" y="2462035"/>
                    </a:cubicBezTo>
                    <a:lnTo>
                      <a:pt x="1832518" y="2462249"/>
                    </a:lnTo>
                    <a:lnTo>
                      <a:pt x="1832625" y="2462249"/>
                    </a:lnTo>
                    <a:cubicBezTo>
                      <a:pt x="1832625" y="2462249"/>
                      <a:pt x="1832518" y="2462357"/>
                      <a:pt x="1832518" y="2462571"/>
                    </a:cubicBezTo>
                    <a:cubicBezTo>
                      <a:pt x="1832625" y="2462894"/>
                      <a:pt x="1832840" y="2463323"/>
                      <a:pt x="1832948" y="2463752"/>
                    </a:cubicBezTo>
                    <a:lnTo>
                      <a:pt x="1832518" y="2463108"/>
                    </a:lnTo>
                    <a:cubicBezTo>
                      <a:pt x="1832303" y="2467187"/>
                      <a:pt x="1830905" y="2475990"/>
                      <a:pt x="1830797" y="2476419"/>
                    </a:cubicBezTo>
                    <a:lnTo>
                      <a:pt x="1826388" y="2507014"/>
                    </a:lnTo>
                    <a:cubicBezTo>
                      <a:pt x="1825098" y="2517319"/>
                      <a:pt x="1823807" y="2527625"/>
                      <a:pt x="1822947" y="2538038"/>
                    </a:cubicBezTo>
                    <a:cubicBezTo>
                      <a:pt x="1822301" y="2545015"/>
                      <a:pt x="1821979" y="2551886"/>
                      <a:pt x="1821656" y="2558863"/>
                    </a:cubicBezTo>
                    <a:cubicBezTo>
                      <a:pt x="1821119" y="2576254"/>
                      <a:pt x="1821226" y="2593645"/>
                      <a:pt x="1821764" y="2611142"/>
                    </a:cubicBezTo>
                    <a:cubicBezTo>
                      <a:pt x="1821656" y="2615007"/>
                      <a:pt x="1824775" y="2618335"/>
                      <a:pt x="1828754" y="2618335"/>
                    </a:cubicBezTo>
                    <a:cubicBezTo>
                      <a:pt x="1832733" y="2618442"/>
                      <a:pt x="1835959" y="2615222"/>
                      <a:pt x="1835959" y="2611357"/>
                    </a:cubicBezTo>
                    <a:cubicBezTo>
                      <a:pt x="1836927" y="2596972"/>
                      <a:pt x="1838325" y="2582588"/>
                      <a:pt x="1839616" y="2568310"/>
                    </a:cubicBezTo>
                    <a:cubicBezTo>
                      <a:pt x="1840476" y="2558756"/>
                      <a:pt x="1841444" y="2549095"/>
                      <a:pt x="1842197" y="2539541"/>
                    </a:cubicBezTo>
                    <a:cubicBezTo>
                      <a:pt x="1842949" y="2529235"/>
                      <a:pt x="1843380" y="2518930"/>
                      <a:pt x="1844133" y="2508624"/>
                    </a:cubicBezTo>
                    <a:lnTo>
                      <a:pt x="1846068" y="2477922"/>
                    </a:lnTo>
                    <a:cubicBezTo>
                      <a:pt x="1846068" y="2477386"/>
                      <a:pt x="1846713" y="2466543"/>
                      <a:pt x="1846391" y="2462249"/>
                    </a:cubicBezTo>
                    <a:cubicBezTo>
                      <a:pt x="1846283" y="2459995"/>
                      <a:pt x="1845746" y="2458385"/>
                      <a:pt x="1845423" y="2457848"/>
                    </a:cubicBezTo>
                    <a:cubicBezTo>
                      <a:pt x="1843272" y="2454306"/>
                      <a:pt x="1840476" y="2453554"/>
                      <a:pt x="1838002" y="2454091"/>
                    </a:cubicBezTo>
                    <a:close/>
                    <a:moveTo>
                      <a:pt x="1126939" y="1425796"/>
                    </a:moveTo>
                    <a:cubicBezTo>
                      <a:pt x="1126831" y="1425152"/>
                      <a:pt x="1126186" y="1425474"/>
                      <a:pt x="1125541" y="1425903"/>
                    </a:cubicBezTo>
                    <a:lnTo>
                      <a:pt x="1125971" y="1426118"/>
                    </a:lnTo>
                    <a:cubicBezTo>
                      <a:pt x="1126293" y="1425903"/>
                      <a:pt x="1126616" y="1425796"/>
                      <a:pt x="1126939" y="1425796"/>
                    </a:cubicBezTo>
                    <a:close/>
                    <a:moveTo>
                      <a:pt x="534386" y="1188555"/>
                    </a:moveTo>
                    <a:cubicBezTo>
                      <a:pt x="534816" y="1188984"/>
                      <a:pt x="535246" y="1189306"/>
                      <a:pt x="535461" y="1188877"/>
                    </a:cubicBezTo>
                    <a:lnTo>
                      <a:pt x="534816" y="1188555"/>
                    </a:lnTo>
                    <a:lnTo>
                      <a:pt x="534386" y="1188555"/>
                    </a:lnTo>
                    <a:close/>
                    <a:moveTo>
                      <a:pt x="400927" y="1369223"/>
                    </a:moveTo>
                    <a:cubicBezTo>
                      <a:pt x="355652" y="1370511"/>
                      <a:pt x="312851" y="1367505"/>
                      <a:pt x="276824" y="1358381"/>
                    </a:cubicBezTo>
                    <a:cubicBezTo>
                      <a:pt x="272953" y="1357415"/>
                      <a:pt x="270587" y="1353550"/>
                      <a:pt x="271555" y="1349793"/>
                    </a:cubicBezTo>
                    <a:cubicBezTo>
                      <a:pt x="272415" y="1345928"/>
                      <a:pt x="276286" y="1343567"/>
                      <a:pt x="280158" y="1344533"/>
                    </a:cubicBezTo>
                    <a:cubicBezTo>
                      <a:pt x="309732" y="1351188"/>
                      <a:pt x="343823" y="1353228"/>
                      <a:pt x="379956" y="1352369"/>
                    </a:cubicBezTo>
                    <a:cubicBezTo>
                      <a:pt x="412542" y="1351618"/>
                      <a:pt x="446739" y="1348397"/>
                      <a:pt x="480830" y="1343889"/>
                    </a:cubicBezTo>
                    <a:cubicBezTo>
                      <a:pt x="522018" y="1338521"/>
                      <a:pt x="563099" y="1331222"/>
                      <a:pt x="601061" y="1323492"/>
                    </a:cubicBezTo>
                    <a:cubicBezTo>
                      <a:pt x="669780" y="1309430"/>
                      <a:pt x="727423" y="1293864"/>
                      <a:pt x="757104" y="1285384"/>
                    </a:cubicBezTo>
                    <a:cubicBezTo>
                      <a:pt x="685374" y="1253501"/>
                      <a:pt x="613751" y="1221511"/>
                      <a:pt x="541483" y="1189092"/>
                    </a:cubicBezTo>
                    <a:cubicBezTo>
                      <a:pt x="541054" y="1188877"/>
                      <a:pt x="540623" y="1188662"/>
                      <a:pt x="540085" y="1188448"/>
                    </a:cubicBezTo>
                    <a:cubicBezTo>
                      <a:pt x="539655" y="1188662"/>
                      <a:pt x="539763" y="1189414"/>
                      <a:pt x="539333" y="1189521"/>
                    </a:cubicBezTo>
                    <a:cubicBezTo>
                      <a:pt x="537935" y="1189736"/>
                      <a:pt x="536644" y="1189521"/>
                      <a:pt x="535461" y="1188877"/>
                    </a:cubicBezTo>
                    <a:cubicBezTo>
                      <a:pt x="535461" y="1188877"/>
                      <a:pt x="535461" y="1188770"/>
                      <a:pt x="535569" y="1188662"/>
                    </a:cubicBezTo>
                    <a:cubicBezTo>
                      <a:pt x="535569" y="1188555"/>
                      <a:pt x="535354" y="1188662"/>
                      <a:pt x="535246" y="1188662"/>
                    </a:cubicBezTo>
                    <a:lnTo>
                      <a:pt x="534816" y="1188555"/>
                    </a:lnTo>
                    <a:cubicBezTo>
                      <a:pt x="534386" y="1188233"/>
                      <a:pt x="533848" y="1187911"/>
                      <a:pt x="533418" y="1187481"/>
                    </a:cubicBezTo>
                    <a:cubicBezTo>
                      <a:pt x="533741" y="1187803"/>
                      <a:pt x="534063" y="1188233"/>
                      <a:pt x="534386" y="1188555"/>
                    </a:cubicBezTo>
                    <a:cubicBezTo>
                      <a:pt x="530837" y="1188233"/>
                      <a:pt x="524277" y="1188555"/>
                      <a:pt x="515243" y="1189092"/>
                    </a:cubicBezTo>
                    <a:cubicBezTo>
                      <a:pt x="488251" y="1190702"/>
                      <a:pt x="440825" y="1195747"/>
                      <a:pt x="387377" y="1200149"/>
                    </a:cubicBezTo>
                    <a:cubicBezTo>
                      <a:pt x="359631" y="1202403"/>
                      <a:pt x="330380" y="1204550"/>
                      <a:pt x="301559" y="1206053"/>
                    </a:cubicBezTo>
                    <a:cubicBezTo>
                      <a:pt x="279835" y="1207234"/>
                      <a:pt x="258220" y="1207878"/>
                      <a:pt x="237894" y="1208200"/>
                    </a:cubicBezTo>
                    <a:cubicBezTo>
                      <a:pt x="200040" y="1208736"/>
                      <a:pt x="166057" y="1207770"/>
                      <a:pt x="141645" y="1204765"/>
                    </a:cubicBezTo>
                    <a:cubicBezTo>
                      <a:pt x="137666" y="1204335"/>
                      <a:pt x="134870" y="1200793"/>
                      <a:pt x="135300" y="1196928"/>
                    </a:cubicBezTo>
                    <a:cubicBezTo>
                      <a:pt x="135730" y="1192956"/>
                      <a:pt x="139279" y="1190165"/>
                      <a:pt x="143150" y="1190595"/>
                    </a:cubicBezTo>
                    <a:cubicBezTo>
                      <a:pt x="169713" y="1192956"/>
                      <a:pt x="207460" y="1192098"/>
                      <a:pt x="249186" y="1189951"/>
                    </a:cubicBezTo>
                    <a:cubicBezTo>
                      <a:pt x="272093" y="1188877"/>
                      <a:pt x="296182" y="1187267"/>
                      <a:pt x="320271" y="1185764"/>
                    </a:cubicBezTo>
                    <a:cubicBezTo>
                      <a:pt x="344468" y="1184261"/>
                      <a:pt x="368557" y="1182758"/>
                      <a:pt x="391463" y="1181255"/>
                    </a:cubicBezTo>
                    <a:cubicBezTo>
                      <a:pt x="433727" y="1178571"/>
                      <a:pt x="471797" y="1176210"/>
                      <a:pt x="498682" y="1175029"/>
                    </a:cubicBezTo>
                    <a:cubicBezTo>
                      <a:pt x="502661" y="1174814"/>
                      <a:pt x="505350" y="1174814"/>
                      <a:pt x="508899" y="1174707"/>
                    </a:cubicBezTo>
                    <a:cubicBezTo>
                      <a:pt x="453730" y="1150017"/>
                      <a:pt x="398561" y="1125326"/>
                      <a:pt x="342854" y="1101817"/>
                    </a:cubicBezTo>
                    <a:cubicBezTo>
                      <a:pt x="231334" y="1054476"/>
                      <a:pt x="118953" y="1010463"/>
                      <a:pt x="4960" y="974287"/>
                    </a:cubicBezTo>
                    <a:cubicBezTo>
                      <a:pt x="1196" y="973106"/>
                      <a:pt x="-848" y="969134"/>
                      <a:pt x="335" y="965377"/>
                    </a:cubicBezTo>
                    <a:cubicBezTo>
                      <a:pt x="1518" y="961619"/>
                      <a:pt x="5497" y="959472"/>
                      <a:pt x="9261" y="960653"/>
                    </a:cubicBezTo>
                    <a:cubicBezTo>
                      <a:pt x="124115" y="995756"/>
                      <a:pt x="237572" y="1038374"/>
                      <a:pt x="349952" y="1084963"/>
                    </a:cubicBezTo>
                    <a:cubicBezTo>
                      <a:pt x="395657" y="1103964"/>
                      <a:pt x="441040" y="1124146"/>
                      <a:pt x="486423" y="1144113"/>
                    </a:cubicBezTo>
                    <a:cubicBezTo>
                      <a:pt x="469323" y="1125971"/>
                      <a:pt x="447277" y="1105467"/>
                      <a:pt x="420822" y="1083246"/>
                    </a:cubicBezTo>
                    <a:cubicBezTo>
                      <a:pt x="405659" y="1070471"/>
                      <a:pt x="389635" y="1057482"/>
                      <a:pt x="373504" y="1044600"/>
                    </a:cubicBezTo>
                    <a:cubicBezTo>
                      <a:pt x="362857" y="1036012"/>
                      <a:pt x="352211" y="1027424"/>
                      <a:pt x="341779" y="1019051"/>
                    </a:cubicBezTo>
                    <a:cubicBezTo>
                      <a:pt x="324895" y="1005632"/>
                      <a:pt x="308657" y="992643"/>
                      <a:pt x="293816" y="980942"/>
                    </a:cubicBezTo>
                    <a:cubicBezTo>
                      <a:pt x="252090" y="947986"/>
                      <a:pt x="221333" y="924584"/>
                      <a:pt x="221333" y="924584"/>
                    </a:cubicBezTo>
                    <a:cubicBezTo>
                      <a:pt x="218107" y="922222"/>
                      <a:pt x="217354" y="917821"/>
                      <a:pt x="219720" y="914601"/>
                    </a:cubicBezTo>
                    <a:cubicBezTo>
                      <a:pt x="221978" y="911380"/>
                      <a:pt x="226495" y="910736"/>
                      <a:pt x="229613" y="912990"/>
                    </a:cubicBezTo>
                    <a:cubicBezTo>
                      <a:pt x="229613" y="912990"/>
                      <a:pt x="278437" y="946483"/>
                      <a:pt x="336295" y="990604"/>
                    </a:cubicBezTo>
                    <a:cubicBezTo>
                      <a:pt x="347587" y="999191"/>
                      <a:pt x="359308" y="1008316"/>
                      <a:pt x="370923" y="1017655"/>
                    </a:cubicBezTo>
                    <a:cubicBezTo>
                      <a:pt x="382322" y="1026888"/>
                      <a:pt x="393722" y="1036227"/>
                      <a:pt x="404798" y="1045781"/>
                    </a:cubicBezTo>
                    <a:cubicBezTo>
                      <a:pt x="448783" y="1083246"/>
                      <a:pt x="489003" y="1121569"/>
                      <a:pt x="510081" y="1149158"/>
                    </a:cubicBezTo>
                    <a:cubicBezTo>
                      <a:pt x="511264" y="1150661"/>
                      <a:pt x="509759" y="1152378"/>
                      <a:pt x="509436" y="1154203"/>
                    </a:cubicBezTo>
                    <a:cubicBezTo>
                      <a:pt x="522664" y="1160108"/>
                      <a:pt x="536106" y="1165582"/>
                      <a:pt x="549442" y="1171486"/>
                    </a:cubicBezTo>
                    <a:cubicBezTo>
                      <a:pt x="599018" y="1193708"/>
                      <a:pt x="647735" y="1216036"/>
                      <a:pt x="696881" y="1238472"/>
                    </a:cubicBezTo>
                    <a:cubicBezTo>
                      <a:pt x="696881" y="1238472"/>
                      <a:pt x="696881" y="1238472"/>
                      <a:pt x="696989" y="1238472"/>
                    </a:cubicBezTo>
                    <a:cubicBezTo>
                      <a:pt x="697419" y="1238365"/>
                      <a:pt x="696558" y="1237506"/>
                      <a:pt x="696236" y="1236647"/>
                    </a:cubicBezTo>
                    <a:cubicBezTo>
                      <a:pt x="696128" y="1236433"/>
                      <a:pt x="696020" y="1236325"/>
                      <a:pt x="695913" y="1236111"/>
                    </a:cubicBezTo>
                    <a:cubicBezTo>
                      <a:pt x="695698" y="1236647"/>
                      <a:pt x="695483" y="1237184"/>
                      <a:pt x="695375" y="1237506"/>
                    </a:cubicBezTo>
                    <a:cubicBezTo>
                      <a:pt x="689353" y="1229133"/>
                      <a:pt x="674727" y="1206589"/>
                      <a:pt x="668382" y="1197143"/>
                    </a:cubicBezTo>
                    <a:cubicBezTo>
                      <a:pt x="660854" y="1185871"/>
                      <a:pt x="653004" y="1174814"/>
                      <a:pt x="645153" y="1163757"/>
                    </a:cubicBezTo>
                    <a:cubicBezTo>
                      <a:pt x="633216" y="1147118"/>
                      <a:pt x="620957" y="1130801"/>
                      <a:pt x="608589" y="1114592"/>
                    </a:cubicBezTo>
                    <a:cubicBezTo>
                      <a:pt x="594394" y="1095698"/>
                      <a:pt x="579338" y="1076912"/>
                      <a:pt x="563852" y="1058341"/>
                    </a:cubicBezTo>
                    <a:cubicBezTo>
                      <a:pt x="548689" y="1039984"/>
                      <a:pt x="532880" y="1021842"/>
                      <a:pt x="516749" y="1004022"/>
                    </a:cubicBezTo>
                    <a:cubicBezTo>
                      <a:pt x="484164" y="968275"/>
                      <a:pt x="449751" y="934138"/>
                      <a:pt x="413832" y="903973"/>
                    </a:cubicBezTo>
                    <a:cubicBezTo>
                      <a:pt x="410713" y="901504"/>
                      <a:pt x="410283" y="896995"/>
                      <a:pt x="412757" y="893882"/>
                    </a:cubicBezTo>
                    <a:cubicBezTo>
                      <a:pt x="415230" y="890876"/>
                      <a:pt x="419747" y="890447"/>
                      <a:pt x="422865" y="892916"/>
                    </a:cubicBezTo>
                    <a:cubicBezTo>
                      <a:pt x="460290" y="922544"/>
                      <a:pt x="496531" y="955823"/>
                      <a:pt x="530407" y="991462"/>
                    </a:cubicBezTo>
                    <a:cubicBezTo>
                      <a:pt x="547183" y="1009175"/>
                      <a:pt x="563315" y="1027424"/>
                      <a:pt x="578693" y="1045996"/>
                    </a:cubicBezTo>
                    <a:cubicBezTo>
                      <a:pt x="594394" y="1064996"/>
                      <a:pt x="609235" y="1084319"/>
                      <a:pt x="623323" y="1103642"/>
                    </a:cubicBezTo>
                    <a:cubicBezTo>
                      <a:pt x="633324" y="1117597"/>
                      <a:pt x="643325" y="1131553"/>
                      <a:pt x="653112" y="1145615"/>
                    </a:cubicBezTo>
                    <a:cubicBezTo>
                      <a:pt x="662790" y="1159785"/>
                      <a:pt x="672254" y="1174170"/>
                      <a:pt x="681395" y="1188662"/>
                    </a:cubicBezTo>
                    <a:cubicBezTo>
                      <a:pt x="686987" y="1197572"/>
                      <a:pt x="699247" y="1217969"/>
                      <a:pt x="705484" y="1227523"/>
                    </a:cubicBezTo>
                    <a:cubicBezTo>
                      <a:pt x="706667" y="1228167"/>
                      <a:pt x="707743" y="1229240"/>
                      <a:pt x="708388" y="1230528"/>
                    </a:cubicBezTo>
                    <a:cubicBezTo>
                      <a:pt x="709463" y="1232568"/>
                      <a:pt x="710001" y="1233749"/>
                      <a:pt x="710108" y="1234393"/>
                    </a:cubicBezTo>
                    <a:cubicBezTo>
                      <a:pt x="711614" y="1239116"/>
                      <a:pt x="708603" y="1241478"/>
                      <a:pt x="707635" y="1242229"/>
                    </a:cubicBezTo>
                    <a:cubicBezTo>
                      <a:pt x="707420" y="1242444"/>
                      <a:pt x="706667" y="1242551"/>
                      <a:pt x="706344" y="1242766"/>
                    </a:cubicBezTo>
                    <a:cubicBezTo>
                      <a:pt x="752802" y="1264021"/>
                      <a:pt x="799690" y="1285598"/>
                      <a:pt x="845933" y="1306209"/>
                    </a:cubicBezTo>
                    <a:cubicBezTo>
                      <a:pt x="860774" y="1312865"/>
                      <a:pt x="875722" y="1319306"/>
                      <a:pt x="890670" y="1325747"/>
                    </a:cubicBezTo>
                    <a:cubicBezTo>
                      <a:pt x="909060" y="1333691"/>
                      <a:pt x="927557" y="1341420"/>
                      <a:pt x="946054" y="1349149"/>
                    </a:cubicBezTo>
                    <a:cubicBezTo>
                      <a:pt x="931751" y="1324459"/>
                      <a:pt x="891531" y="1255755"/>
                      <a:pt x="845611" y="1179860"/>
                    </a:cubicBezTo>
                    <a:cubicBezTo>
                      <a:pt x="836147" y="1164187"/>
                      <a:pt x="826468" y="1148192"/>
                      <a:pt x="816790" y="1132197"/>
                    </a:cubicBezTo>
                    <a:cubicBezTo>
                      <a:pt x="802056" y="1108043"/>
                      <a:pt x="787431" y="1083890"/>
                      <a:pt x="773235" y="1061024"/>
                    </a:cubicBezTo>
                    <a:cubicBezTo>
                      <a:pt x="740220" y="1007994"/>
                      <a:pt x="710001" y="962049"/>
                      <a:pt x="689353" y="939506"/>
                    </a:cubicBezTo>
                    <a:cubicBezTo>
                      <a:pt x="686665" y="936607"/>
                      <a:pt x="686880" y="932098"/>
                      <a:pt x="689783" y="929415"/>
                    </a:cubicBezTo>
                    <a:cubicBezTo>
                      <a:pt x="692579" y="926731"/>
                      <a:pt x="697096" y="926838"/>
                      <a:pt x="699784" y="929737"/>
                    </a:cubicBezTo>
                    <a:cubicBezTo>
                      <a:pt x="717959" y="948630"/>
                      <a:pt x="743876" y="983733"/>
                      <a:pt x="772267" y="1026243"/>
                    </a:cubicBezTo>
                    <a:cubicBezTo>
                      <a:pt x="786248" y="1047176"/>
                      <a:pt x="800981" y="1069934"/>
                      <a:pt x="815499" y="1093336"/>
                    </a:cubicBezTo>
                    <a:cubicBezTo>
                      <a:pt x="836577" y="1127259"/>
                      <a:pt x="857548" y="1162684"/>
                      <a:pt x="876797" y="1196069"/>
                    </a:cubicBezTo>
                    <a:cubicBezTo>
                      <a:pt x="925836" y="1281197"/>
                      <a:pt x="963906" y="1352799"/>
                      <a:pt x="963906" y="1352799"/>
                    </a:cubicBezTo>
                    <a:cubicBezTo>
                      <a:pt x="964659" y="1354087"/>
                      <a:pt x="963046" y="1355053"/>
                      <a:pt x="962938" y="1356341"/>
                    </a:cubicBezTo>
                    <a:cubicBezTo>
                      <a:pt x="998965" y="1371370"/>
                      <a:pt x="1035206" y="1386399"/>
                      <a:pt x="1070910" y="1402072"/>
                    </a:cubicBezTo>
                    <a:cubicBezTo>
                      <a:pt x="1071878" y="1402501"/>
                      <a:pt x="1076395" y="1404756"/>
                      <a:pt x="1081879" y="1407439"/>
                    </a:cubicBezTo>
                    <a:cubicBezTo>
                      <a:pt x="1074997" y="1388116"/>
                      <a:pt x="1063274" y="1353335"/>
                      <a:pt x="1052735" y="1324137"/>
                    </a:cubicBezTo>
                    <a:cubicBezTo>
                      <a:pt x="1047036" y="1308571"/>
                      <a:pt x="1041873" y="1294938"/>
                      <a:pt x="1038110" y="1286994"/>
                    </a:cubicBezTo>
                    <a:cubicBezTo>
                      <a:pt x="1028108" y="1265631"/>
                      <a:pt x="1012837" y="1238579"/>
                      <a:pt x="995308" y="1208951"/>
                    </a:cubicBezTo>
                    <a:cubicBezTo>
                      <a:pt x="980898" y="1184583"/>
                      <a:pt x="964874" y="1158605"/>
                      <a:pt x="948528" y="1132626"/>
                    </a:cubicBezTo>
                    <a:cubicBezTo>
                      <a:pt x="912394" y="1075195"/>
                      <a:pt x="874754" y="1018622"/>
                      <a:pt x="848622" y="984055"/>
                    </a:cubicBezTo>
                    <a:cubicBezTo>
                      <a:pt x="846256" y="980942"/>
                      <a:pt x="846794" y="976541"/>
                      <a:pt x="849912" y="974072"/>
                    </a:cubicBezTo>
                    <a:cubicBezTo>
                      <a:pt x="853031" y="971710"/>
                      <a:pt x="857548" y="972247"/>
                      <a:pt x="859914" y="975360"/>
                    </a:cubicBezTo>
                    <a:cubicBezTo>
                      <a:pt x="880454" y="1001016"/>
                      <a:pt x="908200" y="1038803"/>
                      <a:pt x="936483" y="1080455"/>
                    </a:cubicBezTo>
                    <a:cubicBezTo>
                      <a:pt x="952507" y="1103964"/>
                      <a:pt x="968638" y="1128654"/>
                      <a:pt x="983909" y="1152915"/>
                    </a:cubicBezTo>
                    <a:cubicBezTo>
                      <a:pt x="994340" y="1169769"/>
                      <a:pt x="1004449" y="1186515"/>
                      <a:pt x="1013590" y="1202510"/>
                    </a:cubicBezTo>
                    <a:cubicBezTo>
                      <a:pt x="1030474" y="1231709"/>
                      <a:pt x="1044455" y="1258546"/>
                      <a:pt x="1053918" y="1279694"/>
                    </a:cubicBezTo>
                    <a:cubicBezTo>
                      <a:pt x="1057682" y="1288067"/>
                      <a:pt x="1062844" y="1302452"/>
                      <a:pt x="1068329" y="1318769"/>
                    </a:cubicBezTo>
                    <a:cubicBezTo>
                      <a:pt x="1079190" y="1351403"/>
                      <a:pt x="1091450" y="1392196"/>
                      <a:pt x="1097150" y="1409479"/>
                    </a:cubicBezTo>
                    <a:cubicBezTo>
                      <a:pt x="1097795" y="1411196"/>
                      <a:pt x="1095860" y="1412055"/>
                      <a:pt x="1095107" y="1413666"/>
                    </a:cubicBezTo>
                    <a:cubicBezTo>
                      <a:pt x="1105646" y="1418496"/>
                      <a:pt x="1117045" y="1423434"/>
                      <a:pt x="1124035" y="1425366"/>
                    </a:cubicBezTo>
                    <a:cubicBezTo>
                      <a:pt x="1124573" y="1425474"/>
                      <a:pt x="1125111" y="1425796"/>
                      <a:pt x="1125541" y="1425903"/>
                    </a:cubicBezTo>
                    <a:cubicBezTo>
                      <a:pt x="1124788" y="1426548"/>
                      <a:pt x="1123928" y="1427406"/>
                      <a:pt x="1123713" y="1427728"/>
                    </a:cubicBezTo>
                    <a:cubicBezTo>
                      <a:pt x="1124358" y="1426977"/>
                      <a:pt x="1125111" y="1426440"/>
                      <a:pt x="1125971" y="1426118"/>
                    </a:cubicBezTo>
                    <a:cubicBezTo>
                      <a:pt x="1126509" y="1426333"/>
                      <a:pt x="1126939" y="1426333"/>
                      <a:pt x="1126939" y="1426011"/>
                    </a:cubicBezTo>
                    <a:cubicBezTo>
                      <a:pt x="1126939" y="1425903"/>
                      <a:pt x="1126939" y="1425796"/>
                      <a:pt x="1126939" y="1425796"/>
                    </a:cubicBezTo>
                    <a:cubicBezTo>
                      <a:pt x="1129090" y="1425152"/>
                      <a:pt x="1131563" y="1425689"/>
                      <a:pt x="1133284" y="1427406"/>
                    </a:cubicBezTo>
                    <a:cubicBezTo>
                      <a:pt x="1136080" y="1429983"/>
                      <a:pt x="1136188" y="1434276"/>
                      <a:pt x="1133606" y="1437068"/>
                    </a:cubicBezTo>
                    <a:cubicBezTo>
                      <a:pt x="1132531" y="1438248"/>
                      <a:pt x="1130703" y="1439322"/>
                      <a:pt x="1128122" y="1439644"/>
                    </a:cubicBezTo>
                    <a:cubicBezTo>
                      <a:pt x="1125541" y="1439859"/>
                      <a:pt x="1120164" y="1438785"/>
                      <a:pt x="1113711" y="1436531"/>
                    </a:cubicBezTo>
                    <a:cubicBezTo>
                      <a:pt x="1096612" y="1430519"/>
                      <a:pt x="1068436" y="1416779"/>
                      <a:pt x="1065425" y="1415491"/>
                    </a:cubicBezTo>
                    <a:cubicBezTo>
                      <a:pt x="1064242" y="1417101"/>
                      <a:pt x="1063705" y="1419462"/>
                      <a:pt x="1061446" y="1419462"/>
                    </a:cubicBezTo>
                    <a:cubicBezTo>
                      <a:pt x="1060801" y="1419462"/>
                      <a:pt x="1060156" y="1419355"/>
                      <a:pt x="1059510" y="1419248"/>
                    </a:cubicBezTo>
                    <a:cubicBezTo>
                      <a:pt x="1058650" y="1420321"/>
                      <a:pt x="1057682" y="1421502"/>
                      <a:pt x="1056822" y="1422683"/>
                    </a:cubicBezTo>
                    <a:cubicBezTo>
                      <a:pt x="1051015" y="1430519"/>
                      <a:pt x="1044024" y="1441039"/>
                      <a:pt x="1039185" y="1445763"/>
                    </a:cubicBezTo>
                    <a:cubicBezTo>
                      <a:pt x="1028538" y="1455746"/>
                      <a:pt x="1017892" y="1465730"/>
                      <a:pt x="1006815" y="1475284"/>
                    </a:cubicBezTo>
                    <a:cubicBezTo>
                      <a:pt x="995739" y="1484945"/>
                      <a:pt x="984446" y="1494177"/>
                      <a:pt x="972725" y="1503087"/>
                    </a:cubicBezTo>
                    <a:cubicBezTo>
                      <a:pt x="956701" y="1515003"/>
                      <a:pt x="940032" y="1526060"/>
                      <a:pt x="922825" y="1536043"/>
                    </a:cubicBezTo>
                    <a:cubicBezTo>
                      <a:pt x="905511" y="1545919"/>
                      <a:pt x="887659" y="1554722"/>
                      <a:pt x="869377" y="1562666"/>
                    </a:cubicBezTo>
                    <a:cubicBezTo>
                      <a:pt x="832921" y="1578339"/>
                      <a:pt x="794851" y="1590040"/>
                      <a:pt x="756136" y="1599057"/>
                    </a:cubicBezTo>
                    <a:cubicBezTo>
                      <a:pt x="752265" y="1599916"/>
                      <a:pt x="748393" y="1597662"/>
                      <a:pt x="747533" y="1593797"/>
                    </a:cubicBezTo>
                    <a:cubicBezTo>
                      <a:pt x="746565" y="1590040"/>
                      <a:pt x="748823" y="1586175"/>
                      <a:pt x="752695" y="1585209"/>
                    </a:cubicBezTo>
                    <a:cubicBezTo>
                      <a:pt x="790119" y="1575118"/>
                      <a:pt x="826683" y="1561914"/>
                      <a:pt x="861742" y="1545705"/>
                    </a:cubicBezTo>
                    <a:cubicBezTo>
                      <a:pt x="879271" y="1537654"/>
                      <a:pt x="896478" y="1528851"/>
                      <a:pt x="913147" y="1519297"/>
                    </a:cubicBezTo>
                    <a:cubicBezTo>
                      <a:pt x="929815" y="1509743"/>
                      <a:pt x="946162" y="1499545"/>
                      <a:pt x="961863" y="1488273"/>
                    </a:cubicBezTo>
                    <a:cubicBezTo>
                      <a:pt x="973477" y="1480007"/>
                      <a:pt x="984769" y="1471312"/>
                      <a:pt x="995846" y="1462294"/>
                    </a:cubicBezTo>
                    <a:cubicBezTo>
                      <a:pt x="1007030" y="1453170"/>
                      <a:pt x="1017892" y="1443831"/>
                      <a:pt x="1028646" y="1434384"/>
                    </a:cubicBezTo>
                    <a:cubicBezTo>
                      <a:pt x="1034023" y="1429661"/>
                      <a:pt x="1042196" y="1417638"/>
                      <a:pt x="1048111" y="1410660"/>
                    </a:cubicBezTo>
                    <a:cubicBezTo>
                      <a:pt x="1048864" y="1409801"/>
                      <a:pt x="1049186" y="1409801"/>
                      <a:pt x="1049939" y="1409157"/>
                    </a:cubicBezTo>
                    <a:cubicBezTo>
                      <a:pt x="1017247" y="1395416"/>
                      <a:pt x="984446" y="1382212"/>
                      <a:pt x="951647" y="1368901"/>
                    </a:cubicBezTo>
                    <a:cubicBezTo>
                      <a:pt x="950249" y="1370726"/>
                      <a:pt x="949065" y="1372443"/>
                      <a:pt x="945947" y="1374591"/>
                    </a:cubicBezTo>
                    <a:cubicBezTo>
                      <a:pt x="926912" y="1387580"/>
                      <a:pt x="868624" y="1410445"/>
                      <a:pt x="865506" y="1412055"/>
                    </a:cubicBezTo>
                    <a:cubicBezTo>
                      <a:pt x="835287" y="1427514"/>
                      <a:pt x="804745" y="1442328"/>
                      <a:pt x="773343" y="1455209"/>
                    </a:cubicBezTo>
                    <a:cubicBezTo>
                      <a:pt x="752372" y="1463905"/>
                      <a:pt x="731079" y="1471741"/>
                      <a:pt x="709463" y="1478719"/>
                    </a:cubicBezTo>
                    <a:cubicBezTo>
                      <a:pt x="655477" y="1496002"/>
                      <a:pt x="599771" y="1507381"/>
                      <a:pt x="542559" y="1511246"/>
                    </a:cubicBezTo>
                    <a:cubicBezTo>
                      <a:pt x="538688" y="1511568"/>
                      <a:pt x="535246" y="1508669"/>
                      <a:pt x="534924" y="1504697"/>
                    </a:cubicBezTo>
                    <a:cubicBezTo>
                      <a:pt x="534601" y="1500833"/>
                      <a:pt x="537505" y="1497398"/>
                      <a:pt x="541376" y="1497076"/>
                    </a:cubicBezTo>
                    <a:cubicBezTo>
                      <a:pt x="586006" y="1492674"/>
                      <a:pt x="629345" y="1483228"/>
                      <a:pt x="671824" y="1470668"/>
                    </a:cubicBezTo>
                    <a:cubicBezTo>
                      <a:pt x="697311" y="1463153"/>
                      <a:pt x="722476" y="1454351"/>
                      <a:pt x="747425" y="1444797"/>
                    </a:cubicBezTo>
                    <a:cubicBezTo>
                      <a:pt x="784957" y="1430519"/>
                      <a:pt x="821844" y="1414524"/>
                      <a:pt x="857978" y="1397026"/>
                    </a:cubicBezTo>
                    <a:cubicBezTo>
                      <a:pt x="861096" y="1395524"/>
                      <a:pt x="918094" y="1375342"/>
                      <a:pt x="937666" y="1363212"/>
                    </a:cubicBezTo>
                    <a:cubicBezTo>
                      <a:pt x="927342" y="1359025"/>
                      <a:pt x="917126" y="1354838"/>
                      <a:pt x="906801" y="1350544"/>
                    </a:cubicBezTo>
                    <a:cubicBezTo>
                      <a:pt x="884110" y="1341205"/>
                      <a:pt x="861527" y="1331758"/>
                      <a:pt x="839051" y="1321990"/>
                    </a:cubicBezTo>
                    <a:cubicBezTo>
                      <a:pt x="818403" y="1312972"/>
                      <a:pt x="797432" y="1303311"/>
                      <a:pt x="776784" y="1294186"/>
                    </a:cubicBezTo>
                    <a:cubicBezTo>
                      <a:pt x="757104" y="1300735"/>
                      <a:pt x="689245" y="1322634"/>
                      <a:pt x="604933" y="1341312"/>
                    </a:cubicBezTo>
                    <a:cubicBezTo>
                      <a:pt x="566541" y="1349900"/>
                      <a:pt x="525030" y="1357630"/>
                      <a:pt x="483304" y="1362890"/>
                    </a:cubicBezTo>
                    <a:cubicBezTo>
                      <a:pt x="455558" y="1366325"/>
                      <a:pt x="427812" y="1368472"/>
                      <a:pt x="400927" y="1369223"/>
                    </a:cubicBezTo>
                    <a:close/>
                    <a:moveTo>
                      <a:pt x="1054671" y="1413880"/>
                    </a:moveTo>
                    <a:cubicBezTo>
                      <a:pt x="1054563" y="1413451"/>
                      <a:pt x="1054563" y="1413129"/>
                      <a:pt x="1054563" y="1412699"/>
                    </a:cubicBezTo>
                    <a:cubicBezTo>
                      <a:pt x="1054563" y="1412592"/>
                      <a:pt x="1054563" y="1412377"/>
                      <a:pt x="1054456" y="1412377"/>
                    </a:cubicBezTo>
                    <a:cubicBezTo>
                      <a:pt x="1053596" y="1412485"/>
                      <a:pt x="1053918" y="1413236"/>
                      <a:pt x="1054671" y="1413880"/>
                    </a:cubicBezTo>
                    <a:close/>
                    <a:moveTo>
                      <a:pt x="1435690" y="394925"/>
                    </a:moveTo>
                    <a:cubicBezTo>
                      <a:pt x="1431066" y="407377"/>
                      <a:pt x="1426012" y="419615"/>
                      <a:pt x="1421387" y="431960"/>
                    </a:cubicBezTo>
                    <a:cubicBezTo>
                      <a:pt x="1419451" y="437435"/>
                      <a:pt x="1417516" y="442802"/>
                      <a:pt x="1415688" y="448384"/>
                    </a:cubicBezTo>
                    <a:cubicBezTo>
                      <a:pt x="1413322" y="455577"/>
                      <a:pt x="1407514" y="473611"/>
                      <a:pt x="1406224" y="478764"/>
                    </a:cubicBezTo>
                    <a:cubicBezTo>
                      <a:pt x="1404933" y="483810"/>
                      <a:pt x="1407622" y="486815"/>
                      <a:pt x="1407945" y="487137"/>
                    </a:cubicBezTo>
                    <a:cubicBezTo>
                      <a:pt x="1408375" y="487459"/>
                      <a:pt x="1416440" y="491109"/>
                      <a:pt x="1419774" y="482843"/>
                    </a:cubicBezTo>
                    <a:cubicBezTo>
                      <a:pt x="1420204" y="481985"/>
                      <a:pt x="1420419" y="481126"/>
                      <a:pt x="1420419" y="480160"/>
                    </a:cubicBezTo>
                    <a:cubicBezTo>
                      <a:pt x="1422785" y="473504"/>
                      <a:pt x="1428055" y="459656"/>
                      <a:pt x="1430421" y="453537"/>
                    </a:cubicBezTo>
                    <a:cubicBezTo>
                      <a:pt x="1432464" y="448384"/>
                      <a:pt x="1434615" y="443232"/>
                      <a:pt x="1436766" y="438079"/>
                    </a:cubicBezTo>
                    <a:cubicBezTo>
                      <a:pt x="1442035" y="425948"/>
                      <a:pt x="1447520" y="413818"/>
                      <a:pt x="1452682" y="401688"/>
                    </a:cubicBezTo>
                    <a:cubicBezTo>
                      <a:pt x="1458059" y="388591"/>
                      <a:pt x="1463436" y="375602"/>
                      <a:pt x="1468275" y="362398"/>
                    </a:cubicBezTo>
                    <a:cubicBezTo>
                      <a:pt x="1473222" y="349087"/>
                      <a:pt x="1477739" y="335775"/>
                      <a:pt x="1482041" y="322357"/>
                    </a:cubicBezTo>
                    <a:cubicBezTo>
                      <a:pt x="1490429" y="295520"/>
                      <a:pt x="1497526" y="268253"/>
                      <a:pt x="1503549" y="240450"/>
                    </a:cubicBezTo>
                    <a:cubicBezTo>
                      <a:pt x="1504409" y="236585"/>
                      <a:pt x="1502151" y="232720"/>
                      <a:pt x="1498279" y="231862"/>
                    </a:cubicBezTo>
                    <a:cubicBezTo>
                      <a:pt x="1494408" y="230896"/>
                      <a:pt x="1490644" y="233257"/>
                      <a:pt x="1489676" y="237014"/>
                    </a:cubicBezTo>
                    <a:cubicBezTo>
                      <a:pt x="1483761" y="258592"/>
                      <a:pt x="1476986" y="279739"/>
                      <a:pt x="1469888" y="300780"/>
                    </a:cubicBezTo>
                    <a:cubicBezTo>
                      <a:pt x="1464511" y="316560"/>
                      <a:pt x="1458812" y="332233"/>
                      <a:pt x="1453112" y="347906"/>
                    </a:cubicBezTo>
                    <a:cubicBezTo>
                      <a:pt x="1447412" y="363579"/>
                      <a:pt x="1441713" y="379252"/>
                      <a:pt x="1435690" y="394925"/>
                    </a:cubicBezTo>
                    <a:close/>
                    <a:moveTo>
                      <a:pt x="1496129" y="192787"/>
                    </a:moveTo>
                    <a:cubicBezTo>
                      <a:pt x="1495376" y="192787"/>
                      <a:pt x="1497419" y="193109"/>
                      <a:pt x="1496559" y="193216"/>
                    </a:cubicBezTo>
                    <a:cubicBezTo>
                      <a:pt x="1495376" y="193216"/>
                      <a:pt x="1497096" y="193431"/>
                      <a:pt x="1497634" y="193646"/>
                    </a:cubicBezTo>
                    <a:lnTo>
                      <a:pt x="1497742" y="192894"/>
                    </a:lnTo>
                    <a:cubicBezTo>
                      <a:pt x="1495806" y="191284"/>
                      <a:pt x="1497849" y="189781"/>
                      <a:pt x="1496881" y="191069"/>
                    </a:cubicBezTo>
                    <a:cubicBezTo>
                      <a:pt x="1496774" y="191176"/>
                      <a:pt x="1496559" y="191391"/>
                      <a:pt x="1496344" y="191606"/>
                    </a:cubicBezTo>
                    <a:cubicBezTo>
                      <a:pt x="1495913" y="192143"/>
                      <a:pt x="1495806" y="190747"/>
                      <a:pt x="1495591" y="191499"/>
                    </a:cubicBezTo>
                    <a:cubicBezTo>
                      <a:pt x="1495376" y="192035"/>
                      <a:pt x="1496559" y="192357"/>
                      <a:pt x="1495913" y="192357"/>
                    </a:cubicBezTo>
                    <a:cubicBezTo>
                      <a:pt x="1495376" y="192465"/>
                      <a:pt x="1496666" y="192679"/>
                      <a:pt x="1496129" y="192787"/>
                    </a:cubicBezTo>
                    <a:close/>
                    <a:moveTo>
                      <a:pt x="1497742" y="193646"/>
                    </a:moveTo>
                    <a:lnTo>
                      <a:pt x="1497742" y="193646"/>
                    </a:lnTo>
                    <a:lnTo>
                      <a:pt x="1497634" y="193753"/>
                    </a:lnTo>
                    <a:lnTo>
                      <a:pt x="1497634" y="193860"/>
                    </a:lnTo>
                    <a:lnTo>
                      <a:pt x="1497311" y="193860"/>
                    </a:lnTo>
                    <a:cubicBezTo>
                      <a:pt x="1497096" y="193860"/>
                      <a:pt x="1497419" y="193968"/>
                      <a:pt x="1497634" y="193968"/>
                    </a:cubicBezTo>
                    <a:cubicBezTo>
                      <a:pt x="1496666" y="197188"/>
                      <a:pt x="1498279" y="200731"/>
                      <a:pt x="1501398" y="202126"/>
                    </a:cubicBezTo>
                    <a:cubicBezTo>
                      <a:pt x="1504839" y="203629"/>
                      <a:pt x="1508926" y="202126"/>
                      <a:pt x="1510432" y="198691"/>
                    </a:cubicBezTo>
                    <a:cubicBezTo>
                      <a:pt x="1513443" y="199228"/>
                      <a:pt x="1509463" y="198906"/>
                      <a:pt x="1512367" y="199228"/>
                    </a:cubicBezTo>
                    <a:cubicBezTo>
                      <a:pt x="1513335" y="199442"/>
                      <a:pt x="1512582" y="199442"/>
                      <a:pt x="1513443" y="198906"/>
                    </a:cubicBezTo>
                    <a:cubicBezTo>
                      <a:pt x="1513443" y="198798"/>
                      <a:pt x="1513550" y="198691"/>
                      <a:pt x="1513550" y="198584"/>
                    </a:cubicBezTo>
                    <a:cubicBezTo>
                      <a:pt x="1513335" y="197725"/>
                      <a:pt x="1514088" y="198047"/>
                      <a:pt x="1513335" y="197510"/>
                    </a:cubicBezTo>
                    <a:cubicBezTo>
                      <a:pt x="1512152" y="196651"/>
                      <a:pt x="1514303" y="197081"/>
                      <a:pt x="1512905" y="196437"/>
                    </a:cubicBezTo>
                    <a:cubicBezTo>
                      <a:pt x="1512152" y="196007"/>
                      <a:pt x="1513550" y="196222"/>
                      <a:pt x="1512690" y="195900"/>
                    </a:cubicBezTo>
                    <a:cubicBezTo>
                      <a:pt x="1510647" y="195148"/>
                      <a:pt x="1514088" y="195470"/>
                      <a:pt x="1511830" y="194826"/>
                    </a:cubicBezTo>
                    <a:cubicBezTo>
                      <a:pt x="1512045" y="190962"/>
                      <a:pt x="1509033" y="187527"/>
                      <a:pt x="1505162" y="187312"/>
                    </a:cubicBezTo>
                    <a:cubicBezTo>
                      <a:pt x="1501506" y="187097"/>
                      <a:pt x="1498494" y="189566"/>
                      <a:pt x="1497742" y="192894"/>
                    </a:cubicBezTo>
                    <a:lnTo>
                      <a:pt x="1497957" y="193109"/>
                    </a:lnTo>
                    <a:cubicBezTo>
                      <a:pt x="1497849" y="193323"/>
                      <a:pt x="1497742" y="193431"/>
                      <a:pt x="1497742" y="193646"/>
                    </a:cubicBezTo>
                    <a:close/>
                    <a:moveTo>
                      <a:pt x="1463221" y="1132411"/>
                    </a:moveTo>
                    <a:cubicBezTo>
                      <a:pt x="1449133" y="1141321"/>
                      <a:pt x="1434722" y="1149909"/>
                      <a:pt x="1420097" y="1158068"/>
                    </a:cubicBezTo>
                    <a:cubicBezTo>
                      <a:pt x="1405471" y="1166226"/>
                      <a:pt x="1390738" y="1173956"/>
                      <a:pt x="1375897" y="1181577"/>
                    </a:cubicBezTo>
                    <a:cubicBezTo>
                      <a:pt x="1372133" y="1183510"/>
                      <a:pt x="1344818" y="1191453"/>
                      <a:pt x="1335354" y="1192741"/>
                    </a:cubicBezTo>
                    <a:cubicBezTo>
                      <a:pt x="1333956" y="1207878"/>
                      <a:pt x="1332343" y="1223014"/>
                      <a:pt x="1331053" y="1238257"/>
                    </a:cubicBezTo>
                    <a:lnTo>
                      <a:pt x="1323847" y="1344962"/>
                    </a:lnTo>
                    <a:lnTo>
                      <a:pt x="1320191" y="1380710"/>
                    </a:lnTo>
                    <a:cubicBezTo>
                      <a:pt x="1319976" y="1382964"/>
                      <a:pt x="1319008" y="1385970"/>
                      <a:pt x="1317717" y="1389083"/>
                    </a:cubicBezTo>
                    <a:cubicBezTo>
                      <a:pt x="1317072" y="1390478"/>
                      <a:pt x="1315889" y="1392410"/>
                      <a:pt x="1315029" y="1393913"/>
                    </a:cubicBezTo>
                    <a:cubicBezTo>
                      <a:pt x="1315996" y="1394880"/>
                      <a:pt x="1316642" y="1396168"/>
                      <a:pt x="1316749" y="1397671"/>
                    </a:cubicBezTo>
                    <a:cubicBezTo>
                      <a:pt x="1317287" y="1401428"/>
                      <a:pt x="1314599" y="1404863"/>
                      <a:pt x="1310942" y="1405292"/>
                    </a:cubicBezTo>
                    <a:cubicBezTo>
                      <a:pt x="1307931" y="1405722"/>
                      <a:pt x="1305780" y="1404863"/>
                      <a:pt x="1304382" y="1403897"/>
                    </a:cubicBezTo>
                    <a:cubicBezTo>
                      <a:pt x="1302124" y="1402179"/>
                      <a:pt x="1300403" y="1399281"/>
                      <a:pt x="1301048" y="1394987"/>
                    </a:cubicBezTo>
                    <a:cubicBezTo>
                      <a:pt x="1301586" y="1391015"/>
                      <a:pt x="1305995" y="1383500"/>
                      <a:pt x="1306426" y="1379207"/>
                    </a:cubicBezTo>
                    <a:lnTo>
                      <a:pt x="1309652" y="1343996"/>
                    </a:lnTo>
                    <a:lnTo>
                      <a:pt x="1315674" y="1237077"/>
                    </a:lnTo>
                    <a:cubicBezTo>
                      <a:pt x="1316104" y="1231172"/>
                      <a:pt x="1316749" y="1225268"/>
                      <a:pt x="1317180" y="1219257"/>
                    </a:cubicBezTo>
                    <a:cubicBezTo>
                      <a:pt x="1316534" y="1220545"/>
                      <a:pt x="1315674" y="1221511"/>
                      <a:pt x="1314491" y="1222155"/>
                    </a:cubicBezTo>
                    <a:cubicBezTo>
                      <a:pt x="1313093" y="1222907"/>
                      <a:pt x="1311157" y="1223336"/>
                      <a:pt x="1308684" y="1222370"/>
                    </a:cubicBezTo>
                    <a:cubicBezTo>
                      <a:pt x="1308254" y="1222155"/>
                      <a:pt x="1307071" y="1221618"/>
                      <a:pt x="1305780" y="1220223"/>
                    </a:cubicBezTo>
                    <a:cubicBezTo>
                      <a:pt x="1304167" y="1218505"/>
                      <a:pt x="1299113" y="1211528"/>
                      <a:pt x="1296639" y="1209059"/>
                    </a:cubicBezTo>
                    <a:cubicBezTo>
                      <a:pt x="1291692" y="1204013"/>
                      <a:pt x="1286745" y="1199075"/>
                      <a:pt x="1281691" y="1194137"/>
                    </a:cubicBezTo>
                    <a:cubicBezTo>
                      <a:pt x="1278357" y="1190917"/>
                      <a:pt x="1275024" y="1187803"/>
                      <a:pt x="1271475" y="1184690"/>
                    </a:cubicBezTo>
                    <a:cubicBezTo>
                      <a:pt x="1254375" y="1169661"/>
                      <a:pt x="1237169" y="1154740"/>
                      <a:pt x="1220500" y="1139282"/>
                    </a:cubicBezTo>
                    <a:cubicBezTo>
                      <a:pt x="1209208" y="1128976"/>
                      <a:pt x="1198239" y="1118349"/>
                      <a:pt x="1187485" y="1107399"/>
                    </a:cubicBezTo>
                    <a:cubicBezTo>
                      <a:pt x="1165761" y="1085178"/>
                      <a:pt x="1143608" y="1060380"/>
                      <a:pt x="1122960" y="1033436"/>
                    </a:cubicBezTo>
                    <a:cubicBezTo>
                      <a:pt x="1109840" y="1016260"/>
                      <a:pt x="1097258" y="998118"/>
                      <a:pt x="1085643" y="979547"/>
                    </a:cubicBezTo>
                    <a:cubicBezTo>
                      <a:pt x="1055747" y="931669"/>
                      <a:pt x="1032195" y="880142"/>
                      <a:pt x="1020795" y="829258"/>
                    </a:cubicBezTo>
                    <a:cubicBezTo>
                      <a:pt x="1019828" y="825394"/>
                      <a:pt x="1022194" y="821529"/>
                      <a:pt x="1026065" y="820670"/>
                    </a:cubicBezTo>
                    <a:cubicBezTo>
                      <a:pt x="1029829" y="819704"/>
                      <a:pt x="1033700" y="822066"/>
                      <a:pt x="1034668" y="825930"/>
                    </a:cubicBezTo>
                    <a:cubicBezTo>
                      <a:pt x="1044670" y="865327"/>
                      <a:pt x="1062522" y="904724"/>
                      <a:pt x="1084568" y="942404"/>
                    </a:cubicBezTo>
                    <a:cubicBezTo>
                      <a:pt x="1100699" y="969993"/>
                      <a:pt x="1119088" y="996615"/>
                      <a:pt x="1138338" y="1021735"/>
                    </a:cubicBezTo>
                    <a:cubicBezTo>
                      <a:pt x="1158556" y="1048035"/>
                      <a:pt x="1179527" y="1072833"/>
                      <a:pt x="1200497" y="1094947"/>
                    </a:cubicBezTo>
                    <a:cubicBezTo>
                      <a:pt x="1210821" y="1105789"/>
                      <a:pt x="1221468" y="1116416"/>
                      <a:pt x="1232222" y="1126829"/>
                    </a:cubicBezTo>
                    <a:cubicBezTo>
                      <a:pt x="1248568" y="1142610"/>
                      <a:pt x="1265129" y="1157961"/>
                      <a:pt x="1281799" y="1173419"/>
                    </a:cubicBezTo>
                    <a:cubicBezTo>
                      <a:pt x="1285347" y="1176746"/>
                      <a:pt x="1288789" y="1180182"/>
                      <a:pt x="1292122" y="1183617"/>
                    </a:cubicBezTo>
                    <a:cubicBezTo>
                      <a:pt x="1297177" y="1188770"/>
                      <a:pt x="1301909" y="1194030"/>
                      <a:pt x="1306856" y="1199290"/>
                    </a:cubicBezTo>
                    <a:cubicBezTo>
                      <a:pt x="1308361" y="1200900"/>
                      <a:pt x="1310727" y="1205516"/>
                      <a:pt x="1312770" y="1208522"/>
                    </a:cubicBezTo>
                    <a:cubicBezTo>
                      <a:pt x="1313953" y="1208844"/>
                      <a:pt x="1315029" y="1209488"/>
                      <a:pt x="1315889" y="1210347"/>
                    </a:cubicBezTo>
                    <a:cubicBezTo>
                      <a:pt x="1315244" y="1210025"/>
                      <a:pt x="1314061" y="1209810"/>
                      <a:pt x="1313846" y="1209703"/>
                    </a:cubicBezTo>
                    <a:cubicBezTo>
                      <a:pt x="1313738" y="1209703"/>
                      <a:pt x="1313631" y="1209595"/>
                      <a:pt x="1313523" y="1209595"/>
                    </a:cubicBezTo>
                    <a:cubicBezTo>
                      <a:pt x="1314491" y="1210884"/>
                      <a:pt x="1315352" y="1211635"/>
                      <a:pt x="1315996" y="1211098"/>
                    </a:cubicBezTo>
                    <a:cubicBezTo>
                      <a:pt x="1316104" y="1210991"/>
                      <a:pt x="1316212" y="1210776"/>
                      <a:pt x="1316212" y="1210669"/>
                    </a:cubicBezTo>
                    <a:cubicBezTo>
                      <a:pt x="1316534" y="1211098"/>
                      <a:pt x="1316857" y="1211635"/>
                      <a:pt x="1317180" y="1212172"/>
                    </a:cubicBezTo>
                    <a:cubicBezTo>
                      <a:pt x="1318470" y="1214748"/>
                      <a:pt x="1317717" y="1215499"/>
                      <a:pt x="1317395" y="1216680"/>
                    </a:cubicBezTo>
                    <a:cubicBezTo>
                      <a:pt x="1320083" y="1181470"/>
                      <a:pt x="1322987" y="1146367"/>
                      <a:pt x="1326321" y="1111156"/>
                    </a:cubicBezTo>
                    <a:cubicBezTo>
                      <a:pt x="1328149" y="1092478"/>
                      <a:pt x="1330192" y="1073799"/>
                      <a:pt x="1332020" y="1055228"/>
                    </a:cubicBezTo>
                    <a:cubicBezTo>
                      <a:pt x="1325030" y="1048143"/>
                      <a:pt x="1306856" y="1036549"/>
                      <a:pt x="1303737" y="1033328"/>
                    </a:cubicBezTo>
                    <a:cubicBezTo>
                      <a:pt x="1289434" y="1019480"/>
                      <a:pt x="1275776" y="1004881"/>
                      <a:pt x="1262871" y="989530"/>
                    </a:cubicBezTo>
                    <a:cubicBezTo>
                      <a:pt x="1249966" y="974179"/>
                      <a:pt x="1237814" y="958184"/>
                      <a:pt x="1226630" y="941867"/>
                    </a:cubicBezTo>
                    <a:cubicBezTo>
                      <a:pt x="1213510" y="922652"/>
                      <a:pt x="1201573" y="902792"/>
                      <a:pt x="1190819" y="882181"/>
                    </a:cubicBezTo>
                    <a:cubicBezTo>
                      <a:pt x="1180064" y="861785"/>
                      <a:pt x="1170493" y="840637"/>
                      <a:pt x="1161675" y="819167"/>
                    </a:cubicBezTo>
                    <a:cubicBezTo>
                      <a:pt x="1151243" y="793618"/>
                      <a:pt x="1142102" y="767425"/>
                      <a:pt x="1133714" y="741125"/>
                    </a:cubicBezTo>
                    <a:cubicBezTo>
                      <a:pt x="1121024" y="701513"/>
                      <a:pt x="1110163" y="661472"/>
                      <a:pt x="1099408" y="622290"/>
                    </a:cubicBezTo>
                    <a:cubicBezTo>
                      <a:pt x="1098333" y="618425"/>
                      <a:pt x="1100591" y="614560"/>
                      <a:pt x="1104355" y="613380"/>
                    </a:cubicBezTo>
                    <a:cubicBezTo>
                      <a:pt x="1108119" y="612306"/>
                      <a:pt x="1112098" y="614560"/>
                      <a:pt x="1113174" y="618318"/>
                    </a:cubicBezTo>
                    <a:cubicBezTo>
                      <a:pt x="1124896" y="656963"/>
                      <a:pt x="1137048" y="696468"/>
                      <a:pt x="1150491" y="735543"/>
                    </a:cubicBezTo>
                    <a:cubicBezTo>
                      <a:pt x="1159417" y="761306"/>
                      <a:pt x="1168988" y="786855"/>
                      <a:pt x="1179419" y="811868"/>
                    </a:cubicBezTo>
                    <a:cubicBezTo>
                      <a:pt x="1188130" y="832801"/>
                      <a:pt x="1197486" y="853412"/>
                      <a:pt x="1207702" y="873379"/>
                    </a:cubicBezTo>
                    <a:cubicBezTo>
                      <a:pt x="1218026" y="893560"/>
                      <a:pt x="1229103" y="913098"/>
                      <a:pt x="1241471" y="931884"/>
                    </a:cubicBezTo>
                    <a:cubicBezTo>
                      <a:pt x="1252010" y="948093"/>
                      <a:pt x="1263516" y="963874"/>
                      <a:pt x="1275668" y="979117"/>
                    </a:cubicBezTo>
                    <a:cubicBezTo>
                      <a:pt x="1287821" y="994253"/>
                      <a:pt x="1300726" y="1008960"/>
                      <a:pt x="1314276" y="1022916"/>
                    </a:cubicBezTo>
                    <a:cubicBezTo>
                      <a:pt x="1316427" y="1025170"/>
                      <a:pt x="1325891" y="1032040"/>
                      <a:pt x="1333741" y="1038374"/>
                    </a:cubicBezTo>
                    <a:cubicBezTo>
                      <a:pt x="1337720" y="999836"/>
                      <a:pt x="1341592" y="961405"/>
                      <a:pt x="1345571" y="922866"/>
                    </a:cubicBezTo>
                    <a:cubicBezTo>
                      <a:pt x="1351593" y="864791"/>
                      <a:pt x="1356540" y="806608"/>
                      <a:pt x="1361594" y="748532"/>
                    </a:cubicBezTo>
                    <a:cubicBezTo>
                      <a:pt x="1359873" y="747136"/>
                      <a:pt x="1358260" y="745741"/>
                      <a:pt x="1356647" y="744345"/>
                    </a:cubicBezTo>
                    <a:cubicBezTo>
                      <a:pt x="1353851" y="741984"/>
                      <a:pt x="1351378" y="739407"/>
                      <a:pt x="1349657" y="736509"/>
                    </a:cubicBezTo>
                    <a:cubicBezTo>
                      <a:pt x="1339548" y="719333"/>
                      <a:pt x="1329224" y="702372"/>
                      <a:pt x="1319116" y="685196"/>
                    </a:cubicBezTo>
                    <a:cubicBezTo>
                      <a:pt x="1312448" y="673602"/>
                      <a:pt x="1305888" y="662009"/>
                      <a:pt x="1299543" y="650200"/>
                    </a:cubicBezTo>
                    <a:cubicBezTo>
                      <a:pt x="1285670" y="623900"/>
                      <a:pt x="1272873" y="597385"/>
                      <a:pt x="1261473" y="570440"/>
                    </a:cubicBezTo>
                    <a:cubicBezTo>
                      <a:pt x="1253838" y="552298"/>
                      <a:pt x="1246955" y="533941"/>
                      <a:pt x="1240610" y="515477"/>
                    </a:cubicBezTo>
                    <a:cubicBezTo>
                      <a:pt x="1224801" y="469317"/>
                      <a:pt x="1212864" y="421977"/>
                      <a:pt x="1203831" y="373133"/>
                    </a:cubicBezTo>
                    <a:cubicBezTo>
                      <a:pt x="1203078" y="369268"/>
                      <a:pt x="1205552" y="365511"/>
                      <a:pt x="1209423" y="364760"/>
                    </a:cubicBezTo>
                    <a:cubicBezTo>
                      <a:pt x="1213295" y="364008"/>
                      <a:pt x="1217059" y="366477"/>
                      <a:pt x="1217811" y="370342"/>
                    </a:cubicBezTo>
                    <a:cubicBezTo>
                      <a:pt x="1228135" y="418112"/>
                      <a:pt x="1241793" y="464165"/>
                      <a:pt x="1258247" y="509251"/>
                    </a:cubicBezTo>
                    <a:cubicBezTo>
                      <a:pt x="1264914" y="527286"/>
                      <a:pt x="1271905" y="545213"/>
                      <a:pt x="1279325" y="563033"/>
                    </a:cubicBezTo>
                    <a:cubicBezTo>
                      <a:pt x="1290402" y="589548"/>
                      <a:pt x="1302231" y="615956"/>
                      <a:pt x="1315352" y="642042"/>
                    </a:cubicBezTo>
                    <a:cubicBezTo>
                      <a:pt x="1321266" y="653850"/>
                      <a:pt x="1327396" y="665444"/>
                      <a:pt x="1333741" y="677038"/>
                    </a:cubicBezTo>
                    <a:cubicBezTo>
                      <a:pt x="1343205" y="694535"/>
                      <a:pt x="1352883" y="711819"/>
                      <a:pt x="1362455" y="729316"/>
                    </a:cubicBezTo>
                    <a:cubicBezTo>
                      <a:pt x="1362670" y="729638"/>
                      <a:pt x="1363100" y="729853"/>
                      <a:pt x="1363315" y="730175"/>
                    </a:cubicBezTo>
                    <a:cubicBezTo>
                      <a:pt x="1365143" y="708813"/>
                      <a:pt x="1367401" y="687450"/>
                      <a:pt x="1369230" y="666195"/>
                    </a:cubicBezTo>
                    <a:cubicBezTo>
                      <a:pt x="1373531" y="616385"/>
                      <a:pt x="1378586" y="566790"/>
                      <a:pt x="1382995" y="517088"/>
                    </a:cubicBezTo>
                    <a:cubicBezTo>
                      <a:pt x="1382135" y="515799"/>
                      <a:pt x="1380091" y="515370"/>
                      <a:pt x="1380199" y="513653"/>
                    </a:cubicBezTo>
                    <a:cubicBezTo>
                      <a:pt x="1380951" y="506353"/>
                      <a:pt x="1378801" y="497443"/>
                      <a:pt x="1375682" y="487889"/>
                    </a:cubicBezTo>
                    <a:cubicBezTo>
                      <a:pt x="1368477" y="465560"/>
                      <a:pt x="1355357" y="440548"/>
                      <a:pt x="1350087" y="424875"/>
                    </a:cubicBezTo>
                    <a:cubicBezTo>
                      <a:pt x="1343850" y="406089"/>
                      <a:pt x="1337828" y="387195"/>
                      <a:pt x="1332558" y="368087"/>
                    </a:cubicBezTo>
                    <a:cubicBezTo>
                      <a:pt x="1329009" y="355420"/>
                      <a:pt x="1325783" y="342538"/>
                      <a:pt x="1322879" y="329657"/>
                    </a:cubicBezTo>
                    <a:cubicBezTo>
                      <a:pt x="1315459" y="297344"/>
                      <a:pt x="1309867" y="264710"/>
                      <a:pt x="1305780" y="231969"/>
                    </a:cubicBezTo>
                    <a:cubicBezTo>
                      <a:pt x="1305135" y="227997"/>
                      <a:pt x="1307931" y="224455"/>
                      <a:pt x="1311803" y="223811"/>
                    </a:cubicBezTo>
                    <a:cubicBezTo>
                      <a:pt x="1315674" y="223274"/>
                      <a:pt x="1319330" y="225957"/>
                      <a:pt x="1319868" y="229822"/>
                    </a:cubicBezTo>
                    <a:cubicBezTo>
                      <a:pt x="1324277" y="255478"/>
                      <a:pt x="1329977" y="280920"/>
                      <a:pt x="1336107" y="306254"/>
                    </a:cubicBezTo>
                    <a:cubicBezTo>
                      <a:pt x="1340839" y="325255"/>
                      <a:pt x="1346001" y="344149"/>
                      <a:pt x="1351162" y="362935"/>
                    </a:cubicBezTo>
                    <a:cubicBezTo>
                      <a:pt x="1356432" y="381828"/>
                      <a:pt x="1361594" y="400721"/>
                      <a:pt x="1367294" y="419508"/>
                    </a:cubicBezTo>
                    <a:cubicBezTo>
                      <a:pt x="1371273" y="433141"/>
                      <a:pt x="1380307" y="453967"/>
                      <a:pt x="1386866" y="473933"/>
                    </a:cubicBezTo>
                    <a:cubicBezTo>
                      <a:pt x="1392674" y="409524"/>
                      <a:pt x="1397836" y="345007"/>
                      <a:pt x="1404611" y="280598"/>
                    </a:cubicBezTo>
                    <a:cubicBezTo>
                      <a:pt x="1414289" y="189029"/>
                      <a:pt x="1425796" y="97461"/>
                      <a:pt x="1439884" y="6107"/>
                    </a:cubicBezTo>
                    <a:cubicBezTo>
                      <a:pt x="1440422" y="2135"/>
                      <a:pt x="1444078" y="-549"/>
                      <a:pt x="1447950" y="95"/>
                    </a:cubicBezTo>
                    <a:cubicBezTo>
                      <a:pt x="1451929" y="632"/>
                      <a:pt x="1454617" y="4282"/>
                      <a:pt x="1453972" y="8147"/>
                    </a:cubicBezTo>
                    <a:cubicBezTo>
                      <a:pt x="1440852" y="99501"/>
                      <a:pt x="1430636" y="190962"/>
                      <a:pt x="1421710" y="282316"/>
                    </a:cubicBezTo>
                    <a:cubicBezTo>
                      <a:pt x="1409020" y="410705"/>
                      <a:pt x="1399449" y="539202"/>
                      <a:pt x="1388372" y="667806"/>
                    </a:cubicBezTo>
                    <a:cubicBezTo>
                      <a:pt x="1386866" y="685303"/>
                      <a:pt x="1384823" y="702909"/>
                      <a:pt x="1383318" y="720406"/>
                    </a:cubicBezTo>
                    <a:lnTo>
                      <a:pt x="1397190" y="701728"/>
                    </a:lnTo>
                    <a:cubicBezTo>
                      <a:pt x="1405364" y="690241"/>
                      <a:pt x="1413537" y="678648"/>
                      <a:pt x="1421495" y="666947"/>
                    </a:cubicBezTo>
                    <a:cubicBezTo>
                      <a:pt x="1429453" y="655246"/>
                      <a:pt x="1437303" y="643545"/>
                      <a:pt x="1445046" y="631629"/>
                    </a:cubicBezTo>
                    <a:cubicBezTo>
                      <a:pt x="1459887" y="608978"/>
                      <a:pt x="1474728" y="585898"/>
                      <a:pt x="1489676" y="562711"/>
                    </a:cubicBezTo>
                    <a:cubicBezTo>
                      <a:pt x="1504409" y="539846"/>
                      <a:pt x="1519142" y="516873"/>
                      <a:pt x="1533338" y="493471"/>
                    </a:cubicBezTo>
                    <a:cubicBezTo>
                      <a:pt x="1552265" y="462232"/>
                      <a:pt x="1570332" y="430672"/>
                      <a:pt x="1586248" y="398360"/>
                    </a:cubicBezTo>
                    <a:cubicBezTo>
                      <a:pt x="1587969" y="394817"/>
                      <a:pt x="1592163" y="393314"/>
                      <a:pt x="1595712" y="394925"/>
                    </a:cubicBezTo>
                    <a:cubicBezTo>
                      <a:pt x="1599368" y="396642"/>
                      <a:pt x="1600874" y="400936"/>
                      <a:pt x="1599153" y="404479"/>
                    </a:cubicBezTo>
                    <a:cubicBezTo>
                      <a:pt x="1580441" y="445915"/>
                      <a:pt x="1558610" y="486708"/>
                      <a:pt x="1534951" y="526427"/>
                    </a:cubicBezTo>
                    <a:cubicBezTo>
                      <a:pt x="1525487" y="542207"/>
                      <a:pt x="1515809" y="557773"/>
                      <a:pt x="1505915" y="573231"/>
                    </a:cubicBezTo>
                    <a:cubicBezTo>
                      <a:pt x="1490967" y="596419"/>
                      <a:pt x="1475373" y="619069"/>
                      <a:pt x="1459994" y="641612"/>
                    </a:cubicBezTo>
                    <a:cubicBezTo>
                      <a:pt x="1451929" y="653421"/>
                      <a:pt x="1443648" y="665122"/>
                      <a:pt x="1435260" y="676608"/>
                    </a:cubicBezTo>
                    <a:cubicBezTo>
                      <a:pt x="1426764" y="688202"/>
                      <a:pt x="1418268" y="699581"/>
                      <a:pt x="1409450" y="710960"/>
                    </a:cubicBezTo>
                    <a:lnTo>
                      <a:pt x="1390200" y="734899"/>
                    </a:lnTo>
                    <a:cubicBezTo>
                      <a:pt x="1388802" y="736509"/>
                      <a:pt x="1384608" y="739622"/>
                      <a:pt x="1381920" y="742091"/>
                    </a:cubicBezTo>
                    <a:cubicBezTo>
                      <a:pt x="1381812" y="742950"/>
                      <a:pt x="1381489" y="743809"/>
                      <a:pt x="1380951" y="744560"/>
                    </a:cubicBezTo>
                    <a:cubicBezTo>
                      <a:pt x="1380951" y="744560"/>
                      <a:pt x="1380951" y="744560"/>
                      <a:pt x="1380951" y="744560"/>
                    </a:cubicBezTo>
                    <a:cubicBezTo>
                      <a:pt x="1380629" y="747673"/>
                      <a:pt x="1380307" y="750786"/>
                      <a:pt x="1380091" y="753899"/>
                    </a:cubicBezTo>
                    <a:cubicBezTo>
                      <a:pt x="1380091" y="754221"/>
                      <a:pt x="1380414" y="754543"/>
                      <a:pt x="1380307" y="754865"/>
                    </a:cubicBezTo>
                    <a:cubicBezTo>
                      <a:pt x="1380307" y="755080"/>
                      <a:pt x="1379984" y="754973"/>
                      <a:pt x="1379876" y="755188"/>
                    </a:cubicBezTo>
                    <a:cubicBezTo>
                      <a:pt x="1374607" y="811760"/>
                      <a:pt x="1369660" y="868226"/>
                      <a:pt x="1363530" y="924799"/>
                    </a:cubicBezTo>
                    <a:cubicBezTo>
                      <a:pt x="1359336" y="961941"/>
                      <a:pt x="1355357" y="999084"/>
                      <a:pt x="1351270" y="1036227"/>
                    </a:cubicBezTo>
                    <a:cubicBezTo>
                      <a:pt x="1352991" y="1034724"/>
                      <a:pt x="1355034" y="1033114"/>
                      <a:pt x="1355895" y="1031933"/>
                    </a:cubicBezTo>
                    <a:lnTo>
                      <a:pt x="1380091" y="1002734"/>
                    </a:lnTo>
                    <a:lnTo>
                      <a:pt x="1451714" y="915352"/>
                    </a:lnTo>
                    <a:cubicBezTo>
                      <a:pt x="1473007" y="888944"/>
                      <a:pt x="1498602" y="859745"/>
                      <a:pt x="1525057" y="829044"/>
                    </a:cubicBezTo>
                    <a:cubicBezTo>
                      <a:pt x="1549254" y="801133"/>
                      <a:pt x="1573988" y="772041"/>
                      <a:pt x="1596142" y="742198"/>
                    </a:cubicBezTo>
                    <a:cubicBezTo>
                      <a:pt x="1627329" y="699903"/>
                      <a:pt x="1653569" y="656319"/>
                      <a:pt x="1665076" y="612521"/>
                    </a:cubicBezTo>
                    <a:cubicBezTo>
                      <a:pt x="1665936" y="608656"/>
                      <a:pt x="1669808" y="606402"/>
                      <a:pt x="1673679" y="607368"/>
                    </a:cubicBezTo>
                    <a:cubicBezTo>
                      <a:pt x="1677443" y="608227"/>
                      <a:pt x="1679809" y="612091"/>
                      <a:pt x="1678841" y="615956"/>
                    </a:cubicBezTo>
                    <a:cubicBezTo>
                      <a:pt x="1668087" y="661794"/>
                      <a:pt x="1642385" y="708169"/>
                      <a:pt x="1610768" y="752719"/>
                    </a:cubicBezTo>
                    <a:cubicBezTo>
                      <a:pt x="1588829" y="783528"/>
                      <a:pt x="1564202" y="813478"/>
                      <a:pt x="1539683" y="841711"/>
                    </a:cubicBezTo>
                    <a:cubicBezTo>
                      <a:pt x="1513335" y="872198"/>
                      <a:pt x="1487095" y="900538"/>
                      <a:pt x="1465479" y="926624"/>
                    </a:cubicBezTo>
                    <a:cubicBezTo>
                      <a:pt x="1455801" y="938217"/>
                      <a:pt x="1446122" y="949811"/>
                      <a:pt x="1436228" y="961297"/>
                    </a:cubicBezTo>
                    <a:cubicBezTo>
                      <a:pt x="1421495" y="978366"/>
                      <a:pt x="1406654" y="995434"/>
                      <a:pt x="1391813" y="1012503"/>
                    </a:cubicBezTo>
                    <a:lnTo>
                      <a:pt x="1366971" y="1040950"/>
                    </a:lnTo>
                    <a:cubicBezTo>
                      <a:pt x="1365358" y="1042883"/>
                      <a:pt x="1359766" y="1045674"/>
                      <a:pt x="1356755" y="1048035"/>
                    </a:cubicBezTo>
                    <a:cubicBezTo>
                      <a:pt x="1357077" y="1049216"/>
                      <a:pt x="1357185" y="1050397"/>
                      <a:pt x="1356970" y="1051685"/>
                    </a:cubicBezTo>
                    <a:cubicBezTo>
                      <a:pt x="1356325" y="1055335"/>
                      <a:pt x="1352668" y="1057804"/>
                      <a:pt x="1349012" y="1057053"/>
                    </a:cubicBezTo>
                    <a:cubicBezTo>
                      <a:pt x="1349012" y="1057053"/>
                      <a:pt x="1349012" y="1057053"/>
                      <a:pt x="1348904" y="1057053"/>
                    </a:cubicBezTo>
                    <a:cubicBezTo>
                      <a:pt x="1346861" y="1075624"/>
                      <a:pt x="1344710" y="1094303"/>
                      <a:pt x="1342774" y="1112874"/>
                    </a:cubicBezTo>
                    <a:cubicBezTo>
                      <a:pt x="1340516" y="1134773"/>
                      <a:pt x="1338580" y="1156672"/>
                      <a:pt x="1336537" y="1178464"/>
                    </a:cubicBezTo>
                    <a:cubicBezTo>
                      <a:pt x="1346538" y="1176103"/>
                      <a:pt x="1365681" y="1169769"/>
                      <a:pt x="1368692" y="1168266"/>
                    </a:cubicBezTo>
                    <a:cubicBezTo>
                      <a:pt x="1383102" y="1160322"/>
                      <a:pt x="1397405" y="1152164"/>
                      <a:pt x="1411601" y="1143683"/>
                    </a:cubicBezTo>
                    <a:cubicBezTo>
                      <a:pt x="1425796" y="1135203"/>
                      <a:pt x="1439669" y="1126507"/>
                      <a:pt x="1453327" y="1117383"/>
                    </a:cubicBezTo>
                    <a:cubicBezTo>
                      <a:pt x="1478384" y="1100958"/>
                      <a:pt x="1503334" y="1082816"/>
                      <a:pt x="1527853" y="1063601"/>
                    </a:cubicBezTo>
                    <a:cubicBezTo>
                      <a:pt x="1551835" y="1044815"/>
                      <a:pt x="1575279" y="1024955"/>
                      <a:pt x="1597002" y="1003593"/>
                    </a:cubicBezTo>
                    <a:cubicBezTo>
                      <a:pt x="1626254" y="974716"/>
                      <a:pt x="1652601" y="943477"/>
                      <a:pt x="1673142" y="909233"/>
                    </a:cubicBezTo>
                    <a:cubicBezTo>
                      <a:pt x="1675185" y="905905"/>
                      <a:pt x="1679486" y="904724"/>
                      <a:pt x="1682928" y="906657"/>
                    </a:cubicBezTo>
                    <a:cubicBezTo>
                      <a:pt x="1686369" y="908696"/>
                      <a:pt x="1687445" y="912990"/>
                      <a:pt x="1685509" y="916426"/>
                    </a:cubicBezTo>
                    <a:cubicBezTo>
                      <a:pt x="1660236" y="961190"/>
                      <a:pt x="1626146" y="1001983"/>
                      <a:pt x="1587431" y="1038159"/>
                    </a:cubicBezTo>
                    <a:cubicBezTo>
                      <a:pt x="1572160" y="1052437"/>
                      <a:pt x="1556244" y="1066070"/>
                      <a:pt x="1539790" y="1078844"/>
                    </a:cubicBezTo>
                    <a:cubicBezTo>
                      <a:pt x="1514948" y="1098275"/>
                      <a:pt x="1488923" y="1115987"/>
                      <a:pt x="1463221" y="1132411"/>
                    </a:cubicBezTo>
                    <a:close/>
                    <a:moveTo>
                      <a:pt x="1355249" y="1051578"/>
                    </a:moveTo>
                    <a:cubicBezTo>
                      <a:pt x="1356002" y="1052222"/>
                      <a:pt x="1355787" y="1049860"/>
                      <a:pt x="1355787" y="1049216"/>
                    </a:cubicBezTo>
                    <a:lnTo>
                      <a:pt x="1355787" y="1049001"/>
                    </a:lnTo>
                    <a:cubicBezTo>
                      <a:pt x="1354711" y="1049968"/>
                      <a:pt x="1354282" y="1050934"/>
                      <a:pt x="1355249" y="1051578"/>
                    </a:cubicBezTo>
                    <a:close/>
                    <a:moveTo>
                      <a:pt x="2305377" y="1362031"/>
                    </a:moveTo>
                    <a:cubicBezTo>
                      <a:pt x="2279890" y="1366003"/>
                      <a:pt x="2254295" y="1369760"/>
                      <a:pt x="2228701" y="1373625"/>
                    </a:cubicBezTo>
                    <a:cubicBezTo>
                      <a:pt x="2229346" y="1374161"/>
                      <a:pt x="2229561" y="1374805"/>
                      <a:pt x="2230421" y="1375449"/>
                    </a:cubicBezTo>
                    <a:cubicBezTo>
                      <a:pt x="2236013" y="1379636"/>
                      <a:pt x="2244186" y="1383286"/>
                      <a:pt x="2253435" y="1386828"/>
                    </a:cubicBezTo>
                    <a:cubicBezTo>
                      <a:pt x="2271072" y="1393591"/>
                      <a:pt x="2292580" y="1399173"/>
                      <a:pt x="2309357" y="1403145"/>
                    </a:cubicBezTo>
                    <a:cubicBezTo>
                      <a:pt x="2338715" y="1410338"/>
                      <a:pt x="2370763" y="1418818"/>
                      <a:pt x="2403563" y="1427299"/>
                    </a:cubicBezTo>
                    <a:cubicBezTo>
                      <a:pt x="2424211" y="1432559"/>
                      <a:pt x="2445181" y="1437926"/>
                      <a:pt x="2466152" y="1442328"/>
                    </a:cubicBezTo>
                    <a:cubicBezTo>
                      <a:pt x="2502178" y="1450057"/>
                      <a:pt x="2537990" y="1455639"/>
                      <a:pt x="2571435" y="1455317"/>
                    </a:cubicBezTo>
                    <a:cubicBezTo>
                      <a:pt x="2575306" y="1455209"/>
                      <a:pt x="2578640" y="1458215"/>
                      <a:pt x="2578748" y="1462187"/>
                    </a:cubicBezTo>
                    <a:cubicBezTo>
                      <a:pt x="2578855" y="1466159"/>
                      <a:pt x="2575736" y="1469380"/>
                      <a:pt x="2571757" y="1469487"/>
                    </a:cubicBezTo>
                    <a:cubicBezTo>
                      <a:pt x="2537237" y="1471204"/>
                      <a:pt x="2500027" y="1467233"/>
                      <a:pt x="2462496" y="1460255"/>
                    </a:cubicBezTo>
                    <a:cubicBezTo>
                      <a:pt x="2441202" y="1456283"/>
                      <a:pt x="2419801" y="1451345"/>
                      <a:pt x="2398723" y="1445978"/>
                    </a:cubicBezTo>
                    <a:cubicBezTo>
                      <a:pt x="2365923" y="1437497"/>
                      <a:pt x="2334199" y="1427728"/>
                      <a:pt x="2305055" y="1419999"/>
                    </a:cubicBezTo>
                    <a:cubicBezTo>
                      <a:pt x="2284622" y="1414310"/>
                      <a:pt x="2257521" y="1406151"/>
                      <a:pt x="2238379" y="1396705"/>
                    </a:cubicBezTo>
                    <a:cubicBezTo>
                      <a:pt x="2225367" y="1390371"/>
                      <a:pt x="2216656" y="1383071"/>
                      <a:pt x="2213322" y="1375986"/>
                    </a:cubicBezTo>
                    <a:cubicBezTo>
                      <a:pt x="2177618" y="1381461"/>
                      <a:pt x="2141914" y="1387043"/>
                      <a:pt x="2106211" y="1392196"/>
                    </a:cubicBezTo>
                    <a:cubicBezTo>
                      <a:pt x="2077927" y="1396275"/>
                      <a:pt x="2049537" y="1400140"/>
                      <a:pt x="2021253" y="1404111"/>
                    </a:cubicBezTo>
                    <a:cubicBezTo>
                      <a:pt x="2024049" y="1405614"/>
                      <a:pt x="2026200" y="1406795"/>
                      <a:pt x="2026630" y="1407010"/>
                    </a:cubicBezTo>
                    <a:lnTo>
                      <a:pt x="2098145" y="1446729"/>
                    </a:lnTo>
                    <a:cubicBezTo>
                      <a:pt x="2138473" y="1468736"/>
                      <a:pt x="2178156" y="1488488"/>
                      <a:pt x="2218699" y="1505878"/>
                    </a:cubicBezTo>
                    <a:cubicBezTo>
                      <a:pt x="2259135" y="1523269"/>
                      <a:pt x="2300431" y="1538405"/>
                      <a:pt x="2345060" y="1549355"/>
                    </a:cubicBezTo>
                    <a:cubicBezTo>
                      <a:pt x="2360331" y="1553112"/>
                      <a:pt x="2378613" y="1560519"/>
                      <a:pt x="2396680" y="1564813"/>
                    </a:cubicBezTo>
                    <a:cubicBezTo>
                      <a:pt x="2408080" y="1567497"/>
                      <a:pt x="2419264" y="1569107"/>
                      <a:pt x="2429373" y="1567282"/>
                    </a:cubicBezTo>
                    <a:cubicBezTo>
                      <a:pt x="2433244" y="1566530"/>
                      <a:pt x="2437008" y="1568999"/>
                      <a:pt x="2437761" y="1572864"/>
                    </a:cubicBezTo>
                    <a:cubicBezTo>
                      <a:pt x="2438513" y="1576728"/>
                      <a:pt x="2435933" y="1580486"/>
                      <a:pt x="2432061" y="1581237"/>
                    </a:cubicBezTo>
                    <a:cubicBezTo>
                      <a:pt x="2422920" y="1583169"/>
                      <a:pt x="2412919" y="1582955"/>
                      <a:pt x="2402703" y="1581452"/>
                    </a:cubicBezTo>
                    <a:cubicBezTo>
                      <a:pt x="2381517" y="1578446"/>
                      <a:pt x="2359148" y="1569858"/>
                      <a:pt x="2341189" y="1565886"/>
                    </a:cubicBezTo>
                    <a:cubicBezTo>
                      <a:pt x="2295269" y="1555366"/>
                      <a:pt x="2252467" y="1541411"/>
                      <a:pt x="2211064" y="1523698"/>
                    </a:cubicBezTo>
                    <a:cubicBezTo>
                      <a:pt x="2169875" y="1505986"/>
                      <a:pt x="2130193" y="1484731"/>
                      <a:pt x="2089757" y="1461758"/>
                    </a:cubicBezTo>
                    <a:lnTo>
                      <a:pt x="2019102" y="1419999"/>
                    </a:lnTo>
                    <a:cubicBezTo>
                      <a:pt x="2018027" y="1419462"/>
                      <a:pt x="2007273" y="1413129"/>
                      <a:pt x="1997594" y="1407439"/>
                    </a:cubicBezTo>
                    <a:cubicBezTo>
                      <a:pt x="1934144" y="1416349"/>
                      <a:pt x="1870588" y="1425366"/>
                      <a:pt x="1807031" y="1434276"/>
                    </a:cubicBezTo>
                    <a:cubicBezTo>
                      <a:pt x="1802299" y="1434921"/>
                      <a:pt x="1797674" y="1435672"/>
                      <a:pt x="1792943" y="1436316"/>
                    </a:cubicBezTo>
                    <a:lnTo>
                      <a:pt x="1822194" y="1457034"/>
                    </a:lnTo>
                    <a:cubicBezTo>
                      <a:pt x="1834776" y="1465515"/>
                      <a:pt x="1847681" y="1473351"/>
                      <a:pt x="1860909" y="1480866"/>
                    </a:cubicBezTo>
                    <a:cubicBezTo>
                      <a:pt x="1880589" y="1492138"/>
                      <a:pt x="1900914" y="1502658"/>
                      <a:pt x="1921347" y="1512749"/>
                    </a:cubicBezTo>
                    <a:cubicBezTo>
                      <a:pt x="1950706" y="1527563"/>
                      <a:pt x="1980172" y="1541840"/>
                      <a:pt x="2009638" y="1555903"/>
                    </a:cubicBezTo>
                    <a:cubicBezTo>
                      <a:pt x="2039213" y="1569965"/>
                      <a:pt x="2068786" y="1583492"/>
                      <a:pt x="2099006" y="1595944"/>
                    </a:cubicBezTo>
                    <a:cubicBezTo>
                      <a:pt x="2139011" y="1612261"/>
                      <a:pt x="2179769" y="1626646"/>
                      <a:pt x="2222355" y="1637595"/>
                    </a:cubicBezTo>
                    <a:cubicBezTo>
                      <a:pt x="2226227" y="1638454"/>
                      <a:pt x="2228593" y="1642319"/>
                      <a:pt x="2227625" y="1646183"/>
                    </a:cubicBezTo>
                    <a:cubicBezTo>
                      <a:pt x="2226765" y="1649940"/>
                      <a:pt x="2222893" y="1652302"/>
                      <a:pt x="2219022" y="1651443"/>
                    </a:cubicBezTo>
                    <a:cubicBezTo>
                      <a:pt x="2175467" y="1641567"/>
                      <a:pt x="2133419" y="1628256"/>
                      <a:pt x="2092445" y="1612476"/>
                    </a:cubicBezTo>
                    <a:cubicBezTo>
                      <a:pt x="2061581" y="1600667"/>
                      <a:pt x="2031254" y="1587463"/>
                      <a:pt x="2001358" y="1573293"/>
                    </a:cubicBezTo>
                    <a:cubicBezTo>
                      <a:pt x="1971676" y="1559231"/>
                      <a:pt x="1942425" y="1544094"/>
                      <a:pt x="1913066" y="1528958"/>
                    </a:cubicBezTo>
                    <a:cubicBezTo>
                      <a:pt x="1895967" y="1520048"/>
                      <a:pt x="1878976" y="1510924"/>
                      <a:pt x="1862307" y="1501155"/>
                    </a:cubicBezTo>
                    <a:cubicBezTo>
                      <a:pt x="1845638" y="1491279"/>
                      <a:pt x="1829292" y="1480866"/>
                      <a:pt x="1813483" y="1469702"/>
                    </a:cubicBezTo>
                    <a:lnTo>
                      <a:pt x="1781866" y="1445763"/>
                    </a:lnTo>
                    <a:cubicBezTo>
                      <a:pt x="1779607" y="1444153"/>
                      <a:pt x="1774230" y="1442972"/>
                      <a:pt x="1771112" y="1441791"/>
                    </a:cubicBezTo>
                    <a:cubicBezTo>
                      <a:pt x="1769606" y="1441254"/>
                      <a:pt x="1769283" y="1440503"/>
                      <a:pt x="1768208" y="1439859"/>
                    </a:cubicBezTo>
                    <a:cubicBezTo>
                      <a:pt x="1738419" y="1444045"/>
                      <a:pt x="1708523" y="1448232"/>
                      <a:pt x="1678841" y="1452633"/>
                    </a:cubicBezTo>
                    <a:cubicBezTo>
                      <a:pt x="1637008" y="1458752"/>
                      <a:pt x="1595067" y="1465193"/>
                      <a:pt x="1553340" y="1471849"/>
                    </a:cubicBezTo>
                    <a:cubicBezTo>
                      <a:pt x="1558933" y="1476035"/>
                      <a:pt x="1564525" y="1480222"/>
                      <a:pt x="1570332" y="1484194"/>
                    </a:cubicBezTo>
                    <a:cubicBezTo>
                      <a:pt x="1576354" y="1488488"/>
                      <a:pt x="1582592" y="1492567"/>
                      <a:pt x="1588829" y="1496539"/>
                    </a:cubicBezTo>
                    <a:cubicBezTo>
                      <a:pt x="1606466" y="1507703"/>
                      <a:pt x="1624103" y="1518867"/>
                      <a:pt x="1641847" y="1530032"/>
                    </a:cubicBezTo>
                    <a:cubicBezTo>
                      <a:pt x="1659484" y="1541089"/>
                      <a:pt x="1677228" y="1552038"/>
                      <a:pt x="1695188" y="1562773"/>
                    </a:cubicBezTo>
                    <a:cubicBezTo>
                      <a:pt x="1726482" y="1581774"/>
                      <a:pt x="1759820" y="1601204"/>
                      <a:pt x="1794126" y="1620205"/>
                    </a:cubicBezTo>
                    <a:cubicBezTo>
                      <a:pt x="1827141" y="1638347"/>
                      <a:pt x="1861231" y="1655952"/>
                      <a:pt x="1895967" y="1671196"/>
                    </a:cubicBezTo>
                    <a:cubicBezTo>
                      <a:pt x="1943070" y="1692021"/>
                      <a:pt x="1991249" y="1708768"/>
                      <a:pt x="2039642" y="1717248"/>
                    </a:cubicBezTo>
                    <a:cubicBezTo>
                      <a:pt x="2043514" y="1717892"/>
                      <a:pt x="2046095" y="1721542"/>
                      <a:pt x="2045450" y="1725407"/>
                    </a:cubicBezTo>
                    <a:cubicBezTo>
                      <a:pt x="2044804" y="1729379"/>
                      <a:pt x="2041148" y="1731955"/>
                      <a:pt x="2037277" y="1731311"/>
                    </a:cubicBezTo>
                    <a:cubicBezTo>
                      <a:pt x="1987593" y="1723796"/>
                      <a:pt x="1937586" y="1708124"/>
                      <a:pt x="1888869" y="1687727"/>
                    </a:cubicBezTo>
                    <a:cubicBezTo>
                      <a:pt x="1853273" y="1672806"/>
                      <a:pt x="1818322" y="1655523"/>
                      <a:pt x="1784769" y="1637058"/>
                    </a:cubicBezTo>
                    <a:cubicBezTo>
                      <a:pt x="1750141" y="1618058"/>
                      <a:pt x="1717018" y="1597662"/>
                      <a:pt x="1685724" y="1578124"/>
                    </a:cubicBezTo>
                    <a:cubicBezTo>
                      <a:pt x="1671421" y="1569214"/>
                      <a:pt x="1657333" y="1560197"/>
                      <a:pt x="1643245" y="1551072"/>
                    </a:cubicBezTo>
                    <a:cubicBezTo>
                      <a:pt x="1622167" y="1537332"/>
                      <a:pt x="1601304" y="1523376"/>
                      <a:pt x="1580333" y="1509421"/>
                    </a:cubicBezTo>
                    <a:cubicBezTo>
                      <a:pt x="1573988" y="1505127"/>
                      <a:pt x="1567751" y="1500833"/>
                      <a:pt x="1561621" y="1496324"/>
                    </a:cubicBezTo>
                    <a:cubicBezTo>
                      <a:pt x="1555599" y="1491816"/>
                      <a:pt x="1549576" y="1487199"/>
                      <a:pt x="1543554" y="1482476"/>
                    </a:cubicBezTo>
                    <a:cubicBezTo>
                      <a:pt x="1543554" y="1482476"/>
                      <a:pt x="1543339" y="1482261"/>
                      <a:pt x="1543339" y="1482261"/>
                    </a:cubicBezTo>
                    <a:cubicBezTo>
                      <a:pt x="1540973" y="1484194"/>
                      <a:pt x="1537854" y="1485589"/>
                      <a:pt x="1535059" y="1483764"/>
                    </a:cubicBezTo>
                    <a:cubicBezTo>
                      <a:pt x="1532693" y="1482154"/>
                      <a:pt x="1533230" y="1479148"/>
                      <a:pt x="1533660" y="1476465"/>
                    </a:cubicBezTo>
                    <a:cubicBezTo>
                      <a:pt x="1518605" y="1480329"/>
                      <a:pt x="1497742" y="1485911"/>
                      <a:pt x="1482686" y="1488380"/>
                    </a:cubicBezTo>
                    <a:cubicBezTo>
                      <a:pt x="1476233" y="1489454"/>
                      <a:pt x="1470749" y="1489991"/>
                      <a:pt x="1467092" y="1489669"/>
                    </a:cubicBezTo>
                    <a:cubicBezTo>
                      <a:pt x="1464081" y="1489454"/>
                      <a:pt x="1461930" y="1488595"/>
                      <a:pt x="1460532" y="1487736"/>
                    </a:cubicBezTo>
                    <a:cubicBezTo>
                      <a:pt x="1457306" y="1485589"/>
                      <a:pt x="1456446" y="1481403"/>
                      <a:pt x="1458489" y="1478289"/>
                    </a:cubicBezTo>
                    <a:cubicBezTo>
                      <a:pt x="1460425" y="1475284"/>
                      <a:pt x="1464296" y="1474318"/>
                      <a:pt x="1467307" y="1475928"/>
                    </a:cubicBezTo>
                    <a:cubicBezTo>
                      <a:pt x="1466877" y="1477216"/>
                      <a:pt x="1470856" y="1476035"/>
                      <a:pt x="1473867" y="1475713"/>
                    </a:cubicBezTo>
                    <a:cubicBezTo>
                      <a:pt x="1480105" y="1474962"/>
                      <a:pt x="1488385" y="1473244"/>
                      <a:pt x="1497096" y="1471097"/>
                    </a:cubicBezTo>
                    <a:cubicBezTo>
                      <a:pt x="1506237" y="1468950"/>
                      <a:pt x="1515594" y="1466481"/>
                      <a:pt x="1524089" y="1464119"/>
                    </a:cubicBezTo>
                    <a:cubicBezTo>
                      <a:pt x="1523982" y="1462724"/>
                      <a:pt x="1524412" y="1461651"/>
                      <a:pt x="1524520" y="1461436"/>
                    </a:cubicBezTo>
                    <a:cubicBezTo>
                      <a:pt x="1525272" y="1459181"/>
                      <a:pt x="1527638" y="1455639"/>
                      <a:pt x="1533123" y="1457356"/>
                    </a:cubicBezTo>
                    <a:cubicBezTo>
                      <a:pt x="1533553" y="1457464"/>
                      <a:pt x="1534413" y="1457786"/>
                      <a:pt x="1535488" y="1458537"/>
                    </a:cubicBezTo>
                    <a:cubicBezTo>
                      <a:pt x="1535919" y="1458859"/>
                      <a:pt x="1537102" y="1459718"/>
                      <a:pt x="1537962" y="1460362"/>
                    </a:cubicBezTo>
                    <a:cubicBezTo>
                      <a:pt x="1540113" y="1459826"/>
                      <a:pt x="1541726" y="1459396"/>
                      <a:pt x="1543339" y="1458967"/>
                    </a:cubicBezTo>
                    <a:cubicBezTo>
                      <a:pt x="1563234" y="1429016"/>
                      <a:pt x="1582914" y="1399388"/>
                      <a:pt x="1603455" y="1371048"/>
                    </a:cubicBezTo>
                    <a:cubicBezTo>
                      <a:pt x="1619801" y="1348505"/>
                      <a:pt x="1636578" y="1326391"/>
                      <a:pt x="1654322" y="1304921"/>
                    </a:cubicBezTo>
                    <a:cubicBezTo>
                      <a:pt x="1668947" y="1287101"/>
                      <a:pt x="1684218" y="1269711"/>
                      <a:pt x="1700242" y="1252642"/>
                    </a:cubicBezTo>
                    <a:cubicBezTo>
                      <a:pt x="1715943" y="1236003"/>
                      <a:pt x="1732504" y="1219793"/>
                      <a:pt x="1749818" y="1203691"/>
                    </a:cubicBezTo>
                    <a:cubicBezTo>
                      <a:pt x="1761218" y="1193278"/>
                      <a:pt x="1772617" y="1182973"/>
                      <a:pt x="1784124" y="1172667"/>
                    </a:cubicBezTo>
                    <a:cubicBezTo>
                      <a:pt x="1801331" y="1157424"/>
                      <a:pt x="1818860" y="1142288"/>
                      <a:pt x="1836389" y="1127366"/>
                    </a:cubicBezTo>
                    <a:lnTo>
                      <a:pt x="1865103" y="1103642"/>
                    </a:lnTo>
                    <a:cubicBezTo>
                      <a:pt x="1867254" y="1102032"/>
                      <a:pt x="1871018" y="1098060"/>
                      <a:pt x="1873706" y="1095698"/>
                    </a:cubicBezTo>
                    <a:cubicBezTo>
                      <a:pt x="1875535" y="1093981"/>
                      <a:pt x="1877255" y="1092907"/>
                      <a:pt x="1878223" y="1092585"/>
                    </a:cubicBezTo>
                    <a:cubicBezTo>
                      <a:pt x="1881449" y="1091404"/>
                      <a:pt x="1883815" y="1092263"/>
                      <a:pt x="1885321" y="1093444"/>
                    </a:cubicBezTo>
                    <a:cubicBezTo>
                      <a:pt x="1886611" y="1094410"/>
                      <a:pt x="1889300" y="1096879"/>
                      <a:pt x="1887794" y="1101924"/>
                    </a:cubicBezTo>
                    <a:cubicBezTo>
                      <a:pt x="1887041" y="1104715"/>
                      <a:pt x="1884676" y="1106540"/>
                      <a:pt x="1881879" y="1106862"/>
                    </a:cubicBezTo>
                    <a:cubicBezTo>
                      <a:pt x="1879299" y="1109439"/>
                      <a:pt x="1875965" y="1113089"/>
                      <a:pt x="1874029" y="1114699"/>
                    </a:cubicBezTo>
                    <a:lnTo>
                      <a:pt x="1846498" y="1138745"/>
                    </a:lnTo>
                    <a:cubicBezTo>
                      <a:pt x="1832195" y="1151627"/>
                      <a:pt x="1818107" y="1164509"/>
                      <a:pt x="1804019" y="1177498"/>
                    </a:cubicBezTo>
                    <a:cubicBezTo>
                      <a:pt x="1789932" y="1190487"/>
                      <a:pt x="1776059" y="1203584"/>
                      <a:pt x="1762186" y="1216788"/>
                    </a:cubicBezTo>
                    <a:cubicBezTo>
                      <a:pt x="1736806" y="1241049"/>
                      <a:pt x="1713577" y="1265954"/>
                      <a:pt x="1691316" y="1291180"/>
                    </a:cubicBezTo>
                    <a:cubicBezTo>
                      <a:pt x="1676153" y="1308464"/>
                      <a:pt x="1661527" y="1325854"/>
                      <a:pt x="1647224" y="1343674"/>
                    </a:cubicBezTo>
                    <a:cubicBezTo>
                      <a:pt x="1618510" y="1379314"/>
                      <a:pt x="1591733" y="1416886"/>
                      <a:pt x="1564848" y="1455102"/>
                    </a:cubicBezTo>
                    <a:cubicBezTo>
                      <a:pt x="1601949" y="1448769"/>
                      <a:pt x="1639158" y="1442650"/>
                      <a:pt x="1676368" y="1436746"/>
                    </a:cubicBezTo>
                    <a:cubicBezTo>
                      <a:pt x="1714545" y="1430841"/>
                      <a:pt x="1752722" y="1424937"/>
                      <a:pt x="1790899" y="1419248"/>
                    </a:cubicBezTo>
                    <a:cubicBezTo>
                      <a:pt x="1790254" y="1417101"/>
                      <a:pt x="1788641" y="1415061"/>
                      <a:pt x="1790146" y="1413129"/>
                    </a:cubicBezTo>
                    <a:cubicBezTo>
                      <a:pt x="1823162" y="1369653"/>
                      <a:pt x="1858650" y="1328216"/>
                      <a:pt x="1896505" y="1288926"/>
                    </a:cubicBezTo>
                    <a:cubicBezTo>
                      <a:pt x="1911561" y="1273146"/>
                      <a:pt x="1927047" y="1257795"/>
                      <a:pt x="1942855" y="1242766"/>
                    </a:cubicBezTo>
                    <a:cubicBezTo>
                      <a:pt x="1966514" y="1220330"/>
                      <a:pt x="1991141" y="1198753"/>
                      <a:pt x="2015984" y="1177498"/>
                    </a:cubicBezTo>
                    <a:cubicBezTo>
                      <a:pt x="2029103" y="1166441"/>
                      <a:pt x="2042439" y="1155599"/>
                      <a:pt x="2056096" y="1145079"/>
                    </a:cubicBezTo>
                    <a:cubicBezTo>
                      <a:pt x="2069647" y="1134558"/>
                      <a:pt x="2083519" y="1124360"/>
                      <a:pt x="2097715" y="1114592"/>
                    </a:cubicBezTo>
                    <a:cubicBezTo>
                      <a:pt x="2102984" y="1110834"/>
                      <a:pt x="2108361" y="1107077"/>
                      <a:pt x="2113846" y="1103535"/>
                    </a:cubicBezTo>
                    <a:cubicBezTo>
                      <a:pt x="2119331" y="1099885"/>
                      <a:pt x="2124815" y="1096235"/>
                      <a:pt x="2130408" y="1092800"/>
                    </a:cubicBezTo>
                    <a:cubicBezTo>
                      <a:pt x="2131591" y="1092048"/>
                      <a:pt x="2139011" y="1089687"/>
                      <a:pt x="2142452" y="1087432"/>
                    </a:cubicBezTo>
                    <a:cubicBezTo>
                      <a:pt x="2142560" y="1086896"/>
                      <a:pt x="2142667" y="1086251"/>
                      <a:pt x="2142883" y="1085822"/>
                    </a:cubicBezTo>
                    <a:cubicBezTo>
                      <a:pt x="2142775" y="1086359"/>
                      <a:pt x="2142667" y="1086896"/>
                      <a:pt x="2142667" y="1087110"/>
                    </a:cubicBezTo>
                    <a:cubicBezTo>
                      <a:pt x="2142560" y="1087218"/>
                      <a:pt x="2142667" y="1087218"/>
                      <a:pt x="2142560" y="1087325"/>
                    </a:cubicBezTo>
                    <a:lnTo>
                      <a:pt x="2142667" y="1087110"/>
                    </a:lnTo>
                    <a:cubicBezTo>
                      <a:pt x="2142667" y="1087110"/>
                      <a:pt x="2142667" y="1087110"/>
                      <a:pt x="2142667" y="1087110"/>
                    </a:cubicBezTo>
                    <a:cubicBezTo>
                      <a:pt x="2143743" y="1086251"/>
                      <a:pt x="2144388" y="1085393"/>
                      <a:pt x="2143850" y="1084641"/>
                    </a:cubicBezTo>
                    <a:cubicBezTo>
                      <a:pt x="2143743" y="1084534"/>
                      <a:pt x="2143635" y="1084534"/>
                      <a:pt x="2143527" y="1084534"/>
                    </a:cubicBezTo>
                    <a:cubicBezTo>
                      <a:pt x="2143743" y="1084212"/>
                      <a:pt x="2143850" y="1083997"/>
                      <a:pt x="2144065" y="1083782"/>
                    </a:cubicBezTo>
                    <a:cubicBezTo>
                      <a:pt x="2146539" y="1080991"/>
                      <a:pt x="2150948" y="1080669"/>
                      <a:pt x="2153744" y="1083138"/>
                    </a:cubicBezTo>
                    <a:cubicBezTo>
                      <a:pt x="2155895" y="1084963"/>
                      <a:pt x="2158261" y="1090009"/>
                      <a:pt x="2152991" y="1094839"/>
                    </a:cubicBezTo>
                    <a:cubicBezTo>
                      <a:pt x="2149873" y="1097845"/>
                      <a:pt x="2139979" y="1103535"/>
                      <a:pt x="2138150" y="1104715"/>
                    </a:cubicBezTo>
                    <a:lnTo>
                      <a:pt x="2106641" y="1127044"/>
                    </a:lnTo>
                    <a:cubicBezTo>
                      <a:pt x="2093091" y="1137135"/>
                      <a:pt x="2079756" y="1147548"/>
                      <a:pt x="2066528" y="1158283"/>
                    </a:cubicBezTo>
                    <a:cubicBezTo>
                      <a:pt x="2053408" y="1168910"/>
                      <a:pt x="2040503" y="1179860"/>
                      <a:pt x="2027813" y="1191131"/>
                    </a:cubicBezTo>
                    <a:cubicBezTo>
                      <a:pt x="2003401" y="1212494"/>
                      <a:pt x="1979635" y="1234500"/>
                      <a:pt x="1956191" y="1256721"/>
                    </a:cubicBezTo>
                    <a:cubicBezTo>
                      <a:pt x="1940490" y="1271643"/>
                      <a:pt x="1925004" y="1286672"/>
                      <a:pt x="1909840" y="1301915"/>
                    </a:cubicBezTo>
                    <a:cubicBezTo>
                      <a:pt x="1873168" y="1338629"/>
                      <a:pt x="1838433" y="1376845"/>
                      <a:pt x="1805740" y="1416993"/>
                    </a:cubicBezTo>
                    <a:cubicBezTo>
                      <a:pt x="1863598" y="1408620"/>
                      <a:pt x="1921455" y="1399925"/>
                      <a:pt x="1979312" y="1391337"/>
                    </a:cubicBezTo>
                    <a:cubicBezTo>
                      <a:pt x="1979527" y="1390156"/>
                      <a:pt x="1979849" y="1388868"/>
                      <a:pt x="1979957" y="1388761"/>
                    </a:cubicBezTo>
                    <a:cubicBezTo>
                      <a:pt x="1982000" y="1385540"/>
                      <a:pt x="1986195" y="1384681"/>
                      <a:pt x="1989421" y="1386721"/>
                    </a:cubicBezTo>
                    <a:lnTo>
                      <a:pt x="1989636" y="1386828"/>
                    </a:lnTo>
                    <a:cubicBezTo>
                      <a:pt x="1991034" y="1384681"/>
                      <a:pt x="1991572" y="1385862"/>
                      <a:pt x="1991679" y="1388116"/>
                    </a:cubicBezTo>
                    <a:lnTo>
                      <a:pt x="1990604" y="1387687"/>
                    </a:lnTo>
                    <a:cubicBezTo>
                      <a:pt x="1991034" y="1388116"/>
                      <a:pt x="1991464" y="1388761"/>
                      <a:pt x="1991787" y="1389405"/>
                    </a:cubicBezTo>
                    <a:lnTo>
                      <a:pt x="1991679" y="1388116"/>
                    </a:lnTo>
                    <a:cubicBezTo>
                      <a:pt x="1992109" y="1388331"/>
                      <a:pt x="1992432" y="1388438"/>
                      <a:pt x="1992755" y="1388653"/>
                    </a:cubicBezTo>
                    <a:cubicBezTo>
                      <a:pt x="1992970" y="1388761"/>
                      <a:pt x="1993400" y="1389083"/>
                      <a:pt x="1993722" y="1389190"/>
                    </a:cubicBezTo>
                    <a:cubicBezTo>
                      <a:pt x="2050181" y="1380817"/>
                      <a:pt x="2106641" y="1372658"/>
                      <a:pt x="2162993" y="1364178"/>
                    </a:cubicBezTo>
                    <a:cubicBezTo>
                      <a:pt x="2179447" y="1361709"/>
                      <a:pt x="2195793" y="1359132"/>
                      <a:pt x="2212247" y="1356663"/>
                    </a:cubicBezTo>
                    <a:cubicBezTo>
                      <a:pt x="2212677" y="1355805"/>
                      <a:pt x="2211709" y="1354624"/>
                      <a:pt x="2212569" y="1353980"/>
                    </a:cubicBezTo>
                    <a:cubicBezTo>
                      <a:pt x="2246015" y="1327464"/>
                      <a:pt x="2281826" y="1302559"/>
                      <a:pt x="2318820" y="1279479"/>
                    </a:cubicBezTo>
                    <a:cubicBezTo>
                      <a:pt x="2333553" y="1270247"/>
                      <a:pt x="2348394" y="1261445"/>
                      <a:pt x="2363450" y="1252964"/>
                    </a:cubicBezTo>
                    <a:cubicBezTo>
                      <a:pt x="2386141" y="1240082"/>
                      <a:pt x="2409262" y="1228059"/>
                      <a:pt x="2431954" y="1216358"/>
                    </a:cubicBezTo>
                    <a:cubicBezTo>
                      <a:pt x="2444106" y="1210132"/>
                      <a:pt x="2456258" y="1204121"/>
                      <a:pt x="2468518" y="1198324"/>
                    </a:cubicBezTo>
                    <a:cubicBezTo>
                      <a:pt x="2480885" y="1192419"/>
                      <a:pt x="2493252" y="1186837"/>
                      <a:pt x="2505835" y="1181577"/>
                    </a:cubicBezTo>
                    <a:lnTo>
                      <a:pt x="2533043" y="1170306"/>
                    </a:lnTo>
                    <a:cubicBezTo>
                      <a:pt x="2534871" y="1169554"/>
                      <a:pt x="2539710" y="1168803"/>
                      <a:pt x="2542936" y="1167944"/>
                    </a:cubicBezTo>
                    <a:cubicBezTo>
                      <a:pt x="2543582" y="1167085"/>
                      <a:pt x="2544442" y="1166334"/>
                      <a:pt x="2545410" y="1165904"/>
                    </a:cubicBezTo>
                    <a:cubicBezTo>
                      <a:pt x="2544980" y="1166334"/>
                      <a:pt x="2544549" y="1167193"/>
                      <a:pt x="2544334" y="1167300"/>
                    </a:cubicBezTo>
                    <a:cubicBezTo>
                      <a:pt x="2544227" y="1167407"/>
                      <a:pt x="2544227" y="1167515"/>
                      <a:pt x="2544119" y="1167622"/>
                    </a:cubicBezTo>
                    <a:cubicBezTo>
                      <a:pt x="2545625" y="1167193"/>
                      <a:pt x="2546485" y="1166656"/>
                      <a:pt x="2546270" y="1165904"/>
                    </a:cubicBezTo>
                    <a:cubicBezTo>
                      <a:pt x="2546163" y="1165797"/>
                      <a:pt x="2546055" y="1165690"/>
                      <a:pt x="2545947" y="1165690"/>
                    </a:cubicBezTo>
                    <a:cubicBezTo>
                      <a:pt x="2546485" y="1165475"/>
                      <a:pt x="2546916" y="1165368"/>
                      <a:pt x="2547453" y="1165260"/>
                    </a:cubicBezTo>
                    <a:cubicBezTo>
                      <a:pt x="2551540" y="1164616"/>
                      <a:pt x="2553475" y="1166441"/>
                      <a:pt x="2553798" y="1166763"/>
                    </a:cubicBezTo>
                    <a:cubicBezTo>
                      <a:pt x="2555304" y="1167837"/>
                      <a:pt x="2555841" y="1169340"/>
                      <a:pt x="2556164" y="1170842"/>
                    </a:cubicBezTo>
                    <a:cubicBezTo>
                      <a:pt x="2556486" y="1172345"/>
                      <a:pt x="2556379" y="1174492"/>
                      <a:pt x="2554443" y="1176639"/>
                    </a:cubicBezTo>
                    <a:cubicBezTo>
                      <a:pt x="2554121" y="1177069"/>
                      <a:pt x="2553260" y="1177820"/>
                      <a:pt x="2551540" y="1178571"/>
                    </a:cubicBezTo>
                    <a:cubicBezTo>
                      <a:pt x="2549496" y="1179538"/>
                      <a:pt x="2541646" y="1182007"/>
                      <a:pt x="2538635" y="1183402"/>
                    </a:cubicBezTo>
                    <a:lnTo>
                      <a:pt x="2512072" y="1195640"/>
                    </a:lnTo>
                    <a:cubicBezTo>
                      <a:pt x="2502393" y="1200149"/>
                      <a:pt x="2492715" y="1204872"/>
                      <a:pt x="2483143" y="1209703"/>
                    </a:cubicBezTo>
                    <a:cubicBezTo>
                      <a:pt x="2468733" y="1217002"/>
                      <a:pt x="2454537" y="1224517"/>
                      <a:pt x="2440342" y="1232246"/>
                    </a:cubicBezTo>
                    <a:cubicBezTo>
                      <a:pt x="2417973" y="1244269"/>
                      <a:pt x="2395497" y="1256936"/>
                      <a:pt x="2373021" y="1269711"/>
                    </a:cubicBezTo>
                    <a:cubicBezTo>
                      <a:pt x="2350760" y="1282378"/>
                      <a:pt x="2328391" y="1295152"/>
                      <a:pt x="2306560" y="1308571"/>
                    </a:cubicBezTo>
                    <a:cubicBezTo>
                      <a:pt x="2283869" y="1322526"/>
                      <a:pt x="2262253" y="1337340"/>
                      <a:pt x="2240745" y="1352369"/>
                    </a:cubicBezTo>
                    <a:cubicBezTo>
                      <a:pt x="2294408" y="1344318"/>
                      <a:pt x="2348179" y="1336267"/>
                      <a:pt x="2401734" y="1327787"/>
                    </a:cubicBezTo>
                    <a:cubicBezTo>
                      <a:pt x="2534226" y="1306961"/>
                      <a:pt x="2666502" y="1284847"/>
                      <a:pt x="2798347" y="1259835"/>
                    </a:cubicBezTo>
                    <a:cubicBezTo>
                      <a:pt x="2802218" y="1259083"/>
                      <a:pt x="2805983" y="1261552"/>
                      <a:pt x="2806736" y="1265417"/>
                    </a:cubicBezTo>
                    <a:cubicBezTo>
                      <a:pt x="2807488" y="1269281"/>
                      <a:pt x="2805015" y="1273039"/>
                      <a:pt x="2801143" y="1273790"/>
                    </a:cubicBezTo>
                    <a:cubicBezTo>
                      <a:pt x="2636390" y="1306746"/>
                      <a:pt x="2471099" y="1335730"/>
                      <a:pt x="2305377" y="1362031"/>
                    </a:cubicBezTo>
                    <a:close/>
                    <a:moveTo>
                      <a:pt x="1883385" y="1105574"/>
                    </a:moveTo>
                    <a:cubicBezTo>
                      <a:pt x="1883923" y="1105467"/>
                      <a:pt x="1884353" y="1105360"/>
                      <a:pt x="1884138" y="1104930"/>
                    </a:cubicBezTo>
                    <a:cubicBezTo>
                      <a:pt x="1884030" y="1104930"/>
                      <a:pt x="1883923" y="1105145"/>
                      <a:pt x="1883815" y="1105145"/>
                    </a:cubicBezTo>
                    <a:lnTo>
                      <a:pt x="1883385" y="1105574"/>
                    </a:lnTo>
                    <a:close/>
                    <a:moveTo>
                      <a:pt x="2092015" y="1299446"/>
                    </a:moveTo>
                    <a:cubicBezTo>
                      <a:pt x="2064485" y="1324244"/>
                      <a:pt x="2037277" y="1349578"/>
                      <a:pt x="2009853" y="1374805"/>
                    </a:cubicBezTo>
                    <a:cubicBezTo>
                      <a:pt x="2006950" y="1377489"/>
                      <a:pt x="2006735" y="1381998"/>
                      <a:pt x="2009316" y="1384896"/>
                    </a:cubicBezTo>
                    <a:cubicBezTo>
                      <a:pt x="2011897" y="1387795"/>
                      <a:pt x="2016414" y="1388009"/>
                      <a:pt x="2019425" y="1385433"/>
                    </a:cubicBezTo>
                    <a:cubicBezTo>
                      <a:pt x="2047493" y="1361065"/>
                      <a:pt x="2075561" y="1336804"/>
                      <a:pt x="2103737" y="1312650"/>
                    </a:cubicBezTo>
                    <a:cubicBezTo>
                      <a:pt x="2122449" y="1296655"/>
                      <a:pt x="2141377" y="1280768"/>
                      <a:pt x="2160304" y="1264880"/>
                    </a:cubicBezTo>
                    <a:cubicBezTo>
                      <a:pt x="2176113" y="1251784"/>
                      <a:pt x="2191921" y="1238687"/>
                      <a:pt x="2208053" y="1225805"/>
                    </a:cubicBezTo>
                    <a:cubicBezTo>
                      <a:pt x="2223969" y="1212923"/>
                      <a:pt x="2239992" y="1200149"/>
                      <a:pt x="2256339" y="1187589"/>
                    </a:cubicBezTo>
                    <a:cubicBezTo>
                      <a:pt x="2269566" y="1177498"/>
                      <a:pt x="2283116" y="1167944"/>
                      <a:pt x="2296989" y="1158819"/>
                    </a:cubicBezTo>
                    <a:cubicBezTo>
                      <a:pt x="2310862" y="1149695"/>
                      <a:pt x="2325058" y="1140999"/>
                      <a:pt x="2339576" y="1132841"/>
                    </a:cubicBezTo>
                    <a:lnTo>
                      <a:pt x="2369687" y="1117061"/>
                    </a:lnTo>
                    <a:cubicBezTo>
                      <a:pt x="2370547" y="1116631"/>
                      <a:pt x="2382269" y="1110942"/>
                      <a:pt x="2384420" y="1109331"/>
                    </a:cubicBezTo>
                    <a:cubicBezTo>
                      <a:pt x="2387109" y="1107399"/>
                      <a:pt x="2387539" y="1105038"/>
                      <a:pt x="2387539" y="1104179"/>
                    </a:cubicBezTo>
                    <a:cubicBezTo>
                      <a:pt x="2387862" y="1101602"/>
                      <a:pt x="2387109" y="1099563"/>
                      <a:pt x="2384958" y="1097952"/>
                    </a:cubicBezTo>
                    <a:cubicBezTo>
                      <a:pt x="2384420" y="1097523"/>
                      <a:pt x="2382162" y="1095698"/>
                      <a:pt x="2377753" y="1096986"/>
                    </a:cubicBezTo>
                    <a:cubicBezTo>
                      <a:pt x="2377107" y="1097094"/>
                      <a:pt x="2376570" y="1097416"/>
                      <a:pt x="2376032" y="1097738"/>
                    </a:cubicBezTo>
                    <a:cubicBezTo>
                      <a:pt x="2376140" y="1097845"/>
                      <a:pt x="2376355" y="1097952"/>
                      <a:pt x="2376462" y="1098167"/>
                    </a:cubicBezTo>
                    <a:cubicBezTo>
                      <a:pt x="2376892" y="1098704"/>
                      <a:pt x="2375925" y="1099455"/>
                      <a:pt x="2374419" y="1100207"/>
                    </a:cubicBezTo>
                    <a:cubicBezTo>
                      <a:pt x="2374527" y="1099670"/>
                      <a:pt x="2374742" y="1099026"/>
                      <a:pt x="2374957" y="1098597"/>
                    </a:cubicBezTo>
                    <a:cubicBezTo>
                      <a:pt x="2374204" y="1099133"/>
                      <a:pt x="2373774" y="1099885"/>
                      <a:pt x="2373344" y="1100744"/>
                    </a:cubicBezTo>
                    <a:cubicBezTo>
                      <a:pt x="2369580" y="1102461"/>
                      <a:pt x="2363880" y="1104071"/>
                      <a:pt x="2363450" y="1104286"/>
                    </a:cubicBezTo>
                    <a:lnTo>
                      <a:pt x="2332155" y="1119315"/>
                    </a:lnTo>
                    <a:cubicBezTo>
                      <a:pt x="2317099" y="1127259"/>
                      <a:pt x="2302366" y="1135739"/>
                      <a:pt x="2287956" y="1144649"/>
                    </a:cubicBezTo>
                    <a:cubicBezTo>
                      <a:pt x="2273437" y="1153667"/>
                      <a:pt x="2259350" y="1163221"/>
                      <a:pt x="2245584" y="1173204"/>
                    </a:cubicBezTo>
                    <a:cubicBezTo>
                      <a:pt x="2228808" y="1185549"/>
                      <a:pt x="2212247" y="1198002"/>
                      <a:pt x="2196008" y="1210884"/>
                    </a:cubicBezTo>
                    <a:cubicBezTo>
                      <a:pt x="2179769" y="1223765"/>
                      <a:pt x="2163746" y="1236862"/>
                      <a:pt x="2148045" y="1250281"/>
                    </a:cubicBezTo>
                    <a:cubicBezTo>
                      <a:pt x="2129117" y="1266383"/>
                      <a:pt x="2110512" y="1282807"/>
                      <a:pt x="2092015" y="1299446"/>
                    </a:cubicBezTo>
                    <a:close/>
                    <a:moveTo>
                      <a:pt x="1399664" y="1821377"/>
                    </a:moveTo>
                    <a:cubicBezTo>
                      <a:pt x="1403535" y="1822128"/>
                      <a:pt x="1406009" y="1825885"/>
                      <a:pt x="1405256" y="1829750"/>
                    </a:cubicBezTo>
                    <a:cubicBezTo>
                      <a:pt x="1399019" y="1866248"/>
                      <a:pt x="1392244" y="1903069"/>
                      <a:pt x="1382780" y="1939138"/>
                    </a:cubicBezTo>
                    <a:cubicBezTo>
                      <a:pt x="1379661" y="1951269"/>
                      <a:pt x="1376112" y="1963184"/>
                      <a:pt x="1372241" y="1975100"/>
                    </a:cubicBezTo>
                    <a:cubicBezTo>
                      <a:pt x="1368369" y="1986909"/>
                      <a:pt x="1364068" y="1998717"/>
                      <a:pt x="1359551" y="2010311"/>
                    </a:cubicBezTo>
                    <a:cubicBezTo>
                      <a:pt x="1356432" y="2018147"/>
                      <a:pt x="1353313" y="2025984"/>
                      <a:pt x="1349980" y="2033820"/>
                    </a:cubicBezTo>
                    <a:cubicBezTo>
                      <a:pt x="1345140" y="2045414"/>
                      <a:pt x="1339979" y="2057007"/>
                      <a:pt x="1334817" y="2068494"/>
                    </a:cubicBezTo>
                    <a:cubicBezTo>
                      <a:pt x="1332988" y="2072680"/>
                      <a:pt x="1326106" y="2082127"/>
                      <a:pt x="1323202" y="2088353"/>
                    </a:cubicBezTo>
                    <a:cubicBezTo>
                      <a:pt x="1324493" y="2090608"/>
                      <a:pt x="1324385" y="2093399"/>
                      <a:pt x="1322772" y="2095653"/>
                    </a:cubicBezTo>
                    <a:cubicBezTo>
                      <a:pt x="1320406" y="2099088"/>
                      <a:pt x="1317932" y="2099625"/>
                      <a:pt x="1317287" y="2099840"/>
                    </a:cubicBezTo>
                    <a:cubicBezTo>
                      <a:pt x="1313631" y="2100591"/>
                      <a:pt x="1311157" y="2099088"/>
                      <a:pt x="1309544" y="2095760"/>
                    </a:cubicBezTo>
                    <a:cubicBezTo>
                      <a:pt x="1309221" y="2095009"/>
                      <a:pt x="1308576" y="2092969"/>
                      <a:pt x="1309437" y="2089749"/>
                    </a:cubicBezTo>
                    <a:cubicBezTo>
                      <a:pt x="1310834" y="2085240"/>
                      <a:pt x="1318040" y="2069245"/>
                      <a:pt x="1320621" y="2062590"/>
                    </a:cubicBezTo>
                    <a:lnTo>
                      <a:pt x="1342559" y="2004084"/>
                    </a:lnTo>
                    <a:cubicBezTo>
                      <a:pt x="1347614" y="1989700"/>
                      <a:pt x="1352131" y="1975100"/>
                      <a:pt x="1356647" y="1960501"/>
                    </a:cubicBezTo>
                    <a:cubicBezTo>
                      <a:pt x="1361057" y="1945901"/>
                      <a:pt x="1365250" y="1931194"/>
                      <a:pt x="1369230" y="1916488"/>
                    </a:cubicBezTo>
                    <a:cubicBezTo>
                      <a:pt x="1377403" y="1886752"/>
                      <a:pt x="1384715" y="1856909"/>
                      <a:pt x="1391276" y="1826959"/>
                    </a:cubicBezTo>
                    <a:cubicBezTo>
                      <a:pt x="1392028" y="1823094"/>
                      <a:pt x="1395792" y="1820625"/>
                      <a:pt x="1399664" y="1821377"/>
                    </a:cubicBezTo>
                    <a:close/>
                    <a:moveTo>
                      <a:pt x="1312663" y="2086636"/>
                    </a:moveTo>
                    <a:cubicBezTo>
                      <a:pt x="1312340" y="2086850"/>
                      <a:pt x="1312018" y="2087280"/>
                      <a:pt x="1311695" y="2087602"/>
                    </a:cubicBezTo>
                    <a:cubicBezTo>
                      <a:pt x="1311588" y="2087817"/>
                      <a:pt x="1311480" y="2088139"/>
                      <a:pt x="1311372" y="2088031"/>
                    </a:cubicBezTo>
                    <a:cubicBezTo>
                      <a:pt x="1310405" y="2087280"/>
                      <a:pt x="1311480" y="2086850"/>
                      <a:pt x="1312663" y="2086636"/>
                    </a:cubicBezTo>
                    <a:close/>
                    <a:moveTo>
                      <a:pt x="985952" y="1622352"/>
                    </a:moveTo>
                    <a:cubicBezTo>
                      <a:pt x="1010687" y="1614945"/>
                      <a:pt x="1035744" y="1608074"/>
                      <a:pt x="1060909" y="1602707"/>
                    </a:cubicBezTo>
                    <a:cubicBezTo>
                      <a:pt x="1086503" y="1597232"/>
                      <a:pt x="1112098" y="1592938"/>
                      <a:pt x="1137263" y="1590362"/>
                    </a:cubicBezTo>
                    <a:cubicBezTo>
                      <a:pt x="1141027" y="1590147"/>
                      <a:pt x="1143823" y="1586819"/>
                      <a:pt x="1143608" y="1583062"/>
                    </a:cubicBezTo>
                    <a:cubicBezTo>
                      <a:pt x="1143285" y="1579305"/>
                      <a:pt x="1140059" y="1576514"/>
                      <a:pt x="1136295" y="1576836"/>
                    </a:cubicBezTo>
                    <a:cubicBezTo>
                      <a:pt x="1110377" y="1578231"/>
                      <a:pt x="1084030" y="1581237"/>
                      <a:pt x="1057575" y="1585853"/>
                    </a:cubicBezTo>
                    <a:cubicBezTo>
                      <a:pt x="1031765" y="1590469"/>
                      <a:pt x="1005847" y="1596481"/>
                      <a:pt x="980467" y="1603888"/>
                    </a:cubicBezTo>
                    <a:cubicBezTo>
                      <a:pt x="960142" y="1609899"/>
                      <a:pt x="940139" y="1616984"/>
                      <a:pt x="920567" y="1624606"/>
                    </a:cubicBezTo>
                    <a:cubicBezTo>
                      <a:pt x="890348" y="1636415"/>
                      <a:pt x="861527" y="1650155"/>
                      <a:pt x="834534" y="1664433"/>
                    </a:cubicBezTo>
                    <a:cubicBezTo>
                      <a:pt x="831092" y="1666150"/>
                      <a:pt x="829587" y="1670444"/>
                      <a:pt x="831415" y="1673986"/>
                    </a:cubicBezTo>
                    <a:cubicBezTo>
                      <a:pt x="833136" y="1677529"/>
                      <a:pt x="837438" y="1678925"/>
                      <a:pt x="840986" y="1677100"/>
                    </a:cubicBezTo>
                    <a:cubicBezTo>
                      <a:pt x="867979" y="1664218"/>
                      <a:pt x="897015" y="1652517"/>
                      <a:pt x="927020" y="1641675"/>
                    </a:cubicBezTo>
                    <a:cubicBezTo>
                      <a:pt x="946377" y="1634804"/>
                      <a:pt x="966057" y="1628363"/>
                      <a:pt x="985952" y="1622352"/>
                    </a:cubicBezTo>
                    <a:close/>
                    <a:moveTo>
                      <a:pt x="1246633" y="1675275"/>
                    </a:moveTo>
                    <a:cubicBezTo>
                      <a:pt x="1232329" y="1692236"/>
                      <a:pt x="1217059" y="1712739"/>
                      <a:pt x="1214047" y="1716067"/>
                    </a:cubicBezTo>
                    <a:cubicBezTo>
                      <a:pt x="1183721" y="1749882"/>
                      <a:pt x="1154362" y="1784341"/>
                      <a:pt x="1125649" y="1819337"/>
                    </a:cubicBezTo>
                    <a:cubicBezTo>
                      <a:pt x="1096935" y="1854440"/>
                      <a:pt x="1068759" y="1889973"/>
                      <a:pt x="1040906" y="1925827"/>
                    </a:cubicBezTo>
                    <a:cubicBezTo>
                      <a:pt x="964874" y="2023729"/>
                      <a:pt x="888305" y="2122812"/>
                      <a:pt x="810444" y="2221144"/>
                    </a:cubicBezTo>
                    <a:cubicBezTo>
                      <a:pt x="758825" y="2286305"/>
                      <a:pt x="706559" y="2351251"/>
                      <a:pt x="653649" y="2415553"/>
                    </a:cubicBezTo>
                    <a:cubicBezTo>
                      <a:pt x="565250" y="2523331"/>
                      <a:pt x="475023" y="2629392"/>
                      <a:pt x="383075" y="2732125"/>
                    </a:cubicBezTo>
                    <a:cubicBezTo>
                      <a:pt x="380494" y="2735130"/>
                      <a:pt x="375977" y="2735345"/>
                      <a:pt x="373074" y="2732769"/>
                    </a:cubicBezTo>
                    <a:cubicBezTo>
                      <a:pt x="370063" y="2730192"/>
                      <a:pt x="369847" y="2725684"/>
                      <a:pt x="372429" y="2722678"/>
                    </a:cubicBezTo>
                    <a:cubicBezTo>
                      <a:pt x="463193" y="2619193"/>
                      <a:pt x="551915" y="2512274"/>
                      <a:pt x="639454" y="2404066"/>
                    </a:cubicBezTo>
                    <a:cubicBezTo>
                      <a:pt x="677308" y="2357262"/>
                      <a:pt x="714733" y="2310136"/>
                      <a:pt x="752265" y="2263010"/>
                    </a:cubicBezTo>
                    <a:cubicBezTo>
                      <a:pt x="752157" y="2262903"/>
                      <a:pt x="752157" y="2262795"/>
                      <a:pt x="752049" y="2262688"/>
                    </a:cubicBezTo>
                    <a:cubicBezTo>
                      <a:pt x="743554" y="2264191"/>
                      <a:pt x="728283" y="2269773"/>
                      <a:pt x="722153" y="2271490"/>
                    </a:cubicBezTo>
                    <a:cubicBezTo>
                      <a:pt x="710861" y="2274604"/>
                      <a:pt x="699569" y="2277932"/>
                      <a:pt x="688385" y="2281367"/>
                    </a:cubicBezTo>
                    <a:cubicBezTo>
                      <a:pt x="677201" y="2284802"/>
                      <a:pt x="666016" y="2288452"/>
                      <a:pt x="655047" y="2292316"/>
                    </a:cubicBezTo>
                    <a:cubicBezTo>
                      <a:pt x="633216" y="2299938"/>
                      <a:pt x="611600" y="2308311"/>
                      <a:pt x="589985" y="2316792"/>
                    </a:cubicBezTo>
                    <a:cubicBezTo>
                      <a:pt x="575682" y="2322589"/>
                      <a:pt x="561379" y="2328278"/>
                      <a:pt x="547076" y="2334290"/>
                    </a:cubicBezTo>
                    <a:cubicBezTo>
                      <a:pt x="511372" y="2349211"/>
                      <a:pt x="476098" y="2365206"/>
                      <a:pt x="441578" y="2382275"/>
                    </a:cubicBezTo>
                    <a:cubicBezTo>
                      <a:pt x="438029" y="2384100"/>
                      <a:pt x="433727" y="2382811"/>
                      <a:pt x="431899" y="2379269"/>
                    </a:cubicBezTo>
                    <a:cubicBezTo>
                      <a:pt x="430071" y="2375834"/>
                      <a:pt x="431469" y="2371540"/>
                      <a:pt x="434910" y="2369715"/>
                    </a:cubicBezTo>
                    <a:cubicBezTo>
                      <a:pt x="469108" y="2351036"/>
                      <a:pt x="503952" y="2333216"/>
                      <a:pt x="539655" y="2317221"/>
                    </a:cubicBezTo>
                    <a:cubicBezTo>
                      <a:pt x="553958" y="2310780"/>
                      <a:pt x="568369" y="2304661"/>
                      <a:pt x="582887" y="2298864"/>
                    </a:cubicBezTo>
                    <a:cubicBezTo>
                      <a:pt x="604825" y="2290277"/>
                      <a:pt x="626979" y="2282547"/>
                      <a:pt x="649240" y="2275248"/>
                    </a:cubicBezTo>
                    <a:cubicBezTo>
                      <a:pt x="660639" y="2271705"/>
                      <a:pt x="672146" y="2268270"/>
                      <a:pt x="683653" y="2265157"/>
                    </a:cubicBezTo>
                    <a:cubicBezTo>
                      <a:pt x="695160" y="2262044"/>
                      <a:pt x="706667" y="2259145"/>
                      <a:pt x="718282" y="2256462"/>
                    </a:cubicBezTo>
                    <a:cubicBezTo>
                      <a:pt x="728391" y="2254100"/>
                      <a:pt x="753448" y="2249269"/>
                      <a:pt x="759577" y="2250128"/>
                    </a:cubicBezTo>
                    <a:cubicBezTo>
                      <a:pt x="760760" y="2250235"/>
                      <a:pt x="760653" y="2250987"/>
                      <a:pt x="761513" y="2251416"/>
                    </a:cubicBezTo>
                    <a:cubicBezTo>
                      <a:pt x="772698" y="2237246"/>
                      <a:pt x="784097" y="2223291"/>
                      <a:pt x="795281" y="2209121"/>
                    </a:cubicBezTo>
                    <a:cubicBezTo>
                      <a:pt x="873249" y="2110897"/>
                      <a:pt x="950678" y="2012672"/>
                      <a:pt x="1027356" y="1915200"/>
                    </a:cubicBezTo>
                    <a:cubicBezTo>
                      <a:pt x="1055532" y="1879452"/>
                      <a:pt x="1084137" y="1844027"/>
                      <a:pt x="1113281" y="1809139"/>
                    </a:cubicBezTo>
                    <a:cubicBezTo>
                      <a:pt x="1142532" y="1774250"/>
                      <a:pt x="1172429" y="1740006"/>
                      <a:pt x="1203186" y="1706299"/>
                    </a:cubicBezTo>
                    <a:cubicBezTo>
                      <a:pt x="1207057" y="1702005"/>
                      <a:pt x="1231362" y="1670015"/>
                      <a:pt x="1247708" y="1653053"/>
                    </a:cubicBezTo>
                    <a:cubicBezTo>
                      <a:pt x="1252332" y="1648330"/>
                      <a:pt x="1256419" y="1644680"/>
                      <a:pt x="1259430" y="1642855"/>
                    </a:cubicBezTo>
                    <a:cubicBezTo>
                      <a:pt x="1262549" y="1640923"/>
                      <a:pt x="1265237" y="1640494"/>
                      <a:pt x="1267065" y="1640708"/>
                    </a:cubicBezTo>
                    <a:cubicBezTo>
                      <a:pt x="1270829" y="1641138"/>
                      <a:pt x="1273518" y="1644466"/>
                      <a:pt x="1273088" y="1648223"/>
                    </a:cubicBezTo>
                    <a:cubicBezTo>
                      <a:pt x="1272657" y="1651336"/>
                      <a:pt x="1270291" y="1653805"/>
                      <a:pt x="1267280" y="1654234"/>
                    </a:cubicBezTo>
                    <a:lnTo>
                      <a:pt x="1267173" y="1654127"/>
                    </a:lnTo>
                    <a:cubicBezTo>
                      <a:pt x="1267065" y="1653805"/>
                      <a:pt x="1266850" y="1653912"/>
                      <a:pt x="1266420" y="1654234"/>
                    </a:cubicBezTo>
                    <a:cubicBezTo>
                      <a:pt x="1266098" y="1654234"/>
                      <a:pt x="1265775" y="1654234"/>
                      <a:pt x="1265452" y="1654234"/>
                    </a:cubicBezTo>
                    <a:cubicBezTo>
                      <a:pt x="1265667" y="1654234"/>
                      <a:pt x="1265990" y="1654342"/>
                      <a:pt x="1266313" y="1654342"/>
                    </a:cubicBezTo>
                    <a:cubicBezTo>
                      <a:pt x="1265775" y="1654771"/>
                      <a:pt x="1265237" y="1655523"/>
                      <a:pt x="1264700" y="1655952"/>
                    </a:cubicBezTo>
                    <a:cubicBezTo>
                      <a:pt x="1259967" y="1659924"/>
                      <a:pt x="1253408" y="1667224"/>
                      <a:pt x="1246633" y="1675275"/>
                    </a:cubicBezTo>
                    <a:close/>
                    <a:moveTo>
                      <a:pt x="753663" y="2254422"/>
                    </a:moveTo>
                    <a:cubicBezTo>
                      <a:pt x="753878" y="2254207"/>
                      <a:pt x="754200" y="2253993"/>
                      <a:pt x="754523" y="2253778"/>
                    </a:cubicBezTo>
                    <a:cubicBezTo>
                      <a:pt x="754738" y="2253671"/>
                      <a:pt x="755061" y="2253563"/>
                      <a:pt x="754953" y="2253456"/>
                    </a:cubicBezTo>
                    <a:cubicBezTo>
                      <a:pt x="754308" y="2252597"/>
                      <a:pt x="753878" y="2253349"/>
                      <a:pt x="753663" y="2254422"/>
                    </a:cubicBezTo>
                    <a:close/>
                    <a:moveTo>
                      <a:pt x="1266313" y="1654342"/>
                    </a:moveTo>
                    <a:cubicBezTo>
                      <a:pt x="1266743" y="1654449"/>
                      <a:pt x="1267280" y="1654556"/>
                      <a:pt x="1267280" y="1654234"/>
                    </a:cubicBezTo>
                    <a:cubicBezTo>
                      <a:pt x="1266958" y="1654234"/>
                      <a:pt x="1266743" y="1654234"/>
                      <a:pt x="1266420" y="1654234"/>
                    </a:cubicBezTo>
                    <a:lnTo>
                      <a:pt x="1266313" y="1654342"/>
                    </a:lnTo>
                    <a:close/>
                    <a:moveTo>
                      <a:pt x="869377" y="2149971"/>
                    </a:moveTo>
                    <a:cubicBezTo>
                      <a:pt x="859591" y="2191730"/>
                      <a:pt x="847546" y="2232952"/>
                      <a:pt x="834426" y="2273852"/>
                    </a:cubicBezTo>
                    <a:cubicBezTo>
                      <a:pt x="826468" y="2298435"/>
                      <a:pt x="818080" y="2322803"/>
                      <a:pt x="809477" y="2347064"/>
                    </a:cubicBezTo>
                    <a:cubicBezTo>
                      <a:pt x="796572" y="2383670"/>
                      <a:pt x="783344" y="2420061"/>
                      <a:pt x="769149" y="2456023"/>
                    </a:cubicBezTo>
                    <a:cubicBezTo>
                      <a:pt x="766783" y="2462357"/>
                      <a:pt x="757104" y="2494454"/>
                      <a:pt x="746350" y="2521399"/>
                    </a:cubicBezTo>
                    <a:cubicBezTo>
                      <a:pt x="741941" y="2532348"/>
                      <a:pt x="737424" y="2542547"/>
                      <a:pt x="733122" y="2549417"/>
                    </a:cubicBezTo>
                    <a:cubicBezTo>
                      <a:pt x="731724" y="2551671"/>
                      <a:pt x="730326" y="2553603"/>
                      <a:pt x="729036" y="2554892"/>
                    </a:cubicBezTo>
                    <a:cubicBezTo>
                      <a:pt x="728606" y="2555321"/>
                      <a:pt x="728068" y="2556394"/>
                      <a:pt x="727853" y="2555965"/>
                    </a:cubicBezTo>
                    <a:cubicBezTo>
                      <a:pt x="724304" y="2556717"/>
                      <a:pt x="721938" y="2560152"/>
                      <a:pt x="722476" y="2563694"/>
                    </a:cubicBezTo>
                    <a:cubicBezTo>
                      <a:pt x="723121" y="2567451"/>
                      <a:pt x="726670" y="2570028"/>
                      <a:pt x="730326" y="2569384"/>
                    </a:cubicBezTo>
                    <a:cubicBezTo>
                      <a:pt x="732692" y="2569062"/>
                      <a:pt x="735273" y="2567881"/>
                      <a:pt x="737854" y="2565627"/>
                    </a:cubicBezTo>
                    <a:cubicBezTo>
                      <a:pt x="741618" y="2562406"/>
                      <a:pt x="745812" y="2556394"/>
                      <a:pt x="750114" y="2548665"/>
                    </a:cubicBezTo>
                    <a:cubicBezTo>
                      <a:pt x="765062" y="2521291"/>
                      <a:pt x="781839" y="2470515"/>
                      <a:pt x="785280" y="2462464"/>
                    </a:cubicBezTo>
                    <a:cubicBezTo>
                      <a:pt x="797647" y="2432514"/>
                      <a:pt x="809907" y="2402349"/>
                      <a:pt x="821091" y="2371862"/>
                    </a:cubicBezTo>
                    <a:cubicBezTo>
                      <a:pt x="828512" y="2351465"/>
                      <a:pt x="835609" y="2330962"/>
                      <a:pt x="842277" y="2310351"/>
                    </a:cubicBezTo>
                    <a:cubicBezTo>
                      <a:pt x="858838" y="2258609"/>
                      <a:pt x="872604" y="2206115"/>
                      <a:pt x="883358" y="2152977"/>
                    </a:cubicBezTo>
                    <a:cubicBezTo>
                      <a:pt x="884110" y="2149113"/>
                      <a:pt x="881745" y="2145356"/>
                      <a:pt x="877873" y="2144497"/>
                    </a:cubicBezTo>
                    <a:cubicBezTo>
                      <a:pt x="874002" y="2143745"/>
                      <a:pt x="870238" y="2146107"/>
                      <a:pt x="869377" y="2149971"/>
                    </a:cubicBezTo>
                    <a:close/>
                    <a:moveTo>
                      <a:pt x="1044777" y="1955241"/>
                    </a:moveTo>
                    <a:cubicBezTo>
                      <a:pt x="1040798" y="1955563"/>
                      <a:pt x="1037895" y="1958998"/>
                      <a:pt x="1038217" y="1962970"/>
                    </a:cubicBezTo>
                    <a:cubicBezTo>
                      <a:pt x="1040906" y="1999146"/>
                      <a:pt x="1040045" y="2035538"/>
                      <a:pt x="1037034" y="2071822"/>
                    </a:cubicBezTo>
                    <a:cubicBezTo>
                      <a:pt x="1034776" y="2098981"/>
                      <a:pt x="1031227" y="2126033"/>
                      <a:pt x="1026818" y="2152977"/>
                    </a:cubicBezTo>
                    <a:cubicBezTo>
                      <a:pt x="1022516" y="2180029"/>
                      <a:pt x="1017462" y="2206974"/>
                      <a:pt x="1011655" y="2233489"/>
                    </a:cubicBezTo>
                    <a:cubicBezTo>
                      <a:pt x="1008428" y="2247981"/>
                      <a:pt x="1005094" y="2262366"/>
                      <a:pt x="1001331" y="2276643"/>
                    </a:cubicBezTo>
                    <a:cubicBezTo>
                      <a:pt x="997459" y="2290921"/>
                      <a:pt x="993265" y="2304983"/>
                      <a:pt x="988318" y="2318939"/>
                    </a:cubicBezTo>
                    <a:cubicBezTo>
                      <a:pt x="984877" y="2328922"/>
                      <a:pt x="970466" y="2346313"/>
                      <a:pt x="966057" y="2355974"/>
                    </a:cubicBezTo>
                    <a:cubicBezTo>
                      <a:pt x="963261" y="2362200"/>
                      <a:pt x="964121" y="2367138"/>
                      <a:pt x="966165" y="2369607"/>
                    </a:cubicBezTo>
                    <a:cubicBezTo>
                      <a:pt x="967885" y="2371647"/>
                      <a:pt x="971112" y="2373687"/>
                      <a:pt x="976704" y="2372720"/>
                    </a:cubicBezTo>
                    <a:cubicBezTo>
                      <a:pt x="980467" y="2372076"/>
                      <a:pt x="983049" y="2368641"/>
                      <a:pt x="982403" y="2364884"/>
                    </a:cubicBezTo>
                    <a:cubicBezTo>
                      <a:pt x="982188" y="2363059"/>
                      <a:pt x="981220" y="2361556"/>
                      <a:pt x="979822" y="2360483"/>
                    </a:cubicBezTo>
                    <a:cubicBezTo>
                      <a:pt x="980790" y="2358765"/>
                      <a:pt x="981973" y="2356618"/>
                      <a:pt x="983156" y="2354901"/>
                    </a:cubicBezTo>
                    <a:cubicBezTo>
                      <a:pt x="990039" y="2344917"/>
                      <a:pt x="999825" y="2332357"/>
                      <a:pt x="1003051" y="2324306"/>
                    </a:cubicBezTo>
                    <a:cubicBezTo>
                      <a:pt x="1008536" y="2310136"/>
                      <a:pt x="1013375" y="2295859"/>
                      <a:pt x="1017677" y="2281259"/>
                    </a:cubicBezTo>
                    <a:cubicBezTo>
                      <a:pt x="1021979" y="2266874"/>
                      <a:pt x="1025743" y="2252275"/>
                      <a:pt x="1029291" y="2237568"/>
                    </a:cubicBezTo>
                    <a:cubicBezTo>
                      <a:pt x="1034668" y="2215132"/>
                      <a:pt x="1039615" y="2192589"/>
                      <a:pt x="1043594" y="2169724"/>
                    </a:cubicBezTo>
                    <a:cubicBezTo>
                      <a:pt x="1047573" y="2146858"/>
                      <a:pt x="1050692" y="2123886"/>
                      <a:pt x="1052843" y="2100806"/>
                    </a:cubicBezTo>
                    <a:cubicBezTo>
                      <a:pt x="1057145" y="2054431"/>
                      <a:pt x="1057360" y="2007734"/>
                      <a:pt x="1052520" y="1961682"/>
                    </a:cubicBezTo>
                    <a:cubicBezTo>
                      <a:pt x="1052090" y="1957817"/>
                      <a:pt x="1048649" y="1954919"/>
                      <a:pt x="1044777" y="1955241"/>
                    </a:cubicBezTo>
                    <a:close/>
                    <a:moveTo>
                      <a:pt x="1263086" y="1724011"/>
                    </a:moveTo>
                    <a:cubicBezTo>
                      <a:pt x="1259215" y="1724655"/>
                      <a:pt x="1256634" y="1728412"/>
                      <a:pt x="1257279" y="1732277"/>
                    </a:cubicBezTo>
                    <a:cubicBezTo>
                      <a:pt x="1264054" y="1775646"/>
                      <a:pt x="1266205" y="1818908"/>
                      <a:pt x="1265667" y="1862277"/>
                    </a:cubicBezTo>
                    <a:cubicBezTo>
                      <a:pt x="1265345" y="1879560"/>
                      <a:pt x="1264700" y="1896950"/>
                      <a:pt x="1263731" y="1914341"/>
                    </a:cubicBezTo>
                    <a:cubicBezTo>
                      <a:pt x="1262226" y="1940426"/>
                      <a:pt x="1260183" y="1966512"/>
                      <a:pt x="1257279" y="1992598"/>
                    </a:cubicBezTo>
                    <a:cubicBezTo>
                      <a:pt x="1255774" y="2006553"/>
                      <a:pt x="1253945" y="2020401"/>
                      <a:pt x="1252010" y="2034249"/>
                    </a:cubicBezTo>
                    <a:cubicBezTo>
                      <a:pt x="1250181" y="2048097"/>
                      <a:pt x="1248138" y="2062053"/>
                      <a:pt x="1246095" y="2075901"/>
                    </a:cubicBezTo>
                    <a:cubicBezTo>
                      <a:pt x="1244697" y="2085240"/>
                      <a:pt x="1234588" y="2101235"/>
                      <a:pt x="1233082" y="2109823"/>
                    </a:cubicBezTo>
                    <a:cubicBezTo>
                      <a:pt x="1232114" y="2115298"/>
                      <a:pt x="1233727" y="2119270"/>
                      <a:pt x="1236631" y="2121631"/>
                    </a:cubicBezTo>
                    <a:cubicBezTo>
                      <a:pt x="1238352" y="2123027"/>
                      <a:pt x="1240933" y="2124208"/>
                      <a:pt x="1244804" y="2123886"/>
                    </a:cubicBezTo>
                    <a:cubicBezTo>
                      <a:pt x="1248568" y="2123778"/>
                      <a:pt x="1251472" y="2120558"/>
                      <a:pt x="1251257" y="2116801"/>
                    </a:cubicBezTo>
                    <a:cubicBezTo>
                      <a:pt x="1251149" y="2114117"/>
                      <a:pt x="1249536" y="2111970"/>
                      <a:pt x="1247278" y="2110897"/>
                    </a:cubicBezTo>
                    <a:cubicBezTo>
                      <a:pt x="1248461" y="2107139"/>
                      <a:pt x="1251149" y="2102309"/>
                      <a:pt x="1253623" y="2097371"/>
                    </a:cubicBezTo>
                    <a:cubicBezTo>
                      <a:pt x="1257064" y="2090608"/>
                      <a:pt x="1260290" y="2083630"/>
                      <a:pt x="1261258" y="2078477"/>
                    </a:cubicBezTo>
                    <a:cubicBezTo>
                      <a:pt x="1264377" y="2061731"/>
                      <a:pt x="1267388" y="2045092"/>
                      <a:pt x="1270077" y="2028345"/>
                    </a:cubicBezTo>
                    <a:cubicBezTo>
                      <a:pt x="1271905" y="2017181"/>
                      <a:pt x="1273625" y="2006017"/>
                      <a:pt x="1275131" y="1994745"/>
                    </a:cubicBezTo>
                    <a:cubicBezTo>
                      <a:pt x="1278572" y="1968337"/>
                      <a:pt x="1281476" y="1941929"/>
                      <a:pt x="1282981" y="1915521"/>
                    </a:cubicBezTo>
                    <a:cubicBezTo>
                      <a:pt x="1284057" y="1897702"/>
                      <a:pt x="1284487" y="1879989"/>
                      <a:pt x="1284272" y="1862277"/>
                    </a:cubicBezTo>
                    <a:cubicBezTo>
                      <a:pt x="1283842" y="1818049"/>
                      <a:pt x="1279755" y="1773928"/>
                      <a:pt x="1271367" y="1729808"/>
                    </a:cubicBezTo>
                    <a:cubicBezTo>
                      <a:pt x="1270722" y="1725943"/>
                      <a:pt x="1266958" y="1723367"/>
                      <a:pt x="1263086" y="1724011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7834416" y="13973709"/>
                <a:ext cx="3380740" cy="3234687"/>
              </a:xfrm>
              <a:custGeom>
                <a:avLst/>
                <a:gdLst/>
                <a:ahLst/>
                <a:cxnLst/>
                <a:rect l="l" t="t" r="r" b="b"/>
                <a:pathLst>
                  <a:path w="3380740" h="3234687" extrusionOk="0">
                    <a:moveTo>
                      <a:pt x="3019748" y="1904096"/>
                    </a:moveTo>
                    <a:cubicBezTo>
                      <a:pt x="2926295" y="1828737"/>
                      <a:pt x="2895108" y="1715269"/>
                      <a:pt x="2829615" y="1662346"/>
                    </a:cubicBezTo>
                    <a:cubicBezTo>
                      <a:pt x="2516992" y="1409969"/>
                      <a:pt x="2291478" y="1317327"/>
                      <a:pt x="2132424" y="1305948"/>
                    </a:cubicBezTo>
                    <a:cubicBezTo>
                      <a:pt x="2285886" y="1211266"/>
                      <a:pt x="2440853" y="1021259"/>
                      <a:pt x="2536457" y="678816"/>
                    </a:cubicBezTo>
                    <a:cubicBezTo>
                      <a:pt x="2562160" y="586818"/>
                      <a:pt x="2539576" y="466694"/>
                      <a:pt x="2565924" y="383069"/>
                    </a:cubicBezTo>
                    <a:cubicBezTo>
                      <a:pt x="2636471" y="159569"/>
                      <a:pt x="2768532" y="30750"/>
                      <a:pt x="2749282" y="17332"/>
                    </a:cubicBezTo>
                    <a:cubicBezTo>
                      <a:pt x="2729924" y="3913"/>
                      <a:pt x="2611414" y="193491"/>
                      <a:pt x="2450209" y="302558"/>
                    </a:cubicBezTo>
                    <a:cubicBezTo>
                      <a:pt x="2350734" y="369866"/>
                      <a:pt x="2232008" y="367397"/>
                      <a:pt x="2162213" y="414630"/>
                    </a:cubicBezTo>
                    <a:cubicBezTo>
                      <a:pt x="1893037" y="596801"/>
                      <a:pt x="1742479" y="753960"/>
                      <a:pt x="1664512" y="885892"/>
                    </a:cubicBezTo>
                    <a:cubicBezTo>
                      <a:pt x="1600955" y="729162"/>
                      <a:pt x="1460828" y="554720"/>
                      <a:pt x="1194448" y="390477"/>
                    </a:cubicBezTo>
                    <a:cubicBezTo>
                      <a:pt x="1112717" y="340130"/>
                      <a:pt x="989904" y="327463"/>
                      <a:pt x="916454" y="278619"/>
                    </a:cubicBezTo>
                    <a:cubicBezTo>
                      <a:pt x="720083" y="148405"/>
                      <a:pt x="632760" y="-13585"/>
                      <a:pt x="614370" y="908"/>
                    </a:cubicBezTo>
                    <a:cubicBezTo>
                      <a:pt x="595873" y="15400"/>
                      <a:pt x="745786" y="181790"/>
                      <a:pt x="805686" y="365786"/>
                    </a:cubicBezTo>
                    <a:cubicBezTo>
                      <a:pt x="842680" y="479361"/>
                      <a:pt x="806654" y="591434"/>
                      <a:pt x="832572" y="671087"/>
                    </a:cubicBezTo>
                    <a:cubicBezTo>
                      <a:pt x="947748" y="1024586"/>
                      <a:pt x="1075400" y="1220069"/>
                      <a:pt x="1195094" y="1322480"/>
                    </a:cubicBezTo>
                    <a:cubicBezTo>
                      <a:pt x="1018726" y="1328062"/>
                      <a:pt x="795362" y="1408466"/>
                      <a:pt x="541995" y="1631430"/>
                    </a:cubicBezTo>
                    <a:cubicBezTo>
                      <a:pt x="469942" y="1694766"/>
                      <a:pt x="422946" y="1807697"/>
                      <a:pt x="354873" y="1863733"/>
                    </a:cubicBezTo>
                    <a:cubicBezTo>
                      <a:pt x="173020" y="2013270"/>
                      <a:pt x="-8510" y="2050305"/>
                      <a:pt x="309" y="2071990"/>
                    </a:cubicBezTo>
                    <a:cubicBezTo>
                      <a:pt x="9127" y="2093567"/>
                      <a:pt x="212703" y="1998348"/>
                      <a:pt x="407783" y="1993625"/>
                    </a:cubicBezTo>
                    <a:cubicBezTo>
                      <a:pt x="528337" y="1990726"/>
                      <a:pt x="626522" y="2056639"/>
                      <a:pt x="711050" y="2054599"/>
                    </a:cubicBezTo>
                    <a:cubicBezTo>
                      <a:pt x="1017220" y="2047192"/>
                      <a:pt x="1223162" y="2001783"/>
                      <a:pt x="1361460" y="1939306"/>
                    </a:cubicBezTo>
                    <a:cubicBezTo>
                      <a:pt x="1322423" y="2094318"/>
                      <a:pt x="1325326" y="2300643"/>
                      <a:pt x="1409423" y="2564936"/>
                    </a:cubicBezTo>
                    <a:cubicBezTo>
                      <a:pt x="1438352" y="2655860"/>
                      <a:pt x="1523203" y="2744638"/>
                      <a:pt x="1546969" y="2829014"/>
                    </a:cubicBezTo>
                    <a:cubicBezTo>
                      <a:pt x="1610418" y="3054554"/>
                      <a:pt x="1570306" y="3233719"/>
                      <a:pt x="1593857" y="3234685"/>
                    </a:cubicBezTo>
                    <a:cubicBezTo>
                      <a:pt x="1617409" y="3235544"/>
                      <a:pt x="1612892" y="3012581"/>
                      <a:pt x="1688279" y="2834274"/>
                    </a:cubicBezTo>
                    <a:cubicBezTo>
                      <a:pt x="1734844" y="2724134"/>
                      <a:pt x="1835825" y="2662408"/>
                      <a:pt x="1868518" y="2585117"/>
                    </a:cubicBezTo>
                    <a:cubicBezTo>
                      <a:pt x="1989609" y="2298818"/>
                      <a:pt x="2031013" y="2091205"/>
                      <a:pt x="2028002" y="1939843"/>
                    </a:cubicBezTo>
                    <a:cubicBezTo>
                      <a:pt x="2167590" y="2031948"/>
                      <a:pt x="2376866" y="2098075"/>
                      <a:pt x="2679810" y="2092708"/>
                    </a:cubicBezTo>
                    <a:cubicBezTo>
                      <a:pt x="2776167" y="2090990"/>
                      <a:pt x="2886075" y="2035491"/>
                      <a:pt x="2974581" y="2036886"/>
                    </a:cubicBezTo>
                    <a:cubicBezTo>
                      <a:pt x="3210849" y="2040536"/>
                      <a:pt x="3373022" y="2129421"/>
                      <a:pt x="3380550" y="2107307"/>
                    </a:cubicBezTo>
                    <a:cubicBezTo>
                      <a:pt x="3388078" y="2085193"/>
                      <a:pt x="3171059" y="2026259"/>
                      <a:pt x="3019748" y="1904096"/>
                    </a:cubicBezTo>
                    <a:close/>
                    <a:moveTo>
                      <a:pt x="1615365" y="1594394"/>
                    </a:moveTo>
                    <a:cubicBezTo>
                      <a:pt x="1612354" y="1566162"/>
                      <a:pt x="1605687" y="1540183"/>
                      <a:pt x="1596761" y="1518606"/>
                    </a:cubicBezTo>
                    <a:cubicBezTo>
                      <a:pt x="1581275" y="1481356"/>
                      <a:pt x="1549658" y="1443140"/>
                      <a:pt x="1505458" y="1410076"/>
                    </a:cubicBezTo>
                    <a:cubicBezTo>
                      <a:pt x="1544710" y="1398805"/>
                      <a:pt x="1577833" y="1380233"/>
                      <a:pt x="1602675" y="1360481"/>
                    </a:cubicBezTo>
                    <a:cubicBezTo>
                      <a:pt x="1623431" y="1343949"/>
                      <a:pt x="1642573" y="1320440"/>
                      <a:pt x="1659027" y="1292100"/>
                    </a:cubicBezTo>
                    <a:cubicBezTo>
                      <a:pt x="1676234" y="1312389"/>
                      <a:pt x="1694838" y="1329028"/>
                      <a:pt x="1713013" y="1341480"/>
                    </a:cubicBezTo>
                    <a:cubicBezTo>
                      <a:pt x="1752373" y="1368425"/>
                      <a:pt x="1810445" y="1385386"/>
                      <a:pt x="1878519" y="1384957"/>
                    </a:cubicBezTo>
                    <a:cubicBezTo>
                      <a:pt x="1840880" y="1420274"/>
                      <a:pt x="1816898" y="1461818"/>
                      <a:pt x="1804746" y="1498424"/>
                    </a:cubicBezTo>
                    <a:cubicBezTo>
                      <a:pt x="1797433" y="1520324"/>
                      <a:pt x="1793884" y="1545980"/>
                      <a:pt x="1794314" y="1573783"/>
                    </a:cubicBezTo>
                    <a:cubicBezTo>
                      <a:pt x="1774204" y="1568845"/>
                      <a:pt x="1754524" y="1565840"/>
                      <a:pt x="1736780" y="1565303"/>
                    </a:cubicBezTo>
                    <a:cubicBezTo>
                      <a:pt x="1700538" y="1564229"/>
                      <a:pt x="1658382" y="1573676"/>
                      <a:pt x="1615365" y="1594394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8091042" y="14218816"/>
                <a:ext cx="2801552" cy="2668891"/>
              </a:xfrm>
              <a:custGeom>
                <a:avLst/>
                <a:gdLst/>
                <a:ahLst/>
                <a:cxnLst/>
                <a:rect l="l" t="t" r="r" b="b"/>
                <a:pathLst>
                  <a:path w="2801552" h="2668891" extrusionOk="0">
                    <a:moveTo>
                      <a:pt x="1182372" y="1649006"/>
                    </a:moveTo>
                    <a:cubicBezTo>
                      <a:pt x="1189147" y="1644282"/>
                      <a:pt x="1195922" y="1639344"/>
                      <a:pt x="1202590" y="1634406"/>
                    </a:cubicBezTo>
                    <a:cubicBezTo>
                      <a:pt x="1212483" y="1626999"/>
                      <a:pt x="1222162" y="1619377"/>
                      <a:pt x="1231626" y="1611433"/>
                    </a:cubicBezTo>
                    <a:cubicBezTo>
                      <a:pt x="1241089" y="1603597"/>
                      <a:pt x="1250338" y="1595331"/>
                      <a:pt x="1259264" y="1586958"/>
                    </a:cubicBezTo>
                    <a:cubicBezTo>
                      <a:pt x="1286149" y="1561624"/>
                      <a:pt x="1310991" y="1534357"/>
                      <a:pt x="1335403" y="1507090"/>
                    </a:cubicBezTo>
                    <a:cubicBezTo>
                      <a:pt x="1338092" y="1504192"/>
                      <a:pt x="1337984" y="1499683"/>
                      <a:pt x="1335080" y="1497000"/>
                    </a:cubicBezTo>
                    <a:cubicBezTo>
                      <a:pt x="1332177" y="1494316"/>
                      <a:pt x="1327660" y="1494530"/>
                      <a:pt x="1324972" y="1497322"/>
                    </a:cubicBezTo>
                    <a:cubicBezTo>
                      <a:pt x="1303894" y="1518899"/>
                      <a:pt x="1282063" y="1540046"/>
                      <a:pt x="1259694" y="1560657"/>
                    </a:cubicBezTo>
                    <a:cubicBezTo>
                      <a:pt x="1248617" y="1570963"/>
                      <a:pt x="1237433" y="1581054"/>
                      <a:pt x="1226033" y="1590930"/>
                    </a:cubicBezTo>
                    <a:cubicBezTo>
                      <a:pt x="1214742" y="1600913"/>
                      <a:pt x="1203342" y="1610682"/>
                      <a:pt x="1191513" y="1620021"/>
                    </a:cubicBezTo>
                    <a:lnTo>
                      <a:pt x="1142582" y="1657701"/>
                    </a:lnTo>
                    <a:cubicBezTo>
                      <a:pt x="1136882" y="1661887"/>
                      <a:pt x="1122471" y="1671549"/>
                      <a:pt x="1119030" y="1674662"/>
                    </a:cubicBezTo>
                    <a:cubicBezTo>
                      <a:pt x="1116557" y="1676809"/>
                      <a:pt x="1116019" y="1678849"/>
                      <a:pt x="1115911" y="1679707"/>
                    </a:cubicBezTo>
                    <a:cubicBezTo>
                      <a:pt x="1115373" y="1683357"/>
                      <a:pt x="1116664" y="1686041"/>
                      <a:pt x="1120321" y="1687222"/>
                    </a:cubicBezTo>
                    <a:cubicBezTo>
                      <a:pt x="1120966" y="1687544"/>
                      <a:pt x="1123332" y="1688295"/>
                      <a:pt x="1127096" y="1686685"/>
                    </a:cubicBezTo>
                    <a:cubicBezTo>
                      <a:pt x="1127848" y="1686363"/>
                      <a:pt x="1127741" y="1685504"/>
                      <a:pt x="1128278" y="1684967"/>
                    </a:cubicBezTo>
                    <a:cubicBezTo>
                      <a:pt x="1128171" y="1684967"/>
                      <a:pt x="1128063" y="1685397"/>
                      <a:pt x="1127956" y="1685182"/>
                    </a:cubicBezTo>
                    <a:cubicBezTo>
                      <a:pt x="1127311" y="1684323"/>
                      <a:pt x="1127956" y="1683250"/>
                      <a:pt x="1129461" y="1682069"/>
                    </a:cubicBezTo>
                    <a:cubicBezTo>
                      <a:pt x="1129461" y="1682391"/>
                      <a:pt x="1129354" y="1683035"/>
                      <a:pt x="1129246" y="1683679"/>
                    </a:cubicBezTo>
                    <a:cubicBezTo>
                      <a:pt x="1129999" y="1682606"/>
                      <a:pt x="1131397" y="1681962"/>
                      <a:pt x="1131397" y="1680674"/>
                    </a:cubicBezTo>
                    <a:cubicBezTo>
                      <a:pt x="1137097" y="1677024"/>
                      <a:pt x="1147743" y="1672730"/>
                      <a:pt x="1151508" y="1670153"/>
                    </a:cubicBezTo>
                    <a:cubicBezTo>
                      <a:pt x="1161831" y="1663283"/>
                      <a:pt x="1172155" y="1656198"/>
                      <a:pt x="1182372" y="1649006"/>
                    </a:cubicBezTo>
                    <a:close/>
                    <a:moveTo>
                      <a:pt x="1122041" y="1674018"/>
                    </a:moveTo>
                    <a:cubicBezTo>
                      <a:pt x="1121826" y="1674125"/>
                      <a:pt x="1121503" y="1674340"/>
                      <a:pt x="1121396" y="1674232"/>
                    </a:cubicBezTo>
                    <a:cubicBezTo>
                      <a:pt x="1121073" y="1673052"/>
                      <a:pt x="1122256" y="1673159"/>
                      <a:pt x="1123332" y="1673589"/>
                    </a:cubicBezTo>
                    <a:cubicBezTo>
                      <a:pt x="1122901" y="1673696"/>
                      <a:pt x="1122471" y="1673803"/>
                      <a:pt x="1122041" y="1674018"/>
                    </a:cubicBezTo>
                    <a:close/>
                    <a:moveTo>
                      <a:pt x="1237110" y="1169478"/>
                    </a:moveTo>
                    <a:cubicBezTo>
                      <a:pt x="1214742" y="1158636"/>
                      <a:pt x="1191083" y="1149082"/>
                      <a:pt x="1166778" y="1140494"/>
                    </a:cubicBezTo>
                    <a:cubicBezTo>
                      <a:pt x="1143012" y="1132121"/>
                      <a:pt x="1118600" y="1124928"/>
                      <a:pt x="1093973" y="1118380"/>
                    </a:cubicBezTo>
                    <a:cubicBezTo>
                      <a:pt x="1074185" y="1113227"/>
                      <a:pt x="1054397" y="1108397"/>
                      <a:pt x="1034717" y="1104317"/>
                    </a:cubicBezTo>
                    <a:cubicBezTo>
                      <a:pt x="1004068" y="1097876"/>
                      <a:pt x="973634" y="1092724"/>
                      <a:pt x="944383" y="1089611"/>
                    </a:cubicBezTo>
                    <a:cubicBezTo>
                      <a:pt x="940404" y="1089288"/>
                      <a:pt x="937500" y="1085746"/>
                      <a:pt x="937930" y="1081881"/>
                    </a:cubicBezTo>
                    <a:cubicBezTo>
                      <a:pt x="938253" y="1077909"/>
                      <a:pt x="941694" y="1075011"/>
                      <a:pt x="945566" y="1075333"/>
                    </a:cubicBezTo>
                    <a:cubicBezTo>
                      <a:pt x="975570" y="1077265"/>
                      <a:pt x="1006757" y="1080701"/>
                      <a:pt x="1038159" y="1086283"/>
                    </a:cubicBezTo>
                    <a:cubicBezTo>
                      <a:pt x="1058484" y="1089933"/>
                      <a:pt x="1078809" y="1094441"/>
                      <a:pt x="1098920" y="1099809"/>
                    </a:cubicBezTo>
                    <a:cubicBezTo>
                      <a:pt x="1124084" y="1106679"/>
                      <a:pt x="1148819" y="1114945"/>
                      <a:pt x="1172801" y="1124499"/>
                    </a:cubicBezTo>
                    <a:cubicBezTo>
                      <a:pt x="1197428" y="1134160"/>
                      <a:pt x="1220979" y="1145217"/>
                      <a:pt x="1243348" y="1157348"/>
                    </a:cubicBezTo>
                    <a:cubicBezTo>
                      <a:pt x="1246682" y="1159172"/>
                      <a:pt x="1248080" y="1163252"/>
                      <a:pt x="1246359" y="1166580"/>
                    </a:cubicBezTo>
                    <a:cubicBezTo>
                      <a:pt x="1244531" y="1169907"/>
                      <a:pt x="1240444" y="1171303"/>
                      <a:pt x="1237110" y="1169478"/>
                    </a:cubicBezTo>
                    <a:close/>
                    <a:moveTo>
                      <a:pt x="1311422" y="1289279"/>
                    </a:moveTo>
                    <a:cubicBezTo>
                      <a:pt x="1311637" y="1289387"/>
                      <a:pt x="1311959" y="1289494"/>
                      <a:pt x="1312174" y="1289601"/>
                    </a:cubicBezTo>
                    <a:cubicBezTo>
                      <a:pt x="1312067" y="1289923"/>
                      <a:pt x="1311637" y="1289601"/>
                      <a:pt x="1311206" y="1289279"/>
                    </a:cubicBezTo>
                    <a:lnTo>
                      <a:pt x="1311422" y="1289279"/>
                    </a:lnTo>
                    <a:close/>
                    <a:moveTo>
                      <a:pt x="1235390" y="1313862"/>
                    </a:moveTo>
                    <a:cubicBezTo>
                      <a:pt x="1239692" y="1312681"/>
                      <a:pt x="1263135" y="1303450"/>
                      <a:pt x="1283891" y="1296579"/>
                    </a:cubicBezTo>
                    <a:cubicBezTo>
                      <a:pt x="1293785" y="1293359"/>
                      <a:pt x="1303141" y="1290568"/>
                      <a:pt x="1309055" y="1289709"/>
                    </a:cubicBezTo>
                    <a:cubicBezTo>
                      <a:pt x="1309808" y="1289709"/>
                      <a:pt x="1310561" y="1289387"/>
                      <a:pt x="1311206" y="1289279"/>
                    </a:cubicBezTo>
                    <a:cubicBezTo>
                      <a:pt x="1310991" y="1289065"/>
                      <a:pt x="1310776" y="1288850"/>
                      <a:pt x="1310669" y="1288743"/>
                    </a:cubicBezTo>
                    <a:cubicBezTo>
                      <a:pt x="1310884" y="1288957"/>
                      <a:pt x="1311099" y="1289065"/>
                      <a:pt x="1311422" y="1289279"/>
                    </a:cubicBezTo>
                    <a:cubicBezTo>
                      <a:pt x="1311852" y="1289172"/>
                      <a:pt x="1312282" y="1289172"/>
                      <a:pt x="1312174" y="1289494"/>
                    </a:cubicBezTo>
                    <a:lnTo>
                      <a:pt x="1312174" y="1289601"/>
                    </a:lnTo>
                    <a:cubicBezTo>
                      <a:pt x="1314970" y="1290782"/>
                      <a:pt x="1318304" y="1290031"/>
                      <a:pt x="1320240" y="1287562"/>
                    </a:cubicBezTo>
                    <a:cubicBezTo>
                      <a:pt x="1322606" y="1284556"/>
                      <a:pt x="1322068" y="1280370"/>
                      <a:pt x="1319057" y="1278008"/>
                    </a:cubicBezTo>
                    <a:cubicBezTo>
                      <a:pt x="1317659" y="1276827"/>
                      <a:pt x="1315186" y="1275861"/>
                      <a:pt x="1311529" y="1275861"/>
                    </a:cubicBezTo>
                    <a:cubicBezTo>
                      <a:pt x="1308088" y="1275861"/>
                      <a:pt x="1302711" y="1276827"/>
                      <a:pt x="1296365" y="1278437"/>
                    </a:cubicBezTo>
                    <a:cubicBezTo>
                      <a:pt x="1273889" y="1284127"/>
                      <a:pt x="1236788" y="1298297"/>
                      <a:pt x="1231303" y="1299907"/>
                    </a:cubicBezTo>
                    <a:cubicBezTo>
                      <a:pt x="1187964" y="1312145"/>
                      <a:pt x="1145055" y="1325456"/>
                      <a:pt x="1102361" y="1339519"/>
                    </a:cubicBezTo>
                    <a:cubicBezTo>
                      <a:pt x="1059667" y="1353689"/>
                      <a:pt x="1017296" y="1368503"/>
                      <a:pt x="974924" y="1383854"/>
                    </a:cubicBezTo>
                    <a:cubicBezTo>
                      <a:pt x="859963" y="1425720"/>
                      <a:pt x="743818" y="1467908"/>
                      <a:pt x="627243" y="1509774"/>
                    </a:cubicBezTo>
                    <a:cubicBezTo>
                      <a:pt x="610467" y="1515786"/>
                      <a:pt x="593690" y="1521690"/>
                      <a:pt x="576914" y="1527701"/>
                    </a:cubicBezTo>
                    <a:cubicBezTo>
                      <a:pt x="576376" y="1526950"/>
                      <a:pt x="576914" y="1526413"/>
                      <a:pt x="576053" y="1525769"/>
                    </a:cubicBezTo>
                    <a:cubicBezTo>
                      <a:pt x="571429" y="1521905"/>
                      <a:pt x="547877" y="1512995"/>
                      <a:pt x="538199" y="1509774"/>
                    </a:cubicBezTo>
                    <a:cubicBezTo>
                      <a:pt x="527122" y="1506017"/>
                      <a:pt x="515938" y="1502474"/>
                      <a:pt x="504753" y="1499147"/>
                    </a:cubicBezTo>
                    <a:cubicBezTo>
                      <a:pt x="493461" y="1495819"/>
                      <a:pt x="482170" y="1492813"/>
                      <a:pt x="470770" y="1489915"/>
                    </a:cubicBezTo>
                    <a:cubicBezTo>
                      <a:pt x="448294" y="1484547"/>
                      <a:pt x="425711" y="1479502"/>
                      <a:pt x="402912" y="1475530"/>
                    </a:cubicBezTo>
                    <a:cubicBezTo>
                      <a:pt x="387749" y="1472846"/>
                      <a:pt x="372477" y="1470592"/>
                      <a:pt x="357207" y="1468552"/>
                    </a:cubicBezTo>
                    <a:cubicBezTo>
                      <a:pt x="319030" y="1463614"/>
                      <a:pt x="280637" y="1460608"/>
                      <a:pt x="242352" y="1458569"/>
                    </a:cubicBezTo>
                    <a:cubicBezTo>
                      <a:pt x="238481" y="1458354"/>
                      <a:pt x="235040" y="1461252"/>
                      <a:pt x="234717" y="1465224"/>
                    </a:cubicBezTo>
                    <a:cubicBezTo>
                      <a:pt x="234502" y="1469089"/>
                      <a:pt x="237406" y="1472524"/>
                      <a:pt x="241385" y="1472846"/>
                    </a:cubicBezTo>
                    <a:cubicBezTo>
                      <a:pt x="279132" y="1476281"/>
                      <a:pt x="316879" y="1481112"/>
                      <a:pt x="354626" y="1487016"/>
                    </a:cubicBezTo>
                    <a:cubicBezTo>
                      <a:pt x="369574" y="1489378"/>
                      <a:pt x="384630" y="1491954"/>
                      <a:pt x="399578" y="1494530"/>
                    </a:cubicBezTo>
                    <a:cubicBezTo>
                      <a:pt x="422054" y="1498502"/>
                      <a:pt x="444423" y="1502582"/>
                      <a:pt x="466684" y="1507520"/>
                    </a:cubicBezTo>
                    <a:cubicBezTo>
                      <a:pt x="477868" y="1509881"/>
                      <a:pt x="489052" y="1512565"/>
                      <a:pt x="500237" y="1515463"/>
                    </a:cubicBezTo>
                    <a:cubicBezTo>
                      <a:pt x="511421" y="1518362"/>
                      <a:pt x="522498" y="1521368"/>
                      <a:pt x="533575" y="1524588"/>
                    </a:cubicBezTo>
                    <a:cubicBezTo>
                      <a:pt x="539597" y="1526306"/>
                      <a:pt x="555190" y="1529419"/>
                      <a:pt x="563041" y="1532639"/>
                    </a:cubicBezTo>
                    <a:cubicBezTo>
                      <a:pt x="507120" y="1552714"/>
                      <a:pt x="451198" y="1572895"/>
                      <a:pt x="395061" y="1592433"/>
                    </a:cubicBezTo>
                    <a:cubicBezTo>
                      <a:pt x="265259" y="1637734"/>
                      <a:pt x="135134" y="1681317"/>
                      <a:pt x="5116" y="1721144"/>
                    </a:cubicBezTo>
                    <a:cubicBezTo>
                      <a:pt x="1352" y="1722217"/>
                      <a:pt x="-799" y="1726189"/>
                      <a:pt x="277" y="1729947"/>
                    </a:cubicBezTo>
                    <a:cubicBezTo>
                      <a:pt x="1460" y="1733704"/>
                      <a:pt x="5439" y="1735851"/>
                      <a:pt x="9203" y="1734777"/>
                    </a:cubicBezTo>
                    <a:cubicBezTo>
                      <a:pt x="139758" y="1696239"/>
                      <a:pt x="270636" y="1654158"/>
                      <a:pt x="400976" y="1609609"/>
                    </a:cubicBezTo>
                    <a:cubicBezTo>
                      <a:pt x="478836" y="1583093"/>
                      <a:pt x="556481" y="1555827"/>
                      <a:pt x="633803" y="1527916"/>
                    </a:cubicBezTo>
                    <a:cubicBezTo>
                      <a:pt x="750378" y="1485943"/>
                      <a:pt x="866092" y="1442574"/>
                      <a:pt x="980947" y="1400064"/>
                    </a:cubicBezTo>
                    <a:cubicBezTo>
                      <a:pt x="1022995" y="1384391"/>
                      <a:pt x="1065044" y="1369147"/>
                      <a:pt x="1107415" y="1354655"/>
                    </a:cubicBezTo>
                    <a:cubicBezTo>
                      <a:pt x="1149787" y="1340270"/>
                      <a:pt x="1192373" y="1326529"/>
                      <a:pt x="1235390" y="1313862"/>
                    </a:cubicBezTo>
                    <a:close/>
                    <a:moveTo>
                      <a:pt x="570461" y="1526091"/>
                    </a:moveTo>
                    <a:cubicBezTo>
                      <a:pt x="570461" y="1526306"/>
                      <a:pt x="570031" y="1526198"/>
                      <a:pt x="569816" y="1526198"/>
                    </a:cubicBezTo>
                    <a:cubicBezTo>
                      <a:pt x="569493" y="1526198"/>
                      <a:pt x="569063" y="1526198"/>
                      <a:pt x="568741" y="1526306"/>
                    </a:cubicBezTo>
                    <a:cubicBezTo>
                      <a:pt x="569493" y="1525554"/>
                      <a:pt x="570246" y="1525125"/>
                      <a:pt x="570461" y="1526091"/>
                    </a:cubicBezTo>
                    <a:close/>
                    <a:moveTo>
                      <a:pt x="730268" y="1508486"/>
                    </a:moveTo>
                    <a:cubicBezTo>
                      <a:pt x="693489" y="1547346"/>
                      <a:pt x="654451" y="1584167"/>
                      <a:pt x="613585" y="1618841"/>
                    </a:cubicBezTo>
                    <a:cubicBezTo>
                      <a:pt x="597239" y="1632689"/>
                      <a:pt x="580570" y="1646107"/>
                      <a:pt x="563686" y="1659311"/>
                    </a:cubicBezTo>
                    <a:cubicBezTo>
                      <a:pt x="538306" y="1678956"/>
                      <a:pt x="512282" y="1697849"/>
                      <a:pt x="486256" y="1716421"/>
                    </a:cubicBezTo>
                    <a:cubicBezTo>
                      <a:pt x="479159" y="1721466"/>
                      <a:pt x="438508" y="1755173"/>
                      <a:pt x="411730" y="1770202"/>
                    </a:cubicBezTo>
                    <a:cubicBezTo>
                      <a:pt x="404095" y="1774496"/>
                      <a:pt x="397427" y="1777395"/>
                      <a:pt x="392588" y="1778146"/>
                    </a:cubicBezTo>
                    <a:cubicBezTo>
                      <a:pt x="389254" y="1778683"/>
                      <a:pt x="386350" y="1778361"/>
                      <a:pt x="384307" y="1777395"/>
                    </a:cubicBezTo>
                    <a:cubicBezTo>
                      <a:pt x="380758" y="1775999"/>
                      <a:pt x="379145" y="1772027"/>
                      <a:pt x="380543" y="1768485"/>
                    </a:cubicBezTo>
                    <a:cubicBezTo>
                      <a:pt x="381941" y="1765157"/>
                      <a:pt x="385705" y="1763547"/>
                      <a:pt x="389147" y="1764728"/>
                    </a:cubicBezTo>
                    <a:cubicBezTo>
                      <a:pt x="389147" y="1765157"/>
                      <a:pt x="390114" y="1764513"/>
                      <a:pt x="390760" y="1764406"/>
                    </a:cubicBezTo>
                    <a:cubicBezTo>
                      <a:pt x="392588" y="1763976"/>
                      <a:pt x="394631" y="1763117"/>
                      <a:pt x="396997" y="1761937"/>
                    </a:cubicBezTo>
                    <a:cubicBezTo>
                      <a:pt x="404202" y="1758394"/>
                      <a:pt x="413236" y="1752275"/>
                      <a:pt x="422700" y="1745297"/>
                    </a:cubicBezTo>
                    <a:cubicBezTo>
                      <a:pt x="445821" y="1728336"/>
                      <a:pt x="470663" y="1706545"/>
                      <a:pt x="476040" y="1702465"/>
                    </a:cubicBezTo>
                    <a:cubicBezTo>
                      <a:pt x="506689" y="1679707"/>
                      <a:pt x="536801" y="1656198"/>
                      <a:pt x="566697" y="1632259"/>
                    </a:cubicBezTo>
                    <a:cubicBezTo>
                      <a:pt x="586592" y="1616371"/>
                      <a:pt x="606488" y="1600376"/>
                      <a:pt x="625953" y="1584059"/>
                    </a:cubicBezTo>
                    <a:cubicBezTo>
                      <a:pt x="658323" y="1556686"/>
                      <a:pt x="690047" y="1528453"/>
                      <a:pt x="720051" y="1498610"/>
                    </a:cubicBezTo>
                    <a:cubicBezTo>
                      <a:pt x="722848" y="1495819"/>
                      <a:pt x="727364" y="1495711"/>
                      <a:pt x="730160" y="1498502"/>
                    </a:cubicBezTo>
                    <a:cubicBezTo>
                      <a:pt x="732956" y="1501186"/>
                      <a:pt x="733064" y="1505695"/>
                      <a:pt x="730268" y="1508486"/>
                    </a:cubicBezTo>
                    <a:close/>
                    <a:moveTo>
                      <a:pt x="959116" y="1429370"/>
                    </a:moveTo>
                    <a:cubicBezTo>
                      <a:pt x="942339" y="1460930"/>
                      <a:pt x="922552" y="1490773"/>
                      <a:pt x="900936" y="1519543"/>
                    </a:cubicBezTo>
                    <a:cubicBezTo>
                      <a:pt x="884805" y="1541120"/>
                      <a:pt x="867598" y="1561838"/>
                      <a:pt x="849961" y="1582020"/>
                    </a:cubicBezTo>
                    <a:cubicBezTo>
                      <a:pt x="832110" y="1602416"/>
                      <a:pt x="813827" y="1622276"/>
                      <a:pt x="795008" y="1641384"/>
                    </a:cubicBezTo>
                    <a:cubicBezTo>
                      <a:pt x="784791" y="1651904"/>
                      <a:pt x="774467" y="1662209"/>
                      <a:pt x="763713" y="1672193"/>
                    </a:cubicBezTo>
                    <a:cubicBezTo>
                      <a:pt x="753174" y="1682069"/>
                      <a:pt x="742205" y="1691623"/>
                      <a:pt x="730805" y="1700748"/>
                    </a:cubicBezTo>
                    <a:cubicBezTo>
                      <a:pt x="722632" y="1707296"/>
                      <a:pt x="701662" y="1714381"/>
                      <a:pt x="692951" y="1720178"/>
                    </a:cubicBezTo>
                    <a:cubicBezTo>
                      <a:pt x="687144" y="1723935"/>
                      <a:pt x="685315" y="1728551"/>
                      <a:pt x="685746" y="1731664"/>
                    </a:cubicBezTo>
                    <a:cubicBezTo>
                      <a:pt x="686068" y="1734348"/>
                      <a:pt x="687681" y="1737783"/>
                      <a:pt x="693059" y="1739930"/>
                    </a:cubicBezTo>
                    <a:cubicBezTo>
                      <a:pt x="696500" y="1741433"/>
                      <a:pt x="700586" y="1739715"/>
                      <a:pt x="701985" y="1736280"/>
                    </a:cubicBezTo>
                    <a:cubicBezTo>
                      <a:pt x="702737" y="1734670"/>
                      <a:pt x="702737" y="1732845"/>
                      <a:pt x="702092" y="1731235"/>
                    </a:cubicBezTo>
                    <a:cubicBezTo>
                      <a:pt x="703813" y="1730376"/>
                      <a:pt x="705963" y="1729195"/>
                      <a:pt x="707899" y="1728336"/>
                    </a:cubicBezTo>
                    <a:cubicBezTo>
                      <a:pt x="718761" y="1723613"/>
                      <a:pt x="733494" y="1718245"/>
                      <a:pt x="740377" y="1713093"/>
                    </a:cubicBezTo>
                    <a:cubicBezTo>
                      <a:pt x="752421" y="1704075"/>
                      <a:pt x="764036" y="1694629"/>
                      <a:pt x="775220" y="1684753"/>
                    </a:cubicBezTo>
                    <a:cubicBezTo>
                      <a:pt x="786405" y="1674877"/>
                      <a:pt x="797159" y="1664679"/>
                      <a:pt x="807912" y="1654266"/>
                    </a:cubicBezTo>
                    <a:cubicBezTo>
                      <a:pt x="824044" y="1638271"/>
                      <a:pt x="840067" y="1621954"/>
                      <a:pt x="855338" y="1604992"/>
                    </a:cubicBezTo>
                    <a:cubicBezTo>
                      <a:pt x="870609" y="1588031"/>
                      <a:pt x="885342" y="1570426"/>
                      <a:pt x="899215" y="1552177"/>
                    </a:cubicBezTo>
                    <a:cubicBezTo>
                      <a:pt x="927069" y="1515678"/>
                      <a:pt x="951696" y="1476818"/>
                      <a:pt x="971806" y="1435811"/>
                    </a:cubicBezTo>
                    <a:cubicBezTo>
                      <a:pt x="973526" y="1432268"/>
                      <a:pt x="972128" y="1427974"/>
                      <a:pt x="968687" y="1426257"/>
                    </a:cubicBezTo>
                    <a:cubicBezTo>
                      <a:pt x="965138" y="1424432"/>
                      <a:pt x="960836" y="1425827"/>
                      <a:pt x="959116" y="1429370"/>
                    </a:cubicBezTo>
                    <a:close/>
                    <a:moveTo>
                      <a:pt x="698328" y="1727370"/>
                    </a:moveTo>
                    <a:cubicBezTo>
                      <a:pt x="698221" y="1727263"/>
                      <a:pt x="697790" y="1727263"/>
                      <a:pt x="697898" y="1727048"/>
                    </a:cubicBezTo>
                    <a:cubicBezTo>
                      <a:pt x="698113" y="1726726"/>
                      <a:pt x="698436" y="1727048"/>
                      <a:pt x="698651" y="1727478"/>
                    </a:cubicBezTo>
                    <a:lnTo>
                      <a:pt x="698328" y="1727370"/>
                    </a:lnTo>
                    <a:close/>
                    <a:moveTo>
                      <a:pt x="1118492" y="1603490"/>
                    </a:moveTo>
                    <a:cubicBezTo>
                      <a:pt x="1107415" y="1616049"/>
                      <a:pt x="1096231" y="1628287"/>
                      <a:pt x="1084832" y="1640632"/>
                    </a:cubicBezTo>
                    <a:cubicBezTo>
                      <a:pt x="1081391" y="1644497"/>
                      <a:pt x="1075045" y="1648576"/>
                      <a:pt x="1068485" y="1652548"/>
                    </a:cubicBezTo>
                    <a:cubicBezTo>
                      <a:pt x="1063861" y="1655339"/>
                      <a:pt x="1059237" y="1658023"/>
                      <a:pt x="1056226" y="1660492"/>
                    </a:cubicBezTo>
                    <a:cubicBezTo>
                      <a:pt x="1057516" y="1662532"/>
                      <a:pt x="1057731" y="1665215"/>
                      <a:pt x="1056441" y="1667470"/>
                    </a:cubicBezTo>
                    <a:cubicBezTo>
                      <a:pt x="1054613" y="1670690"/>
                      <a:pt x="1050526" y="1671871"/>
                      <a:pt x="1047192" y="1670153"/>
                    </a:cubicBezTo>
                    <a:cubicBezTo>
                      <a:pt x="1043751" y="1668328"/>
                      <a:pt x="1042245" y="1665967"/>
                      <a:pt x="1041385" y="1663820"/>
                    </a:cubicBezTo>
                    <a:cubicBezTo>
                      <a:pt x="1040202" y="1660384"/>
                      <a:pt x="1041063" y="1656198"/>
                      <a:pt x="1044826" y="1652011"/>
                    </a:cubicBezTo>
                    <a:cubicBezTo>
                      <a:pt x="1050526" y="1645678"/>
                      <a:pt x="1067303" y="1637519"/>
                      <a:pt x="1073325" y="1630542"/>
                    </a:cubicBezTo>
                    <a:cubicBezTo>
                      <a:pt x="1082358" y="1619914"/>
                      <a:pt x="1091284" y="1609394"/>
                      <a:pt x="1100103" y="1598766"/>
                    </a:cubicBezTo>
                    <a:cubicBezTo>
                      <a:pt x="1109029" y="1588139"/>
                      <a:pt x="1117739" y="1577511"/>
                      <a:pt x="1126343" y="1566669"/>
                    </a:cubicBezTo>
                    <a:cubicBezTo>
                      <a:pt x="1142474" y="1546380"/>
                      <a:pt x="1157852" y="1525662"/>
                      <a:pt x="1172693" y="1504729"/>
                    </a:cubicBezTo>
                    <a:cubicBezTo>
                      <a:pt x="1182587" y="1490666"/>
                      <a:pt x="1192266" y="1476603"/>
                      <a:pt x="1201622" y="1462218"/>
                    </a:cubicBezTo>
                    <a:cubicBezTo>
                      <a:pt x="1224851" y="1426364"/>
                      <a:pt x="1245714" y="1389114"/>
                      <a:pt x="1262813" y="1349395"/>
                    </a:cubicBezTo>
                    <a:cubicBezTo>
                      <a:pt x="1264318" y="1345745"/>
                      <a:pt x="1268512" y="1344027"/>
                      <a:pt x="1272169" y="1345530"/>
                    </a:cubicBezTo>
                    <a:cubicBezTo>
                      <a:pt x="1275825" y="1347033"/>
                      <a:pt x="1277546" y="1351220"/>
                      <a:pt x="1276040" y="1354762"/>
                    </a:cubicBezTo>
                    <a:cubicBezTo>
                      <a:pt x="1259909" y="1395984"/>
                      <a:pt x="1240229" y="1434952"/>
                      <a:pt x="1217430" y="1472095"/>
                    </a:cubicBezTo>
                    <a:cubicBezTo>
                      <a:pt x="1208289" y="1487016"/>
                      <a:pt x="1198611" y="1501615"/>
                      <a:pt x="1188502" y="1515893"/>
                    </a:cubicBezTo>
                    <a:cubicBezTo>
                      <a:pt x="1173338" y="1537148"/>
                      <a:pt x="1157100" y="1557652"/>
                      <a:pt x="1140323" y="1577941"/>
                    </a:cubicBezTo>
                    <a:cubicBezTo>
                      <a:pt x="1133118" y="1586528"/>
                      <a:pt x="1125912" y="1595009"/>
                      <a:pt x="1118492" y="1603490"/>
                    </a:cubicBezTo>
                    <a:close/>
                    <a:moveTo>
                      <a:pt x="1203235" y="1290460"/>
                    </a:moveTo>
                    <a:cubicBezTo>
                      <a:pt x="1206676" y="1291534"/>
                      <a:pt x="1209042" y="1293144"/>
                      <a:pt x="1209903" y="1294218"/>
                    </a:cubicBezTo>
                    <a:cubicBezTo>
                      <a:pt x="1211516" y="1296364"/>
                      <a:pt x="1211945" y="1298511"/>
                      <a:pt x="1211408" y="1300658"/>
                    </a:cubicBezTo>
                    <a:cubicBezTo>
                      <a:pt x="1211085" y="1302161"/>
                      <a:pt x="1210225" y="1304416"/>
                      <a:pt x="1206999" y="1306133"/>
                    </a:cubicBezTo>
                    <a:cubicBezTo>
                      <a:pt x="1203772" y="1307851"/>
                      <a:pt x="1199793" y="1306670"/>
                      <a:pt x="1197858" y="1303557"/>
                    </a:cubicBezTo>
                    <a:cubicBezTo>
                      <a:pt x="1194201" y="1302805"/>
                      <a:pt x="1187534" y="1301410"/>
                      <a:pt x="1185060" y="1300551"/>
                    </a:cubicBezTo>
                    <a:lnTo>
                      <a:pt x="1148604" y="1288850"/>
                    </a:lnTo>
                    <a:lnTo>
                      <a:pt x="1055150" y="1257826"/>
                    </a:lnTo>
                    <a:cubicBezTo>
                      <a:pt x="1030953" y="1250205"/>
                      <a:pt x="1006649" y="1243227"/>
                      <a:pt x="982345" y="1236571"/>
                    </a:cubicBezTo>
                    <a:cubicBezTo>
                      <a:pt x="957933" y="1229808"/>
                      <a:pt x="933413" y="1223475"/>
                      <a:pt x="908894" y="1217678"/>
                    </a:cubicBezTo>
                    <a:cubicBezTo>
                      <a:pt x="859748" y="1205977"/>
                      <a:pt x="810171" y="1195993"/>
                      <a:pt x="759842" y="1188479"/>
                    </a:cubicBezTo>
                    <a:cubicBezTo>
                      <a:pt x="755970" y="1187942"/>
                      <a:pt x="753282" y="1184400"/>
                      <a:pt x="753712" y="1180428"/>
                    </a:cubicBezTo>
                    <a:cubicBezTo>
                      <a:pt x="754250" y="1176563"/>
                      <a:pt x="757906" y="1173879"/>
                      <a:pt x="761778" y="1174416"/>
                    </a:cubicBezTo>
                    <a:cubicBezTo>
                      <a:pt x="812752" y="1180535"/>
                      <a:pt x="863189" y="1188586"/>
                      <a:pt x="912981" y="1199536"/>
                    </a:cubicBezTo>
                    <a:cubicBezTo>
                      <a:pt x="938038" y="1205010"/>
                      <a:pt x="962880" y="1211129"/>
                      <a:pt x="987507" y="1218000"/>
                    </a:cubicBezTo>
                    <a:cubicBezTo>
                      <a:pt x="1012026" y="1224870"/>
                      <a:pt x="1036438" y="1232492"/>
                      <a:pt x="1060742" y="1240650"/>
                    </a:cubicBezTo>
                    <a:cubicBezTo>
                      <a:pt x="1070206" y="1243871"/>
                      <a:pt x="1079562" y="1247091"/>
                      <a:pt x="1088811" y="1250527"/>
                    </a:cubicBezTo>
                    <a:cubicBezTo>
                      <a:pt x="1110427" y="1258256"/>
                      <a:pt x="1131935" y="1266521"/>
                      <a:pt x="1153658" y="1274143"/>
                    </a:cubicBezTo>
                    <a:lnTo>
                      <a:pt x="1189900" y="1287133"/>
                    </a:lnTo>
                    <a:cubicBezTo>
                      <a:pt x="1192911" y="1288313"/>
                      <a:pt x="1199363" y="1289279"/>
                      <a:pt x="1203235" y="1290460"/>
                    </a:cubicBezTo>
                    <a:close/>
                    <a:moveTo>
                      <a:pt x="911045" y="1391476"/>
                    </a:moveTo>
                    <a:cubicBezTo>
                      <a:pt x="911153" y="1391905"/>
                      <a:pt x="911367" y="1392227"/>
                      <a:pt x="911582" y="1392549"/>
                    </a:cubicBezTo>
                    <a:cubicBezTo>
                      <a:pt x="911260" y="1392764"/>
                      <a:pt x="911045" y="1392120"/>
                      <a:pt x="910937" y="1391476"/>
                    </a:cubicBezTo>
                    <a:lnTo>
                      <a:pt x="911045" y="1391476"/>
                    </a:lnTo>
                    <a:close/>
                    <a:moveTo>
                      <a:pt x="415387" y="1309032"/>
                    </a:moveTo>
                    <a:cubicBezTo>
                      <a:pt x="411408" y="1308924"/>
                      <a:pt x="408396" y="1305596"/>
                      <a:pt x="408504" y="1301625"/>
                    </a:cubicBezTo>
                    <a:cubicBezTo>
                      <a:pt x="408612" y="1297760"/>
                      <a:pt x="411945" y="1294647"/>
                      <a:pt x="415924" y="1294754"/>
                    </a:cubicBezTo>
                    <a:cubicBezTo>
                      <a:pt x="480019" y="1296472"/>
                      <a:pt x="543468" y="1300444"/>
                      <a:pt x="606488" y="1308388"/>
                    </a:cubicBezTo>
                    <a:cubicBezTo>
                      <a:pt x="631868" y="1311608"/>
                      <a:pt x="657032" y="1315473"/>
                      <a:pt x="682197" y="1320089"/>
                    </a:cubicBezTo>
                    <a:cubicBezTo>
                      <a:pt x="719729" y="1327066"/>
                      <a:pt x="757045" y="1335654"/>
                      <a:pt x="794255" y="1345530"/>
                    </a:cubicBezTo>
                    <a:cubicBezTo>
                      <a:pt x="801890" y="1347570"/>
                      <a:pt x="862221" y="1360237"/>
                      <a:pt x="896312" y="1371294"/>
                    </a:cubicBezTo>
                    <a:cubicBezTo>
                      <a:pt x="908033" y="1375051"/>
                      <a:pt x="916744" y="1378808"/>
                      <a:pt x="920293" y="1381814"/>
                    </a:cubicBezTo>
                    <a:cubicBezTo>
                      <a:pt x="922767" y="1383854"/>
                      <a:pt x="923842" y="1386001"/>
                      <a:pt x="924165" y="1387826"/>
                    </a:cubicBezTo>
                    <a:cubicBezTo>
                      <a:pt x="924918" y="1391583"/>
                      <a:pt x="922552" y="1395125"/>
                      <a:pt x="918788" y="1395877"/>
                    </a:cubicBezTo>
                    <a:cubicBezTo>
                      <a:pt x="915884" y="1396521"/>
                      <a:pt x="912981" y="1395018"/>
                      <a:pt x="911582" y="1392549"/>
                    </a:cubicBezTo>
                    <a:lnTo>
                      <a:pt x="911690" y="1392549"/>
                    </a:lnTo>
                    <a:cubicBezTo>
                      <a:pt x="912013" y="1392120"/>
                      <a:pt x="911690" y="1391798"/>
                      <a:pt x="911045" y="1391476"/>
                    </a:cubicBezTo>
                    <a:cubicBezTo>
                      <a:pt x="910937" y="1391154"/>
                      <a:pt x="910830" y="1390831"/>
                      <a:pt x="910830" y="1390509"/>
                    </a:cubicBezTo>
                    <a:cubicBezTo>
                      <a:pt x="910830" y="1390724"/>
                      <a:pt x="910937" y="1391046"/>
                      <a:pt x="910937" y="1391476"/>
                    </a:cubicBezTo>
                    <a:cubicBezTo>
                      <a:pt x="909862" y="1390939"/>
                      <a:pt x="907819" y="1390402"/>
                      <a:pt x="906313" y="1389758"/>
                    </a:cubicBezTo>
                    <a:cubicBezTo>
                      <a:pt x="897602" y="1386216"/>
                      <a:pt x="882977" y="1382351"/>
                      <a:pt x="867061" y="1378594"/>
                    </a:cubicBezTo>
                    <a:cubicBezTo>
                      <a:pt x="834153" y="1370757"/>
                      <a:pt x="795868" y="1363672"/>
                      <a:pt x="789953" y="1362169"/>
                    </a:cubicBezTo>
                    <a:cubicBezTo>
                      <a:pt x="752959" y="1353045"/>
                      <a:pt x="715965" y="1345530"/>
                      <a:pt x="678755" y="1338982"/>
                    </a:cubicBezTo>
                    <a:cubicBezTo>
                      <a:pt x="653913" y="1334581"/>
                      <a:pt x="628964" y="1330716"/>
                      <a:pt x="604014" y="1327174"/>
                    </a:cubicBezTo>
                    <a:cubicBezTo>
                      <a:pt x="541640" y="1318371"/>
                      <a:pt x="478836" y="1312252"/>
                      <a:pt x="415387" y="1309032"/>
                    </a:cubicBezTo>
                    <a:close/>
                    <a:moveTo>
                      <a:pt x="1761052" y="1664142"/>
                    </a:moveTo>
                    <a:cubicBezTo>
                      <a:pt x="1761482" y="1667470"/>
                      <a:pt x="1761912" y="1675735"/>
                      <a:pt x="1762020" y="1678097"/>
                    </a:cubicBezTo>
                    <a:cubicBezTo>
                      <a:pt x="1762020" y="1679600"/>
                      <a:pt x="1761805" y="1680566"/>
                      <a:pt x="1761697" y="1680781"/>
                    </a:cubicBezTo>
                    <a:cubicBezTo>
                      <a:pt x="1760945" y="1683357"/>
                      <a:pt x="1759439" y="1684431"/>
                      <a:pt x="1758578" y="1684860"/>
                    </a:cubicBezTo>
                    <a:cubicBezTo>
                      <a:pt x="1756535" y="1685934"/>
                      <a:pt x="1754492" y="1686256"/>
                      <a:pt x="1752341" y="1685182"/>
                    </a:cubicBezTo>
                    <a:cubicBezTo>
                      <a:pt x="1751481" y="1684753"/>
                      <a:pt x="1750083" y="1684109"/>
                      <a:pt x="1749115" y="1682176"/>
                    </a:cubicBezTo>
                    <a:cubicBezTo>
                      <a:pt x="1748900" y="1681962"/>
                      <a:pt x="1748577" y="1681317"/>
                      <a:pt x="1748362" y="1680137"/>
                    </a:cubicBezTo>
                    <a:cubicBezTo>
                      <a:pt x="1748362" y="1679922"/>
                      <a:pt x="1748255" y="1679493"/>
                      <a:pt x="1748255" y="1678849"/>
                    </a:cubicBezTo>
                    <a:cubicBezTo>
                      <a:pt x="1748255" y="1678634"/>
                      <a:pt x="1748362" y="1678419"/>
                      <a:pt x="1748362" y="1678204"/>
                    </a:cubicBezTo>
                    <a:cubicBezTo>
                      <a:pt x="1748792" y="1677882"/>
                      <a:pt x="1749115" y="1677131"/>
                      <a:pt x="1748900" y="1675628"/>
                    </a:cubicBezTo>
                    <a:cubicBezTo>
                      <a:pt x="1748685" y="1676165"/>
                      <a:pt x="1748577" y="1676916"/>
                      <a:pt x="1748470" y="1677668"/>
                    </a:cubicBezTo>
                    <a:cubicBezTo>
                      <a:pt x="1748577" y="1676809"/>
                      <a:pt x="1748577" y="1675950"/>
                      <a:pt x="1748792" y="1675199"/>
                    </a:cubicBezTo>
                    <a:cubicBezTo>
                      <a:pt x="1748470" y="1672193"/>
                      <a:pt x="1747287" y="1668221"/>
                      <a:pt x="1746964" y="1666396"/>
                    </a:cubicBezTo>
                    <a:cubicBezTo>
                      <a:pt x="1746211" y="1662532"/>
                      <a:pt x="1745459" y="1658774"/>
                      <a:pt x="1744598" y="1654910"/>
                    </a:cubicBezTo>
                    <a:cubicBezTo>
                      <a:pt x="1743308" y="1649113"/>
                      <a:pt x="1741802" y="1643316"/>
                      <a:pt x="1740297" y="1637627"/>
                    </a:cubicBezTo>
                    <a:cubicBezTo>
                      <a:pt x="1736748" y="1623886"/>
                      <a:pt x="1732338" y="1610467"/>
                      <a:pt x="1727392" y="1597263"/>
                    </a:cubicBezTo>
                    <a:cubicBezTo>
                      <a:pt x="1722445" y="1583952"/>
                      <a:pt x="1717068" y="1570856"/>
                      <a:pt x="1711153" y="1557866"/>
                    </a:cubicBezTo>
                    <a:cubicBezTo>
                      <a:pt x="1702227" y="1537685"/>
                      <a:pt x="1692548" y="1519650"/>
                      <a:pt x="1682332" y="1502904"/>
                    </a:cubicBezTo>
                    <a:cubicBezTo>
                      <a:pt x="1671363" y="1484654"/>
                      <a:pt x="1659533" y="1468015"/>
                      <a:pt x="1646736" y="1452128"/>
                    </a:cubicBezTo>
                    <a:cubicBezTo>
                      <a:pt x="1621893" y="1421319"/>
                      <a:pt x="1593180" y="1393408"/>
                      <a:pt x="1558874" y="1362921"/>
                    </a:cubicBezTo>
                    <a:cubicBezTo>
                      <a:pt x="1555863" y="1360344"/>
                      <a:pt x="1555541" y="1355836"/>
                      <a:pt x="1558121" y="1352830"/>
                    </a:cubicBezTo>
                    <a:cubicBezTo>
                      <a:pt x="1560702" y="1349824"/>
                      <a:pt x="1565219" y="1349502"/>
                      <a:pt x="1568123" y="1352079"/>
                    </a:cubicBezTo>
                    <a:cubicBezTo>
                      <a:pt x="1604364" y="1382029"/>
                      <a:pt x="1634906" y="1409403"/>
                      <a:pt x="1661146" y="1440319"/>
                    </a:cubicBezTo>
                    <a:cubicBezTo>
                      <a:pt x="1674911" y="1456636"/>
                      <a:pt x="1687386" y="1473812"/>
                      <a:pt x="1698893" y="1492920"/>
                    </a:cubicBezTo>
                    <a:cubicBezTo>
                      <a:pt x="1709432" y="1510418"/>
                      <a:pt x="1718896" y="1529526"/>
                      <a:pt x="1727822" y="1550674"/>
                    </a:cubicBezTo>
                    <a:cubicBezTo>
                      <a:pt x="1733521" y="1564200"/>
                      <a:pt x="1738791" y="1577833"/>
                      <a:pt x="1743415" y="1591574"/>
                    </a:cubicBezTo>
                    <a:cubicBezTo>
                      <a:pt x="1748039" y="1605529"/>
                      <a:pt x="1752019" y="1619592"/>
                      <a:pt x="1755245" y="1633977"/>
                    </a:cubicBezTo>
                    <a:cubicBezTo>
                      <a:pt x="1756643" y="1639988"/>
                      <a:pt x="1757826" y="1645892"/>
                      <a:pt x="1759009" y="1652011"/>
                    </a:cubicBezTo>
                    <a:cubicBezTo>
                      <a:pt x="1759761" y="1655983"/>
                      <a:pt x="1760407" y="1660062"/>
                      <a:pt x="1761052" y="1664142"/>
                    </a:cubicBezTo>
                    <a:close/>
                    <a:moveTo>
                      <a:pt x="1748362" y="1677668"/>
                    </a:moveTo>
                    <a:cubicBezTo>
                      <a:pt x="1748362" y="1677882"/>
                      <a:pt x="1748255" y="1677990"/>
                      <a:pt x="1748255" y="1678204"/>
                    </a:cubicBezTo>
                    <a:cubicBezTo>
                      <a:pt x="1748147" y="1678204"/>
                      <a:pt x="1748255" y="1678634"/>
                      <a:pt x="1748147" y="1678634"/>
                    </a:cubicBezTo>
                    <a:cubicBezTo>
                      <a:pt x="1748039" y="1678634"/>
                      <a:pt x="1748147" y="1678419"/>
                      <a:pt x="1748147" y="1678419"/>
                    </a:cubicBezTo>
                    <a:cubicBezTo>
                      <a:pt x="1748255" y="1678097"/>
                      <a:pt x="1748362" y="1677990"/>
                      <a:pt x="1748362" y="1677668"/>
                    </a:cubicBezTo>
                    <a:close/>
                    <a:moveTo>
                      <a:pt x="1863754" y="1049462"/>
                    </a:moveTo>
                    <a:lnTo>
                      <a:pt x="1863001" y="1050643"/>
                    </a:lnTo>
                    <a:cubicBezTo>
                      <a:pt x="1863754" y="1049784"/>
                      <a:pt x="1864830" y="1049247"/>
                      <a:pt x="1866012" y="1048925"/>
                    </a:cubicBezTo>
                    <a:cubicBezTo>
                      <a:pt x="1865690" y="1048925"/>
                      <a:pt x="1865367" y="1048818"/>
                      <a:pt x="1865152" y="1048818"/>
                    </a:cubicBezTo>
                    <a:cubicBezTo>
                      <a:pt x="1865690" y="1048496"/>
                      <a:pt x="1866443" y="1047637"/>
                      <a:pt x="1866550" y="1048818"/>
                    </a:cubicBezTo>
                    <a:cubicBezTo>
                      <a:pt x="1867410" y="1048711"/>
                      <a:pt x="1868163" y="1048711"/>
                      <a:pt x="1869023" y="1048925"/>
                    </a:cubicBezTo>
                    <a:cubicBezTo>
                      <a:pt x="1872680" y="1049569"/>
                      <a:pt x="1875153" y="1053219"/>
                      <a:pt x="1874400" y="1056869"/>
                    </a:cubicBezTo>
                    <a:cubicBezTo>
                      <a:pt x="1874185" y="1057835"/>
                      <a:pt x="1873325" y="1061485"/>
                      <a:pt x="1868486" y="1062344"/>
                    </a:cubicBezTo>
                    <a:cubicBezTo>
                      <a:pt x="1867948" y="1062451"/>
                      <a:pt x="1866873" y="1062559"/>
                      <a:pt x="1865475" y="1062666"/>
                    </a:cubicBezTo>
                    <a:cubicBezTo>
                      <a:pt x="1859882" y="1062988"/>
                      <a:pt x="1846009" y="1063203"/>
                      <a:pt x="1844612" y="1063310"/>
                    </a:cubicBezTo>
                    <a:cubicBezTo>
                      <a:pt x="1838052" y="1064061"/>
                      <a:pt x="1831599" y="1065135"/>
                      <a:pt x="1825254" y="1066531"/>
                    </a:cubicBezTo>
                    <a:cubicBezTo>
                      <a:pt x="1815468" y="1068570"/>
                      <a:pt x="1805789" y="1071146"/>
                      <a:pt x="1796111" y="1073830"/>
                    </a:cubicBezTo>
                    <a:cubicBezTo>
                      <a:pt x="1780087" y="1078339"/>
                      <a:pt x="1763310" y="1083170"/>
                      <a:pt x="1746319" y="1088322"/>
                    </a:cubicBezTo>
                    <a:cubicBezTo>
                      <a:pt x="1730080" y="1093368"/>
                      <a:pt x="1713626" y="1098628"/>
                      <a:pt x="1697818" y="1104961"/>
                    </a:cubicBezTo>
                    <a:cubicBezTo>
                      <a:pt x="1676525" y="1113442"/>
                      <a:pt x="1656199" y="1123533"/>
                      <a:pt x="1638777" y="1136951"/>
                    </a:cubicBezTo>
                    <a:cubicBezTo>
                      <a:pt x="1635766" y="1139420"/>
                      <a:pt x="1631250" y="1138991"/>
                      <a:pt x="1628776" y="1135985"/>
                    </a:cubicBezTo>
                    <a:cubicBezTo>
                      <a:pt x="1626303" y="1132872"/>
                      <a:pt x="1626733" y="1128364"/>
                      <a:pt x="1629744" y="1125894"/>
                    </a:cubicBezTo>
                    <a:cubicBezTo>
                      <a:pt x="1647488" y="1110544"/>
                      <a:pt x="1668351" y="1098198"/>
                      <a:pt x="1690828" y="1088215"/>
                    </a:cubicBezTo>
                    <a:cubicBezTo>
                      <a:pt x="1706959" y="1081023"/>
                      <a:pt x="1723843" y="1075011"/>
                      <a:pt x="1740726" y="1069966"/>
                    </a:cubicBezTo>
                    <a:cubicBezTo>
                      <a:pt x="1757933" y="1064706"/>
                      <a:pt x="1775248" y="1060734"/>
                      <a:pt x="1791701" y="1056762"/>
                    </a:cubicBezTo>
                    <a:cubicBezTo>
                      <a:pt x="1800090" y="1054722"/>
                      <a:pt x="1808585" y="1052897"/>
                      <a:pt x="1817189" y="1051394"/>
                    </a:cubicBezTo>
                    <a:cubicBezTo>
                      <a:pt x="1825792" y="1049891"/>
                      <a:pt x="1834503" y="1048818"/>
                      <a:pt x="1843321" y="1048281"/>
                    </a:cubicBezTo>
                    <a:cubicBezTo>
                      <a:pt x="1844719" y="1048174"/>
                      <a:pt x="1857947" y="1048818"/>
                      <a:pt x="1864184" y="1048818"/>
                    </a:cubicBezTo>
                    <a:lnTo>
                      <a:pt x="1863754" y="1049462"/>
                    </a:lnTo>
                    <a:close/>
                    <a:moveTo>
                      <a:pt x="1408639" y="918926"/>
                    </a:moveTo>
                    <a:cubicBezTo>
                      <a:pt x="1410682" y="894236"/>
                      <a:pt x="1411973" y="868150"/>
                      <a:pt x="1412833" y="841957"/>
                    </a:cubicBezTo>
                    <a:cubicBezTo>
                      <a:pt x="1413801" y="809537"/>
                      <a:pt x="1413908" y="776689"/>
                      <a:pt x="1412510" y="745665"/>
                    </a:cubicBezTo>
                    <a:cubicBezTo>
                      <a:pt x="1410897" y="710776"/>
                      <a:pt x="1407671" y="678035"/>
                      <a:pt x="1402079" y="650232"/>
                    </a:cubicBezTo>
                    <a:cubicBezTo>
                      <a:pt x="1401326" y="646582"/>
                      <a:pt x="1403692" y="642932"/>
                      <a:pt x="1407348" y="642180"/>
                    </a:cubicBezTo>
                    <a:cubicBezTo>
                      <a:pt x="1411005" y="641322"/>
                      <a:pt x="1414661" y="643683"/>
                      <a:pt x="1415521" y="647333"/>
                    </a:cubicBezTo>
                    <a:cubicBezTo>
                      <a:pt x="1422297" y="675566"/>
                      <a:pt x="1427028" y="708951"/>
                      <a:pt x="1429717" y="744591"/>
                    </a:cubicBezTo>
                    <a:cubicBezTo>
                      <a:pt x="1432083" y="776152"/>
                      <a:pt x="1432943" y="809537"/>
                      <a:pt x="1432083" y="842493"/>
                    </a:cubicBezTo>
                    <a:cubicBezTo>
                      <a:pt x="1431437" y="869116"/>
                      <a:pt x="1429502" y="895524"/>
                      <a:pt x="1426921" y="920643"/>
                    </a:cubicBezTo>
                    <a:cubicBezTo>
                      <a:pt x="1422189" y="965515"/>
                      <a:pt x="1414554" y="1006093"/>
                      <a:pt x="1405628" y="1036580"/>
                    </a:cubicBezTo>
                    <a:cubicBezTo>
                      <a:pt x="1404552" y="1040337"/>
                      <a:pt x="1400681" y="1042592"/>
                      <a:pt x="1396917" y="1041518"/>
                    </a:cubicBezTo>
                    <a:cubicBezTo>
                      <a:pt x="1393045" y="1040552"/>
                      <a:pt x="1390787" y="1036580"/>
                      <a:pt x="1391862" y="1032823"/>
                    </a:cubicBezTo>
                    <a:cubicBezTo>
                      <a:pt x="1399605" y="1002765"/>
                      <a:pt x="1405090" y="962832"/>
                      <a:pt x="1408639" y="918926"/>
                    </a:cubicBezTo>
                    <a:close/>
                    <a:moveTo>
                      <a:pt x="1461549" y="1632581"/>
                    </a:moveTo>
                    <a:cubicBezTo>
                      <a:pt x="1455312" y="1735958"/>
                      <a:pt x="1448429" y="1839335"/>
                      <a:pt x="1440471" y="1942605"/>
                    </a:cubicBezTo>
                    <a:cubicBezTo>
                      <a:pt x="1432406" y="2045767"/>
                      <a:pt x="1423049" y="2148929"/>
                      <a:pt x="1413586" y="2252092"/>
                    </a:cubicBezTo>
                    <a:cubicBezTo>
                      <a:pt x="1411758" y="2271629"/>
                      <a:pt x="1409607" y="2291166"/>
                      <a:pt x="1407348" y="2310597"/>
                    </a:cubicBezTo>
                    <a:cubicBezTo>
                      <a:pt x="1398100" y="2388210"/>
                      <a:pt x="1386163" y="2465394"/>
                      <a:pt x="1378742" y="2543222"/>
                    </a:cubicBezTo>
                    <a:cubicBezTo>
                      <a:pt x="1376807" y="2564262"/>
                      <a:pt x="1368311" y="2597755"/>
                      <a:pt x="1365838" y="2626632"/>
                    </a:cubicBezTo>
                    <a:cubicBezTo>
                      <a:pt x="1364869" y="2639299"/>
                      <a:pt x="1364977" y="2651000"/>
                      <a:pt x="1367666" y="2660125"/>
                    </a:cubicBezTo>
                    <a:cubicBezTo>
                      <a:pt x="1368741" y="2663775"/>
                      <a:pt x="1366698" y="2667532"/>
                      <a:pt x="1363041" y="2668605"/>
                    </a:cubicBezTo>
                    <a:cubicBezTo>
                      <a:pt x="1359385" y="2669679"/>
                      <a:pt x="1355621" y="2667639"/>
                      <a:pt x="1354545" y="2664097"/>
                    </a:cubicBezTo>
                    <a:cubicBezTo>
                      <a:pt x="1351319" y="2653576"/>
                      <a:pt x="1350781" y="2640158"/>
                      <a:pt x="1351857" y="2625558"/>
                    </a:cubicBezTo>
                    <a:cubicBezTo>
                      <a:pt x="1353900" y="2596574"/>
                      <a:pt x="1362073" y="2563081"/>
                      <a:pt x="1363794" y="2541934"/>
                    </a:cubicBezTo>
                    <a:cubicBezTo>
                      <a:pt x="1365407" y="2522396"/>
                      <a:pt x="1367343" y="2502859"/>
                      <a:pt x="1369494" y="2483321"/>
                    </a:cubicBezTo>
                    <a:cubicBezTo>
                      <a:pt x="1377882" y="2405708"/>
                      <a:pt x="1389066" y="2328309"/>
                      <a:pt x="1395734" y="2250481"/>
                    </a:cubicBezTo>
                    <a:cubicBezTo>
                      <a:pt x="1401111" y="2188541"/>
                      <a:pt x="1406166" y="2126708"/>
                      <a:pt x="1411220" y="2064875"/>
                    </a:cubicBezTo>
                    <a:cubicBezTo>
                      <a:pt x="1416274" y="2002935"/>
                      <a:pt x="1421221" y="1941102"/>
                      <a:pt x="1426061" y="1879162"/>
                    </a:cubicBezTo>
                    <a:cubicBezTo>
                      <a:pt x="1432513" y="1796610"/>
                      <a:pt x="1438750" y="1714059"/>
                      <a:pt x="1444343" y="1631508"/>
                    </a:cubicBezTo>
                    <a:cubicBezTo>
                      <a:pt x="1448644" y="1569567"/>
                      <a:pt x="1447891" y="1506661"/>
                      <a:pt x="1450580" y="1444291"/>
                    </a:cubicBezTo>
                    <a:cubicBezTo>
                      <a:pt x="1451763" y="1417239"/>
                      <a:pt x="1453699" y="1390295"/>
                      <a:pt x="1456817" y="1363565"/>
                    </a:cubicBezTo>
                    <a:cubicBezTo>
                      <a:pt x="1457248" y="1359700"/>
                      <a:pt x="1460797" y="1356909"/>
                      <a:pt x="1464668" y="1357339"/>
                    </a:cubicBezTo>
                    <a:cubicBezTo>
                      <a:pt x="1468539" y="1357768"/>
                      <a:pt x="1471443" y="1361311"/>
                      <a:pt x="1471013" y="1365175"/>
                    </a:cubicBezTo>
                    <a:cubicBezTo>
                      <a:pt x="1468217" y="1391583"/>
                      <a:pt x="1466711" y="1418205"/>
                      <a:pt x="1465851" y="1444828"/>
                    </a:cubicBezTo>
                    <a:cubicBezTo>
                      <a:pt x="1463808" y="1507412"/>
                      <a:pt x="1465206" y="1570426"/>
                      <a:pt x="1461549" y="1632581"/>
                    </a:cubicBezTo>
                    <a:close/>
                    <a:moveTo>
                      <a:pt x="1557261" y="2314891"/>
                    </a:moveTo>
                    <a:cubicBezTo>
                      <a:pt x="1556938" y="2315213"/>
                      <a:pt x="1556723" y="2315535"/>
                      <a:pt x="1556508" y="2315964"/>
                    </a:cubicBezTo>
                    <a:cubicBezTo>
                      <a:pt x="1555863" y="2315749"/>
                      <a:pt x="1556293" y="2315105"/>
                      <a:pt x="1557154" y="2314461"/>
                    </a:cubicBezTo>
                    <a:cubicBezTo>
                      <a:pt x="1557154" y="2314569"/>
                      <a:pt x="1557261" y="2314676"/>
                      <a:pt x="1557261" y="2314891"/>
                    </a:cubicBezTo>
                    <a:close/>
                    <a:moveTo>
                      <a:pt x="1551669" y="2228475"/>
                    </a:moveTo>
                    <a:cubicBezTo>
                      <a:pt x="1552744" y="2232983"/>
                      <a:pt x="1568123" y="2287517"/>
                      <a:pt x="1570381" y="2309309"/>
                    </a:cubicBezTo>
                    <a:cubicBezTo>
                      <a:pt x="1571026" y="2315213"/>
                      <a:pt x="1570381" y="2319507"/>
                      <a:pt x="1569521" y="2321332"/>
                    </a:cubicBezTo>
                    <a:cubicBezTo>
                      <a:pt x="1568338" y="2323479"/>
                      <a:pt x="1566832" y="2324659"/>
                      <a:pt x="1565219" y="2325304"/>
                    </a:cubicBezTo>
                    <a:cubicBezTo>
                      <a:pt x="1561670" y="2326699"/>
                      <a:pt x="1557691" y="2324981"/>
                      <a:pt x="1556293" y="2321439"/>
                    </a:cubicBezTo>
                    <a:cubicBezTo>
                      <a:pt x="1555648" y="2319614"/>
                      <a:pt x="1555756" y="2317574"/>
                      <a:pt x="1556508" y="2315964"/>
                    </a:cubicBezTo>
                    <a:cubicBezTo>
                      <a:pt x="1556616" y="2315964"/>
                      <a:pt x="1556723" y="2316071"/>
                      <a:pt x="1556831" y="2316071"/>
                    </a:cubicBezTo>
                    <a:cubicBezTo>
                      <a:pt x="1557261" y="2316179"/>
                      <a:pt x="1557369" y="2315642"/>
                      <a:pt x="1557261" y="2314891"/>
                    </a:cubicBezTo>
                    <a:cubicBezTo>
                      <a:pt x="1557691" y="2314247"/>
                      <a:pt x="1558336" y="2313710"/>
                      <a:pt x="1558982" y="2313173"/>
                    </a:cubicBezTo>
                    <a:cubicBezTo>
                      <a:pt x="1558336" y="2313603"/>
                      <a:pt x="1557691" y="2314032"/>
                      <a:pt x="1557154" y="2314461"/>
                    </a:cubicBezTo>
                    <a:cubicBezTo>
                      <a:pt x="1556938" y="2313388"/>
                      <a:pt x="1556616" y="2312100"/>
                      <a:pt x="1556401" y="2311026"/>
                    </a:cubicBezTo>
                    <a:cubicBezTo>
                      <a:pt x="1553390" y="2289878"/>
                      <a:pt x="1536398" y="2237385"/>
                      <a:pt x="1535107" y="2232983"/>
                    </a:cubicBezTo>
                    <a:cubicBezTo>
                      <a:pt x="1525859" y="2200242"/>
                      <a:pt x="1515642" y="2167608"/>
                      <a:pt x="1505103" y="2135081"/>
                    </a:cubicBezTo>
                    <a:cubicBezTo>
                      <a:pt x="1498221" y="2113397"/>
                      <a:pt x="1491123" y="2091712"/>
                      <a:pt x="1483810" y="2070243"/>
                    </a:cubicBezTo>
                    <a:cubicBezTo>
                      <a:pt x="1471551" y="2034281"/>
                      <a:pt x="1458646" y="1998641"/>
                      <a:pt x="1444450" y="1963538"/>
                    </a:cubicBezTo>
                    <a:cubicBezTo>
                      <a:pt x="1442945" y="1959888"/>
                      <a:pt x="1444558" y="1955701"/>
                      <a:pt x="1448214" y="1954198"/>
                    </a:cubicBezTo>
                    <a:cubicBezTo>
                      <a:pt x="1451871" y="1952695"/>
                      <a:pt x="1456064" y="1954306"/>
                      <a:pt x="1457570" y="1957956"/>
                    </a:cubicBezTo>
                    <a:cubicBezTo>
                      <a:pt x="1477035" y="2001539"/>
                      <a:pt x="1494994" y="2045982"/>
                      <a:pt x="1510803" y="2091068"/>
                    </a:cubicBezTo>
                    <a:cubicBezTo>
                      <a:pt x="1517148" y="2109210"/>
                      <a:pt x="1523063" y="2127352"/>
                      <a:pt x="1528655" y="2145602"/>
                    </a:cubicBezTo>
                    <a:cubicBezTo>
                      <a:pt x="1537043" y="2173083"/>
                      <a:pt x="1544464" y="2200779"/>
                      <a:pt x="1551669" y="2228475"/>
                    </a:cubicBezTo>
                    <a:close/>
                    <a:moveTo>
                      <a:pt x="1640176" y="1927254"/>
                    </a:moveTo>
                    <a:cubicBezTo>
                      <a:pt x="1660931" y="1976420"/>
                      <a:pt x="1680289" y="2026230"/>
                      <a:pt x="1706313" y="2072389"/>
                    </a:cubicBezTo>
                    <a:cubicBezTo>
                      <a:pt x="1708249" y="2075717"/>
                      <a:pt x="1707174" y="2079904"/>
                      <a:pt x="1703840" y="2081729"/>
                    </a:cubicBezTo>
                    <a:cubicBezTo>
                      <a:pt x="1700614" y="2083661"/>
                      <a:pt x="1696420" y="2082588"/>
                      <a:pt x="1694484" y="2079367"/>
                    </a:cubicBezTo>
                    <a:cubicBezTo>
                      <a:pt x="1662221" y="2025800"/>
                      <a:pt x="1638455" y="1967295"/>
                      <a:pt x="1612322" y="1910293"/>
                    </a:cubicBezTo>
                    <a:cubicBezTo>
                      <a:pt x="1605439" y="1895264"/>
                      <a:pt x="1598449" y="1880235"/>
                      <a:pt x="1591137" y="1865528"/>
                    </a:cubicBezTo>
                    <a:cubicBezTo>
                      <a:pt x="1580060" y="1843522"/>
                      <a:pt x="1568338" y="1821945"/>
                      <a:pt x="1554895" y="1801334"/>
                    </a:cubicBezTo>
                    <a:cubicBezTo>
                      <a:pt x="1531666" y="1765801"/>
                      <a:pt x="1503705" y="1733060"/>
                      <a:pt x="1466603" y="1705686"/>
                    </a:cubicBezTo>
                    <a:cubicBezTo>
                      <a:pt x="1463377" y="1703431"/>
                      <a:pt x="1462625" y="1699030"/>
                      <a:pt x="1464883" y="1695810"/>
                    </a:cubicBezTo>
                    <a:cubicBezTo>
                      <a:pt x="1467249" y="1692589"/>
                      <a:pt x="1471658" y="1691838"/>
                      <a:pt x="1474885" y="1694092"/>
                    </a:cubicBezTo>
                    <a:cubicBezTo>
                      <a:pt x="1528010" y="1731020"/>
                      <a:pt x="1564896" y="1777931"/>
                      <a:pt x="1594040" y="1829781"/>
                    </a:cubicBezTo>
                    <a:cubicBezTo>
                      <a:pt x="1611462" y="1861019"/>
                      <a:pt x="1626088" y="1893976"/>
                      <a:pt x="1640176" y="1927254"/>
                    </a:cubicBezTo>
                    <a:close/>
                    <a:moveTo>
                      <a:pt x="1735027" y="1768055"/>
                    </a:moveTo>
                    <a:cubicBezTo>
                      <a:pt x="1738038" y="1770202"/>
                      <a:pt x="1738791" y="1774496"/>
                      <a:pt x="1736533" y="1777502"/>
                    </a:cubicBezTo>
                    <a:cubicBezTo>
                      <a:pt x="1734382" y="1780615"/>
                      <a:pt x="1730080" y="1781259"/>
                      <a:pt x="1727069" y="1779112"/>
                    </a:cubicBezTo>
                    <a:cubicBezTo>
                      <a:pt x="1718143" y="1772993"/>
                      <a:pt x="1709540" y="1762259"/>
                      <a:pt x="1701367" y="1749377"/>
                    </a:cubicBezTo>
                    <a:cubicBezTo>
                      <a:pt x="1685881" y="1724794"/>
                      <a:pt x="1672115" y="1692267"/>
                      <a:pt x="1659855" y="1675628"/>
                    </a:cubicBezTo>
                    <a:cubicBezTo>
                      <a:pt x="1645875" y="1656091"/>
                      <a:pt x="1630927" y="1637519"/>
                      <a:pt x="1615549" y="1619485"/>
                    </a:cubicBezTo>
                    <a:cubicBezTo>
                      <a:pt x="1605224" y="1607354"/>
                      <a:pt x="1594685" y="1595438"/>
                      <a:pt x="1583932" y="1583737"/>
                    </a:cubicBezTo>
                    <a:cubicBezTo>
                      <a:pt x="1557046" y="1554431"/>
                      <a:pt x="1528763" y="1526413"/>
                      <a:pt x="1499189" y="1498932"/>
                    </a:cubicBezTo>
                    <a:cubicBezTo>
                      <a:pt x="1496285" y="1496355"/>
                      <a:pt x="1495963" y="1491847"/>
                      <a:pt x="1498651" y="1488841"/>
                    </a:cubicBezTo>
                    <a:cubicBezTo>
                      <a:pt x="1501232" y="1485943"/>
                      <a:pt x="1505749" y="1485728"/>
                      <a:pt x="1508652" y="1488304"/>
                    </a:cubicBezTo>
                    <a:cubicBezTo>
                      <a:pt x="1530914" y="1507412"/>
                      <a:pt x="1552637" y="1526735"/>
                      <a:pt x="1573392" y="1546917"/>
                    </a:cubicBezTo>
                    <a:cubicBezTo>
                      <a:pt x="1587480" y="1560443"/>
                      <a:pt x="1601030" y="1574398"/>
                      <a:pt x="1614150" y="1588783"/>
                    </a:cubicBezTo>
                    <a:cubicBezTo>
                      <a:pt x="1625120" y="1600699"/>
                      <a:pt x="1635659" y="1613151"/>
                      <a:pt x="1645767" y="1625926"/>
                    </a:cubicBezTo>
                    <a:cubicBezTo>
                      <a:pt x="1655877" y="1638593"/>
                      <a:pt x="1665448" y="1651689"/>
                      <a:pt x="1674696" y="1665215"/>
                    </a:cubicBezTo>
                    <a:cubicBezTo>
                      <a:pt x="1686526" y="1682606"/>
                      <a:pt x="1699538" y="1715991"/>
                      <a:pt x="1714379" y="1741540"/>
                    </a:cubicBezTo>
                    <a:cubicBezTo>
                      <a:pt x="1720939" y="1752812"/>
                      <a:pt x="1727607" y="1762473"/>
                      <a:pt x="1735027" y="1768055"/>
                    </a:cubicBezTo>
                    <a:close/>
                    <a:moveTo>
                      <a:pt x="1273352" y="1823984"/>
                    </a:moveTo>
                    <a:cubicBezTo>
                      <a:pt x="1292494" y="1804339"/>
                      <a:pt x="1311852" y="1784909"/>
                      <a:pt x="1331639" y="1765908"/>
                    </a:cubicBezTo>
                    <a:cubicBezTo>
                      <a:pt x="1342501" y="1755281"/>
                      <a:pt x="1353793" y="1744975"/>
                      <a:pt x="1365084" y="1734777"/>
                    </a:cubicBezTo>
                    <a:cubicBezTo>
                      <a:pt x="1376484" y="1724579"/>
                      <a:pt x="1388098" y="1714381"/>
                      <a:pt x="1399605" y="1704398"/>
                    </a:cubicBezTo>
                    <a:cubicBezTo>
                      <a:pt x="1403477" y="1700962"/>
                      <a:pt x="1410790" y="1697957"/>
                      <a:pt x="1417242" y="1694736"/>
                    </a:cubicBezTo>
                    <a:cubicBezTo>
                      <a:pt x="1423157" y="1691838"/>
                      <a:pt x="1428642" y="1688832"/>
                      <a:pt x="1431653" y="1685934"/>
                    </a:cubicBezTo>
                    <a:cubicBezTo>
                      <a:pt x="1434557" y="1683250"/>
                      <a:pt x="1435954" y="1680351"/>
                      <a:pt x="1436170" y="1677668"/>
                    </a:cubicBezTo>
                    <a:cubicBezTo>
                      <a:pt x="1436492" y="1674555"/>
                      <a:pt x="1435632" y="1671119"/>
                      <a:pt x="1432083" y="1667899"/>
                    </a:cubicBezTo>
                    <a:cubicBezTo>
                      <a:pt x="1429287" y="1665430"/>
                      <a:pt x="1424985" y="1665537"/>
                      <a:pt x="1422404" y="1668328"/>
                    </a:cubicBezTo>
                    <a:cubicBezTo>
                      <a:pt x="1420361" y="1670475"/>
                      <a:pt x="1420038" y="1673803"/>
                      <a:pt x="1421436" y="1676272"/>
                    </a:cubicBezTo>
                    <a:cubicBezTo>
                      <a:pt x="1418318" y="1678634"/>
                      <a:pt x="1413048" y="1680781"/>
                      <a:pt x="1407779" y="1683035"/>
                    </a:cubicBezTo>
                    <a:cubicBezTo>
                      <a:pt x="1400788" y="1686041"/>
                      <a:pt x="1393906" y="1689261"/>
                      <a:pt x="1389711" y="1692697"/>
                    </a:cubicBezTo>
                    <a:cubicBezTo>
                      <a:pt x="1375408" y="1704290"/>
                      <a:pt x="1360998" y="1716099"/>
                      <a:pt x="1347018" y="1728122"/>
                    </a:cubicBezTo>
                    <a:cubicBezTo>
                      <a:pt x="1337554" y="1736173"/>
                      <a:pt x="1328305" y="1744439"/>
                      <a:pt x="1319164" y="1752812"/>
                    </a:cubicBezTo>
                    <a:cubicBezTo>
                      <a:pt x="1298947" y="1771705"/>
                      <a:pt x="1278836" y="1790706"/>
                      <a:pt x="1259479" y="1810566"/>
                    </a:cubicBezTo>
                    <a:cubicBezTo>
                      <a:pt x="1246574" y="1823769"/>
                      <a:pt x="1233992" y="1837296"/>
                      <a:pt x="1221732" y="1851036"/>
                    </a:cubicBezTo>
                    <a:cubicBezTo>
                      <a:pt x="1190975" y="1885602"/>
                      <a:pt x="1162262" y="1921994"/>
                      <a:pt x="1136237" y="1960103"/>
                    </a:cubicBezTo>
                    <a:cubicBezTo>
                      <a:pt x="1133978" y="1963323"/>
                      <a:pt x="1134731" y="1967724"/>
                      <a:pt x="1137957" y="1970086"/>
                    </a:cubicBezTo>
                    <a:cubicBezTo>
                      <a:pt x="1141184" y="1972340"/>
                      <a:pt x="1145593" y="1971589"/>
                      <a:pt x="1147851" y="1968368"/>
                    </a:cubicBezTo>
                    <a:cubicBezTo>
                      <a:pt x="1169359" y="1938955"/>
                      <a:pt x="1192803" y="1910937"/>
                      <a:pt x="1217108" y="1883777"/>
                    </a:cubicBezTo>
                    <a:cubicBezTo>
                      <a:pt x="1235282" y="1863381"/>
                      <a:pt x="1254209" y="1843522"/>
                      <a:pt x="1273352" y="1823984"/>
                    </a:cubicBezTo>
                    <a:close/>
                    <a:moveTo>
                      <a:pt x="1422942" y="1678097"/>
                    </a:moveTo>
                    <a:cubicBezTo>
                      <a:pt x="1422942" y="1678097"/>
                      <a:pt x="1422834" y="1677990"/>
                      <a:pt x="1422727" y="1677990"/>
                    </a:cubicBezTo>
                    <a:cubicBezTo>
                      <a:pt x="1422619" y="1677882"/>
                      <a:pt x="1422512" y="1677775"/>
                      <a:pt x="1422404" y="1677668"/>
                    </a:cubicBezTo>
                    <a:cubicBezTo>
                      <a:pt x="1422512" y="1678097"/>
                      <a:pt x="1422619" y="1678312"/>
                      <a:pt x="1422942" y="1678097"/>
                    </a:cubicBezTo>
                    <a:close/>
                    <a:moveTo>
                      <a:pt x="1286687" y="2109532"/>
                    </a:moveTo>
                    <a:cubicBezTo>
                      <a:pt x="1271954" y="2127996"/>
                      <a:pt x="1257651" y="2146568"/>
                      <a:pt x="1243993" y="2165783"/>
                    </a:cubicBezTo>
                    <a:cubicBezTo>
                      <a:pt x="1225926" y="2191117"/>
                      <a:pt x="1208934" y="2217310"/>
                      <a:pt x="1193664" y="2245221"/>
                    </a:cubicBezTo>
                    <a:cubicBezTo>
                      <a:pt x="1191836" y="2248656"/>
                      <a:pt x="1187534" y="2250052"/>
                      <a:pt x="1183985" y="2248227"/>
                    </a:cubicBezTo>
                    <a:cubicBezTo>
                      <a:pt x="1180543" y="2246402"/>
                      <a:pt x="1179146" y="2242001"/>
                      <a:pt x="1180974" y="2238566"/>
                    </a:cubicBezTo>
                    <a:cubicBezTo>
                      <a:pt x="1199256" y="2202282"/>
                      <a:pt x="1219796" y="2168252"/>
                      <a:pt x="1242810" y="2135833"/>
                    </a:cubicBezTo>
                    <a:cubicBezTo>
                      <a:pt x="1254317" y="2119516"/>
                      <a:pt x="1266469" y="2103736"/>
                      <a:pt x="1279159" y="2088170"/>
                    </a:cubicBezTo>
                    <a:cubicBezTo>
                      <a:pt x="1291634" y="2072819"/>
                      <a:pt x="1304861" y="2058005"/>
                      <a:pt x="1318304" y="2043083"/>
                    </a:cubicBezTo>
                    <a:lnTo>
                      <a:pt x="1373473" y="1982324"/>
                    </a:lnTo>
                    <a:cubicBezTo>
                      <a:pt x="1378635" y="1976742"/>
                      <a:pt x="1391970" y="1969120"/>
                      <a:pt x="1398960" y="1963430"/>
                    </a:cubicBezTo>
                    <a:cubicBezTo>
                      <a:pt x="1398530" y="1962250"/>
                      <a:pt x="1398315" y="1960961"/>
                      <a:pt x="1398637" y="1959566"/>
                    </a:cubicBezTo>
                    <a:cubicBezTo>
                      <a:pt x="1399283" y="1955916"/>
                      <a:pt x="1402832" y="1953447"/>
                      <a:pt x="1406596" y="1954091"/>
                    </a:cubicBezTo>
                    <a:cubicBezTo>
                      <a:pt x="1410359" y="1954735"/>
                      <a:pt x="1412403" y="1956560"/>
                      <a:pt x="1413478" y="1958063"/>
                    </a:cubicBezTo>
                    <a:cubicBezTo>
                      <a:pt x="1414876" y="1959888"/>
                      <a:pt x="1415414" y="1962035"/>
                      <a:pt x="1414984" y="1964504"/>
                    </a:cubicBezTo>
                    <a:cubicBezTo>
                      <a:pt x="1414661" y="1966865"/>
                      <a:pt x="1412188" y="1970623"/>
                      <a:pt x="1407779" y="1974380"/>
                    </a:cubicBezTo>
                    <a:cubicBezTo>
                      <a:pt x="1401326" y="1979962"/>
                      <a:pt x="1389604" y="1987262"/>
                      <a:pt x="1385087" y="1992522"/>
                    </a:cubicBezTo>
                    <a:lnTo>
                      <a:pt x="1331962" y="2055106"/>
                    </a:lnTo>
                    <a:cubicBezTo>
                      <a:pt x="1316261" y="2073034"/>
                      <a:pt x="1301313" y="2091283"/>
                      <a:pt x="1286687" y="2109532"/>
                    </a:cubicBezTo>
                    <a:close/>
                    <a:moveTo>
                      <a:pt x="1363579" y="2274742"/>
                    </a:moveTo>
                    <a:lnTo>
                      <a:pt x="1345835" y="2299540"/>
                    </a:lnTo>
                    <a:cubicBezTo>
                      <a:pt x="1339920" y="2307698"/>
                      <a:pt x="1334113" y="2316071"/>
                      <a:pt x="1328090" y="2324230"/>
                    </a:cubicBezTo>
                    <a:cubicBezTo>
                      <a:pt x="1322391" y="2331852"/>
                      <a:pt x="1316584" y="2339366"/>
                      <a:pt x="1310884" y="2346881"/>
                    </a:cubicBezTo>
                    <a:cubicBezTo>
                      <a:pt x="1302280" y="2358260"/>
                      <a:pt x="1293570" y="2369424"/>
                      <a:pt x="1285289" y="2380910"/>
                    </a:cubicBezTo>
                    <a:cubicBezTo>
                      <a:pt x="1283138" y="2384238"/>
                      <a:pt x="1278729" y="2385204"/>
                      <a:pt x="1275395" y="2383057"/>
                    </a:cubicBezTo>
                    <a:cubicBezTo>
                      <a:pt x="1272061" y="2380910"/>
                      <a:pt x="1271094" y="2376509"/>
                      <a:pt x="1273244" y="2373181"/>
                    </a:cubicBezTo>
                    <a:cubicBezTo>
                      <a:pt x="1281955" y="2358367"/>
                      <a:pt x="1290988" y="2343768"/>
                      <a:pt x="1300667" y="2329490"/>
                    </a:cubicBezTo>
                    <a:cubicBezTo>
                      <a:pt x="1304431" y="2323908"/>
                      <a:pt x="1308410" y="2318219"/>
                      <a:pt x="1312497" y="2312744"/>
                    </a:cubicBezTo>
                    <a:cubicBezTo>
                      <a:pt x="1318734" y="2304585"/>
                      <a:pt x="1325294" y="2296641"/>
                      <a:pt x="1331639" y="2288698"/>
                    </a:cubicBezTo>
                    <a:lnTo>
                      <a:pt x="1351427" y="2265403"/>
                    </a:lnTo>
                    <a:cubicBezTo>
                      <a:pt x="1351750" y="2265081"/>
                      <a:pt x="1357557" y="2258533"/>
                      <a:pt x="1359923" y="2255205"/>
                    </a:cubicBezTo>
                    <a:lnTo>
                      <a:pt x="1359923" y="2255956"/>
                    </a:lnTo>
                    <a:cubicBezTo>
                      <a:pt x="1359923" y="2255634"/>
                      <a:pt x="1360030" y="2255205"/>
                      <a:pt x="1360245" y="2254775"/>
                    </a:cubicBezTo>
                    <a:lnTo>
                      <a:pt x="1359923" y="2255205"/>
                    </a:lnTo>
                    <a:cubicBezTo>
                      <a:pt x="1359923" y="2254775"/>
                      <a:pt x="1359923" y="2254346"/>
                      <a:pt x="1360353" y="2254453"/>
                    </a:cubicBezTo>
                    <a:lnTo>
                      <a:pt x="1360353" y="2254346"/>
                    </a:lnTo>
                    <a:cubicBezTo>
                      <a:pt x="1361751" y="2250911"/>
                      <a:pt x="1365622" y="2249193"/>
                      <a:pt x="1369171" y="2250481"/>
                    </a:cubicBezTo>
                    <a:cubicBezTo>
                      <a:pt x="1371645" y="2251340"/>
                      <a:pt x="1373688" y="2253487"/>
                      <a:pt x="1373580" y="2257566"/>
                    </a:cubicBezTo>
                    <a:cubicBezTo>
                      <a:pt x="1373580" y="2258318"/>
                      <a:pt x="1373150" y="2259928"/>
                      <a:pt x="1372075" y="2261860"/>
                    </a:cubicBezTo>
                    <a:cubicBezTo>
                      <a:pt x="1370031" y="2265510"/>
                      <a:pt x="1363902" y="2274313"/>
                      <a:pt x="1363579" y="2274742"/>
                    </a:cubicBezTo>
                    <a:close/>
                    <a:moveTo>
                      <a:pt x="1313787" y="1026275"/>
                    </a:moveTo>
                    <a:lnTo>
                      <a:pt x="1313572" y="1025953"/>
                    </a:lnTo>
                    <a:cubicBezTo>
                      <a:pt x="1314325" y="1025953"/>
                      <a:pt x="1314970" y="1026060"/>
                      <a:pt x="1314755" y="1026489"/>
                    </a:cubicBezTo>
                    <a:cubicBezTo>
                      <a:pt x="1314433" y="1026382"/>
                      <a:pt x="1314110" y="1026382"/>
                      <a:pt x="1313787" y="1026275"/>
                    </a:cubicBezTo>
                    <a:close/>
                    <a:moveTo>
                      <a:pt x="944813" y="524311"/>
                    </a:moveTo>
                    <a:lnTo>
                      <a:pt x="945135" y="524848"/>
                    </a:lnTo>
                    <a:cubicBezTo>
                      <a:pt x="944813" y="525170"/>
                      <a:pt x="944598" y="524633"/>
                      <a:pt x="944383" y="523989"/>
                    </a:cubicBezTo>
                    <a:lnTo>
                      <a:pt x="944813" y="524311"/>
                    </a:lnTo>
                    <a:close/>
                    <a:moveTo>
                      <a:pt x="829098" y="444229"/>
                    </a:moveTo>
                    <a:cubicBezTo>
                      <a:pt x="809203" y="433709"/>
                      <a:pt x="788233" y="422544"/>
                      <a:pt x="767369" y="411380"/>
                    </a:cubicBezTo>
                    <a:cubicBezTo>
                      <a:pt x="746399" y="400323"/>
                      <a:pt x="725428" y="389266"/>
                      <a:pt x="705748" y="378424"/>
                    </a:cubicBezTo>
                    <a:cubicBezTo>
                      <a:pt x="669830" y="358672"/>
                      <a:pt x="637890" y="339993"/>
                      <a:pt x="616919" y="324428"/>
                    </a:cubicBezTo>
                    <a:cubicBezTo>
                      <a:pt x="613801" y="321959"/>
                      <a:pt x="609391" y="322495"/>
                      <a:pt x="606918" y="325608"/>
                    </a:cubicBezTo>
                    <a:cubicBezTo>
                      <a:pt x="604552" y="328722"/>
                      <a:pt x="605090" y="333230"/>
                      <a:pt x="608208" y="335592"/>
                    </a:cubicBezTo>
                    <a:cubicBezTo>
                      <a:pt x="627028" y="350836"/>
                      <a:pt x="654881" y="369085"/>
                      <a:pt x="686713" y="388085"/>
                    </a:cubicBezTo>
                    <a:cubicBezTo>
                      <a:pt x="703920" y="398284"/>
                      <a:pt x="722310" y="408804"/>
                      <a:pt x="741022" y="419109"/>
                    </a:cubicBezTo>
                    <a:cubicBezTo>
                      <a:pt x="765864" y="432635"/>
                      <a:pt x="791459" y="445839"/>
                      <a:pt x="815763" y="458184"/>
                    </a:cubicBezTo>
                    <a:cubicBezTo>
                      <a:pt x="862651" y="481908"/>
                      <a:pt x="904915" y="502197"/>
                      <a:pt x="928252" y="514650"/>
                    </a:cubicBezTo>
                    <a:cubicBezTo>
                      <a:pt x="936102" y="518836"/>
                      <a:pt x="941694" y="521950"/>
                      <a:pt x="944383" y="523989"/>
                    </a:cubicBezTo>
                    <a:cubicBezTo>
                      <a:pt x="944275" y="523560"/>
                      <a:pt x="944275" y="523023"/>
                      <a:pt x="944275" y="522594"/>
                    </a:cubicBezTo>
                    <a:cubicBezTo>
                      <a:pt x="944383" y="523238"/>
                      <a:pt x="944598" y="523775"/>
                      <a:pt x="944813" y="524311"/>
                    </a:cubicBezTo>
                    <a:lnTo>
                      <a:pt x="945135" y="524633"/>
                    </a:lnTo>
                    <a:cubicBezTo>
                      <a:pt x="945243" y="524633"/>
                      <a:pt x="945458" y="524741"/>
                      <a:pt x="945350" y="524741"/>
                    </a:cubicBezTo>
                    <a:cubicBezTo>
                      <a:pt x="945243" y="524848"/>
                      <a:pt x="945243" y="524848"/>
                      <a:pt x="945135" y="524848"/>
                    </a:cubicBezTo>
                    <a:cubicBezTo>
                      <a:pt x="945888" y="526029"/>
                      <a:pt x="946856" y="526888"/>
                      <a:pt x="948039" y="527424"/>
                    </a:cubicBezTo>
                    <a:cubicBezTo>
                      <a:pt x="948469" y="527639"/>
                      <a:pt x="948792" y="526888"/>
                      <a:pt x="949222" y="526995"/>
                    </a:cubicBezTo>
                    <a:cubicBezTo>
                      <a:pt x="949545" y="527424"/>
                      <a:pt x="949760" y="527746"/>
                      <a:pt x="950082" y="528176"/>
                    </a:cubicBezTo>
                    <a:cubicBezTo>
                      <a:pt x="993314" y="592263"/>
                      <a:pt x="1036330" y="655814"/>
                      <a:pt x="1079347" y="719150"/>
                    </a:cubicBezTo>
                    <a:cubicBezTo>
                      <a:pt x="1050096" y="710884"/>
                      <a:pt x="994067" y="694245"/>
                      <a:pt x="929649" y="670735"/>
                    </a:cubicBezTo>
                    <a:cubicBezTo>
                      <a:pt x="893838" y="657746"/>
                      <a:pt x="855769" y="642717"/>
                      <a:pt x="818559" y="625971"/>
                    </a:cubicBezTo>
                    <a:cubicBezTo>
                      <a:pt x="787695" y="612230"/>
                      <a:pt x="757476" y="597416"/>
                      <a:pt x="729945" y="581314"/>
                    </a:cubicBezTo>
                    <a:cubicBezTo>
                      <a:pt x="699296" y="563386"/>
                      <a:pt x="671873" y="544063"/>
                      <a:pt x="650580" y="523345"/>
                    </a:cubicBezTo>
                    <a:cubicBezTo>
                      <a:pt x="647891" y="520554"/>
                      <a:pt x="643374" y="520447"/>
                      <a:pt x="640578" y="523238"/>
                    </a:cubicBezTo>
                    <a:cubicBezTo>
                      <a:pt x="637674" y="526029"/>
                      <a:pt x="637674" y="530538"/>
                      <a:pt x="640471" y="533329"/>
                    </a:cubicBezTo>
                    <a:cubicBezTo>
                      <a:pt x="665850" y="559629"/>
                      <a:pt x="700049" y="584212"/>
                      <a:pt x="738549" y="606433"/>
                    </a:cubicBezTo>
                    <a:cubicBezTo>
                      <a:pt x="761347" y="619637"/>
                      <a:pt x="785759" y="632090"/>
                      <a:pt x="810709" y="643361"/>
                    </a:cubicBezTo>
                    <a:cubicBezTo>
                      <a:pt x="848240" y="660537"/>
                      <a:pt x="887063" y="675351"/>
                      <a:pt x="923412" y="688018"/>
                    </a:cubicBezTo>
                    <a:cubicBezTo>
                      <a:pt x="1003530" y="715714"/>
                      <a:pt x="1071389" y="732246"/>
                      <a:pt x="1091392" y="736862"/>
                    </a:cubicBezTo>
                    <a:cubicBezTo>
                      <a:pt x="1103867" y="755111"/>
                      <a:pt x="1116234" y="773897"/>
                      <a:pt x="1128709" y="792039"/>
                    </a:cubicBezTo>
                    <a:cubicBezTo>
                      <a:pt x="1142366" y="811792"/>
                      <a:pt x="1156347" y="831329"/>
                      <a:pt x="1170435" y="850759"/>
                    </a:cubicBezTo>
                    <a:cubicBezTo>
                      <a:pt x="1176779" y="859455"/>
                      <a:pt x="1183017" y="868257"/>
                      <a:pt x="1189362" y="876845"/>
                    </a:cubicBezTo>
                    <a:cubicBezTo>
                      <a:pt x="1166671" y="876952"/>
                      <a:pt x="1108706" y="864500"/>
                      <a:pt x="1105265" y="864178"/>
                    </a:cubicBezTo>
                    <a:cubicBezTo>
                      <a:pt x="1066012" y="860313"/>
                      <a:pt x="1026867" y="854624"/>
                      <a:pt x="988152" y="847324"/>
                    </a:cubicBezTo>
                    <a:cubicBezTo>
                      <a:pt x="962342" y="842386"/>
                      <a:pt x="936640" y="836804"/>
                      <a:pt x="911367" y="830041"/>
                    </a:cubicBezTo>
                    <a:cubicBezTo>
                      <a:pt x="869319" y="818662"/>
                      <a:pt x="828131" y="804277"/>
                      <a:pt x="788663" y="784954"/>
                    </a:cubicBezTo>
                    <a:cubicBezTo>
                      <a:pt x="785114" y="783237"/>
                      <a:pt x="780812" y="784632"/>
                      <a:pt x="779092" y="788068"/>
                    </a:cubicBezTo>
                    <a:cubicBezTo>
                      <a:pt x="777263" y="791610"/>
                      <a:pt x="778661" y="795904"/>
                      <a:pt x="782210" y="797622"/>
                    </a:cubicBezTo>
                    <a:cubicBezTo>
                      <a:pt x="832002" y="823922"/>
                      <a:pt x="884590" y="843030"/>
                      <a:pt x="938791" y="856449"/>
                    </a:cubicBezTo>
                    <a:cubicBezTo>
                      <a:pt x="960406" y="861709"/>
                      <a:pt x="982345" y="866110"/>
                      <a:pt x="1004391" y="869653"/>
                    </a:cubicBezTo>
                    <a:cubicBezTo>
                      <a:pt x="1037299" y="874913"/>
                      <a:pt x="1070529" y="878348"/>
                      <a:pt x="1103759" y="880924"/>
                    </a:cubicBezTo>
                    <a:cubicBezTo>
                      <a:pt x="1107200" y="881246"/>
                      <a:pt x="1167854" y="892089"/>
                      <a:pt x="1190545" y="891015"/>
                    </a:cubicBezTo>
                    <a:cubicBezTo>
                      <a:pt x="1194309" y="890800"/>
                      <a:pt x="1196137" y="889942"/>
                      <a:pt x="1198288" y="889190"/>
                    </a:cubicBezTo>
                    <a:cubicBezTo>
                      <a:pt x="1218721" y="917101"/>
                      <a:pt x="1239046" y="945012"/>
                      <a:pt x="1259156" y="973137"/>
                    </a:cubicBezTo>
                    <a:cubicBezTo>
                      <a:pt x="1258188" y="973352"/>
                      <a:pt x="1257866" y="973137"/>
                      <a:pt x="1256898" y="973459"/>
                    </a:cubicBezTo>
                    <a:cubicBezTo>
                      <a:pt x="1248295" y="976143"/>
                      <a:pt x="1235282" y="981940"/>
                      <a:pt x="1228292" y="983120"/>
                    </a:cubicBezTo>
                    <a:cubicBezTo>
                      <a:pt x="1214312" y="985589"/>
                      <a:pt x="1200331" y="987736"/>
                      <a:pt x="1186243" y="989561"/>
                    </a:cubicBezTo>
                    <a:cubicBezTo>
                      <a:pt x="1172263" y="991386"/>
                      <a:pt x="1158283" y="992889"/>
                      <a:pt x="1144195" y="993855"/>
                    </a:cubicBezTo>
                    <a:cubicBezTo>
                      <a:pt x="1125267" y="995143"/>
                      <a:pt x="1106340" y="995251"/>
                      <a:pt x="1087413" y="994607"/>
                    </a:cubicBezTo>
                    <a:cubicBezTo>
                      <a:pt x="1068485" y="993963"/>
                      <a:pt x="1049558" y="992567"/>
                      <a:pt x="1030738" y="990313"/>
                    </a:cubicBezTo>
                    <a:cubicBezTo>
                      <a:pt x="992884" y="985697"/>
                      <a:pt x="955459" y="977968"/>
                      <a:pt x="918895" y="967125"/>
                    </a:cubicBezTo>
                    <a:cubicBezTo>
                      <a:pt x="915131" y="965945"/>
                      <a:pt x="911153" y="968092"/>
                      <a:pt x="909969" y="971741"/>
                    </a:cubicBezTo>
                    <a:cubicBezTo>
                      <a:pt x="908787" y="975499"/>
                      <a:pt x="910830" y="979578"/>
                      <a:pt x="914594" y="980759"/>
                    </a:cubicBezTo>
                    <a:cubicBezTo>
                      <a:pt x="951588" y="993211"/>
                      <a:pt x="989658" y="1002980"/>
                      <a:pt x="1028265" y="1008669"/>
                    </a:cubicBezTo>
                    <a:cubicBezTo>
                      <a:pt x="1047622" y="1011460"/>
                      <a:pt x="1067195" y="1013285"/>
                      <a:pt x="1086875" y="1013930"/>
                    </a:cubicBezTo>
                    <a:cubicBezTo>
                      <a:pt x="1106447" y="1014466"/>
                      <a:pt x="1126020" y="1013822"/>
                      <a:pt x="1145700" y="1011997"/>
                    </a:cubicBezTo>
                    <a:cubicBezTo>
                      <a:pt x="1160111" y="1010709"/>
                      <a:pt x="1174521" y="1008777"/>
                      <a:pt x="1188824" y="1006415"/>
                    </a:cubicBezTo>
                    <a:cubicBezTo>
                      <a:pt x="1203020" y="1004053"/>
                      <a:pt x="1217108" y="1001262"/>
                      <a:pt x="1231195" y="998364"/>
                    </a:cubicBezTo>
                    <a:cubicBezTo>
                      <a:pt x="1237756" y="996968"/>
                      <a:pt x="1249155" y="991708"/>
                      <a:pt x="1258081" y="988166"/>
                    </a:cubicBezTo>
                    <a:cubicBezTo>
                      <a:pt x="1259264" y="987629"/>
                      <a:pt x="1260770" y="987092"/>
                      <a:pt x="1262060" y="986663"/>
                    </a:cubicBezTo>
                    <a:cubicBezTo>
                      <a:pt x="1262490" y="987092"/>
                      <a:pt x="1262920" y="987522"/>
                      <a:pt x="1263458" y="987844"/>
                    </a:cubicBezTo>
                    <a:cubicBezTo>
                      <a:pt x="1265394" y="988917"/>
                      <a:pt x="1267007" y="987200"/>
                      <a:pt x="1268943" y="986555"/>
                    </a:cubicBezTo>
                    <a:cubicBezTo>
                      <a:pt x="1270986" y="989561"/>
                      <a:pt x="1287117" y="1015218"/>
                      <a:pt x="1298086" y="1028958"/>
                    </a:cubicBezTo>
                    <a:cubicBezTo>
                      <a:pt x="1302388" y="1034218"/>
                      <a:pt x="1306260" y="1037868"/>
                      <a:pt x="1308625" y="1038942"/>
                    </a:cubicBezTo>
                    <a:cubicBezTo>
                      <a:pt x="1310991" y="1040123"/>
                      <a:pt x="1313035" y="1040123"/>
                      <a:pt x="1314648" y="1039586"/>
                    </a:cubicBezTo>
                    <a:cubicBezTo>
                      <a:pt x="1318304" y="1038620"/>
                      <a:pt x="1320455" y="1034863"/>
                      <a:pt x="1319487" y="1031320"/>
                    </a:cubicBezTo>
                    <a:cubicBezTo>
                      <a:pt x="1318842" y="1028958"/>
                      <a:pt x="1317014" y="1027241"/>
                      <a:pt x="1314863" y="1026489"/>
                    </a:cubicBezTo>
                    <a:cubicBezTo>
                      <a:pt x="1314863" y="1026597"/>
                      <a:pt x="1314863" y="1026704"/>
                      <a:pt x="1314755" y="1026704"/>
                    </a:cubicBezTo>
                    <a:cubicBezTo>
                      <a:pt x="1314540" y="1027026"/>
                      <a:pt x="1314217" y="1026811"/>
                      <a:pt x="1313895" y="1026275"/>
                    </a:cubicBezTo>
                    <a:cubicBezTo>
                      <a:pt x="1313035" y="1026167"/>
                      <a:pt x="1312067" y="1026167"/>
                      <a:pt x="1311099" y="1026489"/>
                    </a:cubicBezTo>
                    <a:cubicBezTo>
                      <a:pt x="1311529" y="1026382"/>
                      <a:pt x="1312712" y="1026060"/>
                      <a:pt x="1313680" y="1025953"/>
                    </a:cubicBezTo>
                    <a:cubicBezTo>
                      <a:pt x="1313357" y="1025631"/>
                      <a:pt x="1313035" y="1025094"/>
                      <a:pt x="1312712" y="1024772"/>
                    </a:cubicBezTo>
                    <a:cubicBezTo>
                      <a:pt x="1307980" y="1019619"/>
                      <a:pt x="1301098" y="1009743"/>
                      <a:pt x="1294860" y="1000296"/>
                    </a:cubicBezTo>
                    <a:cubicBezTo>
                      <a:pt x="1296258" y="999330"/>
                      <a:pt x="1298301" y="999652"/>
                      <a:pt x="1298732" y="997935"/>
                    </a:cubicBezTo>
                    <a:cubicBezTo>
                      <a:pt x="1302926" y="980437"/>
                      <a:pt x="1314110" y="940074"/>
                      <a:pt x="1322068" y="907332"/>
                    </a:cubicBezTo>
                    <a:cubicBezTo>
                      <a:pt x="1326154" y="890800"/>
                      <a:pt x="1329381" y="876201"/>
                      <a:pt x="1330671" y="867291"/>
                    </a:cubicBezTo>
                    <a:cubicBezTo>
                      <a:pt x="1333898" y="844748"/>
                      <a:pt x="1336156" y="815119"/>
                      <a:pt x="1337446" y="782163"/>
                    </a:cubicBezTo>
                    <a:cubicBezTo>
                      <a:pt x="1338199" y="764021"/>
                      <a:pt x="1338522" y="745021"/>
                      <a:pt x="1338629" y="725483"/>
                    </a:cubicBezTo>
                    <a:cubicBezTo>
                      <a:pt x="1338629" y="697358"/>
                      <a:pt x="1338092" y="668481"/>
                      <a:pt x="1337016" y="640677"/>
                    </a:cubicBezTo>
                    <a:cubicBezTo>
                      <a:pt x="1335188" y="591297"/>
                      <a:pt x="1331854" y="545459"/>
                      <a:pt x="1328198" y="513469"/>
                    </a:cubicBezTo>
                    <a:cubicBezTo>
                      <a:pt x="1327768" y="509497"/>
                      <a:pt x="1324326" y="506706"/>
                      <a:pt x="1320455" y="507135"/>
                    </a:cubicBezTo>
                    <a:cubicBezTo>
                      <a:pt x="1316476" y="507457"/>
                      <a:pt x="1313572" y="511000"/>
                      <a:pt x="1314002" y="514865"/>
                    </a:cubicBezTo>
                    <a:cubicBezTo>
                      <a:pt x="1317766" y="557160"/>
                      <a:pt x="1319379" y="623716"/>
                      <a:pt x="1319487" y="690273"/>
                    </a:cubicBezTo>
                    <a:cubicBezTo>
                      <a:pt x="1319487" y="720330"/>
                      <a:pt x="1319272" y="750281"/>
                      <a:pt x="1318519" y="777977"/>
                    </a:cubicBezTo>
                    <a:cubicBezTo>
                      <a:pt x="1317551" y="811684"/>
                      <a:pt x="1316153" y="842064"/>
                      <a:pt x="1313357" y="865037"/>
                    </a:cubicBezTo>
                    <a:cubicBezTo>
                      <a:pt x="1312282" y="873625"/>
                      <a:pt x="1309486" y="887687"/>
                      <a:pt x="1306044" y="903682"/>
                    </a:cubicBezTo>
                    <a:cubicBezTo>
                      <a:pt x="1299699" y="933310"/>
                      <a:pt x="1291311" y="968306"/>
                      <a:pt x="1286902" y="987951"/>
                    </a:cubicBezTo>
                    <a:cubicBezTo>
                      <a:pt x="1283783" y="982906"/>
                      <a:pt x="1281202" y="978827"/>
                      <a:pt x="1280664" y="978075"/>
                    </a:cubicBezTo>
                    <a:cubicBezTo>
                      <a:pt x="1259049" y="946622"/>
                      <a:pt x="1236680" y="915491"/>
                      <a:pt x="1214527" y="884359"/>
                    </a:cubicBezTo>
                    <a:cubicBezTo>
                      <a:pt x="1215279" y="883286"/>
                      <a:pt x="1217108" y="883393"/>
                      <a:pt x="1217215" y="881998"/>
                    </a:cubicBezTo>
                    <a:cubicBezTo>
                      <a:pt x="1217215" y="881998"/>
                      <a:pt x="1223022" y="802667"/>
                      <a:pt x="1226571" y="706482"/>
                    </a:cubicBezTo>
                    <a:cubicBezTo>
                      <a:pt x="1228077" y="668696"/>
                      <a:pt x="1229152" y="628332"/>
                      <a:pt x="1229367" y="589257"/>
                    </a:cubicBezTo>
                    <a:cubicBezTo>
                      <a:pt x="1229475" y="562098"/>
                      <a:pt x="1229152" y="535583"/>
                      <a:pt x="1228399" y="510893"/>
                    </a:cubicBezTo>
                    <a:cubicBezTo>
                      <a:pt x="1226894" y="460868"/>
                      <a:pt x="1223775" y="418143"/>
                      <a:pt x="1218506" y="393024"/>
                    </a:cubicBezTo>
                    <a:cubicBezTo>
                      <a:pt x="1217753" y="389159"/>
                      <a:pt x="1213989" y="386690"/>
                      <a:pt x="1210117" y="387441"/>
                    </a:cubicBezTo>
                    <a:cubicBezTo>
                      <a:pt x="1206246" y="388193"/>
                      <a:pt x="1203772" y="391950"/>
                      <a:pt x="1204526" y="395815"/>
                    </a:cubicBezTo>
                    <a:cubicBezTo>
                      <a:pt x="1209795" y="425228"/>
                      <a:pt x="1210978" y="479117"/>
                      <a:pt x="1210763" y="540414"/>
                    </a:cubicBezTo>
                    <a:cubicBezTo>
                      <a:pt x="1210548" y="566714"/>
                      <a:pt x="1210225" y="594410"/>
                      <a:pt x="1209687" y="622106"/>
                    </a:cubicBezTo>
                    <a:cubicBezTo>
                      <a:pt x="1209365" y="640463"/>
                      <a:pt x="1209150" y="658712"/>
                      <a:pt x="1208827" y="676639"/>
                    </a:cubicBezTo>
                    <a:cubicBezTo>
                      <a:pt x="1207321" y="763592"/>
                      <a:pt x="1204848" y="841312"/>
                      <a:pt x="1203988" y="869438"/>
                    </a:cubicBezTo>
                    <a:cubicBezTo>
                      <a:pt x="1192696" y="853550"/>
                      <a:pt x="1181404" y="837663"/>
                      <a:pt x="1170220" y="821668"/>
                    </a:cubicBezTo>
                    <a:cubicBezTo>
                      <a:pt x="1161078" y="808571"/>
                      <a:pt x="1152045" y="795475"/>
                      <a:pt x="1143119" y="782378"/>
                    </a:cubicBezTo>
                    <a:cubicBezTo>
                      <a:pt x="1115266" y="741478"/>
                      <a:pt x="1087520" y="699397"/>
                      <a:pt x="1059882" y="657746"/>
                    </a:cubicBezTo>
                    <a:cubicBezTo>
                      <a:pt x="1060528" y="657746"/>
                      <a:pt x="1061388" y="657961"/>
                      <a:pt x="1061926" y="657853"/>
                    </a:cubicBezTo>
                    <a:cubicBezTo>
                      <a:pt x="1063001" y="657639"/>
                      <a:pt x="1066227" y="657102"/>
                      <a:pt x="1067410" y="652701"/>
                    </a:cubicBezTo>
                    <a:cubicBezTo>
                      <a:pt x="1067518" y="652056"/>
                      <a:pt x="1067840" y="650768"/>
                      <a:pt x="1067948" y="648621"/>
                    </a:cubicBezTo>
                    <a:cubicBezTo>
                      <a:pt x="1068163" y="647118"/>
                      <a:pt x="1067840" y="645723"/>
                      <a:pt x="1067087" y="644435"/>
                    </a:cubicBezTo>
                    <a:cubicBezTo>
                      <a:pt x="1066872" y="633270"/>
                      <a:pt x="1067410" y="609976"/>
                      <a:pt x="1067410" y="599778"/>
                    </a:cubicBezTo>
                    <a:cubicBezTo>
                      <a:pt x="1067410" y="582924"/>
                      <a:pt x="1066980" y="566070"/>
                      <a:pt x="1066334" y="549216"/>
                    </a:cubicBezTo>
                    <a:cubicBezTo>
                      <a:pt x="1065582" y="532470"/>
                      <a:pt x="1064614" y="515616"/>
                      <a:pt x="1063539" y="498870"/>
                    </a:cubicBezTo>
                    <a:cubicBezTo>
                      <a:pt x="1061818" y="475575"/>
                      <a:pt x="1059667" y="451743"/>
                      <a:pt x="1056548" y="427912"/>
                    </a:cubicBezTo>
                    <a:cubicBezTo>
                      <a:pt x="1053430" y="404403"/>
                      <a:pt x="1049451" y="380893"/>
                      <a:pt x="1044719" y="357491"/>
                    </a:cubicBezTo>
                    <a:cubicBezTo>
                      <a:pt x="1035148" y="310258"/>
                      <a:pt x="1022350" y="263775"/>
                      <a:pt x="1006541" y="219870"/>
                    </a:cubicBezTo>
                    <a:cubicBezTo>
                      <a:pt x="1005144" y="216113"/>
                      <a:pt x="1001164" y="214073"/>
                      <a:pt x="997401" y="215361"/>
                    </a:cubicBezTo>
                    <a:cubicBezTo>
                      <a:pt x="993637" y="216649"/>
                      <a:pt x="991701" y="220729"/>
                      <a:pt x="992991" y="224378"/>
                    </a:cubicBezTo>
                    <a:cubicBezTo>
                      <a:pt x="1007187" y="268177"/>
                      <a:pt x="1017941" y="314337"/>
                      <a:pt x="1026437" y="360926"/>
                    </a:cubicBezTo>
                    <a:cubicBezTo>
                      <a:pt x="1030631" y="384114"/>
                      <a:pt x="1034180" y="407301"/>
                      <a:pt x="1037299" y="430381"/>
                    </a:cubicBezTo>
                    <a:cubicBezTo>
                      <a:pt x="1040417" y="453890"/>
                      <a:pt x="1043213" y="477292"/>
                      <a:pt x="1045149" y="500372"/>
                    </a:cubicBezTo>
                    <a:cubicBezTo>
                      <a:pt x="1046977" y="520232"/>
                      <a:pt x="1048590" y="540199"/>
                      <a:pt x="1049881" y="560166"/>
                    </a:cubicBezTo>
                    <a:cubicBezTo>
                      <a:pt x="1050633" y="573477"/>
                      <a:pt x="1051386" y="586681"/>
                      <a:pt x="1051817" y="599992"/>
                    </a:cubicBezTo>
                    <a:cubicBezTo>
                      <a:pt x="1052139" y="611156"/>
                      <a:pt x="1052462" y="637564"/>
                      <a:pt x="1053107" y="647655"/>
                    </a:cubicBezTo>
                    <a:cubicBezTo>
                      <a:pt x="1053430" y="647333"/>
                      <a:pt x="1053860" y="647011"/>
                      <a:pt x="1054397" y="646689"/>
                    </a:cubicBezTo>
                    <a:cubicBezTo>
                      <a:pt x="1054290" y="646904"/>
                      <a:pt x="1054290" y="647011"/>
                      <a:pt x="1054290" y="647226"/>
                    </a:cubicBezTo>
                    <a:cubicBezTo>
                      <a:pt x="1054182" y="648085"/>
                      <a:pt x="1054290" y="648943"/>
                      <a:pt x="1053967" y="649051"/>
                    </a:cubicBezTo>
                    <a:cubicBezTo>
                      <a:pt x="1024824" y="605038"/>
                      <a:pt x="995680" y="561454"/>
                      <a:pt x="966106" y="517334"/>
                    </a:cubicBezTo>
                    <a:cubicBezTo>
                      <a:pt x="958148" y="505633"/>
                      <a:pt x="949867" y="494146"/>
                      <a:pt x="941909" y="482338"/>
                    </a:cubicBezTo>
                    <a:cubicBezTo>
                      <a:pt x="942985" y="480942"/>
                      <a:pt x="945135" y="480406"/>
                      <a:pt x="944920" y="478581"/>
                    </a:cubicBezTo>
                    <a:cubicBezTo>
                      <a:pt x="941909" y="444766"/>
                      <a:pt x="928359" y="392057"/>
                      <a:pt x="911367" y="338168"/>
                    </a:cubicBezTo>
                    <a:cubicBezTo>
                      <a:pt x="907066" y="324535"/>
                      <a:pt x="902442" y="310794"/>
                      <a:pt x="897817" y="297268"/>
                    </a:cubicBezTo>
                    <a:cubicBezTo>
                      <a:pt x="892978" y="283528"/>
                      <a:pt x="888031" y="269894"/>
                      <a:pt x="883084" y="256905"/>
                    </a:cubicBezTo>
                    <a:cubicBezTo>
                      <a:pt x="857919" y="190349"/>
                      <a:pt x="834690" y="137319"/>
                      <a:pt x="834690" y="137319"/>
                    </a:cubicBezTo>
                    <a:cubicBezTo>
                      <a:pt x="833185" y="133669"/>
                      <a:pt x="829098" y="131844"/>
                      <a:pt x="825442" y="133347"/>
                    </a:cubicBezTo>
                    <a:cubicBezTo>
                      <a:pt x="821785" y="134850"/>
                      <a:pt x="820065" y="139036"/>
                      <a:pt x="821463" y="142686"/>
                    </a:cubicBezTo>
                    <a:cubicBezTo>
                      <a:pt x="821463" y="142686"/>
                      <a:pt x="834906" y="178004"/>
                      <a:pt x="852435" y="227062"/>
                    </a:cubicBezTo>
                    <a:cubicBezTo>
                      <a:pt x="858780" y="244453"/>
                      <a:pt x="865447" y="263561"/>
                      <a:pt x="872438" y="283528"/>
                    </a:cubicBezTo>
                    <a:cubicBezTo>
                      <a:pt x="876847" y="295873"/>
                      <a:pt x="881256" y="308433"/>
                      <a:pt x="885665" y="321100"/>
                    </a:cubicBezTo>
                    <a:cubicBezTo>
                      <a:pt x="892225" y="340208"/>
                      <a:pt x="898785" y="359316"/>
                      <a:pt x="904807" y="377780"/>
                    </a:cubicBezTo>
                    <a:cubicBezTo>
                      <a:pt x="915131" y="409555"/>
                      <a:pt x="922659" y="437788"/>
                      <a:pt x="927499" y="461620"/>
                    </a:cubicBezTo>
                    <a:cubicBezTo>
                      <a:pt x="900183" y="421793"/>
                      <a:pt x="873083" y="381752"/>
                      <a:pt x="844907" y="342570"/>
                    </a:cubicBezTo>
                    <a:cubicBezTo>
                      <a:pt x="775650" y="245956"/>
                      <a:pt x="703167" y="151918"/>
                      <a:pt x="625630" y="63677"/>
                    </a:cubicBezTo>
                    <a:cubicBezTo>
                      <a:pt x="623157" y="60671"/>
                      <a:pt x="618640" y="60349"/>
                      <a:pt x="615629" y="62926"/>
                    </a:cubicBezTo>
                    <a:cubicBezTo>
                      <a:pt x="612618" y="65502"/>
                      <a:pt x="612295" y="70011"/>
                      <a:pt x="614876" y="73017"/>
                    </a:cubicBezTo>
                    <a:cubicBezTo>
                      <a:pt x="691015" y="161794"/>
                      <a:pt x="761778" y="256368"/>
                      <a:pt x="829959" y="353090"/>
                    </a:cubicBezTo>
                    <a:cubicBezTo>
                      <a:pt x="863942" y="401289"/>
                      <a:pt x="897065" y="450241"/>
                      <a:pt x="930080" y="498977"/>
                    </a:cubicBezTo>
                    <a:cubicBezTo>
                      <a:pt x="927283" y="497367"/>
                      <a:pt x="925025" y="495971"/>
                      <a:pt x="921799" y="494254"/>
                    </a:cubicBezTo>
                    <a:cubicBezTo>
                      <a:pt x="898785" y="481372"/>
                      <a:pt x="865662" y="463767"/>
                      <a:pt x="829098" y="444229"/>
                    </a:cubicBezTo>
                    <a:close/>
                    <a:moveTo>
                      <a:pt x="1260555" y="979578"/>
                    </a:moveTo>
                    <a:cubicBezTo>
                      <a:pt x="1260662" y="979148"/>
                      <a:pt x="1260877" y="978827"/>
                      <a:pt x="1261092" y="978397"/>
                    </a:cubicBezTo>
                    <a:cubicBezTo>
                      <a:pt x="1261199" y="978290"/>
                      <a:pt x="1261307" y="978182"/>
                      <a:pt x="1261199" y="978182"/>
                    </a:cubicBezTo>
                    <a:cubicBezTo>
                      <a:pt x="1260339" y="977753"/>
                      <a:pt x="1260339" y="978504"/>
                      <a:pt x="1260555" y="979578"/>
                    </a:cubicBezTo>
                    <a:close/>
                    <a:moveTo>
                      <a:pt x="1479078" y="1104317"/>
                    </a:moveTo>
                    <a:cubicBezTo>
                      <a:pt x="1476175" y="1103136"/>
                      <a:pt x="1474885" y="1101204"/>
                      <a:pt x="1474239" y="1099594"/>
                    </a:cubicBezTo>
                    <a:cubicBezTo>
                      <a:pt x="1473164" y="1097018"/>
                      <a:pt x="1473379" y="1093690"/>
                      <a:pt x="1476175" y="1090362"/>
                    </a:cubicBezTo>
                    <a:cubicBezTo>
                      <a:pt x="1478756" y="1087356"/>
                      <a:pt x="1486284" y="1083277"/>
                      <a:pt x="1488865" y="1079949"/>
                    </a:cubicBezTo>
                    <a:lnTo>
                      <a:pt x="1510051" y="1052146"/>
                    </a:lnTo>
                    <a:lnTo>
                      <a:pt x="1571134" y="966052"/>
                    </a:lnTo>
                    <a:cubicBezTo>
                      <a:pt x="1574575" y="961436"/>
                      <a:pt x="1578124" y="956820"/>
                      <a:pt x="1581565" y="952204"/>
                    </a:cubicBezTo>
                    <a:cubicBezTo>
                      <a:pt x="1580060" y="952955"/>
                      <a:pt x="1578554" y="953385"/>
                      <a:pt x="1576941" y="953063"/>
                    </a:cubicBezTo>
                    <a:cubicBezTo>
                      <a:pt x="1575758" y="952848"/>
                      <a:pt x="1574360" y="952097"/>
                      <a:pt x="1573070" y="950486"/>
                    </a:cubicBezTo>
                    <a:cubicBezTo>
                      <a:pt x="1572747" y="950057"/>
                      <a:pt x="1571994" y="948984"/>
                      <a:pt x="1571672" y="947051"/>
                    </a:cubicBezTo>
                    <a:cubicBezTo>
                      <a:pt x="1571242" y="944797"/>
                      <a:pt x="1570596" y="936424"/>
                      <a:pt x="1569844" y="933096"/>
                    </a:cubicBezTo>
                    <a:cubicBezTo>
                      <a:pt x="1568338" y="926333"/>
                      <a:pt x="1566832" y="919570"/>
                      <a:pt x="1565219" y="912914"/>
                    </a:cubicBezTo>
                    <a:cubicBezTo>
                      <a:pt x="1564144" y="908513"/>
                      <a:pt x="1562961" y="904112"/>
                      <a:pt x="1561670" y="899818"/>
                    </a:cubicBezTo>
                    <a:cubicBezTo>
                      <a:pt x="1555325" y="878455"/>
                      <a:pt x="1548765" y="857093"/>
                      <a:pt x="1542851" y="835623"/>
                    </a:cubicBezTo>
                    <a:cubicBezTo>
                      <a:pt x="1538979" y="821238"/>
                      <a:pt x="1535322" y="806746"/>
                      <a:pt x="1531989" y="792039"/>
                    </a:cubicBezTo>
                    <a:cubicBezTo>
                      <a:pt x="1525536" y="762304"/>
                      <a:pt x="1520052" y="730099"/>
                      <a:pt x="1517041" y="697036"/>
                    </a:cubicBezTo>
                    <a:cubicBezTo>
                      <a:pt x="1514997" y="675888"/>
                      <a:pt x="1514029" y="654311"/>
                      <a:pt x="1514029" y="632841"/>
                    </a:cubicBezTo>
                    <a:cubicBezTo>
                      <a:pt x="1514244" y="577449"/>
                      <a:pt x="1521557" y="522379"/>
                      <a:pt x="1538764" y="474072"/>
                    </a:cubicBezTo>
                    <a:cubicBezTo>
                      <a:pt x="1540055" y="470315"/>
                      <a:pt x="1544033" y="468275"/>
                      <a:pt x="1547797" y="469563"/>
                    </a:cubicBezTo>
                    <a:cubicBezTo>
                      <a:pt x="1551561" y="470852"/>
                      <a:pt x="1553497" y="474931"/>
                      <a:pt x="1552314" y="478581"/>
                    </a:cubicBezTo>
                    <a:cubicBezTo>
                      <a:pt x="1539947" y="516582"/>
                      <a:pt x="1534355" y="558556"/>
                      <a:pt x="1532957" y="601388"/>
                    </a:cubicBezTo>
                    <a:cubicBezTo>
                      <a:pt x="1531881" y="632626"/>
                      <a:pt x="1533387" y="664294"/>
                      <a:pt x="1536291" y="695211"/>
                    </a:cubicBezTo>
                    <a:cubicBezTo>
                      <a:pt x="1539302" y="727630"/>
                      <a:pt x="1543818" y="759083"/>
                      <a:pt x="1549733" y="788389"/>
                    </a:cubicBezTo>
                    <a:cubicBezTo>
                      <a:pt x="1552637" y="802774"/>
                      <a:pt x="1555971" y="817052"/>
                      <a:pt x="1559519" y="831329"/>
                    </a:cubicBezTo>
                    <a:cubicBezTo>
                      <a:pt x="1564789" y="852799"/>
                      <a:pt x="1570596" y="874269"/>
                      <a:pt x="1576403" y="895631"/>
                    </a:cubicBezTo>
                    <a:cubicBezTo>
                      <a:pt x="1577586" y="900247"/>
                      <a:pt x="1578662" y="904863"/>
                      <a:pt x="1579737" y="909586"/>
                    </a:cubicBezTo>
                    <a:cubicBezTo>
                      <a:pt x="1581135" y="916349"/>
                      <a:pt x="1582426" y="923220"/>
                      <a:pt x="1583716" y="930090"/>
                    </a:cubicBezTo>
                    <a:cubicBezTo>
                      <a:pt x="1584146" y="932237"/>
                      <a:pt x="1583716" y="937390"/>
                      <a:pt x="1583824" y="940932"/>
                    </a:cubicBezTo>
                    <a:cubicBezTo>
                      <a:pt x="1584576" y="941791"/>
                      <a:pt x="1585222" y="942757"/>
                      <a:pt x="1585437" y="943938"/>
                    </a:cubicBezTo>
                    <a:cubicBezTo>
                      <a:pt x="1585114" y="943294"/>
                      <a:pt x="1584146" y="942542"/>
                      <a:pt x="1584039" y="942328"/>
                    </a:cubicBezTo>
                    <a:lnTo>
                      <a:pt x="1583932" y="942220"/>
                    </a:lnTo>
                    <a:cubicBezTo>
                      <a:pt x="1584146" y="943831"/>
                      <a:pt x="1584469" y="944797"/>
                      <a:pt x="1585222" y="944689"/>
                    </a:cubicBezTo>
                    <a:cubicBezTo>
                      <a:pt x="1585437" y="944689"/>
                      <a:pt x="1585545" y="944582"/>
                      <a:pt x="1585545" y="944475"/>
                    </a:cubicBezTo>
                    <a:cubicBezTo>
                      <a:pt x="1585652" y="945012"/>
                      <a:pt x="1585652" y="945656"/>
                      <a:pt x="1585652" y="946192"/>
                    </a:cubicBezTo>
                    <a:cubicBezTo>
                      <a:pt x="1585545" y="947373"/>
                      <a:pt x="1585114" y="947159"/>
                      <a:pt x="1584792" y="947910"/>
                    </a:cubicBezTo>
                    <a:cubicBezTo>
                      <a:pt x="1605010" y="920643"/>
                      <a:pt x="1625335" y="893377"/>
                      <a:pt x="1645983" y="866432"/>
                    </a:cubicBezTo>
                    <a:cubicBezTo>
                      <a:pt x="1657275" y="851833"/>
                      <a:pt x="1668674" y="837233"/>
                      <a:pt x="1680073" y="822634"/>
                    </a:cubicBezTo>
                    <a:cubicBezTo>
                      <a:pt x="1677922" y="813187"/>
                      <a:pt x="1668996" y="794186"/>
                      <a:pt x="1667921" y="790000"/>
                    </a:cubicBezTo>
                    <a:cubicBezTo>
                      <a:pt x="1663297" y="771106"/>
                      <a:pt x="1659533" y="751784"/>
                      <a:pt x="1656844" y="732461"/>
                    </a:cubicBezTo>
                    <a:cubicBezTo>
                      <a:pt x="1654048" y="712923"/>
                      <a:pt x="1652328" y="693386"/>
                      <a:pt x="1651467" y="673956"/>
                    </a:cubicBezTo>
                    <a:cubicBezTo>
                      <a:pt x="1650607" y="651198"/>
                      <a:pt x="1651037" y="628332"/>
                      <a:pt x="1652865" y="605574"/>
                    </a:cubicBezTo>
                    <a:cubicBezTo>
                      <a:pt x="1654693" y="583031"/>
                      <a:pt x="1657705" y="560488"/>
                      <a:pt x="1661684" y="538052"/>
                    </a:cubicBezTo>
                    <a:cubicBezTo>
                      <a:pt x="1666308" y="511322"/>
                      <a:pt x="1672438" y="484807"/>
                      <a:pt x="1679213" y="458506"/>
                    </a:cubicBezTo>
                    <a:cubicBezTo>
                      <a:pt x="1689322" y="419002"/>
                      <a:pt x="1701259" y="379927"/>
                      <a:pt x="1712873" y="341711"/>
                    </a:cubicBezTo>
                    <a:cubicBezTo>
                      <a:pt x="1714056" y="337954"/>
                      <a:pt x="1717928" y="335807"/>
                      <a:pt x="1721799" y="336880"/>
                    </a:cubicBezTo>
                    <a:cubicBezTo>
                      <a:pt x="1725563" y="337954"/>
                      <a:pt x="1727714" y="341926"/>
                      <a:pt x="1726639" y="345683"/>
                    </a:cubicBezTo>
                    <a:cubicBezTo>
                      <a:pt x="1716207" y="384006"/>
                      <a:pt x="1705668" y="423189"/>
                      <a:pt x="1696420" y="462693"/>
                    </a:cubicBezTo>
                    <a:cubicBezTo>
                      <a:pt x="1690397" y="488779"/>
                      <a:pt x="1684913" y="514972"/>
                      <a:pt x="1680504" y="541272"/>
                    </a:cubicBezTo>
                    <a:cubicBezTo>
                      <a:pt x="1676847" y="563172"/>
                      <a:pt x="1673836" y="585178"/>
                      <a:pt x="1671900" y="607185"/>
                    </a:cubicBezTo>
                    <a:cubicBezTo>
                      <a:pt x="1669965" y="629299"/>
                      <a:pt x="1668889" y="651305"/>
                      <a:pt x="1669427" y="673419"/>
                    </a:cubicBezTo>
                    <a:cubicBezTo>
                      <a:pt x="1669749" y="692312"/>
                      <a:pt x="1671040" y="711313"/>
                      <a:pt x="1673191" y="730314"/>
                    </a:cubicBezTo>
                    <a:cubicBezTo>
                      <a:pt x="1675342" y="749315"/>
                      <a:pt x="1678460" y="768208"/>
                      <a:pt x="1682439" y="786672"/>
                    </a:cubicBezTo>
                    <a:cubicBezTo>
                      <a:pt x="1683084" y="789678"/>
                      <a:pt x="1687171" y="799983"/>
                      <a:pt x="1690505" y="809323"/>
                    </a:cubicBezTo>
                    <a:cubicBezTo>
                      <a:pt x="1713949" y="779265"/>
                      <a:pt x="1737285" y="749207"/>
                      <a:pt x="1760837" y="719150"/>
                    </a:cubicBezTo>
                    <a:cubicBezTo>
                      <a:pt x="1796433" y="673848"/>
                      <a:pt x="1830954" y="627796"/>
                      <a:pt x="1865582" y="581850"/>
                    </a:cubicBezTo>
                    <a:cubicBezTo>
                      <a:pt x="1864830" y="579918"/>
                      <a:pt x="1864292" y="577986"/>
                      <a:pt x="1863646" y="575946"/>
                    </a:cubicBezTo>
                    <a:cubicBezTo>
                      <a:pt x="1862571" y="572618"/>
                      <a:pt x="1861926" y="569183"/>
                      <a:pt x="1861926" y="565855"/>
                    </a:cubicBezTo>
                    <a:cubicBezTo>
                      <a:pt x="1862571" y="546318"/>
                      <a:pt x="1862786" y="526780"/>
                      <a:pt x="1863431" y="507243"/>
                    </a:cubicBezTo>
                    <a:cubicBezTo>
                      <a:pt x="1863861" y="494146"/>
                      <a:pt x="1864507" y="481050"/>
                      <a:pt x="1865367" y="467953"/>
                    </a:cubicBezTo>
                    <a:cubicBezTo>
                      <a:pt x="1867625" y="438862"/>
                      <a:pt x="1870744" y="410092"/>
                      <a:pt x="1875369" y="381859"/>
                    </a:cubicBezTo>
                    <a:cubicBezTo>
                      <a:pt x="1878595" y="362751"/>
                      <a:pt x="1882359" y="343858"/>
                      <a:pt x="1886768" y="325072"/>
                    </a:cubicBezTo>
                    <a:cubicBezTo>
                      <a:pt x="1897845" y="278482"/>
                      <a:pt x="1912578" y="232859"/>
                      <a:pt x="1930752" y="187450"/>
                    </a:cubicBezTo>
                    <a:cubicBezTo>
                      <a:pt x="1932150" y="183801"/>
                      <a:pt x="1936237" y="181976"/>
                      <a:pt x="1940001" y="183371"/>
                    </a:cubicBezTo>
                    <a:cubicBezTo>
                      <a:pt x="1943657" y="184767"/>
                      <a:pt x="1945486" y="188846"/>
                      <a:pt x="1944087" y="192496"/>
                    </a:cubicBezTo>
                    <a:cubicBezTo>
                      <a:pt x="1927634" y="237797"/>
                      <a:pt x="1914944" y="283206"/>
                      <a:pt x="1905050" y="329151"/>
                    </a:cubicBezTo>
                    <a:cubicBezTo>
                      <a:pt x="1901178" y="347722"/>
                      <a:pt x="1897630" y="366294"/>
                      <a:pt x="1894403" y="384972"/>
                    </a:cubicBezTo>
                    <a:cubicBezTo>
                      <a:pt x="1889779" y="412776"/>
                      <a:pt x="1885800" y="440901"/>
                      <a:pt x="1883111" y="469456"/>
                    </a:cubicBezTo>
                    <a:cubicBezTo>
                      <a:pt x="1881821" y="482338"/>
                      <a:pt x="1880853" y="495220"/>
                      <a:pt x="1880100" y="508102"/>
                    </a:cubicBezTo>
                    <a:cubicBezTo>
                      <a:pt x="1878810" y="527532"/>
                      <a:pt x="1877842" y="547069"/>
                      <a:pt x="1876659" y="566499"/>
                    </a:cubicBezTo>
                    <a:cubicBezTo>
                      <a:pt x="1876659" y="566714"/>
                      <a:pt x="1876874" y="567036"/>
                      <a:pt x="1876874" y="567251"/>
                    </a:cubicBezTo>
                    <a:cubicBezTo>
                      <a:pt x="1889564" y="550504"/>
                      <a:pt x="1902576" y="533865"/>
                      <a:pt x="1915159" y="517012"/>
                    </a:cubicBezTo>
                    <a:cubicBezTo>
                      <a:pt x="1944840" y="477722"/>
                      <a:pt x="1975059" y="438862"/>
                      <a:pt x="2004741" y="399572"/>
                    </a:cubicBezTo>
                    <a:cubicBezTo>
                      <a:pt x="2004741" y="398069"/>
                      <a:pt x="2003235" y="396673"/>
                      <a:pt x="2004310" y="395493"/>
                    </a:cubicBezTo>
                    <a:cubicBezTo>
                      <a:pt x="2008720" y="389696"/>
                      <a:pt x="2011623" y="381215"/>
                      <a:pt x="2013989" y="371769"/>
                    </a:cubicBezTo>
                    <a:cubicBezTo>
                      <a:pt x="2019689" y="349333"/>
                      <a:pt x="2021840" y="321744"/>
                      <a:pt x="2025604" y="305856"/>
                    </a:cubicBezTo>
                    <a:cubicBezTo>
                      <a:pt x="2030335" y="286963"/>
                      <a:pt x="2035175" y="268069"/>
                      <a:pt x="2040767" y="249391"/>
                    </a:cubicBezTo>
                    <a:cubicBezTo>
                      <a:pt x="2044531" y="236938"/>
                      <a:pt x="2048510" y="224593"/>
                      <a:pt x="2052812" y="212355"/>
                    </a:cubicBezTo>
                    <a:cubicBezTo>
                      <a:pt x="2063673" y="181654"/>
                      <a:pt x="2076040" y="151489"/>
                      <a:pt x="2089806" y="122075"/>
                    </a:cubicBezTo>
                    <a:cubicBezTo>
                      <a:pt x="2091419" y="118425"/>
                      <a:pt x="2095613" y="116815"/>
                      <a:pt x="2099270" y="118425"/>
                    </a:cubicBezTo>
                    <a:cubicBezTo>
                      <a:pt x="2102818" y="119928"/>
                      <a:pt x="2104539" y="124115"/>
                      <a:pt x="2102926" y="127765"/>
                    </a:cubicBezTo>
                    <a:cubicBezTo>
                      <a:pt x="2093140" y="151489"/>
                      <a:pt x="2084537" y="175642"/>
                      <a:pt x="2076471" y="199903"/>
                    </a:cubicBezTo>
                    <a:cubicBezTo>
                      <a:pt x="2070449" y="218152"/>
                      <a:pt x="2064857" y="236616"/>
                      <a:pt x="2059264" y="254973"/>
                    </a:cubicBezTo>
                    <a:cubicBezTo>
                      <a:pt x="2053780" y="273437"/>
                      <a:pt x="2048187" y="291901"/>
                      <a:pt x="2043133" y="310472"/>
                    </a:cubicBezTo>
                    <a:cubicBezTo>
                      <a:pt x="2039261" y="323784"/>
                      <a:pt x="2036035" y="345361"/>
                      <a:pt x="2031088" y="365220"/>
                    </a:cubicBezTo>
                    <a:cubicBezTo>
                      <a:pt x="2069588" y="314552"/>
                      <a:pt x="2107551" y="263561"/>
                      <a:pt x="2146910" y="213429"/>
                    </a:cubicBezTo>
                    <a:cubicBezTo>
                      <a:pt x="2203047" y="142042"/>
                      <a:pt x="2260582" y="71514"/>
                      <a:pt x="2320267" y="2488"/>
                    </a:cubicBezTo>
                    <a:cubicBezTo>
                      <a:pt x="2322848" y="-517"/>
                      <a:pt x="2327365" y="-839"/>
                      <a:pt x="2330376" y="1737"/>
                    </a:cubicBezTo>
                    <a:cubicBezTo>
                      <a:pt x="2333387" y="4313"/>
                      <a:pt x="2333710" y="8822"/>
                      <a:pt x="2331129" y="11720"/>
                    </a:cubicBezTo>
                    <a:cubicBezTo>
                      <a:pt x="2272304" y="81282"/>
                      <a:pt x="2215845" y="152240"/>
                      <a:pt x="2160461" y="223949"/>
                    </a:cubicBezTo>
                    <a:cubicBezTo>
                      <a:pt x="2082708" y="324642"/>
                      <a:pt x="2007214" y="426946"/>
                      <a:pt x="1930645" y="528713"/>
                    </a:cubicBezTo>
                    <a:cubicBezTo>
                      <a:pt x="1920321" y="542346"/>
                      <a:pt x="1909674" y="555764"/>
                      <a:pt x="1899350" y="569398"/>
                    </a:cubicBezTo>
                    <a:lnTo>
                      <a:pt x="1919890" y="561239"/>
                    </a:lnTo>
                    <a:cubicBezTo>
                      <a:pt x="1932903" y="555872"/>
                      <a:pt x="1945701" y="550290"/>
                      <a:pt x="1958498" y="544708"/>
                    </a:cubicBezTo>
                    <a:cubicBezTo>
                      <a:pt x="1971295" y="539018"/>
                      <a:pt x="1983985" y="533221"/>
                      <a:pt x="1996675" y="527317"/>
                    </a:cubicBezTo>
                    <a:cubicBezTo>
                      <a:pt x="2020980" y="516045"/>
                      <a:pt x="2045391" y="504344"/>
                      <a:pt x="2070018" y="492751"/>
                    </a:cubicBezTo>
                    <a:cubicBezTo>
                      <a:pt x="2094323" y="481157"/>
                      <a:pt x="2118735" y="469563"/>
                      <a:pt x="2142717" y="457326"/>
                    </a:cubicBezTo>
                    <a:cubicBezTo>
                      <a:pt x="2174979" y="441008"/>
                      <a:pt x="2206596" y="423940"/>
                      <a:pt x="2236815" y="405261"/>
                    </a:cubicBezTo>
                    <a:cubicBezTo>
                      <a:pt x="2240149" y="403114"/>
                      <a:pt x="2244558" y="404080"/>
                      <a:pt x="2246709" y="407301"/>
                    </a:cubicBezTo>
                    <a:cubicBezTo>
                      <a:pt x="2248860" y="410629"/>
                      <a:pt x="2247892" y="415030"/>
                      <a:pt x="2244558" y="417177"/>
                    </a:cubicBezTo>
                    <a:cubicBezTo>
                      <a:pt x="2207134" y="442189"/>
                      <a:pt x="2167558" y="465055"/>
                      <a:pt x="2127015" y="485988"/>
                    </a:cubicBezTo>
                    <a:cubicBezTo>
                      <a:pt x="2110884" y="494361"/>
                      <a:pt x="2094645" y="502412"/>
                      <a:pt x="2078299" y="510141"/>
                    </a:cubicBezTo>
                    <a:cubicBezTo>
                      <a:pt x="2053564" y="521842"/>
                      <a:pt x="2028722" y="532792"/>
                      <a:pt x="2004095" y="543634"/>
                    </a:cubicBezTo>
                    <a:cubicBezTo>
                      <a:pt x="1991191" y="549324"/>
                      <a:pt x="1978178" y="554798"/>
                      <a:pt x="1965058" y="560166"/>
                    </a:cubicBezTo>
                    <a:cubicBezTo>
                      <a:pt x="1951938" y="565426"/>
                      <a:pt x="1938818" y="570579"/>
                      <a:pt x="1925590" y="575517"/>
                    </a:cubicBezTo>
                    <a:lnTo>
                      <a:pt x="1896984" y="585607"/>
                    </a:lnTo>
                    <a:cubicBezTo>
                      <a:pt x="1894941" y="586252"/>
                      <a:pt x="1889779" y="586574"/>
                      <a:pt x="1886337" y="587325"/>
                    </a:cubicBezTo>
                    <a:cubicBezTo>
                      <a:pt x="1885800" y="587862"/>
                      <a:pt x="1885047" y="588291"/>
                      <a:pt x="1884402" y="588721"/>
                    </a:cubicBezTo>
                    <a:cubicBezTo>
                      <a:pt x="1882359" y="591297"/>
                      <a:pt x="1880315" y="593981"/>
                      <a:pt x="1878380" y="596557"/>
                    </a:cubicBezTo>
                    <a:cubicBezTo>
                      <a:pt x="1878272" y="596772"/>
                      <a:pt x="1878380" y="596986"/>
                      <a:pt x="1878165" y="597094"/>
                    </a:cubicBezTo>
                    <a:cubicBezTo>
                      <a:pt x="1878057" y="597201"/>
                      <a:pt x="1877949" y="597094"/>
                      <a:pt x="1877842" y="597094"/>
                    </a:cubicBezTo>
                    <a:cubicBezTo>
                      <a:pt x="1843751" y="641644"/>
                      <a:pt x="1809983" y="686301"/>
                      <a:pt x="1775140" y="730421"/>
                    </a:cubicBezTo>
                    <a:cubicBezTo>
                      <a:pt x="1752234" y="759191"/>
                      <a:pt x="1729543" y="787960"/>
                      <a:pt x="1706636" y="816730"/>
                    </a:cubicBezTo>
                    <a:cubicBezTo>
                      <a:pt x="1708679" y="816408"/>
                      <a:pt x="1711045" y="816086"/>
                      <a:pt x="1712443" y="815656"/>
                    </a:cubicBezTo>
                    <a:lnTo>
                      <a:pt x="1748039" y="803633"/>
                    </a:lnTo>
                    <a:lnTo>
                      <a:pt x="1853430" y="767564"/>
                    </a:lnTo>
                    <a:cubicBezTo>
                      <a:pt x="1885155" y="756400"/>
                      <a:pt x="1921826" y="745128"/>
                      <a:pt x="1960003" y="733212"/>
                    </a:cubicBezTo>
                    <a:cubicBezTo>
                      <a:pt x="1994740" y="722370"/>
                      <a:pt x="2030658" y="710776"/>
                      <a:pt x="2064857" y="697250"/>
                    </a:cubicBezTo>
                    <a:cubicBezTo>
                      <a:pt x="2113035" y="678035"/>
                      <a:pt x="2157772" y="655062"/>
                      <a:pt x="2190357" y="624468"/>
                    </a:cubicBezTo>
                    <a:cubicBezTo>
                      <a:pt x="2193153" y="621784"/>
                      <a:pt x="2197670" y="621784"/>
                      <a:pt x="2200359" y="624682"/>
                    </a:cubicBezTo>
                    <a:cubicBezTo>
                      <a:pt x="2203155" y="627474"/>
                      <a:pt x="2203047" y="631982"/>
                      <a:pt x="2200251" y="634666"/>
                    </a:cubicBezTo>
                    <a:cubicBezTo>
                      <a:pt x="2167128" y="667407"/>
                      <a:pt x="2121531" y="692956"/>
                      <a:pt x="2071739" y="713889"/>
                    </a:cubicBezTo>
                    <a:cubicBezTo>
                      <a:pt x="2037326" y="728274"/>
                      <a:pt x="2001084" y="740619"/>
                      <a:pt x="1965811" y="751676"/>
                    </a:cubicBezTo>
                    <a:cubicBezTo>
                      <a:pt x="1927741" y="763485"/>
                      <a:pt x="1890962" y="773683"/>
                      <a:pt x="1859345" y="784418"/>
                    </a:cubicBezTo>
                    <a:cubicBezTo>
                      <a:pt x="1845149" y="789141"/>
                      <a:pt x="1830954" y="793650"/>
                      <a:pt x="1816758" y="798158"/>
                    </a:cubicBezTo>
                    <a:cubicBezTo>
                      <a:pt x="1795465" y="804921"/>
                      <a:pt x="1774064" y="811470"/>
                      <a:pt x="1752771" y="818125"/>
                    </a:cubicBezTo>
                    <a:lnTo>
                      <a:pt x="1717068" y="829075"/>
                    </a:lnTo>
                    <a:cubicBezTo>
                      <a:pt x="1714809" y="829826"/>
                      <a:pt x="1708679" y="829289"/>
                      <a:pt x="1704808" y="829719"/>
                    </a:cubicBezTo>
                    <a:cubicBezTo>
                      <a:pt x="1704593" y="830900"/>
                      <a:pt x="1704055" y="831973"/>
                      <a:pt x="1703195" y="832832"/>
                    </a:cubicBezTo>
                    <a:cubicBezTo>
                      <a:pt x="1700721" y="835623"/>
                      <a:pt x="1696420" y="835730"/>
                      <a:pt x="1693623" y="833261"/>
                    </a:cubicBezTo>
                    <a:cubicBezTo>
                      <a:pt x="1682117" y="847753"/>
                      <a:pt x="1670610" y="862138"/>
                      <a:pt x="1659210" y="876630"/>
                    </a:cubicBezTo>
                    <a:cubicBezTo>
                      <a:pt x="1645875" y="893699"/>
                      <a:pt x="1632970" y="910875"/>
                      <a:pt x="1619742" y="928050"/>
                    </a:cubicBezTo>
                    <a:cubicBezTo>
                      <a:pt x="1629421" y="931271"/>
                      <a:pt x="1648456" y="935887"/>
                      <a:pt x="1651682" y="935887"/>
                    </a:cubicBezTo>
                    <a:cubicBezTo>
                      <a:pt x="1667921" y="936746"/>
                      <a:pt x="1684160" y="937282"/>
                      <a:pt x="1700398" y="937497"/>
                    </a:cubicBezTo>
                    <a:cubicBezTo>
                      <a:pt x="1716637" y="937712"/>
                      <a:pt x="1732876" y="937604"/>
                      <a:pt x="1749008" y="937068"/>
                    </a:cubicBezTo>
                    <a:cubicBezTo>
                      <a:pt x="1778474" y="936102"/>
                      <a:pt x="1808908" y="933847"/>
                      <a:pt x="1839450" y="930412"/>
                    </a:cubicBezTo>
                    <a:cubicBezTo>
                      <a:pt x="1869346" y="927084"/>
                      <a:pt x="1899243" y="922468"/>
                      <a:pt x="1928601" y="915813"/>
                    </a:cubicBezTo>
                    <a:cubicBezTo>
                      <a:pt x="1968069" y="906795"/>
                      <a:pt x="2006461" y="894236"/>
                      <a:pt x="2041627" y="876308"/>
                    </a:cubicBezTo>
                    <a:cubicBezTo>
                      <a:pt x="2045069" y="874483"/>
                      <a:pt x="2049371" y="875771"/>
                      <a:pt x="2051199" y="879314"/>
                    </a:cubicBezTo>
                    <a:cubicBezTo>
                      <a:pt x="2053134" y="882749"/>
                      <a:pt x="2051736" y="887043"/>
                      <a:pt x="2048295" y="888976"/>
                    </a:cubicBezTo>
                    <a:cubicBezTo>
                      <a:pt x="2003773" y="913344"/>
                      <a:pt x="1953981" y="929768"/>
                      <a:pt x="1902684" y="940181"/>
                    </a:cubicBezTo>
                    <a:cubicBezTo>
                      <a:pt x="1882466" y="944260"/>
                      <a:pt x="1862033" y="947373"/>
                      <a:pt x="1841601" y="949627"/>
                    </a:cubicBezTo>
                    <a:cubicBezTo>
                      <a:pt x="1810521" y="953063"/>
                      <a:pt x="1779441" y="954458"/>
                      <a:pt x="1749437" y="954888"/>
                    </a:cubicBezTo>
                    <a:cubicBezTo>
                      <a:pt x="1732984" y="955102"/>
                      <a:pt x="1716422" y="954780"/>
                      <a:pt x="1699969" y="954029"/>
                    </a:cubicBezTo>
                    <a:cubicBezTo>
                      <a:pt x="1683515" y="953385"/>
                      <a:pt x="1667061" y="952311"/>
                      <a:pt x="1650715" y="951023"/>
                    </a:cubicBezTo>
                    <a:cubicBezTo>
                      <a:pt x="1646628" y="950701"/>
                      <a:pt x="1619420" y="943294"/>
                      <a:pt x="1610924" y="939537"/>
                    </a:cubicBezTo>
                    <a:cubicBezTo>
                      <a:pt x="1601783" y="951452"/>
                      <a:pt x="1592535" y="963154"/>
                      <a:pt x="1583609" y="975177"/>
                    </a:cubicBezTo>
                    <a:lnTo>
                      <a:pt x="1521665" y="1060519"/>
                    </a:lnTo>
                    <a:lnTo>
                      <a:pt x="1499941" y="1088644"/>
                    </a:lnTo>
                    <a:cubicBezTo>
                      <a:pt x="1498543" y="1090362"/>
                      <a:pt x="1496070" y="1092294"/>
                      <a:pt x="1493489" y="1094226"/>
                    </a:cubicBezTo>
                    <a:cubicBezTo>
                      <a:pt x="1492199" y="1095085"/>
                      <a:pt x="1490155" y="1096051"/>
                      <a:pt x="1488650" y="1096910"/>
                    </a:cubicBezTo>
                    <a:cubicBezTo>
                      <a:pt x="1488865" y="1098198"/>
                      <a:pt x="1488757" y="1099594"/>
                      <a:pt x="1488219" y="1100882"/>
                    </a:cubicBezTo>
                    <a:cubicBezTo>
                      <a:pt x="1486499" y="1104317"/>
                      <a:pt x="1482520" y="1105928"/>
                      <a:pt x="1479078" y="1104317"/>
                    </a:cubicBezTo>
                    <a:close/>
                    <a:moveTo>
                      <a:pt x="2190572" y="263775"/>
                    </a:moveTo>
                    <a:cubicBezTo>
                      <a:pt x="2207564" y="249928"/>
                      <a:pt x="2224340" y="235865"/>
                      <a:pt x="2240579" y="220836"/>
                    </a:cubicBezTo>
                    <a:cubicBezTo>
                      <a:pt x="2243375" y="218152"/>
                      <a:pt x="2247892" y="218152"/>
                      <a:pt x="2250688" y="220943"/>
                    </a:cubicBezTo>
                    <a:cubicBezTo>
                      <a:pt x="2253377" y="223734"/>
                      <a:pt x="2253377" y="228243"/>
                      <a:pt x="2250580" y="231034"/>
                    </a:cubicBezTo>
                    <a:cubicBezTo>
                      <a:pt x="2230900" y="251108"/>
                      <a:pt x="2210790" y="270324"/>
                      <a:pt x="2189605" y="288358"/>
                    </a:cubicBezTo>
                    <a:cubicBezTo>
                      <a:pt x="2179065" y="297483"/>
                      <a:pt x="2168311" y="306286"/>
                      <a:pt x="2157234" y="314766"/>
                    </a:cubicBezTo>
                    <a:cubicBezTo>
                      <a:pt x="2146265" y="323247"/>
                      <a:pt x="2134973" y="331405"/>
                      <a:pt x="2123574" y="339564"/>
                    </a:cubicBezTo>
                    <a:cubicBezTo>
                      <a:pt x="2112927" y="347078"/>
                      <a:pt x="2101958" y="354271"/>
                      <a:pt x="2091204" y="361785"/>
                    </a:cubicBezTo>
                    <a:cubicBezTo>
                      <a:pt x="2086687" y="364898"/>
                      <a:pt x="2082171" y="368011"/>
                      <a:pt x="2077869" y="371339"/>
                    </a:cubicBezTo>
                    <a:cubicBezTo>
                      <a:pt x="2072707" y="375204"/>
                      <a:pt x="2060877" y="384006"/>
                      <a:pt x="2055393" y="388408"/>
                    </a:cubicBezTo>
                    <a:cubicBezTo>
                      <a:pt x="2054962" y="389159"/>
                      <a:pt x="2054317" y="389803"/>
                      <a:pt x="2053564" y="390340"/>
                    </a:cubicBezTo>
                    <a:cubicBezTo>
                      <a:pt x="2046359" y="395600"/>
                      <a:pt x="2041520" y="388300"/>
                      <a:pt x="2041305" y="387871"/>
                    </a:cubicBezTo>
                    <a:cubicBezTo>
                      <a:pt x="2041197" y="387441"/>
                      <a:pt x="2040337" y="383362"/>
                      <a:pt x="2044208" y="379712"/>
                    </a:cubicBezTo>
                    <a:cubicBezTo>
                      <a:pt x="2048080" y="376062"/>
                      <a:pt x="2062275" y="364039"/>
                      <a:pt x="2068083" y="359209"/>
                    </a:cubicBezTo>
                    <a:cubicBezTo>
                      <a:pt x="2073890" y="354271"/>
                      <a:pt x="2079805" y="349547"/>
                      <a:pt x="2085935" y="344931"/>
                    </a:cubicBezTo>
                    <a:cubicBezTo>
                      <a:pt x="2094861" y="338168"/>
                      <a:pt x="2103894" y="331727"/>
                      <a:pt x="2112713" y="324857"/>
                    </a:cubicBezTo>
                    <a:cubicBezTo>
                      <a:pt x="2126047" y="314874"/>
                      <a:pt x="2138953" y="304675"/>
                      <a:pt x="2151857" y="294477"/>
                    </a:cubicBezTo>
                    <a:cubicBezTo>
                      <a:pt x="2164870" y="284387"/>
                      <a:pt x="2177882" y="274188"/>
                      <a:pt x="2190572" y="263775"/>
                    </a:cubicBezTo>
                    <a:close/>
                    <a:moveTo>
                      <a:pt x="2270476" y="188202"/>
                    </a:moveTo>
                    <a:cubicBezTo>
                      <a:pt x="2270261" y="188309"/>
                      <a:pt x="2270045" y="188524"/>
                      <a:pt x="2269830" y="188846"/>
                    </a:cubicBezTo>
                    <a:cubicBezTo>
                      <a:pt x="2269400" y="188417"/>
                      <a:pt x="2268647" y="187773"/>
                      <a:pt x="2269400" y="188202"/>
                    </a:cubicBezTo>
                    <a:cubicBezTo>
                      <a:pt x="2270368" y="188739"/>
                      <a:pt x="2268325" y="186914"/>
                      <a:pt x="2269293" y="187450"/>
                    </a:cubicBezTo>
                    <a:cubicBezTo>
                      <a:pt x="2269830" y="187880"/>
                      <a:pt x="2268540" y="186699"/>
                      <a:pt x="2269185" y="187021"/>
                    </a:cubicBezTo>
                    <a:cubicBezTo>
                      <a:pt x="2270045" y="187343"/>
                      <a:pt x="2268755" y="186377"/>
                      <a:pt x="2269400" y="185840"/>
                    </a:cubicBezTo>
                    <a:cubicBezTo>
                      <a:pt x="2269938" y="185411"/>
                      <a:pt x="2269293" y="186592"/>
                      <a:pt x="2269938" y="186377"/>
                    </a:cubicBezTo>
                    <a:cubicBezTo>
                      <a:pt x="2270261" y="186270"/>
                      <a:pt x="2270476" y="186162"/>
                      <a:pt x="2270691" y="186162"/>
                    </a:cubicBezTo>
                    <a:cubicBezTo>
                      <a:pt x="2272196" y="185518"/>
                      <a:pt x="2269615" y="185626"/>
                      <a:pt x="2270476" y="188202"/>
                    </a:cubicBezTo>
                    <a:close/>
                    <a:moveTo>
                      <a:pt x="2269723" y="188953"/>
                    </a:moveTo>
                    <a:lnTo>
                      <a:pt x="2269830" y="188846"/>
                    </a:lnTo>
                    <a:lnTo>
                      <a:pt x="2269938" y="188846"/>
                    </a:lnTo>
                    <a:cubicBezTo>
                      <a:pt x="2270153" y="188739"/>
                      <a:pt x="2270261" y="188524"/>
                      <a:pt x="2270476" y="188417"/>
                    </a:cubicBezTo>
                    <a:lnTo>
                      <a:pt x="2270476" y="188202"/>
                    </a:lnTo>
                    <a:cubicBezTo>
                      <a:pt x="2272841" y="185733"/>
                      <a:pt x="2276820" y="185303"/>
                      <a:pt x="2279724" y="187343"/>
                    </a:cubicBezTo>
                    <a:cubicBezTo>
                      <a:pt x="2282843" y="189597"/>
                      <a:pt x="2283595" y="193999"/>
                      <a:pt x="2281337" y="197219"/>
                    </a:cubicBezTo>
                    <a:cubicBezTo>
                      <a:pt x="2282951" y="198937"/>
                      <a:pt x="2280154" y="196790"/>
                      <a:pt x="2281445" y="198615"/>
                    </a:cubicBezTo>
                    <a:cubicBezTo>
                      <a:pt x="2282090" y="199366"/>
                      <a:pt x="2281015" y="198400"/>
                      <a:pt x="2281445" y="199152"/>
                    </a:cubicBezTo>
                    <a:cubicBezTo>
                      <a:pt x="2282305" y="200440"/>
                      <a:pt x="2280692" y="198937"/>
                      <a:pt x="2281230" y="200332"/>
                    </a:cubicBezTo>
                    <a:cubicBezTo>
                      <a:pt x="2281552" y="201191"/>
                      <a:pt x="2281122" y="200547"/>
                      <a:pt x="2280800" y="201298"/>
                    </a:cubicBezTo>
                    <a:cubicBezTo>
                      <a:pt x="2280800" y="201406"/>
                      <a:pt x="2280692" y="201513"/>
                      <a:pt x="2280584" y="201513"/>
                    </a:cubicBezTo>
                    <a:cubicBezTo>
                      <a:pt x="2279617" y="201513"/>
                      <a:pt x="2280262" y="201943"/>
                      <a:pt x="2279509" y="201298"/>
                    </a:cubicBezTo>
                    <a:cubicBezTo>
                      <a:pt x="2277251" y="199366"/>
                      <a:pt x="2280477" y="201943"/>
                      <a:pt x="2278111" y="199688"/>
                    </a:cubicBezTo>
                    <a:cubicBezTo>
                      <a:pt x="2274992" y="201835"/>
                      <a:pt x="2270798" y="200976"/>
                      <a:pt x="2268647" y="197863"/>
                    </a:cubicBezTo>
                    <a:cubicBezTo>
                      <a:pt x="2266712" y="195072"/>
                      <a:pt x="2267250" y="191208"/>
                      <a:pt x="2269723" y="188953"/>
                    </a:cubicBezTo>
                    <a:lnTo>
                      <a:pt x="2269723" y="188953"/>
                    </a:lnTo>
                    <a:close/>
                    <a:moveTo>
                      <a:pt x="2791944" y="1760970"/>
                    </a:moveTo>
                    <a:cubicBezTo>
                      <a:pt x="2795600" y="1762366"/>
                      <a:pt x="2799687" y="1760434"/>
                      <a:pt x="2801085" y="1756784"/>
                    </a:cubicBezTo>
                    <a:cubicBezTo>
                      <a:pt x="2802483" y="1753134"/>
                      <a:pt x="2800655" y="1748947"/>
                      <a:pt x="2796891" y="1747659"/>
                    </a:cubicBezTo>
                    <a:cubicBezTo>
                      <a:pt x="2673756" y="1700640"/>
                      <a:pt x="2551696" y="1651152"/>
                      <a:pt x="2430282" y="1600376"/>
                    </a:cubicBezTo>
                    <a:cubicBezTo>
                      <a:pt x="2381351" y="1579980"/>
                      <a:pt x="2332527" y="1559155"/>
                      <a:pt x="2283595" y="1538329"/>
                    </a:cubicBezTo>
                    <a:cubicBezTo>
                      <a:pt x="2309191" y="1536826"/>
                      <a:pt x="2334893" y="1535645"/>
                      <a:pt x="2360918" y="1535753"/>
                    </a:cubicBezTo>
                    <a:cubicBezTo>
                      <a:pt x="2386190" y="1535753"/>
                      <a:pt x="2411462" y="1536611"/>
                      <a:pt x="2436734" y="1537470"/>
                    </a:cubicBezTo>
                    <a:cubicBezTo>
                      <a:pt x="2462222" y="1538329"/>
                      <a:pt x="2487602" y="1539295"/>
                      <a:pt x="2512551" y="1540798"/>
                    </a:cubicBezTo>
                    <a:cubicBezTo>
                      <a:pt x="2528467" y="1541657"/>
                      <a:pt x="2544276" y="1542623"/>
                      <a:pt x="2560192" y="1544018"/>
                    </a:cubicBezTo>
                    <a:cubicBezTo>
                      <a:pt x="2570624" y="1544877"/>
                      <a:pt x="2581163" y="1545843"/>
                      <a:pt x="2591702" y="1547131"/>
                    </a:cubicBezTo>
                    <a:lnTo>
                      <a:pt x="2620200" y="1550459"/>
                    </a:lnTo>
                    <a:cubicBezTo>
                      <a:pt x="2623426" y="1550889"/>
                      <a:pt x="2631384" y="1552821"/>
                      <a:pt x="2633535" y="1553143"/>
                    </a:cubicBezTo>
                    <a:cubicBezTo>
                      <a:pt x="2635256" y="1553358"/>
                      <a:pt x="2636439" y="1553143"/>
                      <a:pt x="2636869" y="1553036"/>
                    </a:cubicBezTo>
                    <a:cubicBezTo>
                      <a:pt x="2639343" y="1552284"/>
                      <a:pt x="2640633" y="1550781"/>
                      <a:pt x="2641278" y="1549600"/>
                    </a:cubicBezTo>
                    <a:cubicBezTo>
                      <a:pt x="2642031" y="1548098"/>
                      <a:pt x="2642354" y="1546487"/>
                      <a:pt x="2641816" y="1544555"/>
                    </a:cubicBezTo>
                    <a:cubicBezTo>
                      <a:pt x="2641601" y="1544126"/>
                      <a:pt x="2641063" y="1541335"/>
                      <a:pt x="2637084" y="1539724"/>
                    </a:cubicBezTo>
                    <a:cubicBezTo>
                      <a:pt x="2636546" y="1539510"/>
                      <a:pt x="2636116" y="1539295"/>
                      <a:pt x="2635579" y="1539188"/>
                    </a:cubicBezTo>
                    <a:cubicBezTo>
                      <a:pt x="2635686" y="1539295"/>
                      <a:pt x="2635686" y="1539402"/>
                      <a:pt x="2635686" y="1539617"/>
                    </a:cubicBezTo>
                    <a:cubicBezTo>
                      <a:pt x="2635471" y="1540368"/>
                      <a:pt x="2634396" y="1540261"/>
                      <a:pt x="2632890" y="1539939"/>
                    </a:cubicBezTo>
                    <a:cubicBezTo>
                      <a:pt x="2633105" y="1539832"/>
                      <a:pt x="2633213" y="1539832"/>
                      <a:pt x="2633428" y="1539832"/>
                    </a:cubicBezTo>
                    <a:cubicBezTo>
                      <a:pt x="2633643" y="1539724"/>
                      <a:pt x="2634396" y="1539295"/>
                      <a:pt x="2635041" y="1539188"/>
                    </a:cubicBezTo>
                    <a:cubicBezTo>
                      <a:pt x="2633966" y="1539080"/>
                      <a:pt x="2632783" y="1539188"/>
                      <a:pt x="2631815" y="1539617"/>
                    </a:cubicBezTo>
                    <a:cubicBezTo>
                      <a:pt x="2628588" y="1538651"/>
                      <a:pt x="2624287" y="1536719"/>
                      <a:pt x="2622351" y="1536396"/>
                    </a:cubicBezTo>
                    <a:lnTo>
                      <a:pt x="2593745" y="1531781"/>
                    </a:lnTo>
                    <a:cubicBezTo>
                      <a:pt x="2580410" y="1529848"/>
                      <a:pt x="2567182" y="1528131"/>
                      <a:pt x="2553847" y="1526628"/>
                    </a:cubicBezTo>
                    <a:cubicBezTo>
                      <a:pt x="2540512" y="1525125"/>
                      <a:pt x="2527177" y="1523944"/>
                      <a:pt x="2513842" y="1522871"/>
                    </a:cubicBezTo>
                    <a:cubicBezTo>
                      <a:pt x="2488677" y="1520938"/>
                      <a:pt x="2463082" y="1519113"/>
                      <a:pt x="2437380" y="1518147"/>
                    </a:cubicBezTo>
                    <a:cubicBezTo>
                      <a:pt x="2420388" y="1517503"/>
                      <a:pt x="2403289" y="1517288"/>
                      <a:pt x="2386298" y="1517396"/>
                    </a:cubicBezTo>
                    <a:cubicBezTo>
                      <a:pt x="2343281" y="1517610"/>
                      <a:pt x="2300265" y="1520080"/>
                      <a:pt x="2258539" y="1525018"/>
                    </a:cubicBezTo>
                    <a:cubicBezTo>
                      <a:pt x="2257463" y="1525125"/>
                      <a:pt x="2257678" y="1526628"/>
                      <a:pt x="2256818" y="1527057"/>
                    </a:cubicBezTo>
                    <a:cubicBezTo>
                      <a:pt x="2241870" y="1520724"/>
                      <a:pt x="2226814" y="1514390"/>
                      <a:pt x="2211865" y="1508056"/>
                    </a:cubicBezTo>
                    <a:cubicBezTo>
                      <a:pt x="2168204" y="1489378"/>
                      <a:pt x="2124650" y="1470699"/>
                      <a:pt x="2081095" y="1452020"/>
                    </a:cubicBezTo>
                    <a:cubicBezTo>
                      <a:pt x="2117337" y="1446116"/>
                      <a:pt x="2153363" y="1440319"/>
                      <a:pt x="2189389" y="1434737"/>
                    </a:cubicBezTo>
                    <a:cubicBezTo>
                      <a:pt x="2213479" y="1430980"/>
                      <a:pt x="2237568" y="1427437"/>
                      <a:pt x="2261765" y="1424002"/>
                    </a:cubicBezTo>
                    <a:cubicBezTo>
                      <a:pt x="2281767" y="1421104"/>
                      <a:pt x="2301878" y="1418313"/>
                      <a:pt x="2321988" y="1415844"/>
                    </a:cubicBezTo>
                    <a:cubicBezTo>
                      <a:pt x="2342098" y="1413267"/>
                      <a:pt x="2362209" y="1410798"/>
                      <a:pt x="2382426" y="1408866"/>
                    </a:cubicBezTo>
                    <a:cubicBezTo>
                      <a:pt x="2398665" y="1407149"/>
                      <a:pt x="2415011" y="1406075"/>
                      <a:pt x="2431357" y="1405646"/>
                    </a:cubicBezTo>
                    <a:cubicBezTo>
                      <a:pt x="2447811" y="1405109"/>
                      <a:pt x="2464158" y="1405216"/>
                      <a:pt x="2480504" y="1405860"/>
                    </a:cubicBezTo>
                    <a:lnTo>
                      <a:pt x="2513949" y="1408115"/>
                    </a:lnTo>
                    <a:cubicBezTo>
                      <a:pt x="2514810" y="1408222"/>
                      <a:pt x="2527714" y="1409510"/>
                      <a:pt x="2530296" y="1409295"/>
                    </a:cubicBezTo>
                    <a:cubicBezTo>
                      <a:pt x="2537716" y="1408651"/>
                      <a:pt x="2537501" y="1401996"/>
                      <a:pt x="2536856" y="1400278"/>
                    </a:cubicBezTo>
                    <a:cubicBezTo>
                      <a:pt x="2536640" y="1399634"/>
                      <a:pt x="2535780" y="1396521"/>
                      <a:pt x="2531156" y="1395233"/>
                    </a:cubicBezTo>
                    <a:cubicBezTo>
                      <a:pt x="2530511" y="1395125"/>
                      <a:pt x="2529865" y="1395018"/>
                      <a:pt x="2529220" y="1395018"/>
                    </a:cubicBezTo>
                    <a:cubicBezTo>
                      <a:pt x="2529327" y="1395125"/>
                      <a:pt x="2529435" y="1395340"/>
                      <a:pt x="2529435" y="1395555"/>
                    </a:cubicBezTo>
                    <a:cubicBezTo>
                      <a:pt x="2529435" y="1396306"/>
                      <a:pt x="2528252" y="1396414"/>
                      <a:pt x="2526639" y="1396306"/>
                    </a:cubicBezTo>
                    <a:cubicBezTo>
                      <a:pt x="2527069" y="1395877"/>
                      <a:pt x="2527499" y="1395447"/>
                      <a:pt x="2528037" y="1395125"/>
                    </a:cubicBezTo>
                    <a:cubicBezTo>
                      <a:pt x="2527069" y="1395233"/>
                      <a:pt x="2526209" y="1395662"/>
                      <a:pt x="2525456" y="1396199"/>
                    </a:cubicBezTo>
                    <a:cubicBezTo>
                      <a:pt x="2521477" y="1395662"/>
                      <a:pt x="2515777" y="1394052"/>
                      <a:pt x="2515347" y="1394052"/>
                    </a:cubicBezTo>
                    <a:lnTo>
                      <a:pt x="2481364" y="1390509"/>
                    </a:lnTo>
                    <a:cubicBezTo>
                      <a:pt x="2464588" y="1389329"/>
                      <a:pt x="2447919" y="1388792"/>
                      <a:pt x="2431142" y="1388792"/>
                    </a:cubicBezTo>
                    <a:cubicBezTo>
                      <a:pt x="2414258" y="1388899"/>
                      <a:pt x="2397482" y="1389651"/>
                      <a:pt x="2380813" y="1390939"/>
                    </a:cubicBezTo>
                    <a:cubicBezTo>
                      <a:pt x="2360273" y="1392549"/>
                      <a:pt x="2339947" y="1394481"/>
                      <a:pt x="2319730" y="1396843"/>
                    </a:cubicBezTo>
                    <a:cubicBezTo>
                      <a:pt x="2299404" y="1399205"/>
                      <a:pt x="2279079" y="1401996"/>
                      <a:pt x="2258968" y="1405002"/>
                    </a:cubicBezTo>
                    <a:cubicBezTo>
                      <a:pt x="2234664" y="1408759"/>
                      <a:pt x="2210575" y="1412945"/>
                      <a:pt x="2186486" y="1417347"/>
                    </a:cubicBezTo>
                    <a:cubicBezTo>
                      <a:pt x="2150459" y="1423895"/>
                      <a:pt x="2114541" y="1430980"/>
                      <a:pt x="2078407" y="1438065"/>
                    </a:cubicBezTo>
                    <a:cubicBezTo>
                      <a:pt x="2074535" y="1438709"/>
                      <a:pt x="2071954" y="1442359"/>
                      <a:pt x="2072599" y="1446331"/>
                    </a:cubicBezTo>
                    <a:cubicBezTo>
                      <a:pt x="2073352" y="1449981"/>
                      <a:pt x="2076793" y="1452020"/>
                      <a:pt x="2080342" y="1451698"/>
                    </a:cubicBezTo>
                    <a:cubicBezTo>
                      <a:pt x="2072814" y="1448478"/>
                      <a:pt x="2065179" y="1445150"/>
                      <a:pt x="2057651" y="1441930"/>
                    </a:cubicBezTo>
                    <a:cubicBezTo>
                      <a:pt x="2057544" y="1441607"/>
                      <a:pt x="2057221" y="1441178"/>
                      <a:pt x="2057113" y="1440963"/>
                    </a:cubicBezTo>
                    <a:cubicBezTo>
                      <a:pt x="2056898" y="1440641"/>
                      <a:pt x="2056683" y="1440427"/>
                      <a:pt x="2056468" y="1440105"/>
                    </a:cubicBezTo>
                    <a:lnTo>
                      <a:pt x="2055931" y="1441178"/>
                    </a:lnTo>
                    <a:cubicBezTo>
                      <a:pt x="2055931" y="1440427"/>
                      <a:pt x="2055931" y="1439783"/>
                      <a:pt x="2055715" y="1439031"/>
                    </a:cubicBezTo>
                    <a:lnTo>
                      <a:pt x="2056468" y="1440105"/>
                    </a:lnTo>
                    <a:cubicBezTo>
                      <a:pt x="2057544" y="1438065"/>
                      <a:pt x="2057651" y="1436777"/>
                      <a:pt x="2055393" y="1437958"/>
                    </a:cubicBezTo>
                    <a:lnTo>
                      <a:pt x="2055285" y="1437636"/>
                    </a:lnTo>
                    <a:cubicBezTo>
                      <a:pt x="2053672" y="1434308"/>
                      <a:pt x="2049585" y="1432805"/>
                      <a:pt x="2046144" y="1434415"/>
                    </a:cubicBezTo>
                    <a:cubicBezTo>
                      <a:pt x="2046037" y="1434415"/>
                      <a:pt x="2045069" y="1435381"/>
                      <a:pt x="2044316" y="1436240"/>
                    </a:cubicBezTo>
                    <a:cubicBezTo>
                      <a:pt x="1991728" y="1413697"/>
                      <a:pt x="1939140" y="1391261"/>
                      <a:pt x="1886553" y="1368610"/>
                    </a:cubicBezTo>
                    <a:cubicBezTo>
                      <a:pt x="1934731" y="1351971"/>
                      <a:pt x="1983770" y="1337908"/>
                      <a:pt x="2033239" y="1326208"/>
                    </a:cubicBezTo>
                    <a:cubicBezTo>
                      <a:pt x="2053995" y="1321269"/>
                      <a:pt x="2074858" y="1316761"/>
                      <a:pt x="2095613" y="1312359"/>
                    </a:cubicBezTo>
                    <a:cubicBezTo>
                      <a:pt x="2126908" y="1305811"/>
                      <a:pt x="2158310" y="1299692"/>
                      <a:pt x="2189927" y="1294325"/>
                    </a:cubicBezTo>
                    <a:cubicBezTo>
                      <a:pt x="2206381" y="1291534"/>
                      <a:pt x="2222835" y="1289065"/>
                      <a:pt x="2239504" y="1286810"/>
                    </a:cubicBezTo>
                    <a:cubicBezTo>
                      <a:pt x="2256065" y="1284663"/>
                      <a:pt x="2272627" y="1282838"/>
                      <a:pt x="2289295" y="1281443"/>
                    </a:cubicBezTo>
                    <a:lnTo>
                      <a:pt x="2327150" y="1278974"/>
                    </a:lnTo>
                    <a:cubicBezTo>
                      <a:pt x="2329408" y="1278867"/>
                      <a:pt x="2340593" y="1279189"/>
                      <a:pt x="2344787" y="1278330"/>
                    </a:cubicBezTo>
                    <a:cubicBezTo>
                      <a:pt x="2351777" y="1276934"/>
                      <a:pt x="2352422" y="1271460"/>
                      <a:pt x="2351562" y="1268883"/>
                    </a:cubicBezTo>
                    <a:cubicBezTo>
                      <a:pt x="2350486" y="1265233"/>
                      <a:pt x="2346722" y="1263194"/>
                      <a:pt x="2343066" y="1264267"/>
                    </a:cubicBezTo>
                    <a:cubicBezTo>
                      <a:pt x="2342851" y="1264375"/>
                      <a:pt x="2342528" y="1264482"/>
                      <a:pt x="2342206" y="1264589"/>
                    </a:cubicBezTo>
                    <a:cubicBezTo>
                      <a:pt x="2342313" y="1264589"/>
                      <a:pt x="2342313" y="1264697"/>
                      <a:pt x="2342313" y="1264911"/>
                    </a:cubicBezTo>
                    <a:cubicBezTo>
                      <a:pt x="2342528" y="1265877"/>
                      <a:pt x="2341560" y="1266307"/>
                      <a:pt x="2339947" y="1266414"/>
                    </a:cubicBezTo>
                    <a:lnTo>
                      <a:pt x="2340055" y="1266307"/>
                    </a:lnTo>
                    <a:cubicBezTo>
                      <a:pt x="2340270" y="1266200"/>
                      <a:pt x="2340593" y="1265770"/>
                      <a:pt x="2341023" y="1265341"/>
                    </a:cubicBezTo>
                    <a:cubicBezTo>
                      <a:pt x="2340485" y="1265663"/>
                      <a:pt x="2340162" y="1265985"/>
                      <a:pt x="2339732" y="1266414"/>
                    </a:cubicBezTo>
                    <a:cubicBezTo>
                      <a:pt x="2335753" y="1266629"/>
                      <a:pt x="2328333" y="1264697"/>
                      <a:pt x="2326935" y="1264697"/>
                    </a:cubicBezTo>
                    <a:cubicBezTo>
                      <a:pt x="2320482" y="1264804"/>
                      <a:pt x="2313922" y="1264911"/>
                      <a:pt x="2307470" y="1265126"/>
                    </a:cubicBezTo>
                    <a:cubicBezTo>
                      <a:pt x="2301017" y="1265341"/>
                      <a:pt x="2294565" y="1265663"/>
                      <a:pt x="2288220" y="1266092"/>
                    </a:cubicBezTo>
                    <a:cubicBezTo>
                      <a:pt x="2271228" y="1267058"/>
                      <a:pt x="2254344" y="1268346"/>
                      <a:pt x="2237461" y="1270171"/>
                    </a:cubicBezTo>
                    <a:cubicBezTo>
                      <a:pt x="2220576" y="1271889"/>
                      <a:pt x="2203800" y="1274143"/>
                      <a:pt x="2187023" y="1276612"/>
                    </a:cubicBezTo>
                    <a:cubicBezTo>
                      <a:pt x="2155084" y="1281550"/>
                      <a:pt x="2123252" y="1286918"/>
                      <a:pt x="2091742" y="1293466"/>
                    </a:cubicBezTo>
                    <a:cubicBezTo>
                      <a:pt x="2070663" y="1297867"/>
                      <a:pt x="2049693" y="1302698"/>
                      <a:pt x="2028830" y="1308066"/>
                    </a:cubicBezTo>
                    <a:cubicBezTo>
                      <a:pt x="1976672" y="1321484"/>
                      <a:pt x="1925268" y="1337801"/>
                      <a:pt x="1875046" y="1357231"/>
                    </a:cubicBezTo>
                    <a:cubicBezTo>
                      <a:pt x="1872787" y="1357983"/>
                      <a:pt x="1873110" y="1360559"/>
                      <a:pt x="1872572" y="1362706"/>
                    </a:cubicBezTo>
                    <a:cubicBezTo>
                      <a:pt x="1837621" y="1347784"/>
                      <a:pt x="1802778" y="1332970"/>
                      <a:pt x="1767612" y="1318371"/>
                    </a:cubicBezTo>
                    <a:cubicBezTo>
                      <a:pt x="1733629" y="1304201"/>
                      <a:pt x="1699431" y="1290246"/>
                      <a:pt x="1665232" y="1276505"/>
                    </a:cubicBezTo>
                    <a:cubicBezTo>
                      <a:pt x="1707711" y="1258578"/>
                      <a:pt x="1749652" y="1240972"/>
                      <a:pt x="1792239" y="1226051"/>
                    </a:cubicBezTo>
                    <a:cubicBezTo>
                      <a:pt x="1813532" y="1218537"/>
                      <a:pt x="1834825" y="1211559"/>
                      <a:pt x="1856656" y="1204903"/>
                    </a:cubicBezTo>
                    <a:cubicBezTo>
                      <a:pt x="1888381" y="1195242"/>
                      <a:pt x="1920751" y="1186439"/>
                      <a:pt x="1954734" y="1179247"/>
                    </a:cubicBezTo>
                    <a:cubicBezTo>
                      <a:pt x="1973231" y="1175275"/>
                      <a:pt x="1991728" y="1171518"/>
                      <a:pt x="2010225" y="1167868"/>
                    </a:cubicBezTo>
                    <a:cubicBezTo>
                      <a:pt x="2028722" y="1164325"/>
                      <a:pt x="2047327" y="1160783"/>
                      <a:pt x="2065932" y="1157455"/>
                    </a:cubicBezTo>
                    <a:lnTo>
                      <a:pt x="2101528" y="1151444"/>
                    </a:lnTo>
                    <a:cubicBezTo>
                      <a:pt x="2104002" y="1151121"/>
                      <a:pt x="2108733" y="1149726"/>
                      <a:pt x="2112282" y="1148974"/>
                    </a:cubicBezTo>
                    <a:cubicBezTo>
                      <a:pt x="2114648" y="1150155"/>
                      <a:pt x="2117659" y="1149833"/>
                      <a:pt x="2119810" y="1147901"/>
                    </a:cubicBezTo>
                    <a:cubicBezTo>
                      <a:pt x="2123789" y="1144359"/>
                      <a:pt x="2122714" y="1140923"/>
                      <a:pt x="2122176" y="1139313"/>
                    </a:cubicBezTo>
                    <a:cubicBezTo>
                      <a:pt x="2121423" y="1137596"/>
                      <a:pt x="2119918" y="1135556"/>
                      <a:pt x="2116584" y="1134912"/>
                    </a:cubicBezTo>
                    <a:cubicBezTo>
                      <a:pt x="2115508" y="1134697"/>
                      <a:pt x="2113573" y="1134697"/>
                      <a:pt x="2111099" y="1135126"/>
                    </a:cubicBezTo>
                    <a:cubicBezTo>
                      <a:pt x="2107658" y="1135771"/>
                      <a:pt x="2102388" y="1137166"/>
                      <a:pt x="2099807" y="1137488"/>
                    </a:cubicBezTo>
                    <a:lnTo>
                      <a:pt x="2063351" y="1142426"/>
                    </a:lnTo>
                    <a:cubicBezTo>
                      <a:pt x="2040874" y="1145861"/>
                      <a:pt x="2018398" y="1149511"/>
                      <a:pt x="1995922" y="1153376"/>
                    </a:cubicBezTo>
                    <a:cubicBezTo>
                      <a:pt x="1980974" y="1155952"/>
                      <a:pt x="1966026" y="1158743"/>
                      <a:pt x="1951185" y="1161642"/>
                    </a:cubicBezTo>
                    <a:cubicBezTo>
                      <a:pt x="1928171" y="1166150"/>
                      <a:pt x="1905910" y="1171196"/>
                      <a:pt x="1884079" y="1176992"/>
                    </a:cubicBezTo>
                    <a:cubicBezTo>
                      <a:pt x="1861711" y="1183004"/>
                      <a:pt x="1839772" y="1189660"/>
                      <a:pt x="1818264" y="1196959"/>
                    </a:cubicBezTo>
                    <a:cubicBezTo>
                      <a:pt x="1792131" y="1205762"/>
                      <a:pt x="1766644" y="1215531"/>
                      <a:pt x="1741157" y="1225944"/>
                    </a:cubicBezTo>
                    <a:cubicBezTo>
                      <a:pt x="1709109" y="1239040"/>
                      <a:pt x="1677170" y="1253640"/>
                      <a:pt x="1644907" y="1268561"/>
                    </a:cubicBezTo>
                    <a:cubicBezTo>
                      <a:pt x="1643402" y="1268024"/>
                      <a:pt x="1641789" y="1267595"/>
                      <a:pt x="1639745" y="1266951"/>
                    </a:cubicBezTo>
                    <a:cubicBezTo>
                      <a:pt x="1639423" y="1266200"/>
                      <a:pt x="1638885" y="1264697"/>
                      <a:pt x="1638670" y="1264267"/>
                    </a:cubicBezTo>
                    <a:cubicBezTo>
                      <a:pt x="1638132" y="1262979"/>
                      <a:pt x="1637594" y="1262228"/>
                      <a:pt x="1637272" y="1261905"/>
                    </a:cubicBezTo>
                    <a:cubicBezTo>
                      <a:pt x="1635659" y="1259973"/>
                      <a:pt x="1633938" y="1259651"/>
                      <a:pt x="1632863" y="1259544"/>
                    </a:cubicBezTo>
                    <a:cubicBezTo>
                      <a:pt x="1630819" y="1259222"/>
                      <a:pt x="1629099" y="1259758"/>
                      <a:pt x="1627593" y="1261047"/>
                    </a:cubicBezTo>
                    <a:cubicBezTo>
                      <a:pt x="1627378" y="1261154"/>
                      <a:pt x="1626733" y="1261905"/>
                      <a:pt x="1626195" y="1262872"/>
                    </a:cubicBezTo>
                    <a:cubicBezTo>
                      <a:pt x="1617914" y="1260403"/>
                      <a:pt x="1608773" y="1257719"/>
                      <a:pt x="1599955" y="1254820"/>
                    </a:cubicBezTo>
                    <a:cubicBezTo>
                      <a:pt x="1591567" y="1252137"/>
                      <a:pt x="1583716" y="1249346"/>
                      <a:pt x="1578124" y="1246769"/>
                    </a:cubicBezTo>
                    <a:cubicBezTo>
                      <a:pt x="1575543" y="1245481"/>
                      <a:pt x="1571564" y="1244515"/>
                      <a:pt x="1572639" y="1243549"/>
                    </a:cubicBezTo>
                    <a:cubicBezTo>
                      <a:pt x="1570811" y="1240650"/>
                      <a:pt x="1567155" y="1239470"/>
                      <a:pt x="1563929" y="1240972"/>
                    </a:cubicBezTo>
                    <a:cubicBezTo>
                      <a:pt x="1560595" y="1242583"/>
                      <a:pt x="1559089" y="1246555"/>
                      <a:pt x="1560595" y="1249990"/>
                    </a:cubicBezTo>
                    <a:cubicBezTo>
                      <a:pt x="1561347" y="1251600"/>
                      <a:pt x="1562746" y="1253425"/>
                      <a:pt x="1565219" y="1255143"/>
                    </a:cubicBezTo>
                    <a:cubicBezTo>
                      <a:pt x="1568123" y="1257290"/>
                      <a:pt x="1572962" y="1259651"/>
                      <a:pt x="1578984" y="1262120"/>
                    </a:cubicBezTo>
                    <a:cubicBezTo>
                      <a:pt x="1592857" y="1267702"/>
                      <a:pt x="1612967" y="1273821"/>
                      <a:pt x="1627593" y="1278330"/>
                    </a:cubicBezTo>
                    <a:cubicBezTo>
                      <a:pt x="1625873" y="1280370"/>
                      <a:pt x="1623829" y="1282516"/>
                      <a:pt x="1624904" y="1285200"/>
                    </a:cubicBezTo>
                    <a:cubicBezTo>
                      <a:pt x="1626195" y="1288099"/>
                      <a:pt x="1629637" y="1288528"/>
                      <a:pt x="1632755" y="1288099"/>
                    </a:cubicBezTo>
                    <a:cubicBezTo>
                      <a:pt x="1632755" y="1288099"/>
                      <a:pt x="1632755" y="1288206"/>
                      <a:pt x="1632755" y="1288313"/>
                    </a:cubicBezTo>
                    <a:cubicBezTo>
                      <a:pt x="1635228" y="1295398"/>
                      <a:pt x="1637810" y="1302269"/>
                      <a:pt x="1640605" y="1309246"/>
                    </a:cubicBezTo>
                    <a:cubicBezTo>
                      <a:pt x="1643294" y="1316117"/>
                      <a:pt x="1646198" y="1322987"/>
                      <a:pt x="1649316" y="1329750"/>
                    </a:cubicBezTo>
                    <a:cubicBezTo>
                      <a:pt x="1659426" y="1352186"/>
                      <a:pt x="1669534" y="1374622"/>
                      <a:pt x="1679966" y="1396843"/>
                    </a:cubicBezTo>
                    <a:cubicBezTo>
                      <a:pt x="1686848" y="1411764"/>
                      <a:pt x="1693946" y="1426579"/>
                      <a:pt x="1701151" y="1441393"/>
                    </a:cubicBezTo>
                    <a:cubicBezTo>
                      <a:pt x="1717175" y="1473705"/>
                      <a:pt x="1734059" y="1507842"/>
                      <a:pt x="1752986" y="1541442"/>
                    </a:cubicBezTo>
                    <a:cubicBezTo>
                      <a:pt x="1771376" y="1574183"/>
                      <a:pt x="1791486" y="1606603"/>
                      <a:pt x="1813317" y="1637304"/>
                    </a:cubicBezTo>
                    <a:cubicBezTo>
                      <a:pt x="1843321" y="1679385"/>
                      <a:pt x="1876874" y="1718138"/>
                      <a:pt x="1914406" y="1750021"/>
                    </a:cubicBezTo>
                    <a:cubicBezTo>
                      <a:pt x="1917417" y="1752597"/>
                      <a:pt x="1921934" y="1752275"/>
                      <a:pt x="1924515" y="1749377"/>
                    </a:cubicBezTo>
                    <a:cubicBezTo>
                      <a:pt x="1927096" y="1746371"/>
                      <a:pt x="1926773" y="1741862"/>
                      <a:pt x="1923762" y="1739286"/>
                    </a:cubicBezTo>
                    <a:cubicBezTo>
                      <a:pt x="1887951" y="1707296"/>
                      <a:pt x="1856549" y="1668543"/>
                      <a:pt x="1828050" y="1626999"/>
                    </a:cubicBezTo>
                    <a:cubicBezTo>
                      <a:pt x="1807080" y="1596404"/>
                      <a:pt x="1787937" y="1564200"/>
                      <a:pt x="1769871" y="1531995"/>
                    </a:cubicBezTo>
                    <a:cubicBezTo>
                      <a:pt x="1751158" y="1498610"/>
                      <a:pt x="1733521" y="1465224"/>
                      <a:pt x="1717390" y="1433234"/>
                    </a:cubicBezTo>
                    <a:cubicBezTo>
                      <a:pt x="1708034" y="1415092"/>
                      <a:pt x="1699001" y="1396843"/>
                      <a:pt x="1689967" y="1378486"/>
                    </a:cubicBezTo>
                    <a:cubicBezTo>
                      <a:pt x="1681041" y="1360130"/>
                      <a:pt x="1672115" y="1341773"/>
                      <a:pt x="1663297" y="1323309"/>
                    </a:cubicBezTo>
                    <a:cubicBezTo>
                      <a:pt x="1660178" y="1316761"/>
                      <a:pt x="1657167" y="1310213"/>
                      <a:pt x="1654263" y="1303557"/>
                    </a:cubicBezTo>
                    <a:cubicBezTo>
                      <a:pt x="1651682" y="1297331"/>
                      <a:pt x="1649101" y="1291104"/>
                      <a:pt x="1646628" y="1284663"/>
                    </a:cubicBezTo>
                    <a:cubicBezTo>
                      <a:pt x="1685020" y="1300551"/>
                      <a:pt x="1723197" y="1316761"/>
                      <a:pt x="1761375" y="1333078"/>
                    </a:cubicBezTo>
                    <a:cubicBezTo>
                      <a:pt x="1788583" y="1344779"/>
                      <a:pt x="1815683" y="1356587"/>
                      <a:pt x="1842676" y="1368396"/>
                    </a:cubicBezTo>
                    <a:cubicBezTo>
                      <a:pt x="1843106" y="1369469"/>
                      <a:pt x="1842998" y="1370113"/>
                      <a:pt x="1843966" y="1371401"/>
                    </a:cubicBezTo>
                    <a:cubicBezTo>
                      <a:pt x="1846009" y="1374085"/>
                      <a:pt x="1849881" y="1377842"/>
                      <a:pt x="1850849" y="1380311"/>
                    </a:cubicBezTo>
                    <a:lnTo>
                      <a:pt x="1864722" y="1416488"/>
                    </a:lnTo>
                    <a:cubicBezTo>
                      <a:pt x="1872035" y="1433986"/>
                      <a:pt x="1880208" y="1451054"/>
                      <a:pt x="1889026" y="1467908"/>
                    </a:cubicBezTo>
                    <a:cubicBezTo>
                      <a:pt x="1897737" y="1484547"/>
                      <a:pt x="1907201" y="1500971"/>
                      <a:pt x="1916772" y="1517181"/>
                    </a:cubicBezTo>
                    <a:cubicBezTo>
                      <a:pt x="1933333" y="1544985"/>
                      <a:pt x="1949787" y="1572681"/>
                      <a:pt x="1967209" y="1599625"/>
                    </a:cubicBezTo>
                    <a:cubicBezTo>
                      <a:pt x="1984738" y="1626892"/>
                      <a:pt x="2003128" y="1653407"/>
                      <a:pt x="2022700" y="1679171"/>
                    </a:cubicBezTo>
                    <a:cubicBezTo>
                      <a:pt x="2048618" y="1713415"/>
                      <a:pt x="2076793" y="1746156"/>
                      <a:pt x="2107980" y="1776751"/>
                    </a:cubicBezTo>
                    <a:cubicBezTo>
                      <a:pt x="2110777" y="1779542"/>
                      <a:pt x="2115293" y="1779542"/>
                      <a:pt x="2118090" y="1776858"/>
                    </a:cubicBezTo>
                    <a:cubicBezTo>
                      <a:pt x="2120886" y="1774067"/>
                      <a:pt x="2120886" y="1769558"/>
                      <a:pt x="2118197" y="1766767"/>
                    </a:cubicBezTo>
                    <a:cubicBezTo>
                      <a:pt x="2088300" y="1735743"/>
                      <a:pt x="2061845" y="1702787"/>
                      <a:pt x="2037111" y="1668543"/>
                    </a:cubicBezTo>
                    <a:cubicBezTo>
                      <a:pt x="2018398" y="1642672"/>
                      <a:pt x="2000762" y="1616157"/>
                      <a:pt x="1983447" y="1589212"/>
                    </a:cubicBezTo>
                    <a:cubicBezTo>
                      <a:pt x="1966133" y="1562375"/>
                      <a:pt x="1949142" y="1535216"/>
                      <a:pt x="1932258" y="1507842"/>
                    </a:cubicBezTo>
                    <a:cubicBezTo>
                      <a:pt x="1920536" y="1488948"/>
                      <a:pt x="1909136" y="1469733"/>
                      <a:pt x="1898597" y="1450088"/>
                    </a:cubicBezTo>
                    <a:cubicBezTo>
                      <a:pt x="1891607" y="1437099"/>
                      <a:pt x="1884940" y="1423895"/>
                      <a:pt x="1878810" y="1410369"/>
                    </a:cubicBezTo>
                    <a:lnTo>
                      <a:pt x="1865367" y="1378272"/>
                    </a:lnTo>
                    <a:cubicBezTo>
                      <a:pt x="1869561" y="1380097"/>
                      <a:pt x="1873863" y="1381922"/>
                      <a:pt x="1878057" y="1383746"/>
                    </a:cubicBezTo>
                    <a:cubicBezTo>
                      <a:pt x="1935699" y="1408974"/>
                      <a:pt x="1993341" y="1434093"/>
                      <a:pt x="2050984" y="1459320"/>
                    </a:cubicBezTo>
                    <a:cubicBezTo>
                      <a:pt x="2056038" y="1468982"/>
                      <a:pt x="2061738" y="1479716"/>
                      <a:pt x="2062383" y="1480790"/>
                    </a:cubicBezTo>
                    <a:lnTo>
                      <a:pt x="2099485" y="1551855"/>
                    </a:lnTo>
                    <a:cubicBezTo>
                      <a:pt x="2121208" y="1592003"/>
                      <a:pt x="2143146" y="1630112"/>
                      <a:pt x="2168311" y="1666074"/>
                    </a:cubicBezTo>
                    <a:cubicBezTo>
                      <a:pt x="2193584" y="1702143"/>
                      <a:pt x="2221974" y="1735851"/>
                      <a:pt x="2254775" y="1768163"/>
                    </a:cubicBezTo>
                    <a:cubicBezTo>
                      <a:pt x="2267679" y="1780723"/>
                      <a:pt x="2281982" y="1799401"/>
                      <a:pt x="2298006" y="1812820"/>
                    </a:cubicBezTo>
                    <a:cubicBezTo>
                      <a:pt x="2305749" y="1819368"/>
                      <a:pt x="2314030" y="1824736"/>
                      <a:pt x="2322633" y="1827849"/>
                    </a:cubicBezTo>
                    <a:cubicBezTo>
                      <a:pt x="2326290" y="1829137"/>
                      <a:pt x="2330484" y="1827312"/>
                      <a:pt x="2331882" y="1823662"/>
                    </a:cubicBezTo>
                    <a:cubicBezTo>
                      <a:pt x="2333280" y="1819905"/>
                      <a:pt x="2331344" y="1815826"/>
                      <a:pt x="2327687" y="1814430"/>
                    </a:cubicBezTo>
                    <a:cubicBezTo>
                      <a:pt x="2318332" y="1810780"/>
                      <a:pt x="2309836" y="1803695"/>
                      <a:pt x="2301770" y="1795644"/>
                    </a:cubicBezTo>
                    <a:cubicBezTo>
                      <a:pt x="2288973" y="1782762"/>
                      <a:pt x="2277466" y="1767197"/>
                      <a:pt x="2266819" y="1756140"/>
                    </a:cubicBezTo>
                    <a:cubicBezTo>
                      <a:pt x="2235310" y="1724042"/>
                      <a:pt x="2208747" y="1690227"/>
                      <a:pt x="2184120" y="1655017"/>
                    </a:cubicBezTo>
                    <a:cubicBezTo>
                      <a:pt x="2159385" y="1619592"/>
                      <a:pt x="2136587" y="1582771"/>
                      <a:pt x="2114541" y="1543589"/>
                    </a:cubicBezTo>
                    <a:lnTo>
                      <a:pt x="2075611" y="1473705"/>
                    </a:lnTo>
                    <a:cubicBezTo>
                      <a:pt x="2075396" y="1473275"/>
                      <a:pt x="2074320" y="1471450"/>
                      <a:pt x="2072814" y="1468874"/>
                    </a:cubicBezTo>
                    <a:cubicBezTo>
                      <a:pt x="2098517" y="1480038"/>
                      <a:pt x="2124112" y="1491417"/>
                      <a:pt x="2149814" y="1502474"/>
                    </a:cubicBezTo>
                    <a:cubicBezTo>
                      <a:pt x="2182292" y="1516430"/>
                      <a:pt x="2214984" y="1530063"/>
                      <a:pt x="2247569" y="1543911"/>
                    </a:cubicBezTo>
                    <a:cubicBezTo>
                      <a:pt x="2246709" y="1551533"/>
                      <a:pt x="2250150" y="1562160"/>
                      <a:pt x="2257571" y="1574076"/>
                    </a:cubicBezTo>
                    <a:cubicBezTo>
                      <a:pt x="2268647" y="1591789"/>
                      <a:pt x="2287037" y="1612614"/>
                      <a:pt x="2301125" y="1627858"/>
                    </a:cubicBezTo>
                    <a:cubicBezTo>
                      <a:pt x="2321343" y="1649327"/>
                      <a:pt x="2342744" y="1673803"/>
                      <a:pt x="2365757" y="1697742"/>
                    </a:cubicBezTo>
                    <a:cubicBezTo>
                      <a:pt x="2380383" y="1713093"/>
                      <a:pt x="2395761" y="1728122"/>
                      <a:pt x="2411462" y="1742399"/>
                    </a:cubicBezTo>
                    <a:cubicBezTo>
                      <a:pt x="2439101" y="1767519"/>
                      <a:pt x="2468137" y="1789955"/>
                      <a:pt x="2497818" y="1806379"/>
                    </a:cubicBezTo>
                    <a:cubicBezTo>
                      <a:pt x="2501259" y="1808311"/>
                      <a:pt x="2505561" y="1807130"/>
                      <a:pt x="2507604" y="1803803"/>
                    </a:cubicBezTo>
                    <a:cubicBezTo>
                      <a:pt x="2509540" y="1800368"/>
                      <a:pt x="2508357" y="1795966"/>
                      <a:pt x="2504916" y="1794034"/>
                    </a:cubicBezTo>
                    <a:cubicBezTo>
                      <a:pt x="2476955" y="1777180"/>
                      <a:pt x="2449962" y="1754100"/>
                      <a:pt x="2423937" y="1729195"/>
                    </a:cubicBezTo>
                    <a:cubicBezTo>
                      <a:pt x="2408881" y="1714703"/>
                      <a:pt x="2394148" y="1699460"/>
                      <a:pt x="2379630" y="1684431"/>
                    </a:cubicBezTo>
                    <a:cubicBezTo>
                      <a:pt x="2356724" y="1660492"/>
                      <a:pt x="2334355" y="1636875"/>
                      <a:pt x="2313707" y="1615835"/>
                    </a:cubicBezTo>
                    <a:cubicBezTo>
                      <a:pt x="2301770" y="1603812"/>
                      <a:pt x="2286714" y="1588139"/>
                      <a:pt x="2275530" y="1573432"/>
                    </a:cubicBezTo>
                    <a:cubicBezTo>
                      <a:pt x="2269615" y="1565810"/>
                      <a:pt x="2264776" y="1558510"/>
                      <a:pt x="2262302" y="1552177"/>
                    </a:cubicBezTo>
                    <a:cubicBezTo>
                      <a:pt x="2261980" y="1551318"/>
                      <a:pt x="2262088" y="1550781"/>
                      <a:pt x="2261872" y="1549923"/>
                    </a:cubicBezTo>
                    <a:cubicBezTo>
                      <a:pt x="2285209" y="1559799"/>
                      <a:pt x="2308438" y="1569889"/>
                      <a:pt x="2331882" y="1579551"/>
                    </a:cubicBezTo>
                    <a:cubicBezTo>
                      <a:pt x="2483945" y="1642887"/>
                      <a:pt x="2637084" y="1703646"/>
                      <a:pt x="2791944" y="1760970"/>
                    </a:cubicBezTo>
                    <a:close/>
                    <a:moveTo>
                      <a:pt x="2114971" y="1148330"/>
                    </a:moveTo>
                    <a:cubicBezTo>
                      <a:pt x="2114971" y="1148223"/>
                      <a:pt x="2114756" y="1148438"/>
                      <a:pt x="2114648" y="1148438"/>
                    </a:cubicBezTo>
                    <a:lnTo>
                      <a:pt x="2114110" y="1148545"/>
                    </a:lnTo>
                    <a:cubicBezTo>
                      <a:pt x="2114541" y="1148760"/>
                      <a:pt x="2114971" y="1148867"/>
                      <a:pt x="2114971" y="1148330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9331258" y="15269856"/>
                <a:ext cx="329323" cy="324906"/>
              </a:xfrm>
              <a:custGeom>
                <a:avLst/>
                <a:gdLst/>
                <a:ahLst/>
                <a:cxnLst/>
                <a:rect l="l" t="t" r="r" b="b"/>
                <a:pathLst>
                  <a:path w="329323" h="324906" extrusionOk="0">
                    <a:moveTo>
                      <a:pt x="71743" y="295563"/>
                    </a:moveTo>
                    <a:cubicBezTo>
                      <a:pt x="-3321" y="244142"/>
                      <a:pt x="-22571" y="142805"/>
                      <a:pt x="28727" y="69378"/>
                    </a:cubicBezTo>
                    <a:cubicBezTo>
                      <a:pt x="80024" y="-4156"/>
                      <a:pt x="182618" y="-22083"/>
                      <a:pt x="257682" y="29337"/>
                    </a:cubicBezTo>
                    <a:cubicBezTo>
                      <a:pt x="332639" y="80758"/>
                      <a:pt x="351888" y="182095"/>
                      <a:pt x="300591" y="255629"/>
                    </a:cubicBezTo>
                    <a:cubicBezTo>
                      <a:pt x="249294" y="329055"/>
                      <a:pt x="146700" y="346983"/>
                      <a:pt x="71743" y="295563"/>
                    </a:cubicBezTo>
                    <a:lnTo>
                      <a:pt x="71743" y="295563"/>
                    </a:ln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10111862" y="16941627"/>
                <a:ext cx="2658673" cy="2554787"/>
              </a:xfrm>
              <a:custGeom>
                <a:avLst/>
                <a:gdLst/>
                <a:ahLst/>
                <a:cxnLst/>
                <a:rect l="l" t="t" r="r" b="b"/>
                <a:pathLst>
                  <a:path w="2658673" h="2554787" extrusionOk="0">
                    <a:moveTo>
                      <a:pt x="2341014" y="1118258"/>
                    </a:moveTo>
                    <a:cubicBezTo>
                      <a:pt x="2249495" y="1106664"/>
                      <a:pt x="2182820" y="1045368"/>
                      <a:pt x="2118725" y="1037210"/>
                    </a:cubicBezTo>
                    <a:cubicBezTo>
                      <a:pt x="1812447" y="998350"/>
                      <a:pt x="1628014" y="1028407"/>
                      <a:pt x="1519935" y="1084765"/>
                    </a:cubicBezTo>
                    <a:cubicBezTo>
                      <a:pt x="1581018" y="961744"/>
                      <a:pt x="1604247" y="776137"/>
                      <a:pt x="1526602" y="515280"/>
                    </a:cubicBezTo>
                    <a:cubicBezTo>
                      <a:pt x="1505739" y="445181"/>
                      <a:pt x="1441967" y="376048"/>
                      <a:pt x="1424976" y="311102"/>
                    </a:cubicBezTo>
                    <a:cubicBezTo>
                      <a:pt x="1379593" y="137626"/>
                      <a:pt x="1412931" y="971"/>
                      <a:pt x="1394864" y="5"/>
                    </a:cubicBezTo>
                    <a:cubicBezTo>
                      <a:pt x="1376905" y="-1069"/>
                      <a:pt x="1377120" y="169723"/>
                      <a:pt x="1316897" y="305090"/>
                    </a:cubicBezTo>
                    <a:cubicBezTo>
                      <a:pt x="1279687" y="388822"/>
                      <a:pt x="1201505" y="434661"/>
                      <a:pt x="1175372" y="493381"/>
                    </a:cubicBezTo>
                    <a:cubicBezTo>
                      <a:pt x="1074714" y="719672"/>
                      <a:pt x="1041053" y="882091"/>
                      <a:pt x="1044279" y="999101"/>
                    </a:cubicBezTo>
                    <a:cubicBezTo>
                      <a:pt x="938996" y="922668"/>
                      <a:pt x="776716" y="865344"/>
                      <a:pt x="536469" y="865237"/>
                    </a:cubicBezTo>
                    <a:cubicBezTo>
                      <a:pt x="462695" y="865237"/>
                      <a:pt x="377737" y="906137"/>
                      <a:pt x="309987" y="903882"/>
                    </a:cubicBezTo>
                    <a:cubicBezTo>
                      <a:pt x="129210" y="897871"/>
                      <a:pt x="6290" y="827450"/>
                      <a:pt x="160" y="844304"/>
                    </a:cubicBezTo>
                    <a:cubicBezTo>
                      <a:pt x="-5862" y="861158"/>
                      <a:pt x="159536" y="909250"/>
                      <a:pt x="273530" y="1004898"/>
                    </a:cubicBezTo>
                    <a:cubicBezTo>
                      <a:pt x="343970" y="1063940"/>
                      <a:pt x="366338" y="1151214"/>
                      <a:pt x="415700" y="1192651"/>
                    </a:cubicBezTo>
                    <a:cubicBezTo>
                      <a:pt x="634869" y="1376325"/>
                      <a:pt x="797579" y="1452328"/>
                      <a:pt x="917273" y="1470899"/>
                    </a:cubicBezTo>
                    <a:cubicBezTo>
                      <a:pt x="804999" y="1545185"/>
                      <a:pt x="692511" y="1686885"/>
                      <a:pt x="618845" y="1933251"/>
                    </a:cubicBezTo>
                    <a:cubicBezTo>
                      <a:pt x="597875" y="2003350"/>
                      <a:pt x="613468" y="2095670"/>
                      <a:pt x="592067" y="2159328"/>
                    </a:cubicBezTo>
                    <a:cubicBezTo>
                      <a:pt x="534963" y="2329368"/>
                      <a:pt x="431939" y="2426090"/>
                      <a:pt x="446564" y="2436717"/>
                    </a:cubicBezTo>
                    <a:cubicBezTo>
                      <a:pt x="461082" y="2447237"/>
                      <a:pt x="554643" y="2303819"/>
                      <a:pt x="679499" y="2222556"/>
                    </a:cubicBezTo>
                    <a:cubicBezTo>
                      <a:pt x="756606" y="2172424"/>
                      <a:pt x="847478" y="2175967"/>
                      <a:pt x="901572" y="2140756"/>
                    </a:cubicBezTo>
                    <a:cubicBezTo>
                      <a:pt x="1097620" y="2013226"/>
                      <a:pt x="1212904" y="1901261"/>
                      <a:pt x="1277321" y="1805291"/>
                    </a:cubicBezTo>
                    <a:cubicBezTo>
                      <a:pt x="1315176" y="1921765"/>
                      <a:pt x="1401317" y="2054663"/>
                      <a:pt x="1563919" y="2192821"/>
                    </a:cubicBezTo>
                    <a:cubicBezTo>
                      <a:pt x="1619841" y="2240376"/>
                      <a:pt x="1711251" y="2263993"/>
                      <a:pt x="1761150" y="2309402"/>
                    </a:cubicBezTo>
                    <a:cubicBezTo>
                      <a:pt x="1894502" y="2430598"/>
                      <a:pt x="1941604" y="2563174"/>
                      <a:pt x="1957306" y="2554372"/>
                    </a:cubicBezTo>
                    <a:cubicBezTo>
                      <a:pt x="1972899" y="2545462"/>
                      <a:pt x="1879015" y="2402365"/>
                      <a:pt x="1855248" y="2256264"/>
                    </a:cubicBezTo>
                    <a:cubicBezTo>
                      <a:pt x="1840516" y="2165983"/>
                      <a:pt x="1880951" y="2085364"/>
                      <a:pt x="1870627" y="2022028"/>
                    </a:cubicBezTo>
                    <a:cubicBezTo>
                      <a:pt x="1832450" y="1787471"/>
                      <a:pt x="1774592" y="1635894"/>
                      <a:pt x="1710821" y="1538637"/>
                    </a:cubicBezTo>
                    <a:cubicBezTo>
                      <a:pt x="1839118" y="1542716"/>
                      <a:pt x="2002150" y="1501816"/>
                      <a:pt x="2197015" y="1376969"/>
                    </a:cubicBezTo>
                    <a:cubicBezTo>
                      <a:pt x="2258959" y="1337357"/>
                      <a:pt x="2307783" y="1257168"/>
                      <a:pt x="2365855" y="1222709"/>
                    </a:cubicBezTo>
                    <a:cubicBezTo>
                      <a:pt x="2521037" y="1130389"/>
                      <a:pt x="2662777" y="1123196"/>
                      <a:pt x="2658583" y="1105806"/>
                    </a:cubicBezTo>
                    <a:cubicBezTo>
                      <a:pt x="2654496" y="1088415"/>
                      <a:pt x="2489205" y="1137152"/>
                      <a:pt x="2341014" y="1118258"/>
                    </a:cubicBezTo>
                    <a:close/>
                    <a:moveTo>
                      <a:pt x="1368624" y="1411858"/>
                    </a:moveTo>
                    <a:cubicBezTo>
                      <a:pt x="1344642" y="1425705"/>
                      <a:pt x="1321091" y="1448678"/>
                      <a:pt x="1301626" y="1479380"/>
                    </a:cubicBezTo>
                    <a:cubicBezTo>
                      <a:pt x="1288075" y="1462204"/>
                      <a:pt x="1273235" y="1447927"/>
                      <a:pt x="1258502" y="1437514"/>
                    </a:cubicBezTo>
                    <a:cubicBezTo>
                      <a:pt x="1233229" y="1419479"/>
                      <a:pt x="1197095" y="1407349"/>
                      <a:pt x="1154939" y="1403484"/>
                    </a:cubicBezTo>
                    <a:cubicBezTo>
                      <a:pt x="1175802" y="1380404"/>
                      <a:pt x="1189783" y="1355070"/>
                      <a:pt x="1197848" y="1332312"/>
                    </a:cubicBezTo>
                    <a:cubicBezTo>
                      <a:pt x="1204624" y="1313204"/>
                      <a:pt x="1207419" y="1290339"/>
                      <a:pt x="1206559" y="1265326"/>
                    </a:cubicBezTo>
                    <a:cubicBezTo>
                      <a:pt x="1226024" y="1271660"/>
                      <a:pt x="1244952" y="1274988"/>
                      <a:pt x="1261835" y="1275846"/>
                    </a:cubicBezTo>
                    <a:cubicBezTo>
                      <a:pt x="1298399" y="1277564"/>
                      <a:pt x="1343137" y="1265326"/>
                      <a:pt x="1387121" y="1237845"/>
                    </a:cubicBezTo>
                    <a:cubicBezTo>
                      <a:pt x="1377120" y="1275846"/>
                      <a:pt x="1378410" y="1312452"/>
                      <a:pt x="1385508" y="1341115"/>
                    </a:cubicBezTo>
                    <a:cubicBezTo>
                      <a:pt x="1389702" y="1358290"/>
                      <a:pt x="1397875" y="1376325"/>
                      <a:pt x="1409490" y="1394360"/>
                    </a:cubicBezTo>
                    <a:cubicBezTo>
                      <a:pt x="1394327" y="1399190"/>
                      <a:pt x="1380346" y="1405095"/>
                      <a:pt x="1368624" y="141185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10403132" y="17154088"/>
                <a:ext cx="2116229" cy="2126233"/>
              </a:xfrm>
              <a:custGeom>
                <a:avLst/>
                <a:gdLst/>
                <a:ahLst/>
                <a:cxnLst/>
                <a:rect l="l" t="t" r="r" b="b"/>
                <a:pathLst>
                  <a:path w="2116229" h="2126233" extrusionOk="0">
                    <a:moveTo>
                      <a:pt x="1055521" y="1370726"/>
                    </a:moveTo>
                    <a:cubicBezTo>
                      <a:pt x="1059393" y="1371477"/>
                      <a:pt x="1061974" y="1375234"/>
                      <a:pt x="1061221" y="1379099"/>
                    </a:cubicBezTo>
                    <a:cubicBezTo>
                      <a:pt x="1056705" y="1406688"/>
                      <a:pt x="1051865" y="1434491"/>
                      <a:pt x="1044767" y="1461758"/>
                    </a:cubicBezTo>
                    <a:cubicBezTo>
                      <a:pt x="1042509" y="1470883"/>
                      <a:pt x="1039820" y="1479900"/>
                      <a:pt x="1036809" y="1488917"/>
                    </a:cubicBezTo>
                    <a:cubicBezTo>
                      <a:pt x="1033906" y="1497827"/>
                      <a:pt x="1030572" y="1506737"/>
                      <a:pt x="1027130" y="1515432"/>
                    </a:cubicBezTo>
                    <a:cubicBezTo>
                      <a:pt x="1024765" y="1521336"/>
                      <a:pt x="1022399" y="1527240"/>
                      <a:pt x="1019818" y="1533145"/>
                    </a:cubicBezTo>
                    <a:cubicBezTo>
                      <a:pt x="1016054" y="1541947"/>
                      <a:pt x="1012182" y="1550535"/>
                      <a:pt x="1008203" y="1559230"/>
                    </a:cubicBezTo>
                    <a:cubicBezTo>
                      <a:pt x="1006805" y="1562236"/>
                      <a:pt x="1001966" y="1568892"/>
                      <a:pt x="999600" y="1573508"/>
                    </a:cubicBezTo>
                    <a:cubicBezTo>
                      <a:pt x="1000138" y="1574796"/>
                      <a:pt x="1000245" y="1576406"/>
                      <a:pt x="999815" y="1577802"/>
                    </a:cubicBezTo>
                    <a:cubicBezTo>
                      <a:pt x="999815" y="1577158"/>
                      <a:pt x="999277" y="1575870"/>
                      <a:pt x="998847" y="1575011"/>
                    </a:cubicBezTo>
                    <a:cubicBezTo>
                      <a:pt x="998202" y="1576621"/>
                      <a:pt x="998094" y="1577909"/>
                      <a:pt x="998954" y="1578231"/>
                    </a:cubicBezTo>
                    <a:cubicBezTo>
                      <a:pt x="999277" y="1578339"/>
                      <a:pt x="999600" y="1578231"/>
                      <a:pt x="999707" y="1578124"/>
                    </a:cubicBezTo>
                    <a:cubicBezTo>
                      <a:pt x="999492" y="1578768"/>
                      <a:pt x="999169" y="1579305"/>
                      <a:pt x="998740" y="1579949"/>
                    </a:cubicBezTo>
                    <a:cubicBezTo>
                      <a:pt x="996589" y="1583169"/>
                      <a:pt x="994223" y="1583599"/>
                      <a:pt x="993577" y="1583706"/>
                    </a:cubicBezTo>
                    <a:cubicBezTo>
                      <a:pt x="989921" y="1584565"/>
                      <a:pt x="987448" y="1582955"/>
                      <a:pt x="985835" y="1579627"/>
                    </a:cubicBezTo>
                    <a:cubicBezTo>
                      <a:pt x="985512" y="1578983"/>
                      <a:pt x="984866" y="1576943"/>
                      <a:pt x="985727" y="1573937"/>
                    </a:cubicBezTo>
                    <a:cubicBezTo>
                      <a:pt x="986695" y="1570502"/>
                      <a:pt x="992072" y="1558372"/>
                      <a:pt x="994008" y="1553326"/>
                    </a:cubicBezTo>
                    <a:lnTo>
                      <a:pt x="1010139" y="1509206"/>
                    </a:lnTo>
                    <a:cubicBezTo>
                      <a:pt x="1013903" y="1498364"/>
                      <a:pt x="1017237" y="1487414"/>
                      <a:pt x="1020570" y="1476464"/>
                    </a:cubicBezTo>
                    <a:cubicBezTo>
                      <a:pt x="1023904" y="1465515"/>
                      <a:pt x="1027023" y="1454565"/>
                      <a:pt x="1030142" y="1443508"/>
                    </a:cubicBezTo>
                    <a:cubicBezTo>
                      <a:pt x="1036379" y="1421180"/>
                      <a:pt x="1042079" y="1398744"/>
                      <a:pt x="1047241" y="1376415"/>
                    </a:cubicBezTo>
                    <a:cubicBezTo>
                      <a:pt x="1047993" y="1372551"/>
                      <a:pt x="1051757" y="1369974"/>
                      <a:pt x="1055521" y="1370726"/>
                    </a:cubicBezTo>
                    <a:close/>
                    <a:moveTo>
                      <a:pt x="739027" y="1206589"/>
                    </a:moveTo>
                    <a:cubicBezTo>
                      <a:pt x="723649" y="1211098"/>
                      <a:pt x="708593" y="1216466"/>
                      <a:pt x="693967" y="1222262"/>
                    </a:cubicBezTo>
                    <a:cubicBezTo>
                      <a:pt x="671168" y="1231387"/>
                      <a:pt x="649445" y="1241800"/>
                      <a:pt x="629120" y="1252749"/>
                    </a:cubicBezTo>
                    <a:cubicBezTo>
                      <a:pt x="625678" y="1254575"/>
                      <a:pt x="624280" y="1258868"/>
                      <a:pt x="626001" y="1262304"/>
                    </a:cubicBezTo>
                    <a:cubicBezTo>
                      <a:pt x="627829" y="1265846"/>
                      <a:pt x="632131" y="1267242"/>
                      <a:pt x="635572" y="1265524"/>
                    </a:cubicBezTo>
                    <a:cubicBezTo>
                      <a:pt x="655898" y="1255970"/>
                      <a:pt x="677836" y="1247382"/>
                      <a:pt x="700419" y="1239438"/>
                    </a:cubicBezTo>
                    <a:cubicBezTo>
                      <a:pt x="714830" y="1234285"/>
                      <a:pt x="729671" y="1229455"/>
                      <a:pt x="744619" y="1224946"/>
                    </a:cubicBezTo>
                    <a:cubicBezTo>
                      <a:pt x="763116" y="1219364"/>
                      <a:pt x="781936" y="1214211"/>
                      <a:pt x="800648" y="1210025"/>
                    </a:cubicBezTo>
                    <a:cubicBezTo>
                      <a:pt x="819898" y="1205838"/>
                      <a:pt x="839040" y="1202403"/>
                      <a:pt x="857860" y="1200363"/>
                    </a:cubicBezTo>
                    <a:cubicBezTo>
                      <a:pt x="861624" y="1200041"/>
                      <a:pt x="864528" y="1196821"/>
                      <a:pt x="864205" y="1193063"/>
                    </a:cubicBezTo>
                    <a:cubicBezTo>
                      <a:pt x="863882" y="1189306"/>
                      <a:pt x="860656" y="1186408"/>
                      <a:pt x="856892" y="1186730"/>
                    </a:cubicBezTo>
                    <a:cubicBezTo>
                      <a:pt x="837320" y="1187589"/>
                      <a:pt x="817317" y="1189736"/>
                      <a:pt x="797422" y="1193171"/>
                    </a:cubicBezTo>
                    <a:cubicBezTo>
                      <a:pt x="777849" y="1196499"/>
                      <a:pt x="758277" y="1200900"/>
                      <a:pt x="739027" y="1206589"/>
                    </a:cubicBezTo>
                    <a:close/>
                    <a:moveTo>
                      <a:pt x="953895" y="1249958"/>
                    </a:moveTo>
                    <a:cubicBezTo>
                      <a:pt x="942603" y="1260157"/>
                      <a:pt x="920127" y="1290858"/>
                      <a:pt x="916900" y="1294401"/>
                    </a:cubicBezTo>
                    <a:cubicBezTo>
                      <a:pt x="894102" y="1319950"/>
                      <a:pt x="872163" y="1345928"/>
                      <a:pt x="850547" y="1372229"/>
                    </a:cubicBezTo>
                    <a:cubicBezTo>
                      <a:pt x="828932" y="1398637"/>
                      <a:pt x="807853" y="1425367"/>
                      <a:pt x="786990" y="1452418"/>
                    </a:cubicBezTo>
                    <a:cubicBezTo>
                      <a:pt x="744834" y="1506737"/>
                      <a:pt x="702140" y="1561592"/>
                      <a:pt x="659447" y="1616233"/>
                    </a:cubicBezTo>
                    <a:cubicBezTo>
                      <a:pt x="660844" y="1615589"/>
                      <a:pt x="661382" y="1613656"/>
                      <a:pt x="662888" y="1613979"/>
                    </a:cubicBezTo>
                    <a:cubicBezTo>
                      <a:pt x="666759" y="1614837"/>
                      <a:pt x="669233" y="1618595"/>
                      <a:pt x="668373" y="1622459"/>
                    </a:cubicBezTo>
                    <a:cubicBezTo>
                      <a:pt x="660522" y="1662500"/>
                      <a:pt x="650305" y="1702219"/>
                      <a:pt x="637938" y="1741187"/>
                    </a:cubicBezTo>
                    <a:cubicBezTo>
                      <a:pt x="632991" y="1756752"/>
                      <a:pt x="627722" y="1772211"/>
                      <a:pt x="622022" y="1787562"/>
                    </a:cubicBezTo>
                    <a:cubicBezTo>
                      <a:pt x="613526" y="1810534"/>
                      <a:pt x="604278" y="1833185"/>
                      <a:pt x="594921" y="1855728"/>
                    </a:cubicBezTo>
                    <a:cubicBezTo>
                      <a:pt x="592233" y="1861847"/>
                      <a:pt x="579328" y="1900063"/>
                      <a:pt x="567929" y="1920674"/>
                    </a:cubicBezTo>
                    <a:cubicBezTo>
                      <a:pt x="564595" y="1926686"/>
                      <a:pt x="561261" y="1931409"/>
                      <a:pt x="558357" y="1933878"/>
                    </a:cubicBezTo>
                    <a:cubicBezTo>
                      <a:pt x="556099" y="1935810"/>
                      <a:pt x="553841" y="1936777"/>
                      <a:pt x="551797" y="1937099"/>
                    </a:cubicBezTo>
                    <a:cubicBezTo>
                      <a:pt x="548033" y="1937743"/>
                      <a:pt x="544592" y="1935167"/>
                      <a:pt x="543947" y="1931409"/>
                    </a:cubicBezTo>
                    <a:cubicBezTo>
                      <a:pt x="543409" y="1927974"/>
                      <a:pt x="545560" y="1924754"/>
                      <a:pt x="548786" y="1923787"/>
                    </a:cubicBezTo>
                    <a:cubicBezTo>
                      <a:pt x="549539" y="1924968"/>
                      <a:pt x="550937" y="1921426"/>
                      <a:pt x="552120" y="1919494"/>
                    </a:cubicBezTo>
                    <a:cubicBezTo>
                      <a:pt x="555346" y="1914341"/>
                      <a:pt x="558572" y="1906719"/>
                      <a:pt x="561799" y="1898560"/>
                    </a:cubicBezTo>
                    <a:cubicBezTo>
                      <a:pt x="569757" y="1878271"/>
                      <a:pt x="576962" y="1854011"/>
                      <a:pt x="578791" y="1849287"/>
                    </a:cubicBezTo>
                    <a:cubicBezTo>
                      <a:pt x="589330" y="1822235"/>
                      <a:pt x="599116" y="1794861"/>
                      <a:pt x="608795" y="1767273"/>
                    </a:cubicBezTo>
                    <a:cubicBezTo>
                      <a:pt x="615247" y="1749023"/>
                      <a:pt x="621699" y="1730774"/>
                      <a:pt x="627722" y="1712418"/>
                    </a:cubicBezTo>
                    <a:cubicBezTo>
                      <a:pt x="637185" y="1683433"/>
                      <a:pt x="645681" y="1654127"/>
                      <a:pt x="652886" y="1624499"/>
                    </a:cubicBezTo>
                    <a:cubicBezTo>
                      <a:pt x="639766" y="1641245"/>
                      <a:pt x="626969" y="1658099"/>
                      <a:pt x="613741" y="1674845"/>
                    </a:cubicBezTo>
                    <a:cubicBezTo>
                      <a:pt x="574811" y="1723904"/>
                      <a:pt x="535451" y="1772748"/>
                      <a:pt x="495553" y="1821055"/>
                    </a:cubicBezTo>
                    <a:cubicBezTo>
                      <a:pt x="428878" y="1902103"/>
                      <a:pt x="360804" y="1981863"/>
                      <a:pt x="291547" y="2059047"/>
                    </a:cubicBezTo>
                    <a:cubicBezTo>
                      <a:pt x="288966" y="2062053"/>
                      <a:pt x="284449" y="2062267"/>
                      <a:pt x="281438" y="2059691"/>
                    </a:cubicBezTo>
                    <a:cubicBezTo>
                      <a:pt x="278535" y="2057115"/>
                      <a:pt x="278212" y="2052606"/>
                      <a:pt x="280901" y="2049600"/>
                    </a:cubicBezTo>
                    <a:cubicBezTo>
                      <a:pt x="348974" y="1971665"/>
                      <a:pt x="415650" y="1891046"/>
                      <a:pt x="481358" y="1809568"/>
                    </a:cubicBezTo>
                    <a:cubicBezTo>
                      <a:pt x="508673" y="1775861"/>
                      <a:pt x="535559" y="1741831"/>
                      <a:pt x="562659" y="1707802"/>
                    </a:cubicBezTo>
                    <a:cubicBezTo>
                      <a:pt x="556529" y="1709519"/>
                      <a:pt x="549324" y="1712095"/>
                      <a:pt x="545883" y="1713062"/>
                    </a:cubicBezTo>
                    <a:cubicBezTo>
                      <a:pt x="537387" y="1715531"/>
                      <a:pt x="528891" y="1717999"/>
                      <a:pt x="520503" y="1720683"/>
                    </a:cubicBezTo>
                    <a:cubicBezTo>
                      <a:pt x="512115" y="1723367"/>
                      <a:pt x="503834" y="1726051"/>
                      <a:pt x="495553" y="1729056"/>
                    </a:cubicBezTo>
                    <a:cubicBezTo>
                      <a:pt x="479207" y="1734746"/>
                      <a:pt x="462968" y="1741187"/>
                      <a:pt x="446837" y="1747628"/>
                    </a:cubicBezTo>
                    <a:cubicBezTo>
                      <a:pt x="436083" y="1751922"/>
                      <a:pt x="425329" y="1756216"/>
                      <a:pt x="414575" y="1760617"/>
                    </a:cubicBezTo>
                    <a:cubicBezTo>
                      <a:pt x="387689" y="1771674"/>
                      <a:pt x="361019" y="1783482"/>
                      <a:pt x="334994" y="1796149"/>
                    </a:cubicBezTo>
                    <a:cubicBezTo>
                      <a:pt x="331553" y="1797975"/>
                      <a:pt x="327251" y="1796686"/>
                      <a:pt x="325423" y="1793144"/>
                    </a:cubicBezTo>
                    <a:cubicBezTo>
                      <a:pt x="323595" y="1789708"/>
                      <a:pt x="324885" y="1785415"/>
                      <a:pt x="328434" y="1783590"/>
                    </a:cubicBezTo>
                    <a:cubicBezTo>
                      <a:pt x="354136" y="1769420"/>
                      <a:pt x="380269" y="1755786"/>
                      <a:pt x="407154" y="1743549"/>
                    </a:cubicBezTo>
                    <a:cubicBezTo>
                      <a:pt x="417908" y="1738611"/>
                      <a:pt x="428663" y="1733995"/>
                      <a:pt x="439632" y="1729593"/>
                    </a:cubicBezTo>
                    <a:cubicBezTo>
                      <a:pt x="456193" y="1723152"/>
                      <a:pt x="472970" y="1717355"/>
                      <a:pt x="489853" y="1711988"/>
                    </a:cubicBezTo>
                    <a:cubicBezTo>
                      <a:pt x="498457" y="1709304"/>
                      <a:pt x="507060" y="1706728"/>
                      <a:pt x="515771" y="1704474"/>
                    </a:cubicBezTo>
                    <a:cubicBezTo>
                      <a:pt x="524482" y="1702112"/>
                      <a:pt x="533193" y="1700072"/>
                      <a:pt x="542011" y="1698032"/>
                    </a:cubicBezTo>
                    <a:cubicBezTo>
                      <a:pt x="549754" y="1696315"/>
                      <a:pt x="569112" y="1692772"/>
                      <a:pt x="573736" y="1693417"/>
                    </a:cubicBezTo>
                    <a:cubicBezTo>
                      <a:pt x="573951" y="1693417"/>
                      <a:pt x="573843" y="1693524"/>
                      <a:pt x="573951" y="1693632"/>
                    </a:cubicBezTo>
                    <a:cubicBezTo>
                      <a:pt x="582124" y="1683326"/>
                      <a:pt x="590405" y="1673128"/>
                      <a:pt x="598578" y="1662822"/>
                    </a:cubicBezTo>
                    <a:cubicBezTo>
                      <a:pt x="657188" y="1588859"/>
                      <a:pt x="715583" y="1515110"/>
                      <a:pt x="773333" y="1441791"/>
                    </a:cubicBezTo>
                    <a:cubicBezTo>
                      <a:pt x="794626" y="1414954"/>
                      <a:pt x="816242" y="1388331"/>
                      <a:pt x="838180" y="1362031"/>
                    </a:cubicBezTo>
                    <a:cubicBezTo>
                      <a:pt x="855387" y="1341527"/>
                      <a:pt x="873346" y="1321453"/>
                      <a:pt x="891198" y="1301486"/>
                    </a:cubicBezTo>
                    <a:cubicBezTo>
                      <a:pt x="889370" y="1302130"/>
                      <a:pt x="887757" y="1303848"/>
                      <a:pt x="886036" y="1302881"/>
                    </a:cubicBezTo>
                    <a:cubicBezTo>
                      <a:pt x="885821" y="1302774"/>
                      <a:pt x="885714" y="1302667"/>
                      <a:pt x="885498" y="1302559"/>
                    </a:cubicBezTo>
                    <a:cubicBezTo>
                      <a:pt x="882810" y="1303740"/>
                      <a:pt x="879369" y="1306102"/>
                      <a:pt x="877755" y="1306424"/>
                    </a:cubicBezTo>
                    <a:lnTo>
                      <a:pt x="849365" y="1313509"/>
                    </a:lnTo>
                    <a:lnTo>
                      <a:pt x="776021" y="1331114"/>
                    </a:lnTo>
                    <a:cubicBezTo>
                      <a:pt x="757201" y="1335838"/>
                      <a:pt x="738705" y="1341098"/>
                      <a:pt x="720207" y="1346465"/>
                    </a:cubicBezTo>
                    <a:cubicBezTo>
                      <a:pt x="701603" y="1351940"/>
                      <a:pt x="683105" y="1357522"/>
                      <a:pt x="664824" y="1363534"/>
                    </a:cubicBezTo>
                    <a:cubicBezTo>
                      <a:pt x="628045" y="1375557"/>
                      <a:pt x="591803" y="1388653"/>
                      <a:pt x="555992" y="1403789"/>
                    </a:cubicBezTo>
                    <a:cubicBezTo>
                      <a:pt x="552335" y="1405292"/>
                      <a:pt x="548141" y="1403682"/>
                      <a:pt x="546528" y="1400140"/>
                    </a:cubicBezTo>
                    <a:cubicBezTo>
                      <a:pt x="544915" y="1396490"/>
                      <a:pt x="546528" y="1392303"/>
                      <a:pt x="550184" y="1390693"/>
                    </a:cubicBezTo>
                    <a:cubicBezTo>
                      <a:pt x="585781" y="1374054"/>
                      <a:pt x="621914" y="1358918"/>
                      <a:pt x="658801" y="1345928"/>
                    </a:cubicBezTo>
                    <a:cubicBezTo>
                      <a:pt x="677298" y="1339380"/>
                      <a:pt x="695903" y="1333476"/>
                      <a:pt x="714830" y="1328001"/>
                    </a:cubicBezTo>
                    <a:cubicBezTo>
                      <a:pt x="733650" y="1322634"/>
                      <a:pt x="752685" y="1317910"/>
                      <a:pt x="771827" y="1313509"/>
                    </a:cubicBezTo>
                    <a:lnTo>
                      <a:pt x="845923" y="1298373"/>
                    </a:lnTo>
                    <a:lnTo>
                      <a:pt x="874852" y="1292468"/>
                    </a:lnTo>
                    <a:cubicBezTo>
                      <a:pt x="877325" y="1292039"/>
                      <a:pt x="881842" y="1290107"/>
                      <a:pt x="884853" y="1289355"/>
                    </a:cubicBezTo>
                    <a:cubicBezTo>
                      <a:pt x="887864" y="1288604"/>
                      <a:pt x="890338" y="1288711"/>
                      <a:pt x="891628" y="1289141"/>
                    </a:cubicBezTo>
                    <a:cubicBezTo>
                      <a:pt x="893994" y="1290107"/>
                      <a:pt x="895500" y="1291610"/>
                      <a:pt x="896145" y="1293649"/>
                    </a:cubicBezTo>
                    <a:cubicBezTo>
                      <a:pt x="896360" y="1294186"/>
                      <a:pt x="895822" y="1295474"/>
                      <a:pt x="895822" y="1296226"/>
                    </a:cubicBezTo>
                    <a:cubicBezTo>
                      <a:pt x="899264" y="1292361"/>
                      <a:pt x="902490" y="1288389"/>
                      <a:pt x="906039" y="1284632"/>
                    </a:cubicBezTo>
                    <a:cubicBezTo>
                      <a:pt x="908943" y="1281519"/>
                      <a:pt x="927332" y="1257365"/>
                      <a:pt x="939699" y="1244591"/>
                    </a:cubicBezTo>
                    <a:cubicBezTo>
                      <a:pt x="943248" y="1240941"/>
                      <a:pt x="946474" y="1238150"/>
                      <a:pt x="948840" y="1236647"/>
                    </a:cubicBezTo>
                    <a:cubicBezTo>
                      <a:pt x="951529" y="1234929"/>
                      <a:pt x="954002" y="1234608"/>
                      <a:pt x="955615" y="1234822"/>
                    </a:cubicBezTo>
                    <a:cubicBezTo>
                      <a:pt x="959379" y="1235252"/>
                      <a:pt x="962068" y="1238579"/>
                      <a:pt x="961638" y="1242337"/>
                    </a:cubicBezTo>
                    <a:cubicBezTo>
                      <a:pt x="961315" y="1245342"/>
                      <a:pt x="959057" y="1247704"/>
                      <a:pt x="956368" y="1248241"/>
                    </a:cubicBezTo>
                    <a:lnTo>
                      <a:pt x="956261" y="1248134"/>
                    </a:lnTo>
                    <a:cubicBezTo>
                      <a:pt x="956153" y="1247812"/>
                      <a:pt x="955830" y="1248026"/>
                      <a:pt x="955400" y="1248348"/>
                    </a:cubicBezTo>
                    <a:cubicBezTo>
                      <a:pt x="954970" y="1248455"/>
                      <a:pt x="954540" y="1248455"/>
                      <a:pt x="954110" y="1248348"/>
                    </a:cubicBezTo>
                    <a:cubicBezTo>
                      <a:pt x="954325" y="1248455"/>
                      <a:pt x="954755" y="1248563"/>
                      <a:pt x="955293" y="1248563"/>
                    </a:cubicBezTo>
                    <a:cubicBezTo>
                      <a:pt x="954863" y="1248992"/>
                      <a:pt x="954325" y="1249636"/>
                      <a:pt x="953895" y="1249958"/>
                    </a:cubicBezTo>
                    <a:close/>
                    <a:moveTo>
                      <a:pt x="567498" y="1697603"/>
                    </a:moveTo>
                    <a:cubicBezTo>
                      <a:pt x="567714" y="1696315"/>
                      <a:pt x="568251" y="1695242"/>
                      <a:pt x="569004" y="1696315"/>
                    </a:cubicBezTo>
                    <a:cubicBezTo>
                      <a:pt x="569112" y="1696315"/>
                      <a:pt x="568896" y="1696422"/>
                      <a:pt x="568789" y="1696422"/>
                    </a:cubicBezTo>
                    <a:cubicBezTo>
                      <a:pt x="568359" y="1696745"/>
                      <a:pt x="567821" y="1697174"/>
                      <a:pt x="567498" y="1697603"/>
                    </a:cubicBezTo>
                    <a:close/>
                    <a:moveTo>
                      <a:pt x="955293" y="1248563"/>
                    </a:moveTo>
                    <a:cubicBezTo>
                      <a:pt x="955830" y="1248670"/>
                      <a:pt x="956476" y="1248670"/>
                      <a:pt x="956368" y="1248241"/>
                    </a:cubicBezTo>
                    <a:cubicBezTo>
                      <a:pt x="956046" y="1248348"/>
                      <a:pt x="955723" y="1248348"/>
                      <a:pt x="955400" y="1248348"/>
                    </a:cubicBezTo>
                    <a:lnTo>
                      <a:pt x="955293" y="1248563"/>
                    </a:lnTo>
                    <a:close/>
                    <a:moveTo>
                      <a:pt x="787958" y="1471527"/>
                    </a:moveTo>
                    <a:cubicBezTo>
                      <a:pt x="784087" y="1471849"/>
                      <a:pt x="781183" y="1475284"/>
                      <a:pt x="781506" y="1479256"/>
                    </a:cubicBezTo>
                    <a:cubicBezTo>
                      <a:pt x="783334" y="1506307"/>
                      <a:pt x="782474" y="1533574"/>
                      <a:pt x="780108" y="1560733"/>
                    </a:cubicBezTo>
                    <a:cubicBezTo>
                      <a:pt x="778387" y="1581130"/>
                      <a:pt x="775591" y="1601419"/>
                      <a:pt x="772365" y="1621600"/>
                    </a:cubicBezTo>
                    <a:cubicBezTo>
                      <a:pt x="769031" y="1641996"/>
                      <a:pt x="765374" y="1662178"/>
                      <a:pt x="760966" y="1682145"/>
                    </a:cubicBezTo>
                    <a:cubicBezTo>
                      <a:pt x="758277" y="1695242"/>
                      <a:pt x="755266" y="1708123"/>
                      <a:pt x="751717" y="1721005"/>
                    </a:cubicBezTo>
                    <a:cubicBezTo>
                      <a:pt x="749351" y="1729486"/>
                      <a:pt x="746770" y="1737859"/>
                      <a:pt x="743867" y="1746232"/>
                    </a:cubicBezTo>
                    <a:cubicBezTo>
                      <a:pt x="741716" y="1752673"/>
                      <a:pt x="733327" y="1763193"/>
                      <a:pt x="729241" y="1770493"/>
                    </a:cubicBezTo>
                    <a:cubicBezTo>
                      <a:pt x="726337" y="1775538"/>
                      <a:pt x="725369" y="1779832"/>
                      <a:pt x="725907" y="1782302"/>
                    </a:cubicBezTo>
                    <a:cubicBezTo>
                      <a:pt x="726337" y="1784663"/>
                      <a:pt x="727520" y="1786488"/>
                      <a:pt x="729456" y="1787776"/>
                    </a:cubicBezTo>
                    <a:cubicBezTo>
                      <a:pt x="731069" y="1788742"/>
                      <a:pt x="733435" y="1789708"/>
                      <a:pt x="737199" y="1789065"/>
                    </a:cubicBezTo>
                    <a:cubicBezTo>
                      <a:pt x="740963" y="1788528"/>
                      <a:pt x="743544" y="1784985"/>
                      <a:pt x="742898" y="1781228"/>
                    </a:cubicBezTo>
                    <a:cubicBezTo>
                      <a:pt x="742683" y="1779940"/>
                      <a:pt x="742146" y="1778759"/>
                      <a:pt x="741285" y="1777793"/>
                    </a:cubicBezTo>
                    <a:cubicBezTo>
                      <a:pt x="745910" y="1770171"/>
                      <a:pt x="755696" y="1758685"/>
                      <a:pt x="758492" y="1751707"/>
                    </a:cubicBezTo>
                    <a:cubicBezTo>
                      <a:pt x="762794" y="1740972"/>
                      <a:pt x="766450" y="1730130"/>
                      <a:pt x="769784" y="1719180"/>
                    </a:cubicBezTo>
                    <a:cubicBezTo>
                      <a:pt x="773118" y="1708338"/>
                      <a:pt x="776021" y="1697281"/>
                      <a:pt x="778710" y="1686224"/>
                    </a:cubicBezTo>
                    <a:cubicBezTo>
                      <a:pt x="782796" y="1669370"/>
                      <a:pt x="786668" y="1652302"/>
                      <a:pt x="789679" y="1635019"/>
                    </a:cubicBezTo>
                    <a:cubicBezTo>
                      <a:pt x="792690" y="1617843"/>
                      <a:pt x="794949" y="1600453"/>
                      <a:pt x="796562" y="1583062"/>
                    </a:cubicBezTo>
                    <a:cubicBezTo>
                      <a:pt x="799680" y="1547959"/>
                      <a:pt x="799573" y="1512749"/>
                      <a:pt x="795701" y="1477967"/>
                    </a:cubicBezTo>
                    <a:cubicBezTo>
                      <a:pt x="795379" y="1473996"/>
                      <a:pt x="791937" y="1471097"/>
                      <a:pt x="787958" y="1471527"/>
                    </a:cubicBezTo>
                    <a:close/>
                    <a:moveTo>
                      <a:pt x="952174" y="1297514"/>
                    </a:moveTo>
                    <a:cubicBezTo>
                      <a:pt x="948302" y="1298158"/>
                      <a:pt x="945722" y="1301808"/>
                      <a:pt x="946367" y="1305672"/>
                    </a:cubicBezTo>
                    <a:cubicBezTo>
                      <a:pt x="950238" y="1331758"/>
                      <a:pt x="951851" y="1357737"/>
                      <a:pt x="952174" y="1383715"/>
                    </a:cubicBezTo>
                    <a:cubicBezTo>
                      <a:pt x="952389" y="1403253"/>
                      <a:pt x="951636" y="1422790"/>
                      <a:pt x="950561" y="1442327"/>
                    </a:cubicBezTo>
                    <a:cubicBezTo>
                      <a:pt x="949378" y="1461865"/>
                      <a:pt x="947980" y="1481403"/>
                      <a:pt x="945829" y="1501047"/>
                    </a:cubicBezTo>
                    <a:cubicBezTo>
                      <a:pt x="944754" y="1511568"/>
                      <a:pt x="943463" y="1521980"/>
                      <a:pt x="942065" y="1532393"/>
                    </a:cubicBezTo>
                    <a:cubicBezTo>
                      <a:pt x="940775" y="1542806"/>
                      <a:pt x="939269" y="1553326"/>
                      <a:pt x="937763" y="1563739"/>
                    </a:cubicBezTo>
                    <a:cubicBezTo>
                      <a:pt x="936796" y="1570717"/>
                      <a:pt x="929268" y="1582740"/>
                      <a:pt x="928192" y="1589181"/>
                    </a:cubicBezTo>
                    <a:cubicBezTo>
                      <a:pt x="927332" y="1594226"/>
                      <a:pt x="928837" y="1597769"/>
                      <a:pt x="931419" y="1599701"/>
                    </a:cubicBezTo>
                    <a:cubicBezTo>
                      <a:pt x="933032" y="1600989"/>
                      <a:pt x="935398" y="1602063"/>
                      <a:pt x="938732" y="1601848"/>
                    </a:cubicBezTo>
                    <a:cubicBezTo>
                      <a:pt x="942495" y="1601633"/>
                      <a:pt x="945399" y="1598520"/>
                      <a:pt x="945291" y="1594763"/>
                    </a:cubicBezTo>
                    <a:cubicBezTo>
                      <a:pt x="945184" y="1592616"/>
                      <a:pt x="944109" y="1590899"/>
                      <a:pt x="942710" y="1589718"/>
                    </a:cubicBezTo>
                    <a:cubicBezTo>
                      <a:pt x="943678" y="1587141"/>
                      <a:pt x="945399" y="1584136"/>
                      <a:pt x="947012" y="1581023"/>
                    </a:cubicBezTo>
                    <a:cubicBezTo>
                      <a:pt x="949701" y="1575762"/>
                      <a:pt x="952174" y="1570287"/>
                      <a:pt x="953035" y="1566316"/>
                    </a:cubicBezTo>
                    <a:cubicBezTo>
                      <a:pt x="955400" y="1553756"/>
                      <a:pt x="957766" y="1541196"/>
                      <a:pt x="959810" y="1528636"/>
                    </a:cubicBezTo>
                    <a:cubicBezTo>
                      <a:pt x="961315" y="1520156"/>
                      <a:pt x="962606" y="1511675"/>
                      <a:pt x="963788" y="1503302"/>
                    </a:cubicBezTo>
                    <a:cubicBezTo>
                      <a:pt x="966370" y="1483335"/>
                      <a:pt x="968736" y="1463368"/>
                      <a:pt x="969811" y="1443401"/>
                    </a:cubicBezTo>
                    <a:cubicBezTo>
                      <a:pt x="970671" y="1430090"/>
                      <a:pt x="970886" y="1416671"/>
                      <a:pt x="970779" y="1403253"/>
                    </a:cubicBezTo>
                    <a:cubicBezTo>
                      <a:pt x="970241" y="1369867"/>
                      <a:pt x="966907" y="1336589"/>
                      <a:pt x="960455" y="1303311"/>
                    </a:cubicBezTo>
                    <a:cubicBezTo>
                      <a:pt x="959702" y="1299446"/>
                      <a:pt x="956046" y="1296762"/>
                      <a:pt x="952174" y="1297514"/>
                    </a:cubicBezTo>
                    <a:close/>
                    <a:moveTo>
                      <a:pt x="371666" y="1617306"/>
                    </a:moveTo>
                    <a:cubicBezTo>
                      <a:pt x="373601" y="1620742"/>
                      <a:pt x="377903" y="1621922"/>
                      <a:pt x="381344" y="1619990"/>
                    </a:cubicBezTo>
                    <a:cubicBezTo>
                      <a:pt x="423931" y="1596803"/>
                      <a:pt x="467377" y="1575977"/>
                      <a:pt x="511469" y="1556762"/>
                    </a:cubicBezTo>
                    <a:cubicBezTo>
                      <a:pt x="529214" y="1549140"/>
                      <a:pt x="546958" y="1541733"/>
                      <a:pt x="564918" y="1534648"/>
                    </a:cubicBezTo>
                    <a:cubicBezTo>
                      <a:pt x="591588" y="1524020"/>
                      <a:pt x="618688" y="1513930"/>
                      <a:pt x="646326" y="1505020"/>
                    </a:cubicBezTo>
                    <a:cubicBezTo>
                      <a:pt x="652779" y="1502873"/>
                      <a:pt x="708055" y="1480973"/>
                      <a:pt x="731177" y="1476357"/>
                    </a:cubicBezTo>
                    <a:cubicBezTo>
                      <a:pt x="732682" y="1476035"/>
                      <a:pt x="734510" y="1475391"/>
                      <a:pt x="735693" y="1475177"/>
                    </a:cubicBezTo>
                    <a:cubicBezTo>
                      <a:pt x="735263" y="1474854"/>
                      <a:pt x="734941" y="1474425"/>
                      <a:pt x="734725" y="1474210"/>
                    </a:cubicBezTo>
                    <a:cubicBezTo>
                      <a:pt x="735048" y="1474640"/>
                      <a:pt x="735478" y="1474854"/>
                      <a:pt x="735908" y="1475177"/>
                    </a:cubicBezTo>
                    <a:cubicBezTo>
                      <a:pt x="736554" y="1475069"/>
                      <a:pt x="737091" y="1475177"/>
                      <a:pt x="736984" y="1475606"/>
                    </a:cubicBezTo>
                    <a:lnTo>
                      <a:pt x="736984" y="1475820"/>
                    </a:lnTo>
                    <a:cubicBezTo>
                      <a:pt x="739350" y="1476894"/>
                      <a:pt x="742361" y="1476464"/>
                      <a:pt x="744404" y="1474532"/>
                    </a:cubicBezTo>
                    <a:cubicBezTo>
                      <a:pt x="747200" y="1471956"/>
                      <a:pt x="747308" y="1467662"/>
                      <a:pt x="744727" y="1464871"/>
                    </a:cubicBezTo>
                    <a:cubicBezTo>
                      <a:pt x="743544" y="1463583"/>
                      <a:pt x="741716" y="1462509"/>
                      <a:pt x="738812" y="1462080"/>
                    </a:cubicBezTo>
                    <a:cubicBezTo>
                      <a:pt x="735156" y="1461436"/>
                      <a:pt x="727735" y="1462509"/>
                      <a:pt x="718271" y="1464656"/>
                    </a:cubicBezTo>
                    <a:cubicBezTo>
                      <a:pt x="691601" y="1471097"/>
                      <a:pt x="646972" y="1486877"/>
                      <a:pt x="641164" y="1488595"/>
                    </a:cubicBezTo>
                    <a:cubicBezTo>
                      <a:pt x="612881" y="1496968"/>
                      <a:pt x="585135" y="1506200"/>
                      <a:pt x="557820" y="1516720"/>
                    </a:cubicBezTo>
                    <a:cubicBezTo>
                      <a:pt x="539645" y="1523806"/>
                      <a:pt x="521578" y="1531427"/>
                      <a:pt x="503834" y="1539478"/>
                    </a:cubicBezTo>
                    <a:cubicBezTo>
                      <a:pt x="459527" y="1559660"/>
                      <a:pt x="416618" y="1582847"/>
                      <a:pt x="374354" y="1607645"/>
                    </a:cubicBezTo>
                    <a:cubicBezTo>
                      <a:pt x="370913" y="1609577"/>
                      <a:pt x="369730" y="1613871"/>
                      <a:pt x="371666" y="1617306"/>
                    </a:cubicBezTo>
                    <a:close/>
                    <a:moveTo>
                      <a:pt x="735693" y="1475177"/>
                    </a:moveTo>
                    <a:cubicBezTo>
                      <a:pt x="736231" y="1475820"/>
                      <a:pt x="736769" y="1476250"/>
                      <a:pt x="736984" y="1475820"/>
                    </a:cubicBezTo>
                    <a:cubicBezTo>
                      <a:pt x="736554" y="1475606"/>
                      <a:pt x="736231" y="1475391"/>
                      <a:pt x="735908" y="1475177"/>
                    </a:cubicBezTo>
                    <a:lnTo>
                      <a:pt x="735693" y="1475177"/>
                    </a:lnTo>
                    <a:close/>
                    <a:moveTo>
                      <a:pt x="1401589" y="1309430"/>
                    </a:moveTo>
                    <a:lnTo>
                      <a:pt x="1385566" y="1291825"/>
                    </a:lnTo>
                    <a:cubicBezTo>
                      <a:pt x="1377608" y="1283666"/>
                      <a:pt x="1369220" y="1276044"/>
                      <a:pt x="1360509" y="1268852"/>
                    </a:cubicBezTo>
                    <a:cubicBezTo>
                      <a:pt x="1351905" y="1261552"/>
                      <a:pt x="1342872" y="1254789"/>
                      <a:pt x="1333731" y="1248241"/>
                    </a:cubicBezTo>
                    <a:cubicBezTo>
                      <a:pt x="1319213" y="1237935"/>
                      <a:pt x="1305232" y="1229240"/>
                      <a:pt x="1291144" y="1222048"/>
                    </a:cubicBezTo>
                    <a:cubicBezTo>
                      <a:pt x="1275766" y="1214211"/>
                      <a:pt x="1260495" y="1207985"/>
                      <a:pt x="1244794" y="1202939"/>
                    </a:cubicBezTo>
                    <a:cubicBezTo>
                      <a:pt x="1215005" y="1193278"/>
                      <a:pt x="1183818" y="1188018"/>
                      <a:pt x="1147900" y="1183187"/>
                    </a:cubicBezTo>
                    <a:cubicBezTo>
                      <a:pt x="1144028" y="1182543"/>
                      <a:pt x="1140372" y="1185227"/>
                      <a:pt x="1139726" y="1189092"/>
                    </a:cubicBezTo>
                    <a:cubicBezTo>
                      <a:pt x="1139081" y="1192956"/>
                      <a:pt x="1141769" y="1196606"/>
                      <a:pt x="1145641" y="1197250"/>
                    </a:cubicBezTo>
                    <a:cubicBezTo>
                      <a:pt x="1180269" y="1203476"/>
                      <a:pt x="1210166" y="1210347"/>
                      <a:pt x="1238879" y="1220545"/>
                    </a:cubicBezTo>
                    <a:cubicBezTo>
                      <a:pt x="1253505" y="1225698"/>
                      <a:pt x="1267808" y="1231816"/>
                      <a:pt x="1282326" y="1239224"/>
                    </a:cubicBezTo>
                    <a:cubicBezTo>
                      <a:pt x="1295769" y="1245986"/>
                      <a:pt x="1309319" y="1253715"/>
                      <a:pt x="1323407" y="1263162"/>
                    </a:cubicBezTo>
                    <a:cubicBezTo>
                      <a:pt x="1332441" y="1269174"/>
                      <a:pt x="1341366" y="1275400"/>
                      <a:pt x="1349970" y="1282056"/>
                    </a:cubicBezTo>
                    <a:cubicBezTo>
                      <a:pt x="1358573" y="1288604"/>
                      <a:pt x="1366854" y="1295474"/>
                      <a:pt x="1374812" y="1302881"/>
                    </a:cubicBezTo>
                    <a:lnTo>
                      <a:pt x="1390943" y="1318769"/>
                    </a:lnTo>
                    <a:cubicBezTo>
                      <a:pt x="1391803" y="1319628"/>
                      <a:pt x="1393954" y="1321668"/>
                      <a:pt x="1395460" y="1323278"/>
                    </a:cubicBezTo>
                    <a:cubicBezTo>
                      <a:pt x="1395567" y="1323922"/>
                      <a:pt x="1395782" y="1324458"/>
                      <a:pt x="1396105" y="1324995"/>
                    </a:cubicBezTo>
                    <a:cubicBezTo>
                      <a:pt x="1395997" y="1324673"/>
                      <a:pt x="1395997" y="1324458"/>
                      <a:pt x="1395997" y="1324458"/>
                    </a:cubicBezTo>
                    <a:cubicBezTo>
                      <a:pt x="1395997" y="1324351"/>
                      <a:pt x="1395997" y="1324137"/>
                      <a:pt x="1396105" y="1324029"/>
                    </a:cubicBezTo>
                    <a:cubicBezTo>
                      <a:pt x="1396750" y="1324888"/>
                      <a:pt x="1397073" y="1325639"/>
                      <a:pt x="1396643" y="1325961"/>
                    </a:cubicBezTo>
                    <a:lnTo>
                      <a:pt x="1397503" y="1327035"/>
                    </a:lnTo>
                    <a:cubicBezTo>
                      <a:pt x="1398256" y="1327894"/>
                      <a:pt x="1398901" y="1328216"/>
                      <a:pt x="1399224" y="1328431"/>
                    </a:cubicBezTo>
                    <a:cubicBezTo>
                      <a:pt x="1400944" y="1329504"/>
                      <a:pt x="1402558" y="1329397"/>
                      <a:pt x="1403525" y="1329289"/>
                    </a:cubicBezTo>
                    <a:cubicBezTo>
                      <a:pt x="1405891" y="1328967"/>
                      <a:pt x="1407504" y="1327679"/>
                      <a:pt x="1408687" y="1325639"/>
                    </a:cubicBezTo>
                    <a:cubicBezTo>
                      <a:pt x="1409117" y="1324781"/>
                      <a:pt x="1409870" y="1323063"/>
                      <a:pt x="1409117" y="1320487"/>
                    </a:cubicBezTo>
                    <a:cubicBezTo>
                      <a:pt x="1409117" y="1320272"/>
                      <a:pt x="1408795" y="1319413"/>
                      <a:pt x="1408042" y="1318232"/>
                    </a:cubicBezTo>
                    <a:cubicBezTo>
                      <a:pt x="1407074" y="1316729"/>
                      <a:pt x="1403310" y="1311362"/>
                      <a:pt x="1401589" y="1309430"/>
                    </a:cubicBezTo>
                    <a:close/>
                    <a:moveTo>
                      <a:pt x="1216296" y="867260"/>
                    </a:moveTo>
                    <a:cubicBezTo>
                      <a:pt x="1215650" y="866830"/>
                      <a:pt x="1215005" y="866723"/>
                      <a:pt x="1214683" y="868118"/>
                    </a:cubicBezTo>
                    <a:lnTo>
                      <a:pt x="1215866" y="867367"/>
                    </a:lnTo>
                    <a:cubicBezTo>
                      <a:pt x="1216081" y="867260"/>
                      <a:pt x="1216188" y="867260"/>
                      <a:pt x="1216296" y="867260"/>
                    </a:cubicBezTo>
                    <a:close/>
                    <a:moveTo>
                      <a:pt x="1216296" y="867260"/>
                    </a:moveTo>
                    <a:cubicBezTo>
                      <a:pt x="1216296" y="867260"/>
                      <a:pt x="1216403" y="867260"/>
                      <a:pt x="1216511" y="867152"/>
                    </a:cubicBezTo>
                    <a:cubicBezTo>
                      <a:pt x="1215650" y="868011"/>
                      <a:pt x="1215005" y="869085"/>
                      <a:pt x="1214683" y="870265"/>
                    </a:cubicBezTo>
                    <a:cubicBezTo>
                      <a:pt x="1214683" y="869514"/>
                      <a:pt x="1214683" y="868763"/>
                      <a:pt x="1214790" y="868118"/>
                    </a:cubicBezTo>
                    <a:cubicBezTo>
                      <a:pt x="1210488" y="870695"/>
                      <a:pt x="1202315" y="875096"/>
                      <a:pt x="1201455" y="875740"/>
                    </a:cubicBezTo>
                    <a:cubicBezTo>
                      <a:pt x="1195863" y="879497"/>
                      <a:pt x="1190593" y="883791"/>
                      <a:pt x="1185431" y="888193"/>
                    </a:cubicBezTo>
                    <a:cubicBezTo>
                      <a:pt x="1180377" y="892594"/>
                      <a:pt x="1175645" y="897210"/>
                      <a:pt x="1170806" y="901826"/>
                    </a:cubicBezTo>
                    <a:cubicBezTo>
                      <a:pt x="1161772" y="911058"/>
                      <a:pt x="1152093" y="920504"/>
                      <a:pt x="1142952" y="930810"/>
                    </a:cubicBezTo>
                    <a:cubicBezTo>
                      <a:pt x="1133919" y="940901"/>
                      <a:pt x="1125423" y="951743"/>
                      <a:pt x="1117895" y="963015"/>
                    </a:cubicBezTo>
                    <a:cubicBezTo>
                      <a:pt x="1107356" y="978688"/>
                      <a:pt x="1098968" y="995327"/>
                      <a:pt x="1093699" y="1012610"/>
                    </a:cubicBezTo>
                    <a:cubicBezTo>
                      <a:pt x="1092515" y="1016367"/>
                      <a:pt x="1094451" y="1020339"/>
                      <a:pt x="1098215" y="1021627"/>
                    </a:cubicBezTo>
                    <a:cubicBezTo>
                      <a:pt x="1101872" y="1022916"/>
                      <a:pt x="1105958" y="1020876"/>
                      <a:pt x="1107249" y="1017226"/>
                    </a:cubicBezTo>
                    <a:cubicBezTo>
                      <a:pt x="1113163" y="1001768"/>
                      <a:pt x="1122304" y="987276"/>
                      <a:pt x="1132736" y="973427"/>
                    </a:cubicBezTo>
                    <a:cubicBezTo>
                      <a:pt x="1140372" y="963122"/>
                      <a:pt x="1148867" y="953246"/>
                      <a:pt x="1157470" y="943477"/>
                    </a:cubicBezTo>
                    <a:cubicBezTo>
                      <a:pt x="1166289" y="933387"/>
                      <a:pt x="1175107" y="923403"/>
                      <a:pt x="1183711" y="914064"/>
                    </a:cubicBezTo>
                    <a:cubicBezTo>
                      <a:pt x="1188765" y="908481"/>
                      <a:pt x="1193927" y="902900"/>
                      <a:pt x="1199304" y="897639"/>
                    </a:cubicBezTo>
                    <a:cubicBezTo>
                      <a:pt x="1202960" y="894204"/>
                      <a:pt x="1206617" y="890877"/>
                      <a:pt x="1210488" y="887763"/>
                    </a:cubicBezTo>
                    <a:cubicBezTo>
                      <a:pt x="1211241" y="887119"/>
                      <a:pt x="1220060" y="881430"/>
                      <a:pt x="1223609" y="878961"/>
                    </a:cubicBezTo>
                    <a:cubicBezTo>
                      <a:pt x="1228556" y="875418"/>
                      <a:pt x="1227803" y="870051"/>
                      <a:pt x="1227587" y="869729"/>
                    </a:cubicBezTo>
                    <a:cubicBezTo>
                      <a:pt x="1226297" y="866186"/>
                      <a:pt x="1222318" y="864361"/>
                      <a:pt x="1218769" y="865757"/>
                    </a:cubicBezTo>
                    <a:cubicBezTo>
                      <a:pt x="1218124" y="865971"/>
                      <a:pt x="1217371" y="866401"/>
                      <a:pt x="1216833" y="866938"/>
                    </a:cubicBezTo>
                    <a:cubicBezTo>
                      <a:pt x="1216511" y="866508"/>
                      <a:pt x="1216511" y="867367"/>
                      <a:pt x="1216296" y="867260"/>
                    </a:cubicBezTo>
                    <a:close/>
                    <a:moveTo>
                      <a:pt x="836352" y="916533"/>
                    </a:moveTo>
                    <a:cubicBezTo>
                      <a:pt x="846461" y="933816"/>
                      <a:pt x="856247" y="951207"/>
                      <a:pt x="865066" y="968060"/>
                    </a:cubicBezTo>
                    <a:cubicBezTo>
                      <a:pt x="880767" y="997903"/>
                      <a:pt x="893671" y="1025921"/>
                      <a:pt x="901092" y="1048357"/>
                    </a:cubicBezTo>
                    <a:cubicBezTo>
                      <a:pt x="902167" y="1052222"/>
                      <a:pt x="906146" y="1054261"/>
                      <a:pt x="909910" y="1053188"/>
                    </a:cubicBezTo>
                    <a:cubicBezTo>
                      <a:pt x="913674" y="1052007"/>
                      <a:pt x="915825" y="1048035"/>
                      <a:pt x="914749" y="1044278"/>
                    </a:cubicBezTo>
                    <a:cubicBezTo>
                      <a:pt x="908190" y="1020769"/>
                      <a:pt x="896683" y="991140"/>
                      <a:pt x="881519" y="959794"/>
                    </a:cubicBezTo>
                    <a:cubicBezTo>
                      <a:pt x="873024" y="942404"/>
                      <a:pt x="863453" y="924369"/>
                      <a:pt x="852914" y="906764"/>
                    </a:cubicBezTo>
                    <a:cubicBezTo>
                      <a:pt x="840008" y="884972"/>
                      <a:pt x="825705" y="863610"/>
                      <a:pt x="811080" y="844072"/>
                    </a:cubicBezTo>
                    <a:cubicBezTo>
                      <a:pt x="794734" y="821958"/>
                      <a:pt x="777849" y="802314"/>
                      <a:pt x="761718" y="786641"/>
                    </a:cubicBezTo>
                    <a:cubicBezTo>
                      <a:pt x="759137" y="783957"/>
                      <a:pt x="754728" y="783957"/>
                      <a:pt x="752040" y="786533"/>
                    </a:cubicBezTo>
                    <a:cubicBezTo>
                      <a:pt x="749351" y="789217"/>
                      <a:pt x="749351" y="793511"/>
                      <a:pt x="751932" y="796195"/>
                    </a:cubicBezTo>
                    <a:cubicBezTo>
                      <a:pt x="766773" y="812082"/>
                      <a:pt x="782044" y="832049"/>
                      <a:pt x="797099" y="854056"/>
                    </a:cubicBezTo>
                    <a:cubicBezTo>
                      <a:pt x="810650" y="873701"/>
                      <a:pt x="823770" y="895063"/>
                      <a:pt x="836352" y="916533"/>
                    </a:cubicBezTo>
                    <a:close/>
                    <a:moveTo>
                      <a:pt x="1537952" y="2093721"/>
                    </a:moveTo>
                    <a:cubicBezTo>
                      <a:pt x="1527735" y="2073969"/>
                      <a:pt x="1519670" y="2048741"/>
                      <a:pt x="1512357" y="2034249"/>
                    </a:cubicBezTo>
                    <a:cubicBezTo>
                      <a:pt x="1485472" y="1980682"/>
                      <a:pt x="1461813" y="1925612"/>
                      <a:pt x="1436218" y="1871508"/>
                    </a:cubicBezTo>
                    <a:cubicBezTo>
                      <a:pt x="1429765" y="1857875"/>
                      <a:pt x="1423205" y="1844349"/>
                      <a:pt x="1416430" y="1830823"/>
                    </a:cubicBezTo>
                    <a:cubicBezTo>
                      <a:pt x="1380511" y="1759973"/>
                      <a:pt x="1344485" y="1689123"/>
                      <a:pt x="1307598" y="1618809"/>
                    </a:cubicBezTo>
                    <a:cubicBezTo>
                      <a:pt x="1270712" y="1548388"/>
                      <a:pt x="1232857" y="1478611"/>
                      <a:pt x="1194572" y="1408835"/>
                    </a:cubicBezTo>
                    <a:cubicBezTo>
                      <a:pt x="1171558" y="1367076"/>
                      <a:pt x="1144781" y="1326605"/>
                      <a:pt x="1120476" y="1285169"/>
                    </a:cubicBezTo>
                    <a:cubicBezTo>
                      <a:pt x="1110152" y="1267564"/>
                      <a:pt x="1100259" y="1249744"/>
                      <a:pt x="1091225" y="1231495"/>
                    </a:cubicBezTo>
                    <a:cubicBezTo>
                      <a:pt x="1089504" y="1227952"/>
                      <a:pt x="1085310" y="1226449"/>
                      <a:pt x="1081761" y="1228167"/>
                    </a:cubicBezTo>
                    <a:cubicBezTo>
                      <a:pt x="1078212" y="1229884"/>
                      <a:pt x="1076707" y="1234178"/>
                      <a:pt x="1078428" y="1237721"/>
                    </a:cubicBezTo>
                    <a:cubicBezTo>
                      <a:pt x="1087246" y="1256399"/>
                      <a:pt x="1097033" y="1274649"/>
                      <a:pt x="1107249" y="1292791"/>
                    </a:cubicBezTo>
                    <a:cubicBezTo>
                      <a:pt x="1130908" y="1334442"/>
                      <a:pt x="1157040" y="1375020"/>
                      <a:pt x="1179409" y="1417101"/>
                    </a:cubicBezTo>
                    <a:cubicBezTo>
                      <a:pt x="1185001" y="1427514"/>
                      <a:pt x="1190486" y="1438034"/>
                      <a:pt x="1195970" y="1448554"/>
                    </a:cubicBezTo>
                    <a:cubicBezTo>
                      <a:pt x="1194680" y="1446085"/>
                      <a:pt x="1192529" y="1443830"/>
                      <a:pt x="1188443" y="1443079"/>
                    </a:cubicBezTo>
                    <a:cubicBezTo>
                      <a:pt x="1184679" y="1442435"/>
                      <a:pt x="1181130" y="1444797"/>
                      <a:pt x="1180377" y="1448447"/>
                    </a:cubicBezTo>
                    <a:cubicBezTo>
                      <a:pt x="1179947" y="1450916"/>
                      <a:pt x="1180700" y="1453170"/>
                      <a:pt x="1182313" y="1454780"/>
                    </a:cubicBezTo>
                    <a:cubicBezTo>
                      <a:pt x="1181130" y="1456820"/>
                      <a:pt x="1178871" y="1460684"/>
                      <a:pt x="1177043" y="1463261"/>
                    </a:cubicBezTo>
                    <a:cubicBezTo>
                      <a:pt x="1173602" y="1468199"/>
                      <a:pt x="1170376" y="1473244"/>
                      <a:pt x="1168978" y="1477216"/>
                    </a:cubicBezTo>
                    <a:cubicBezTo>
                      <a:pt x="1164353" y="1490527"/>
                      <a:pt x="1159729" y="1503839"/>
                      <a:pt x="1155427" y="1517364"/>
                    </a:cubicBezTo>
                    <a:cubicBezTo>
                      <a:pt x="1152524" y="1526382"/>
                      <a:pt x="1149835" y="1535506"/>
                      <a:pt x="1147254" y="1544631"/>
                    </a:cubicBezTo>
                    <a:cubicBezTo>
                      <a:pt x="1141769" y="1564920"/>
                      <a:pt x="1136392" y="1585424"/>
                      <a:pt x="1131876" y="1606035"/>
                    </a:cubicBezTo>
                    <a:cubicBezTo>
                      <a:pt x="1128865" y="1619883"/>
                      <a:pt x="1126284" y="1633731"/>
                      <a:pt x="1123918" y="1647686"/>
                    </a:cubicBezTo>
                    <a:cubicBezTo>
                      <a:pt x="1118218" y="1682575"/>
                      <a:pt x="1114562" y="1717785"/>
                      <a:pt x="1113378" y="1753102"/>
                    </a:cubicBezTo>
                    <a:cubicBezTo>
                      <a:pt x="1113163" y="1756967"/>
                      <a:pt x="1116175" y="1760402"/>
                      <a:pt x="1120154" y="1760617"/>
                    </a:cubicBezTo>
                    <a:cubicBezTo>
                      <a:pt x="1124025" y="1760832"/>
                      <a:pt x="1127359" y="1757719"/>
                      <a:pt x="1127574" y="1753854"/>
                    </a:cubicBezTo>
                    <a:cubicBezTo>
                      <a:pt x="1129725" y="1726158"/>
                      <a:pt x="1133704" y="1698784"/>
                      <a:pt x="1138436" y="1671410"/>
                    </a:cubicBezTo>
                    <a:cubicBezTo>
                      <a:pt x="1142092" y="1650906"/>
                      <a:pt x="1146394" y="1630510"/>
                      <a:pt x="1150803" y="1610221"/>
                    </a:cubicBezTo>
                    <a:cubicBezTo>
                      <a:pt x="1155212" y="1589718"/>
                      <a:pt x="1159729" y="1569321"/>
                      <a:pt x="1164783" y="1549140"/>
                    </a:cubicBezTo>
                    <a:cubicBezTo>
                      <a:pt x="1167579" y="1537868"/>
                      <a:pt x="1170591" y="1526704"/>
                      <a:pt x="1173709" y="1515540"/>
                    </a:cubicBezTo>
                    <a:cubicBezTo>
                      <a:pt x="1176935" y="1504268"/>
                      <a:pt x="1180162" y="1493104"/>
                      <a:pt x="1183603" y="1481940"/>
                    </a:cubicBezTo>
                    <a:cubicBezTo>
                      <a:pt x="1184679" y="1478290"/>
                      <a:pt x="1188012" y="1473459"/>
                      <a:pt x="1190808" y="1468950"/>
                    </a:cubicBezTo>
                    <a:cubicBezTo>
                      <a:pt x="1193605" y="1464441"/>
                      <a:pt x="1195970" y="1460147"/>
                      <a:pt x="1196723" y="1456927"/>
                    </a:cubicBezTo>
                    <a:cubicBezTo>
                      <a:pt x="1197583" y="1453492"/>
                      <a:pt x="1197261" y="1450808"/>
                      <a:pt x="1196078" y="1448661"/>
                    </a:cubicBezTo>
                    <a:cubicBezTo>
                      <a:pt x="1220382" y="1494177"/>
                      <a:pt x="1244472" y="1539800"/>
                      <a:pt x="1268453" y="1585531"/>
                    </a:cubicBezTo>
                    <a:cubicBezTo>
                      <a:pt x="1278347" y="1604424"/>
                      <a:pt x="1288133" y="1623318"/>
                      <a:pt x="1298027" y="1642104"/>
                    </a:cubicBezTo>
                    <a:cubicBezTo>
                      <a:pt x="1297167" y="1640923"/>
                      <a:pt x="1296414" y="1639635"/>
                      <a:pt x="1295016" y="1639206"/>
                    </a:cubicBezTo>
                    <a:cubicBezTo>
                      <a:pt x="1293403" y="1638562"/>
                      <a:pt x="1291037" y="1638132"/>
                      <a:pt x="1287811" y="1639420"/>
                    </a:cubicBezTo>
                    <a:cubicBezTo>
                      <a:pt x="1284262" y="1640816"/>
                      <a:pt x="1282541" y="1644788"/>
                      <a:pt x="1283939" y="1648330"/>
                    </a:cubicBezTo>
                    <a:cubicBezTo>
                      <a:pt x="1284262" y="1649189"/>
                      <a:pt x="1284692" y="1649833"/>
                      <a:pt x="1285230" y="1650477"/>
                    </a:cubicBezTo>
                    <a:cubicBezTo>
                      <a:pt x="1282864" y="1657025"/>
                      <a:pt x="1277702" y="1666794"/>
                      <a:pt x="1276626" y="1672269"/>
                    </a:cubicBezTo>
                    <a:lnTo>
                      <a:pt x="1265227" y="1733780"/>
                    </a:lnTo>
                    <a:cubicBezTo>
                      <a:pt x="1262538" y="1748916"/>
                      <a:pt x="1259958" y="1763945"/>
                      <a:pt x="1258022" y="1778974"/>
                    </a:cubicBezTo>
                    <a:cubicBezTo>
                      <a:pt x="1256086" y="1794110"/>
                      <a:pt x="1254688" y="1809354"/>
                      <a:pt x="1253827" y="1824597"/>
                    </a:cubicBezTo>
                    <a:cubicBezTo>
                      <a:pt x="1252322" y="1854977"/>
                      <a:pt x="1253075" y="1885464"/>
                      <a:pt x="1256194" y="1916380"/>
                    </a:cubicBezTo>
                    <a:cubicBezTo>
                      <a:pt x="1256516" y="1920245"/>
                      <a:pt x="1259958" y="1923251"/>
                      <a:pt x="1263829" y="1922928"/>
                    </a:cubicBezTo>
                    <a:cubicBezTo>
                      <a:pt x="1267808" y="1922607"/>
                      <a:pt x="1270712" y="1919171"/>
                      <a:pt x="1270389" y="1915307"/>
                    </a:cubicBezTo>
                    <a:cubicBezTo>
                      <a:pt x="1269099" y="1891153"/>
                      <a:pt x="1269636" y="1867322"/>
                      <a:pt x="1271142" y="1843705"/>
                    </a:cubicBezTo>
                    <a:cubicBezTo>
                      <a:pt x="1272217" y="1825885"/>
                      <a:pt x="1274046" y="1808065"/>
                      <a:pt x="1276089" y="1790245"/>
                    </a:cubicBezTo>
                    <a:cubicBezTo>
                      <a:pt x="1278132" y="1772533"/>
                      <a:pt x="1280283" y="1754713"/>
                      <a:pt x="1283187" y="1736785"/>
                    </a:cubicBezTo>
                    <a:lnTo>
                      <a:pt x="1291790" y="1674845"/>
                    </a:lnTo>
                    <a:cubicBezTo>
                      <a:pt x="1292542" y="1669585"/>
                      <a:pt x="1297059" y="1660246"/>
                      <a:pt x="1298995" y="1654127"/>
                    </a:cubicBezTo>
                    <a:cubicBezTo>
                      <a:pt x="1300178" y="1649833"/>
                      <a:pt x="1300070" y="1646935"/>
                      <a:pt x="1299425" y="1644895"/>
                    </a:cubicBezTo>
                    <a:cubicBezTo>
                      <a:pt x="1311147" y="1667331"/>
                      <a:pt x="1322869" y="1689659"/>
                      <a:pt x="1334591" y="1712095"/>
                    </a:cubicBezTo>
                    <a:cubicBezTo>
                      <a:pt x="1356530" y="1754391"/>
                      <a:pt x="1378575" y="1796579"/>
                      <a:pt x="1400407" y="1838982"/>
                    </a:cubicBezTo>
                    <a:cubicBezTo>
                      <a:pt x="1427937" y="1892227"/>
                      <a:pt x="1452349" y="1946975"/>
                      <a:pt x="1478589" y="2000757"/>
                    </a:cubicBezTo>
                    <a:cubicBezTo>
                      <a:pt x="1485257" y="2014283"/>
                      <a:pt x="1492032" y="2027701"/>
                      <a:pt x="1498915" y="2041120"/>
                    </a:cubicBezTo>
                    <a:cubicBezTo>
                      <a:pt x="1506442" y="2055504"/>
                      <a:pt x="1514939" y="2080624"/>
                      <a:pt x="1525478" y="2100269"/>
                    </a:cubicBezTo>
                    <a:cubicBezTo>
                      <a:pt x="1530854" y="2110252"/>
                      <a:pt x="1536769" y="2118948"/>
                      <a:pt x="1543329" y="2124530"/>
                    </a:cubicBezTo>
                    <a:cubicBezTo>
                      <a:pt x="1546125" y="2126999"/>
                      <a:pt x="1550427" y="2126784"/>
                      <a:pt x="1552900" y="2123886"/>
                    </a:cubicBezTo>
                    <a:cubicBezTo>
                      <a:pt x="1555481" y="2121095"/>
                      <a:pt x="1555158" y="2116801"/>
                      <a:pt x="1552363" y="2114332"/>
                    </a:cubicBezTo>
                    <a:cubicBezTo>
                      <a:pt x="1546985" y="2109501"/>
                      <a:pt x="1542254" y="2102094"/>
                      <a:pt x="1537952" y="2093721"/>
                    </a:cubicBezTo>
                    <a:close/>
                    <a:moveTo>
                      <a:pt x="1534726" y="1821055"/>
                    </a:moveTo>
                    <a:cubicBezTo>
                      <a:pt x="1537737" y="1823309"/>
                      <a:pt x="1542039" y="1822665"/>
                      <a:pt x="1544297" y="1819659"/>
                    </a:cubicBezTo>
                    <a:cubicBezTo>
                      <a:pt x="1545372" y="1818371"/>
                      <a:pt x="1545910" y="1816546"/>
                      <a:pt x="1545695" y="1814184"/>
                    </a:cubicBezTo>
                    <a:cubicBezTo>
                      <a:pt x="1545587" y="1812467"/>
                      <a:pt x="1544189" y="1809139"/>
                      <a:pt x="1541071" y="1805167"/>
                    </a:cubicBezTo>
                    <a:cubicBezTo>
                      <a:pt x="1530747" y="1791855"/>
                      <a:pt x="1498592" y="1762227"/>
                      <a:pt x="1496011" y="1759758"/>
                    </a:cubicBezTo>
                    <a:cubicBezTo>
                      <a:pt x="1480095" y="1744515"/>
                      <a:pt x="1463963" y="1729379"/>
                      <a:pt x="1447402" y="1714779"/>
                    </a:cubicBezTo>
                    <a:cubicBezTo>
                      <a:pt x="1436218" y="1705118"/>
                      <a:pt x="1424926" y="1695671"/>
                      <a:pt x="1413419" y="1686546"/>
                    </a:cubicBezTo>
                    <a:cubicBezTo>
                      <a:pt x="1384598" y="1663466"/>
                      <a:pt x="1354594" y="1642104"/>
                      <a:pt x="1324052" y="1621600"/>
                    </a:cubicBezTo>
                    <a:cubicBezTo>
                      <a:pt x="1320826" y="1619346"/>
                      <a:pt x="1316309" y="1620097"/>
                      <a:pt x="1314051" y="1623318"/>
                    </a:cubicBezTo>
                    <a:cubicBezTo>
                      <a:pt x="1311792" y="1626538"/>
                      <a:pt x="1312653" y="1631047"/>
                      <a:pt x="1315879" y="1633301"/>
                    </a:cubicBezTo>
                    <a:cubicBezTo>
                      <a:pt x="1339323" y="1650477"/>
                      <a:pt x="1362014" y="1668726"/>
                      <a:pt x="1384598" y="1687190"/>
                    </a:cubicBezTo>
                    <a:cubicBezTo>
                      <a:pt x="1398148" y="1698247"/>
                      <a:pt x="1411484" y="1709626"/>
                      <a:pt x="1424818" y="1720898"/>
                    </a:cubicBezTo>
                    <a:cubicBezTo>
                      <a:pt x="1444929" y="1737752"/>
                      <a:pt x="1464931" y="1754713"/>
                      <a:pt x="1484396" y="1772211"/>
                    </a:cubicBezTo>
                    <a:cubicBezTo>
                      <a:pt x="1486978" y="1774572"/>
                      <a:pt x="1519563" y="1801624"/>
                      <a:pt x="1530209" y="1814077"/>
                    </a:cubicBezTo>
                    <a:cubicBezTo>
                      <a:pt x="1530747" y="1814614"/>
                      <a:pt x="1531392" y="1815150"/>
                      <a:pt x="1531930" y="1815687"/>
                    </a:cubicBezTo>
                    <a:cubicBezTo>
                      <a:pt x="1532467" y="1816224"/>
                      <a:pt x="1532682" y="1816546"/>
                      <a:pt x="1532360" y="1816761"/>
                    </a:cubicBezTo>
                    <a:cubicBezTo>
                      <a:pt x="1532252" y="1816761"/>
                      <a:pt x="1532145" y="1816868"/>
                      <a:pt x="1532037" y="1816761"/>
                    </a:cubicBezTo>
                    <a:cubicBezTo>
                      <a:pt x="1532360" y="1818478"/>
                      <a:pt x="1533220" y="1819981"/>
                      <a:pt x="1534726" y="1821055"/>
                    </a:cubicBezTo>
                    <a:close/>
                    <a:moveTo>
                      <a:pt x="1430518" y="1528207"/>
                    </a:moveTo>
                    <a:cubicBezTo>
                      <a:pt x="1407720" y="1512104"/>
                      <a:pt x="1384813" y="1496324"/>
                      <a:pt x="1360616" y="1483120"/>
                    </a:cubicBezTo>
                    <a:cubicBezTo>
                      <a:pt x="1320181" y="1460899"/>
                      <a:pt x="1276626" y="1445334"/>
                      <a:pt x="1226727" y="1442864"/>
                    </a:cubicBezTo>
                    <a:cubicBezTo>
                      <a:pt x="1222856" y="1442650"/>
                      <a:pt x="1219414" y="1445655"/>
                      <a:pt x="1219092" y="1449520"/>
                    </a:cubicBezTo>
                    <a:cubicBezTo>
                      <a:pt x="1218877" y="1453492"/>
                      <a:pt x="1221888" y="1456820"/>
                      <a:pt x="1225759" y="1457142"/>
                    </a:cubicBezTo>
                    <a:cubicBezTo>
                      <a:pt x="1260925" y="1460147"/>
                      <a:pt x="1292220" y="1470346"/>
                      <a:pt x="1321471" y="1484194"/>
                    </a:cubicBezTo>
                    <a:cubicBezTo>
                      <a:pt x="1338570" y="1492245"/>
                      <a:pt x="1354917" y="1501584"/>
                      <a:pt x="1370940" y="1511460"/>
                    </a:cubicBezTo>
                    <a:cubicBezTo>
                      <a:pt x="1381694" y="1518116"/>
                      <a:pt x="1392341" y="1524879"/>
                      <a:pt x="1402987" y="1531857"/>
                    </a:cubicBezTo>
                    <a:cubicBezTo>
                      <a:pt x="1443315" y="1558372"/>
                      <a:pt x="1482891" y="1586712"/>
                      <a:pt x="1525907" y="1608396"/>
                    </a:cubicBezTo>
                    <a:cubicBezTo>
                      <a:pt x="1529241" y="1610221"/>
                      <a:pt x="1533328" y="1608933"/>
                      <a:pt x="1535156" y="1605605"/>
                    </a:cubicBezTo>
                    <a:cubicBezTo>
                      <a:pt x="1536876" y="1602277"/>
                      <a:pt x="1535586" y="1598198"/>
                      <a:pt x="1532252" y="1596373"/>
                    </a:cubicBezTo>
                    <a:cubicBezTo>
                      <a:pt x="1496656" y="1576729"/>
                      <a:pt x="1463856" y="1551823"/>
                      <a:pt x="1430518" y="1528207"/>
                    </a:cubicBezTo>
                    <a:close/>
                    <a:moveTo>
                      <a:pt x="1402450" y="1377918"/>
                    </a:moveTo>
                    <a:cubicBezTo>
                      <a:pt x="1382447" y="1367076"/>
                      <a:pt x="1360294" y="1350437"/>
                      <a:pt x="1345560" y="1343781"/>
                    </a:cubicBezTo>
                    <a:cubicBezTo>
                      <a:pt x="1333946" y="1338628"/>
                      <a:pt x="1322331" y="1333905"/>
                      <a:pt x="1310609" y="1329611"/>
                    </a:cubicBezTo>
                    <a:cubicBezTo>
                      <a:pt x="1298780" y="1325318"/>
                      <a:pt x="1286843" y="1321560"/>
                      <a:pt x="1274798" y="1318125"/>
                    </a:cubicBezTo>
                    <a:cubicBezTo>
                      <a:pt x="1260388" y="1314046"/>
                      <a:pt x="1245762" y="1310503"/>
                      <a:pt x="1231136" y="1307390"/>
                    </a:cubicBezTo>
                    <a:cubicBezTo>
                      <a:pt x="1209306" y="1302667"/>
                      <a:pt x="1187152" y="1299017"/>
                      <a:pt x="1164891" y="1295582"/>
                    </a:cubicBezTo>
                    <a:cubicBezTo>
                      <a:pt x="1161019" y="1294938"/>
                      <a:pt x="1157255" y="1297514"/>
                      <a:pt x="1156610" y="1301378"/>
                    </a:cubicBezTo>
                    <a:cubicBezTo>
                      <a:pt x="1155965" y="1305243"/>
                      <a:pt x="1158546" y="1308893"/>
                      <a:pt x="1162417" y="1309644"/>
                    </a:cubicBezTo>
                    <a:cubicBezTo>
                      <a:pt x="1192744" y="1315763"/>
                      <a:pt x="1222425" y="1322848"/>
                      <a:pt x="1251892" y="1331221"/>
                    </a:cubicBezTo>
                    <a:cubicBezTo>
                      <a:pt x="1263614" y="1334549"/>
                      <a:pt x="1275228" y="1338199"/>
                      <a:pt x="1286843" y="1341956"/>
                    </a:cubicBezTo>
                    <a:cubicBezTo>
                      <a:pt x="1304157" y="1347431"/>
                      <a:pt x="1321471" y="1353335"/>
                      <a:pt x="1338463" y="1360421"/>
                    </a:cubicBezTo>
                    <a:cubicBezTo>
                      <a:pt x="1353196" y="1366325"/>
                      <a:pt x="1375457" y="1381783"/>
                      <a:pt x="1395567" y="1391337"/>
                    </a:cubicBezTo>
                    <a:cubicBezTo>
                      <a:pt x="1406321" y="1396490"/>
                      <a:pt x="1416645" y="1400140"/>
                      <a:pt x="1425034" y="1400461"/>
                    </a:cubicBezTo>
                    <a:cubicBezTo>
                      <a:pt x="1428798" y="1400676"/>
                      <a:pt x="1432131" y="1397885"/>
                      <a:pt x="1432346" y="1394128"/>
                    </a:cubicBezTo>
                    <a:cubicBezTo>
                      <a:pt x="1432562" y="1390371"/>
                      <a:pt x="1429765" y="1387043"/>
                      <a:pt x="1426001" y="1386828"/>
                    </a:cubicBezTo>
                    <a:cubicBezTo>
                      <a:pt x="1419119" y="1386184"/>
                      <a:pt x="1411053" y="1382534"/>
                      <a:pt x="1402450" y="1377918"/>
                    </a:cubicBezTo>
                    <a:close/>
                    <a:moveTo>
                      <a:pt x="1379866" y="1856694"/>
                    </a:moveTo>
                    <a:lnTo>
                      <a:pt x="1380189" y="1857338"/>
                    </a:lnTo>
                    <a:cubicBezTo>
                      <a:pt x="1380189" y="1857016"/>
                      <a:pt x="1379974" y="1857124"/>
                      <a:pt x="1379974" y="1856801"/>
                    </a:cubicBezTo>
                    <a:cubicBezTo>
                      <a:pt x="1379974" y="1856801"/>
                      <a:pt x="1379866" y="1856801"/>
                      <a:pt x="1379866" y="1856694"/>
                    </a:cubicBezTo>
                    <a:close/>
                    <a:moveTo>
                      <a:pt x="1392234" y="1850683"/>
                    </a:moveTo>
                    <a:cubicBezTo>
                      <a:pt x="1390083" y="1847140"/>
                      <a:pt x="1387286" y="1846389"/>
                      <a:pt x="1384813" y="1847033"/>
                    </a:cubicBezTo>
                    <a:cubicBezTo>
                      <a:pt x="1381049" y="1847677"/>
                      <a:pt x="1378575" y="1851220"/>
                      <a:pt x="1379329" y="1854977"/>
                    </a:cubicBezTo>
                    <a:cubicBezTo>
                      <a:pt x="1379974" y="1855084"/>
                      <a:pt x="1379974" y="1855943"/>
                      <a:pt x="1379974" y="1856801"/>
                    </a:cubicBezTo>
                    <a:cubicBezTo>
                      <a:pt x="1379974" y="1856801"/>
                      <a:pt x="1379974" y="1856909"/>
                      <a:pt x="1380081" y="1856909"/>
                    </a:cubicBezTo>
                    <a:cubicBezTo>
                      <a:pt x="1380081" y="1857124"/>
                      <a:pt x="1380189" y="1857231"/>
                      <a:pt x="1380189" y="1857338"/>
                    </a:cubicBezTo>
                    <a:cubicBezTo>
                      <a:pt x="1379866" y="1860344"/>
                      <a:pt x="1377823" y="1865068"/>
                      <a:pt x="1377823" y="1865282"/>
                    </a:cubicBezTo>
                    <a:lnTo>
                      <a:pt x="1374167" y="1888255"/>
                    </a:lnTo>
                    <a:cubicBezTo>
                      <a:pt x="1373198" y="1896091"/>
                      <a:pt x="1372016" y="1903821"/>
                      <a:pt x="1371370" y="1911657"/>
                    </a:cubicBezTo>
                    <a:cubicBezTo>
                      <a:pt x="1370940" y="1916917"/>
                      <a:pt x="1370725" y="1922070"/>
                      <a:pt x="1370510" y="1927330"/>
                    </a:cubicBezTo>
                    <a:cubicBezTo>
                      <a:pt x="1370187" y="1940534"/>
                      <a:pt x="1370618" y="1953630"/>
                      <a:pt x="1371155" y="1966834"/>
                    </a:cubicBezTo>
                    <a:cubicBezTo>
                      <a:pt x="1371048" y="1970699"/>
                      <a:pt x="1374167" y="1973919"/>
                      <a:pt x="1378146" y="1974027"/>
                    </a:cubicBezTo>
                    <a:cubicBezTo>
                      <a:pt x="1382124" y="1974134"/>
                      <a:pt x="1385351" y="1970914"/>
                      <a:pt x="1385351" y="1967049"/>
                    </a:cubicBezTo>
                    <a:cubicBezTo>
                      <a:pt x="1386104" y="1957710"/>
                      <a:pt x="1387179" y="1948585"/>
                      <a:pt x="1388147" y="1939353"/>
                    </a:cubicBezTo>
                    <a:cubicBezTo>
                      <a:pt x="1388792" y="1933127"/>
                      <a:pt x="1389437" y="1927008"/>
                      <a:pt x="1389975" y="1920889"/>
                    </a:cubicBezTo>
                    <a:cubicBezTo>
                      <a:pt x="1390513" y="1915736"/>
                      <a:pt x="1390835" y="1910584"/>
                      <a:pt x="1391158" y="1905431"/>
                    </a:cubicBezTo>
                    <a:lnTo>
                      <a:pt x="1393094" y="1866785"/>
                    </a:lnTo>
                    <a:cubicBezTo>
                      <a:pt x="1393094" y="1866356"/>
                      <a:pt x="1393416" y="1857982"/>
                      <a:pt x="1393201" y="1854762"/>
                    </a:cubicBezTo>
                    <a:cubicBezTo>
                      <a:pt x="1392986" y="1852722"/>
                      <a:pt x="1392556" y="1851220"/>
                      <a:pt x="1392234" y="1850683"/>
                    </a:cubicBezTo>
                    <a:close/>
                    <a:moveTo>
                      <a:pt x="850010" y="1073047"/>
                    </a:moveTo>
                    <a:cubicBezTo>
                      <a:pt x="849902" y="1072403"/>
                      <a:pt x="849365" y="1072511"/>
                      <a:pt x="848719" y="1072940"/>
                    </a:cubicBezTo>
                    <a:lnTo>
                      <a:pt x="849257" y="1073262"/>
                    </a:lnTo>
                    <a:lnTo>
                      <a:pt x="850010" y="1073047"/>
                    </a:lnTo>
                    <a:close/>
                    <a:moveTo>
                      <a:pt x="365858" y="1029786"/>
                    </a:moveTo>
                    <a:cubicBezTo>
                      <a:pt x="397368" y="1025814"/>
                      <a:pt x="428663" y="1019910"/>
                      <a:pt x="457591" y="1013469"/>
                    </a:cubicBezTo>
                    <a:cubicBezTo>
                      <a:pt x="522116" y="998977"/>
                      <a:pt x="571800" y="982552"/>
                      <a:pt x="585781" y="977829"/>
                    </a:cubicBezTo>
                    <a:cubicBezTo>
                      <a:pt x="601267" y="984699"/>
                      <a:pt x="616968" y="991892"/>
                      <a:pt x="632453" y="998655"/>
                    </a:cubicBezTo>
                    <a:cubicBezTo>
                      <a:pt x="649445" y="1005954"/>
                      <a:pt x="666437" y="1013040"/>
                      <a:pt x="683536" y="1020017"/>
                    </a:cubicBezTo>
                    <a:cubicBezTo>
                      <a:pt x="690096" y="1022701"/>
                      <a:pt x="696548" y="1025384"/>
                      <a:pt x="703108" y="1027961"/>
                    </a:cubicBezTo>
                    <a:cubicBezTo>
                      <a:pt x="686439" y="1037086"/>
                      <a:pt x="648907" y="1050290"/>
                      <a:pt x="646649" y="1051256"/>
                    </a:cubicBezTo>
                    <a:cubicBezTo>
                      <a:pt x="619548" y="1064352"/>
                      <a:pt x="591695" y="1076160"/>
                      <a:pt x="563519" y="1086896"/>
                    </a:cubicBezTo>
                    <a:cubicBezTo>
                      <a:pt x="544807" y="1093980"/>
                      <a:pt x="525988" y="1100636"/>
                      <a:pt x="506845" y="1106433"/>
                    </a:cubicBezTo>
                    <a:cubicBezTo>
                      <a:pt x="475013" y="1115880"/>
                      <a:pt x="442535" y="1123287"/>
                      <a:pt x="409197" y="1126615"/>
                    </a:cubicBezTo>
                    <a:cubicBezTo>
                      <a:pt x="405326" y="1126936"/>
                      <a:pt x="402315" y="1130479"/>
                      <a:pt x="402638" y="1134344"/>
                    </a:cubicBezTo>
                    <a:cubicBezTo>
                      <a:pt x="402960" y="1138208"/>
                      <a:pt x="406402" y="1141214"/>
                      <a:pt x="410381" y="1140892"/>
                    </a:cubicBezTo>
                    <a:cubicBezTo>
                      <a:pt x="453612" y="1138101"/>
                      <a:pt x="495768" y="1129835"/>
                      <a:pt x="536527" y="1116846"/>
                    </a:cubicBezTo>
                    <a:cubicBezTo>
                      <a:pt x="552873" y="1111693"/>
                      <a:pt x="569004" y="1105682"/>
                      <a:pt x="584813" y="1099133"/>
                    </a:cubicBezTo>
                    <a:cubicBezTo>
                      <a:pt x="608472" y="1089365"/>
                      <a:pt x="631486" y="1078093"/>
                      <a:pt x="654177" y="1066284"/>
                    </a:cubicBezTo>
                    <a:cubicBezTo>
                      <a:pt x="656543" y="1065103"/>
                      <a:pt x="700419" y="1047606"/>
                      <a:pt x="714723" y="1037622"/>
                    </a:cubicBezTo>
                    <a:cubicBezTo>
                      <a:pt x="716658" y="1036334"/>
                      <a:pt x="717089" y="1035368"/>
                      <a:pt x="718164" y="1034080"/>
                    </a:cubicBezTo>
                    <a:cubicBezTo>
                      <a:pt x="741823" y="1043527"/>
                      <a:pt x="765374" y="1053080"/>
                      <a:pt x="788926" y="1062849"/>
                    </a:cubicBezTo>
                    <a:cubicBezTo>
                      <a:pt x="784410" y="1068002"/>
                      <a:pt x="778710" y="1076375"/>
                      <a:pt x="774731" y="1079810"/>
                    </a:cubicBezTo>
                    <a:cubicBezTo>
                      <a:pt x="766665" y="1086896"/>
                      <a:pt x="758384" y="1093873"/>
                      <a:pt x="749996" y="1100636"/>
                    </a:cubicBezTo>
                    <a:cubicBezTo>
                      <a:pt x="741608" y="1107292"/>
                      <a:pt x="733220" y="1113840"/>
                      <a:pt x="724402" y="1119959"/>
                    </a:cubicBezTo>
                    <a:cubicBezTo>
                      <a:pt x="712679" y="1128439"/>
                      <a:pt x="700419" y="1135954"/>
                      <a:pt x="687945" y="1143039"/>
                    </a:cubicBezTo>
                    <a:cubicBezTo>
                      <a:pt x="675363" y="1150231"/>
                      <a:pt x="662565" y="1156887"/>
                      <a:pt x="649552" y="1163006"/>
                    </a:cubicBezTo>
                    <a:cubicBezTo>
                      <a:pt x="623205" y="1175136"/>
                      <a:pt x="595889" y="1185335"/>
                      <a:pt x="567929" y="1193063"/>
                    </a:cubicBezTo>
                    <a:cubicBezTo>
                      <a:pt x="564057" y="1194030"/>
                      <a:pt x="561799" y="1197894"/>
                      <a:pt x="562767" y="1201652"/>
                    </a:cubicBezTo>
                    <a:cubicBezTo>
                      <a:pt x="563627" y="1205516"/>
                      <a:pt x="567498" y="1207770"/>
                      <a:pt x="571370" y="1206804"/>
                    </a:cubicBezTo>
                    <a:cubicBezTo>
                      <a:pt x="600621" y="1200256"/>
                      <a:pt x="629550" y="1191561"/>
                      <a:pt x="657080" y="1179859"/>
                    </a:cubicBezTo>
                    <a:cubicBezTo>
                      <a:pt x="670953" y="1173955"/>
                      <a:pt x="684503" y="1167300"/>
                      <a:pt x="697516" y="1159785"/>
                    </a:cubicBezTo>
                    <a:cubicBezTo>
                      <a:pt x="710636" y="1152271"/>
                      <a:pt x="723111" y="1143790"/>
                      <a:pt x="735263" y="1134773"/>
                    </a:cubicBezTo>
                    <a:cubicBezTo>
                      <a:pt x="744082" y="1128010"/>
                      <a:pt x="752685" y="1121032"/>
                      <a:pt x="760966" y="1113626"/>
                    </a:cubicBezTo>
                    <a:cubicBezTo>
                      <a:pt x="769246" y="1106326"/>
                      <a:pt x="777312" y="1098811"/>
                      <a:pt x="785270" y="1091189"/>
                    </a:cubicBezTo>
                    <a:cubicBezTo>
                      <a:pt x="789357" y="1087217"/>
                      <a:pt x="795486" y="1077449"/>
                      <a:pt x="799896" y="1071652"/>
                    </a:cubicBezTo>
                    <a:cubicBezTo>
                      <a:pt x="800218" y="1071759"/>
                      <a:pt x="800433" y="1071759"/>
                      <a:pt x="800756" y="1071759"/>
                    </a:cubicBezTo>
                    <a:cubicBezTo>
                      <a:pt x="802369" y="1071759"/>
                      <a:pt x="802476" y="1069827"/>
                      <a:pt x="803552" y="1068861"/>
                    </a:cubicBezTo>
                    <a:cubicBezTo>
                      <a:pt x="807423" y="1070686"/>
                      <a:pt x="833341" y="1083138"/>
                      <a:pt x="844740" y="1086144"/>
                    </a:cubicBezTo>
                    <a:cubicBezTo>
                      <a:pt x="847429" y="1086788"/>
                      <a:pt x="849687" y="1087003"/>
                      <a:pt x="850978" y="1086896"/>
                    </a:cubicBezTo>
                    <a:cubicBezTo>
                      <a:pt x="853558" y="1086573"/>
                      <a:pt x="855172" y="1085500"/>
                      <a:pt x="856247" y="1084426"/>
                    </a:cubicBezTo>
                    <a:cubicBezTo>
                      <a:pt x="858828" y="1081636"/>
                      <a:pt x="858720" y="1077341"/>
                      <a:pt x="855925" y="1074765"/>
                    </a:cubicBezTo>
                    <a:cubicBezTo>
                      <a:pt x="854311" y="1073155"/>
                      <a:pt x="852053" y="1072618"/>
                      <a:pt x="850010" y="1073047"/>
                    </a:cubicBezTo>
                    <a:cubicBezTo>
                      <a:pt x="850010" y="1073047"/>
                      <a:pt x="850010" y="1073155"/>
                      <a:pt x="850010" y="1073262"/>
                    </a:cubicBezTo>
                    <a:cubicBezTo>
                      <a:pt x="850010" y="1073477"/>
                      <a:pt x="849687" y="1073370"/>
                      <a:pt x="849257" y="1073262"/>
                    </a:cubicBezTo>
                    <a:cubicBezTo>
                      <a:pt x="848289" y="1073477"/>
                      <a:pt x="847321" y="1074013"/>
                      <a:pt x="846568" y="1074765"/>
                    </a:cubicBezTo>
                    <a:cubicBezTo>
                      <a:pt x="846999" y="1074336"/>
                      <a:pt x="847966" y="1073477"/>
                      <a:pt x="848719" y="1072940"/>
                    </a:cubicBezTo>
                    <a:cubicBezTo>
                      <a:pt x="848504" y="1072940"/>
                      <a:pt x="848397" y="1072833"/>
                      <a:pt x="848289" y="1072833"/>
                    </a:cubicBezTo>
                    <a:cubicBezTo>
                      <a:pt x="843342" y="1071545"/>
                      <a:pt x="835492" y="1068002"/>
                      <a:pt x="827964" y="1064567"/>
                    </a:cubicBezTo>
                    <a:cubicBezTo>
                      <a:pt x="828071" y="1063493"/>
                      <a:pt x="829577" y="1063064"/>
                      <a:pt x="829254" y="1061990"/>
                    </a:cubicBezTo>
                    <a:cubicBezTo>
                      <a:pt x="824953" y="1048894"/>
                      <a:pt x="815812" y="1018085"/>
                      <a:pt x="807746" y="993609"/>
                    </a:cubicBezTo>
                    <a:cubicBezTo>
                      <a:pt x="803660" y="981157"/>
                      <a:pt x="799788" y="970314"/>
                      <a:pt x="796992" y="963981"/>
                    </a:cubicBezTo>
                    <a:cubicBezTo>
                      <a:pt x="789894" y="947986"/>
                      <a:pt x="779355" y="927590"/>
                      <a:pt x="766773" y="905583"/>
                    </a:cubicBezTo>
                    <a:cubicBezTo>
                      <a:pt x="759783" y="893453"/>
                      <a:pt x="752255" y="880893"/>
                      <a:pt x="744296" y="868226"/>
                    </a:cubicBezTo>
                    <a:cubicBezTo>
                      <a:pt x="732897" y="849869"/>
                      <a:pt x="720638" y="831298"/>
                      <a:pt x="708485" y="813692"/>
                    </a:cubicBezTo>
                    <a:cubicBezTo>
                      <a:pt x="687085" y="782347"/>
                      <a:pt x="666006" y="754007"/>
                      <a:pt x="650413" y="734684"/>
                    </a:cubicBezTo>
                    <a:cubicBezTo>
                      <a:pt x="648047" y="731571"/>
                      <a:pt x="643530" y="731034"/>
                      <a:pt x="640412" y="733503"/>
                    </a:cubicBezTo>
                    <a:cubicBezTo>
                      <a:pt x="637293" y="735865"/>
                      <a:pt x="636755" y="740373"/>
                      <a:pt x="639228" y="743486"/>
                    </a:cubicBezTo>
                    <a:cubicBezTo>
                      <a:pt x="658694" y="769465"/>
                      <a:pt x="686762" y="812190"/>
                      <a:pt x="713755" y="855451"/>
                    </a:cubicBezTo>
                    <a:cubicBezTo>
                      <a:pt x="726015" y="874881"/>
                      <a:pt x="738059" y="894526"/>
                      <a:pt x="748921" y="912776"/>
                    </a:cubicBezTo>
                    <a:cubicBezTo>
                      <a:pt x="762041" y="934997"/>
                      <a:pt x="773548" y="955286"/>
                      <a:pt x="781183" y="971173"/>
                    </a:cubicBezTo>
                    <a:cubicBezTo>
                      <a:pt x="783979" y="977185"/>
                      <a:pt x="787958" y="987383"/>
                      <a:pt x="792260" y="998977"/>
                    </a:cubicBezTo>
                    <a:cubicBezTo>
                      <a:pt x="799573" y="1018944"/>
                      <a:pt x="807638" y="1042453"/>
                      <a:pt x="813015" y="1057482"/>
                    </a:cubicBezTo>
                    <a:cubicBezTo>
                      <a:pt x="810972" y="1056408"/>
                      <a:pt x="808929" y="1055550"/>
                      <a:pt x="808499" y="1055335"/>
                    </a:cubicBezTo>
                    <a:cubicBezTo>
                      <a:pt x="781828" y="1043527"/>
                      <a:pt x="754943" y="1032362"/>
                      <a:pt x="728058" y="1021090"/>
                    </a:cubicBezTo>
                    <a:cubicBezTo>
                      <a:pt x="727950" y="1020339"/>
                      <a:pt x="729026" y="1019803"/>
                      <a:pt x="728703" y="1019051"/>
                    </a:cubicBezTo>
                    <a:cubicBezTo>
                      <a:pt x="728703" y="1019051"/>
                      <a:pt x="700419" y="964947"/>
                      <a:pt x="663640" y="900753"/>
                    </a:cubicBezTo>
                    <a:cubicBezTo>
                      <a:pt x="649123" y="875633"/>
                      <a:pt x="633421" y="848903"/>
                      <a:pt x="617613" y="823354"/>
                    </a:cubicBezTo>
                    <a:cubicBezTo>
                      <a:pt x="606536" y="805641"/>
                      <a:pt x="595459" y="788680"/>
                      <a:pt x="584813" y="772900"/>
                    </a:cubicBezTo>
                    <a:cubicBezTo>
                      <a:pt x="563197" y="740910"/>
                      <a:pt x="543517" y="714502"/>
                      <a:pt x="529752" y="700332"/>
                    </a:cubicBezTo>
                    <a:cubicBezTo>
                      <a:pt x="527063" y="697434"/>
                      <a:pt x="522546" y="697219"/>
                      <a:pt x="519642" y="699903"/>
                    </a:cubicBezTo>
                    <a:cubicBezTo>
                      <a:pt x="516739" y="702586"/>
                      <a:pt x="516631" y="707095"/>
                      <a:pt x="519320" y="709994"/>
                    </a:cubicBezTo>
                    <a:cubicBezTo>
                      <a:pt x="534699" y="727062"/>
                      <a:pt x="557175" y="761521"/>
                      <a:pt x="581802" y="801562"/>
                    </a:cubicBezTo>
                    <a:cubicBezTo>
                      <a:pt x="592448" y="818738"/>
                      <a:pt x="603418" y="836880"/>
                      <a:pt x="614386" y="855129"/>
                    </a:cubicBezTo>
                    <a:cubicBezTo>
                      <a:pt x="621699" y="867045"/>
                      <a:pt x="629012" y="879068"/>
                      <a:pt x="636110" y="890877"/>
                    </a:cubicBezTo>
                    <a:cubicBezTo>
                      <a:pt x="668157" y="943370"/>
                      <a:pt x="696548" y="991355"/>
                      <a:pt x="709345" y="1013147"/>
                    </a:cubicBezTo>
                    <a:cubicBezTo>
                      <a:pt x="697193" y="1007994"/>
                      <a:pt x="685041" y="1002841"/>
                      <a:pt x="672889" y="997581"/>
                    </a:cubicBezTo>
                    <a:cubicBezTo>
                      <a:pt x="661705" y="992750"/>
                      <a:pt x="650521" y="987813"/>
                      <a:pt x="639336" y="982874"/>
                    </a:cubicBezTo>
                    <a:cubicBezTo>
                      <a:pt x="605246" y="967631"/>
                      <a:pt x="570832" y="951743"/>
                      <a:pt x="536634" y="936070"/>
                    </a:cubicBezTo>
                    <a:cubicBezTo>
                      <a:pt x="537817" y="934353"/>
                      <a:pt x="538892" y="931669"/>
                      <a:pt x="536419" y="927160"/>
                    </a:cubicBezTo>
                    <a:cubicBezTo>
                      <a:pt x="535881" y="925980"/>
                      <a:pt x="535021" y="925014"/>
                      <a:pt x="533946" y="924369"/>
                    </a:cubicBezTo>
                    <a:cubicBezTo>
                      <a:pt x="529321" y="917070"/>
                      <a:pt x="520288" y="901934"/>
                      <a:pt x="516201" y="895278"/>
                    </a:cubicBezTo>
                    <a:cubicBezTo>
                      <a:pt x="509426" y="884328"/>
                      <a:pt x="502328" y="873486"/>
                      <a:pt x="495015" y="862751"/>
                    </a:cubicBezTo>
                    <a:cubicBezTo>
                      <a:pt x="487703" y="852016"/>
                      <a:pt x="480283" y="841496"/>
                      <a:pt x="472755" y="830976"/>
                    </a:cubicBezTo>
                    <a:cubicBezTo>
                      <a:pt x="462108" y="816376"/>
                      <a:pt x="451031" y="801777"/>
                      <a:pt x="439202" y="787499"/>
                    </a:cubicBezTo>
                    <a:cubicBezTo>
                      <a:pt x="427587" y="773437"/>
                      <a:pt x="415328" y="759696"/>
                      <a:pt x="402638" y="746385"/>
                    </a:cubicBezTo>
                    <a:cubicBezTo>
                      <a:pt x="377043" y="719548"/>
                      <a:pt x="349404" y="694535"/>
                      <a:pt x="321121" y="672422"/>
                    </a:cubicBezTo>
                    <a:cubicBezTo>
                      <a:pt x="318002" y="669845"/>
                      <a:pt x="313593" y="670382"/>
                      <a:pt x="311012" y="673388"/>
                    </a:cubicBezTo>
                    <a:cubicBezTo>
                      <a:pt x="308539" y="676393"/>
                      <a:pt x="309076" y="680902"/>
                      <a:pt x="312088" y="683371"/>
                    </a:cubicBezTo>
                    <a:cubicBezTo>
                      <a:pt x="338973" y="706236"/>
                      <a:pt x="364568" y="732000"/>
                      <a:pt x="388980" y="758945"/>
                    </a:cubicBezTo>
                    <a:cubicBezTo>
                      <a:pt x="401132" y="772363"/>
                      <a:pt x="412854" y="785997"/>
                      <a:pt x="424254" y="799737"/>
                    </a:cubicBezTo>
                    <a:cubicBezTo>
                      <a:pt x="435975" y="813800"/>
                      <a:pt x="447267" y="827755"/>
                      <a:pt x="458021" y="841925"/>
                    </a:cubicBezTo>
                    <a:cubicBezTo>
                      <a:pt x="467377" y="854056"/>
                      <a:pt x="476519" y="866294"/>
                      <a:pt x="485552" y="878746"/>
                    </a:cubicBezTo>
                    <a:cubicBezTo>
                      <a:pt x="491574" y="887012"/>
                      <a:pt x="497489" y="895278"/>
                      <a:pt x="503189" y="903758"/>
                    </a:cubicBezTo>
                    <a:cubicBezTo>
                      <a:pt x="507060" y="909448"/>
                      <a:pt x="514480" y="920612"/>
                      <a:pt x="519750" y="928448"/>
                    </a:cubicBezTo>
                    <a:cubicBezTo>
                      <a:pt x="485229" y="912561"/>
                      <a:pt x="450923" y="896888"/>
                      <a:pt x="416188" y="881215"/>
                    </a:cubicBezTo>
                    <a:cubicBezTo>
                      <a:pt x="406402" y="876814"/>
                      <a:pt x="396400" y="872734"/>
                      <a:pt x="386614" y="868441"/>
                    </a:cubicBezTo>
                    <a:cubicBezTo>
                      <a:pt x="386399" y="867367"/>
                      <a:pt x="387689" y="866508"/>
                      <a:pt x="386937" y="865542"/>
                    </a:cubicBezTo>
                    <a:cubicBezTo>
                      <a:pt x="371236" y="844609"/>
                      <a:pt x="341016" y="815518"/>
                      <a:pt x="307894" y="786963"/>
                    </a:cubicBezTo>
                    <a:cubicBezTo>
                      <a:pt x="299506" y="779770"/>
                      <a:pt x="291010" y="772685"/>
                      <a:pt x="282406" y="765815"/>
                    </a:cubicBezTo>
                    <a:cubicBezTo>
                      <a:pt x="273695" y="758730"/>
                      <a:pt x="264877" y="751859"/>
                      <a:pt x="256274" y="745419"/>
                    </a:cubicBezTo>
                    <a:cubicBezTo>
                      <a:pt x="212612" y="712355"/>
                      <a:pt x="175618" y="687450"/>
                      <a:pt x="175618" y="687450"/>
                    </a:cubicBezTo>
                    <a:cubicBezTo>
                      <a:pt x="172499" y="685089"/>
                      <a:pt x="167982" y="685840"/>
                      <a:pt x="165724" y="689061"/>
                    </a:cubicBezTo>
                    <a:cubicBezTo>
                      <a:pt x="163358" y="692174"/>
                      <a:pt x="164111" y="696682"/>
                      <a:pt x="167337" y="698936"/>
                    </a:cubicBezTo>
                    <a:cubicBezTo>
                      <a:pt x="167337" y="698936"/>
                      <a:pt x="190351" y="716756"/>
                      <a:pt x="221538" y="741769"/>
                    </a:cubicBezTo>
                    <a:lnTo>
                      <a:pt x="281438" y="789754"/>
                    </a:lnTo>
                    <a:cubicBezTo>
                      <a:pt x="293483" y="799415"/>
                      <a:pt x="305635" y="809077"/>
                      <a:pt x="317035" y="818631"/>
                    </a:cubicBezTo>
                    <a:cubicBezTo>
                      <a:pt x="333273" y="832157"/>
                      <a:pt x="347039" y="844716"/>
                      <a:pt x="359083" y="856418"/>
                    </a:cubicBezTo>
                    <a:cubicBezTo>
                      <a:pt x="328111" y="842891"/>
                      <a:pt x="297247" y="829044"/>
                      <a:pt x="266060" y="816162"/>
                    </a:cubicBezTo>
                    <a:cubicBezTo>
                      <a:pt x="181425" y="781166"/>
                      <a:pt x="95822" y="749283"/>
                      <a:pt x="9251" y="723090"/>
                    </a:cubicBezTo>
                    <a:cubicBezTo>
                      <a:pt x="5487" y="721909"/>
                      <a:pt x="1508" y="724056"/>
                      <a:pt x="325" y="727706"/>
                    </a:cubicBezTo>
                    <a:cubicBezTo>
                      <a:pt x="-858" y="731463"/>
                      <a:pt x="1293" y="735542"/>
                      <a:pt x="5057" y="736723"/>
                    </a:cubicBezTo>
                    <a:cubicBezTo>
                      <a:pt x="90660" y="763990"/>
                      <a:pt x="175187" y="797375"/>
                      <a:pt x="258962" y="833015"/>
                    </a:cubicBezTo>
                    <a:cubicBezTo>
                      <a:pt x="297892" y="849654"/>
                      <a:pt x="336607" y="867045"/>
                      <a:pt x="375322" y="884328"/>
                    </a:cubicBezTo>
                    <a:cubicBezTo>
                      <a:pt x="355212" y="885080"/>
                      <a:pt x="327251" y="886690"/>
                      <a:pt x="296279" y="888515"/>
                    </a:cubicBezTo>
                    <a:cubicBezTo>
                      <a:pt x="278965" y="889481"/>
                      <a:pt x="260791" y="890554"/>
                      <a:pt x="242724" y="891735"/>
                    </a:cubicBezTo>
                    <a:cubicBezTo>
                      <a:pt x="224549" y="892916"/>
                      <a:pt x="206482" y="894204"/>
                      <a:pt x="189275" y="895063"/>
                    </a:cubicBezTo>
                    <a:cubicBezTo>
                      <a:pt x="157981" y="896781"/>
                      <a:pt x="129697" y="897639"/>
                      <a:pt x="109695" y="896029"/>
                    </a:cubicBezTo>
                    <a:cubicBezTo>
                      <a:pt x="105823" y="895600"/>
                      <a:pt x="102275" y="898391"/>
                      <a:pt x="101844" y="902363"/>
                    </a:cubicBezTo>
                    <a:cubicBezTo>
                      <a:pt x="101414" y="906227"/>
                      <a:pt x="104318" y="909770"/>
                      <a:pt x="108189" y="910199"/>
                    </a:cubicBezTo>
                    <a:cubicBezTo>
                      <a:pt x="130450" y="913098"/>
                      <a:pt x="163143" y="913849"/>
                      <a:pt x="198954" y="912883"/>
                    </a:cubicBezTo>
                    <a:cubicBezTo>
                      <a:pt x="218419" y="912346"/>
                      <a:pt x="238744" y="911380"/>
                      <a:pt x="258855" y="909984"/>
                    </a:cubicBezTo>
                    <a:cubicBezTo>
                      <a:pt x="282299" y="908374"/>
                      <a:pt x="305205" y="906227"/>
                      <a:pt x="325853" y="904188"/>
                    </a:cubicBezTo>
                    <a:cubicBezTo>
                      <a:pt x="354244" y="901611"/>
                      <a:pt x="378118" y="899035"/>
                      <a:pt x="392529" y="898176"/>
                    </a:cubicBezTo>
                    <a:cubicBezTo>
                      <a:pt x="396400" y="897961"/>
                      <a:pt x="400379" y="897210"/>
                      <a:pt x="402638" y="897103"/>
                    </a:cubicBezTo>
                    <a:lnTo>
                      <a:pt x="402960" y="897425"/>
                    </a:lnTo>
                    <a:lnTo>
                      <a:pt x="402745" y="897103"/>
                    </a:lnTo>
                    <a:cubicBezTo>
                      <a:pt x="403820" y="897103"/>
                      <a:pt x="404466" y="897317"/>
                      <a:pt x="404358" y="897961"/>
                    </a:cubicBezTo>
                    <a:cubicBezTo>
                      <a:pt x="404358" y="898069"/>
                      <a:pt x="404358" y="898176"/>
                      <a:pt x="404358" y="898176"/>
                    </a:cubicBezTo>
                    <a:cubicBezTo>
                      <a:pt x="405433" y="898605"/>
                      <a:pt x="406617" y="898820"/>
                      <a:pt x="407907" y="898713"/>
                    </a:cubicBezTo>
                    <a:cubicBezTo>
                      <a:pt x="407907" y="898713"/>
                      <a:pt x="407907" y="898605"/>
                      <a:pt x="407907" y="898605"/>
                    </a:cubicBezTo>
                    <a:cubicBezTo>
                      <a:pt x="408015" y="898713"/>
                      <a:pt x="408122" y="898713"/>
                      <a:pt x="408337" y="898820"/>
                    </a:cubicBezTo>
                    <a:cubicBezTo>
                      <a:pt x="460925" y="922437"/>
                      <a:pt x="513298" y="945732"/>
                      <a:pt x="565563" y="968919"/>
                    </a:cubicBezTo>
                    <a:cubicBezTo>
                      <a:pt x="542226" y="975360"/>
                      <a:pt x="502328" y="985773"/>
                      <a:pt x="453612" y="995542"/>
                    </a:cubicBezTo>
                    <a:cubicBezTo>
                      <a:pt x="425114" y="1001338"/>
                      <a:pt x="394249" y="1006706"/>
                      <a:pt x="363385" y="1010785"/>
                    </a:cubicBezTo>
                    <a:cubicBezTo>
                      <a:pt x="337790" y="1014220"/>
                      <a:pt x="312088" y="1016797"/>
                      <a:pt x="287676" y="1017441"/>
                    </a:cubicBezTo>
                    <a:cubicBezTo>
                      <a:pt x="260683" y="1018085"/>
                      <a:pt x="235195" y="1016797"/>
                      <a:pt x="213042" y="1011859"/>
                    </a:cubicBezTo>
                    <a:cubicBezTo>
                      <a:pt x="209171" y="1011000"/>
                      <a:pt x="205299" y="1013361"/>
                      <a:pt x="204439" y="1017119"/>
                    </a:cubicBezTo>
                    <a:cubicBezTo>
                      <a:pt x="203471" y="1020983"/>
                      <a:pt x="205837" y="1024848"/>
                      <a:pt x="209708" y="1025707"/>
                    </a:cubicBezTo>
                    <a:cubicBezTo>
                      <a:pt x="236916" y="1032792"/>
                      <a:pt x="269286" y="1035260"/>
                      <a:pt x="303592" y="1034402"/>
                    </a:cubicBezTo>
                    <a:cubicBezTo>
                      <a:pt x="324025" y="1033865"/>
                      <a:pt x="344996" y="1032362"/>
                      <a:pt x="365858" y="1029786"/>
                    </a:cubicBezTo>
                    <a:close/>
                    <a:moveTo>
                      <a:pt x="1127359" y="147271"/>
                    </a:moveTo>
                    <a:lnTo>
                      <a:pt x="1127359" y="147271"/>
                    </a:lnTo>
                    <a:lnTo>
                      <a:pt x="1127144" y="147378"/>
                    </a:lnTo>
                    <a:lnTo>
                      <a:pt x="1127359" y="147271"/>
                    </a:lnTo>
                    <a:lnTo>
                      <a:pt x="1127359" y="147271"/>
                    </a:lnTo>
                    <a:lnTo>
                      <a:pt x="1127251" y="147593"/>
                    </a:lnTo>
                    <a:lnTo>
                      <a:pt x="1127144" y="147593"/>
                    </a:lnTo>
                    <a:lnTo>
                      <a:pt x="1127144" y="147700"/>
                    </a:lnTo>
                    <a:lnTo>
                      <a:pt x="1127251" y="147700"/>
                    </a:lnTo>
                    <a:cubicBezTo>
                      <a:pt x="1126499" y="150813"/>
                      <a:pt x="1128112" y="154034"/>
                      <a:pt x="1131123" y="155429"/>
                    </a:cubicBezTo>
                    <a:cubicBezTo>
                      <a:pt x="1134564" y="156932"/>
                      <a:pt x="1138651" y="155429"/>
                      <a:pt x="1140156" y="151994"/>
                    </a:cubicBezTo>
                    <a:cubicBezTo>
                      <a:pt x="1144458" y="153068"/>
                      <a:pt x="1138221" y="151887"/>
                      <a:pt x="1142307" y="152638"/>
                    </a:cubicBezTo>
                    <a:cubicBezTo>
                      <a:pt x="1143060" y="152853"/>
                      <a:pt x="1142415" y="152853"/>
                      <a:pt x="1143060" y="152423"/>
                    </a:cubicBezTo>
                    <a:cubicBezTo>
                      <a:pt x="1143167" y="152316"/>
                      <a:pt x="1143275" y="152102"/>
                      <a:pt x="1143167" y="151994"/>
                    </a:cubicBezTo>
                    <a:cubicBezTo>
                      <a:pt x="1142738" y="151028"/>
                      <a:pt x="1143920" y="151565"/>
                      <a:pt x="1142952" y="151028"/>
                    </a:cubicBezTo>
                    <a:cubicBezTo>
                      <a:pt x="1141339" y="150062"/>
                      <a:pt x="1144351" y="150706"/>
                      <a:pt x="1142522" y="150062"/>
                    </a:cubicBezTo>
                    <a:cubicBezTo>
                      <a:pt x="1141447" y="149525"/>
                      <a:pt x="1143383" y="149847"/>
                      <a:pt x="1142307" y="149525"/>
                    </a:cubicBezTo>
                    <a:cubicBezTo>
                      <a:pt x="1139619" y="148666"/>
                      <a:pt x="1144351" y="149096"/>
                      <a:pt x="1141447" y="148452"/>
                    </a:cubicBezTo>
                    <a:cubicBezTo>
                      <a:pt x="1141662" y="144587"/>
                      <a:pt x="1138651" y="141152"/>
                      <a:pt x="1134672" y="140937"/>
                    </a:cubicBezTo>
                    <a:cubicBezTo>
                      <a:pt x="1131230" y="140722"/>
                      <a:pt x="1128327" y="142977"/>
                      <a:pt x="1127359" y="146197"/>
                    </a:cubicBezTo>
                    <a:lnTo>
                      <a:pt x="1127682" y="146412"/>
                    </a:lnTo>
                    <a:cubicBezTo>
                      <a:pt x="1127574" y="146734"/>
                      <a:pt x="1127466" y="146949"/>
                      <a:pt x="1127359" y="147271"/>
                    </a:cubicBezTo>
                    <a:close/>
                    <a:moveTo>
                      <a:pt x="1126821" y="147378"/>
                    </a:moveTo>
                    <a:cubicBezTo>
                      <a:pt x="1126284" y="147486"/>
                      <a:pt x="1126821" y="147486"/>
                      <a:pt x="1127144" y="147593"/>
                    </a:cubicBezTo>
                    <a:lnTo>
                      <a:pt x="1127144" y="147378"/>
                    </a:lnTo>
                    <a:cubicBezTo>
                      <a:pt x="1127144" y="147378"/>
                      <a:pt x="1127036" y="147378"/>
                      <a:pt x="1126821" y="147378"/>
                    </a:cubicBezTo>
                    <a:close/>
                    <a:moveTo>
                      <a:pt x="1125746" y="146305"/>
                    </a:moveTo>
                    <a:cubicBezTo>
                      <a:pt x="1124671" y="146305"/>
                      <a:pt x="1127251" y="146734"/>
                      <a:pt x="1126176" y="146734"/>
                    </a:cubicBezTo>
                    <a:cubicBezTo>
                      <a:pt x="1124778" y="146734"/>
                      <a:pt x="1126714" y="147056"/>
                      <a:pt x="1127251" y="147271"/>
                    </a:cubicBezTo>
                    <a:cubicBezTo>
                      <a:pt x="1127251" y="146841"/>
                      <a:pt x="1127359" y="146519"/>
                      <a:pt x="1127359" y="146197"/>
                    </a:cubicBezTo>
                    <a:cubicBezTo>
                      <a:pt x="1126606" y="145553"/>
                      <a:pt x="1126284" y="145016"/>
                      <a:pt x="1126176" y="144480"/>
                    </a:cubicBezTo>
                    <a:lnTo>
                      <a:pt x="1125853" y="144909"/>
                    </a:lnTo>
                    <a:cubicBezTo>
                      <a:pt x="1125423" y="145339"/>
                      <a:pt x="1125423" y="144372"/>
                      <a:pt x="1125316" y="144909"/>
                    </a:cubicBezTo>
                    <a:cubicBezTo>
                      <a:pt x="1124993" y="145768"/>
                      <a:pt x="1126391" y="145875"/>
                      <a:pt x="1125531" y="145983"/>
                    </a:cubicBezTo>
                    <a:cubicBezTo>
                      <a:pt x="1124778" y="145983"/>
                      <a:pt x="1126499" y="146305"/>
                      <a:pt x="1125746" y="146305"/>
                    </a:cubicBezTo>
                    <a:close/>
                    <a:moveTo>
                      <a:pt x="1104345" y="855881"/>
                    </a:moveTo>
                    <a:cubicBezTo>
                      <a:pt x="1093591" y="862536"/>
                      <a:pt x="1082729" y="868977"/>
                      <a:pt x="1071653" y="875096"/>
                    </a:cubicBezTo>
                    <a:cubicBezTo>
                      <a:pt x="1060576" y="881108"/>
                      <a:pt x="1049499" y="887012"/>
                      <a:pt x="1038207" y="892701"/>
                    </a:cubicBezTo>
                    <a:cubicBezTo>
                      <a:pt x="1035626" y="893990"/>
                      <a:pt x="1016806" y="899464"/>
                      <a:pt x="1008633" y="900860"/>
                    </a:cubicBezTo>
                    <a:cubicBezTo>
                      <a:pt x="1007665" y="911810"/>
                      <a:pt x="1006375" y="922867"/>
                      <a:pt x="1005515" y="933816"/>
                    </a:cubicBezTo>
                    <a:lnTo>
                      <a:pt x="999922" y="1014006"/>
                    </a:lnTo>
                    <a:lnTo>
                      <a:pt x="997234" y="1041057"/>
                    </a:lnTo>
                    <a:cubicBezTo>
                      <a:pt x="997019" y="1042883"/>
                      <a:pt x="996158" y="1045351"/>
                      <a:pt x="995191" y="1047820"/>
                    </a:cubicBezTo>
                    <a:cubicBezTo>
                      <a:pt x="994761" y="1048572"/>
                      <a:pt x="994115" y="1049646"/>
                      <a:pt x="993577" y="1050612"/>
                    </a:cubicBezTo>
                    <a:cubicBezTo>
                      <a:pt x="994115" y="1051470"/>
                      <a:pt x="994438" y="1052436"/>
                      <a:pt x="994545" y="1053403"/>
                    </a:cubicBezTo>
                    <a:cubicBezTo>
                      <a:pt x="995083" y="1057160"/>
                      <a:pt x="992394" y="1060595"/>
                      <a:pt x="988630" y="1061024"/>
                    </a:cubicBezTo>
                    <a:cubicBezTo>
                      <a:pt x="984437" y="1061669"/>
                      <a:pt x="982071" y="1059843"/>
                      <a:pt x="980673" y="1057804"/>
                    </a:cubicBezTo>
                    <a:cubicBezTo>
                      <a:pt x="979490" y="1056086"/>
                      <a:pt x="978737" y="1052973"/>
                      <a:pt x="979812" y="1049109"/>
                    </a:cubicBezTo>
                    <a:cubicBezTo>
                      <a:pt x="980673" y="1046317"/>
                      <a:pt x="983146" y="1042131"/>
                      <a:pt x="983361" y="1039555"/>
                    </a:cubicBezTo>
                    <a:lnTo>
                      <a:pt x="985727" y="1013040"/>
                    </a:lnTo>
                    <a:lnTo>
                      <a:pt x="990136" y="932635"/>
                    </a:lnTo>
                    <a:cubicBezTo>
                      <a:pt x="990351" y="929414"/>
                      <a:pt x="990674" y="926194"/>
                      <a:pt x="990889" y="923081"/>
                    </a:cubicBezTo>
                    <a:cubicBezTo>
                      <a:pt x="989599" y="923618"/>
                      <a:pt x="988200" y="924154"/>
                      <a:pt x="986157" y="923296"/>
                    </a:cubicBezTo>
                    <a:cubicBezTo>
                      <a:pt x="985619" y="923081"/>
                      <a:pt x="984544" y="922544"/>
                      <a:pt x="983253" y="921256"/>
                    </a:cubicBezTo>
                    <a:cubicBezTo>
                      <a:pt x="982071" y="919968"/>
                      <a:pt x="978307" y="914708"/>
                      <a:pt x="976478" y="912883"/>
                    </a:cubicBezTo>
                    <a:lnTo>
                      <a:pt x="957551" y="894741"/>
                    </a:lnTo>
                    <a:cubicBezTo>
                      <a:pt x="944538" y="883469"/>
                      <a:pt x="931634" y="872305"/>
                      <a:pt x="918944" y="860711"/>
                    </a:cubicBezTo>
                    <a:cubicBezTo>
                      <a:pt x="910448" y="852875"/>
                      <a:pt x="902060" y="844931"/>
                      <a:pt x="893886" y="836773"/>
                    </a:cubicBezTo>
                    <a:cubicBezTo>
                      <a:pt x="877540" y="819919"/>
                      <a:pt x="860656" y="801240"/>
                      <a:pt x="845170" y="780951"/>
                    </a:cubicBezTo>
                    <a:cubicBezTo>
                      <a:pt x="835169" y="767962"/>
                      <a:pt x="825705" y="754329"/>
                      <a:pt x="816995" y="740159"/>
                    </a:cubicBezTo>
                    <a:cubicBezTo>
                      <a:pt x="794518" y="703875"/>
                      <a:pt x="776882" y="664799"/>
                      <a:pt x="768386" y="626262"/>
                    </a:cubicBezTo>
                    <a:cubicBezTo>
                      <a:pt x="767418" y="622397"/>
                      <a:pt x="769784" y="618532"/>
                      <a:pt x="773655" y="617673"/>
                    </a:cubicBezTo>
                    <a:cubicBezTo>
                      <a:pt x="777527" y="616707"/>
                      <a:pt x="781291" y="619069"/>
                      <a:pt x="782259" y="622933"/>
                    </a:cubicBezTo>
                    <a:cubicBezTo>
                      <a:pt x="789894" y="652347"/>
                      <a:pt x="803444" y="681761"/>
                      <a:pt x="820113" y="709886"/>
                    </a:cubicBezTo>
                    <a:cubicBezTo>
                      <a:pt x="832158" y="730497"/>
                      <a:pt x="846031" y="750357"/>
                      <a:pt x="860549" y="769250"/>
                    </a:cubicBezTo>
                    <a:cubicBezTo>
                      <a:pt x="875605" y="789002"/>
                      <a:pt x="891306" y="807681"/>
                      <a:pt x="907007" y="824213"/>
                    </a:cubicBezTo>
                    <a:cubicBezTo>
                      <a:pt x="914749" y="832478"/>
                      <a:pt x="922708" y="840422"/>
                      <a:pt x="930666" y="848259"/>
                    </a:cubicBezTo>
                    <a:cubicBezTo>
                      <a:pt x="942925" y="860175"/>
                      <a:pt x="955400" y="871768"/>
                      <a:pt x="967767" y="883469"/>
                    </a:cubicBezTo>
                    <a:cubicBezTo>
                      <a:pt x="970456" y="886046"/>
                      <a:pt x="973037" y="888622"/>
                      <a:pt x="975618" y="891306"/>
                    </a:cubicBezTo>
                    <a:cubicBezTo>
                      <a:pt x="979382" y="895171"/>
                      <a:pt x="982931" y="899142"/>
                      <a:pt x="986695" y="903114"/>
                    </a:cubicBezTo>
                    <a:cubicBezTo>
                      <a:pt x="987770" y="904295"/>
                      <a:pt x="989491" y="907623"/>
                      <a:pt x="990997" y="909877"/>
                    </a:cubicBezTo>
                    <a:cubicBezTo>
                      <a:pt x="991319" y="910092"/>
                      <a:pt x="991642" y="910307"/>
                      <a:pt x="991964" y="910521"/>
                    </a:cubicBezTo>
                    <a:cubicBezTo>
                      <a:pt x="993792" y="886261"/>
                      <a:pt x="995728" y="862107"/>
                      <a:pt x="997987" y="837846"/>
                    </a:cubicBezTo>
                    <a:cubicBezTo>
                      <a:pt x="999277" y="823998"/>
                      <a:pt x="1000783" y="810150"/>
                      <a:pt x="1002181" y="796302"/>
                    </a:cubicBezTo>
                    <a:cubicBezTo>
                      <a:pt x="996481" y="790935"/>
                      <a:pt x="984114" y="782991"/>
                      <a:pt x="981748" y="780736"/>
                    </a:cubicBezTo>
                    <a:cubicBezTo>
                      <a:pt x="970886" y="770324"/>
                      <a:pt x="960562" y="759267"/>
                      <a:pt x="950776" y="747780"/>
                    </a:cubicBezTo>
                    <a:cubicBezTo>
                      <a:pt x="940882" y="736187"/>
                      <a:pt x="931741" y="724164"/>
                      <a:pt x="923138" y="711819"/>
                    </a:cubicBezTo>
                    <a:cubicBezTo>
                      <a:pt x="913244" y="697326"/>
                      <a:pt x="904103" y="682298"/>
                      <a:pt x="895930" y="666732"/>
                    </a:cubicBezTo>
                    <a:cubicBezTo>
                      <a:pt x="887864" y="651274"/>
                      <a:pt x="880552" y="635386"/>
                      <a:pt x="873992" y="619176"/>
                    </a:cubicBezTo>
                    <a:cubicBezTo>
                      <a:pt x="866141" y="599853"/>
                      <a:pt x="859258" y="580101"/>
                      <a:pt x="853021" y="560242"/>
                    </a:cubicBezTo>
                    <a:cubicBezTo>
                      <a:pt x="843557" y="530292"/>
                      <a:pt x="835492" y="500127"/>
                      <a:pt x="827641" y="470498"/>
                    </a:cubicBezTo>
                    <a:cubicBezTo>
                      <a:pt x="826566" y="466741"/>
                      <a:pt x="828716" y="462769"/>
                      <a:pt x="832480" y="461696"/>
                    </a:cubicBezTo>
                    <a:cubicBezTo>
                      <a:pt x="836244" y="460622"/>
                      <a:pt x="840224" y="462877"/>
                      <a:pt x="841299" y="466634"/>
                    </a:cubicBezTo>
                    <a:cubicBezTo>
                      <a:pt x="850332" y="495618"/>
                      <a:pt x="859581" y="525246"/>
                      <a:pt x="869797" y="554660"/>
                    </a:cubicBezTo>
                    <a:cubicBezTo>
                      <a:pt x="876572" y="573875"/>
                      <a:pt x="883885" y="593090"/>
                      <a:pt x="891736" y="611876"/>
                    </a:cubicBezTo>
                    <a:cubicBezTo>
                      <a:pt x="898296" y="627550"/>
                      <a:pt x="905286" y="643008"/>
                      <a:pt x="912921" y="658037"/>
                    </a:cubicBezTo>
                    <a:cubicBezTo>
                      <a:pt x="920557" y="673066"/>
                      <a:pt x="928837" y="687772"/>
                      <a:pt x="937979" y="701835"/>
                    </a:cubicBezTo>
                    <a:cubicBezTo>
                      <a:pt x="945937" y="713965"/>
                      <a:pt x="954433" y="725881"/>
                      <a:pt x="963574" y="737260"/>
                    </a:cubicBezTo>
                    <a:cubicBezTo>
                      <a:pt x="972607" y="748746"/>
                      <a:pt x="982178" y="759803"/>
                      <a:pt x="992287" y="770216"/>
                    </a:cubicBezTo>
                    <a:cubicBezTo>
                      <a:pt x="993685" y="771612"/>
                      <a:pt x="998740" y="775476"/>
                      <a:pt x="1003902" y="779448"/>
                    </a:cubicBezTo>
                    <a:cubicBezTo>
                      <a:pt x="1006698" y="751645"/>
                      <a:pt x="1009493" y="723842"/>
                      <a:pt x="1012290" y="696038"/>
                    </a:cubicBezTo>
                    <a:cubicBezTo>
                      <a:pt x="1016806" y="652455"/>
                      <a:pt x="1020463" y="608871"/>
                      <a:pt x="1024227" y="565180"/>
                    </a:cubicBezTo>
                    <a:cubicBezTo>
                      <a:pt x="1022829" y="564106"/>
                      <a:pt x="1021323" y="562926"/>
                      <a:pt x="1020140" y="561852"/>
                    </a:cubicBezTo>
                    <a:cubicBezTo>
                      <a:pt x="1018419" y="560349"/>
                      <a:pt x="1017129" y="558739"/>
                      <a:pt x="1016054" y="556914"/>
                    </a:cubicBezTo>
                    <a:cubicBezTo>
                      <a:pt x="1008311" y="544032"/>
                      <a:pt x="1000460" y="531365"/>
                      <a:pt x="992825" y="518376"/>
                    </a:cubicBezTo>
                    <a:cubicBezTo>
                      <a:pt x="987770" y="509680"/>
                      <a:pt x="982716" y="500985"/>
                      <a:pt x="977984" y="492075"/>
                    </a:cubicBezTo>
                    <a:cubicBezTo>
                      <a:pt x="967445" y="472216"/>
                      <a:pt x="957659" y="452356"/>
                      <a:pt x="949055" y="432067"/>
                    </a:cubicBezTo>
                    <a:cubicBezTo>
                      <a:pt x="943248" y="418327"/>
                      <a:pt x="938086" y="404479"/>
                      <a:pt x="933354" y="390416"/>
                    </a:cubicBezTo>
                    <a:cubicBezTo>
                      <a:pt x="921525" y="355635"/>
                      <a:pt x="912706" y="319888"/>
                      <a:pt x="906146" y="282852"/>
                    </a:cubicBezTo>
                    <a:cubicBezTo>
                      <a:pt x="905394" y="279095"/>
                      <a:pt x="907867" y="275338"/>
                      <a:pt x="911738" y="274479"/>
                    </a:cubicBezTo>
                    <a:cubicBezTo>
                      <a:pt x="915610" y="273728"/>
                      <a:pt x="919374" y="276304"/>
                      <a:pt x="920127" y="280169"/>
                    </a:cubicBezTo>
                    <a:cubicBezTo>
                      <a:pt x="928085" y="316023"/>
                      <a:pt x="938624" y="350482"/>
                      <a:pt x="950991" y="384190"/>
                    </a:cubicBezTo>
                    <a:cubicBezTo>
                      <a:pt x="956046" y="397716"/>
                      <a:pt x="961315" y="411241"/>
                      <a:pt x="966907" y="424553"/>
                    </a:cubicBezTo>
                    <a:cubicBezTo>
                      <a:pt x="975188" y="444520"/>
                      <a:pt x="983899" y="464379"/>
                      <a:pt x="993792" y="483917"/>
                    </a:cubicBezTo>
                    <a:cubicBezTo>
                      <a:pt x="998094" y="492827"/>
                      <a:pt x="1002718" y="501522"/>
                      <a:pt x="1007450" y="510217"/>
                    </a:cubicBezTo>
                    <a:cubicBezTo>
                      <a:pt x="1013580" y="521704"/>
                      <a:pt x="1019925" y="533190"/>
                      <a:pt x="1026163" y="544676"/>
                    </a:cubicBezTo>
                    <a:cubicBezTo>
                      <a:pt x="1027345" y="530721"/>
                      <a:pt x="1028743" y="516873"/>
                      <a:pt x="1029927" y="502917"/>
                    </a:cubicBezTo>
                    <a:cubicBezTo>
                      <a:pt x="1033153" y="465238"/>
                      <a:pt x="1037132" y="427666"/>
                      <a:pt x="1040466" y="389987"/>
                    </a:cubicBezTo>
                    <a:cubicBezTo>
                      <a:pt x="1040250" y="389128"/>
                      <a:pt x="1038853" y="389021"/>
                      <a:pt x="1038960" y="388161"/>
                    </a:cubicBezTo>
                    <a:cubicBezTo>
                      <a:pt x="1039390" y="382794"/>
                      <a:pt x="1037669" y="376353"/>
                      <a:pt x="1035411" y="369483"/>
                    </a:cubicBezTo>
                    <a:cubicBezTo>
                      <a:pt x="1029927" y="352737"/>
                      <a:pt x="1019925" y="333951"/>
                      <a:pt x="1015839" y="322249"/>
                    </a:cubicBezTo>
                    <a:cubicBezTo>
                      <a:pt x="1011107" y="308079"/>
                      <a:pt x="1006375" y="293802"/>
                      <a:pt x="1002396" y="279417"/>
                    </a:cubicBezTo>
                    <a:cubicBezTo>
                      <a:pt x="999707" y="269863"/>
                      <a:pt x="997341" y="260095"/>
                      <a:pt x="995191" y="250433"/>
                    </a:cubicBezTo>
                    <a:cubicBezTo>
                      <a:pt x="989706" y="225958"/>
                      <a:pt x="985727" y="201375"/>
                      <a:pt x="982824" y="176577"/>
                    </a:cubicBezTo>
                    <a:cubicBezTo>
                      <a:pt x="982286" y="172712"/>
                      <a:pt x="984974" y="169062"/>
                      <a:pt x="988846" y="168526"/>
                    </a:cubicBezTo>
                    <a:cubicBezTo>
                      <a:pt x="992717" y="167882"/>
                      <a:pt x="996374" y="170566"/>
                      <a:pt x="996911" y="174537"/>
                    </a:cubicBezTo>
                    <a:cubicBezTo>
                      <a:pt x="1000353" y="193753"/>
                      <a:pt x="1004869" y="212753"/>
                      <a:pt x="1009601" y="231754"/>
                    </a:cubicBezTo>
                    <a:cubicBezTo>
                      <a:pt x="1013257" y="246032"/>
                      <a:pt x="1017129" y="260202"/>
                      <a:pt x="1021108" y="274265"/>
                    </a:cubicBezTo>
                    <a:cubicBezTo>
                      <a:pt x="1024980" y="288542"/>
                      <a:pt x="1028743" y="302712"/>
                      <a:pt x="1033045" y="316775"/>
                    </a:cubicBezTo>
                    <a:cubicBezTo>
                      <a:pt x="1035304" y="324933"/>
                      <a:pt x="1039928" y="336634"/>
                      <a:pt x="1044230" y="348550"/>
                    </a:cubicBezTo>
                    <a:cubicBezTo>
                      <a:pt x="1048423" y="303248"/>
                      <a:pt x="1051972" y="257948"/>
                      <a:pt x="1056919" y="212753"/>
                    </a:cubicBezTo>
                    <a:cubicBezTo>
                      <a:pt x="1064340" y="143728"/>
                      <a:pt x="1073050" y="74917"/>
                      <a:pt x="1083805" y="6107"/>
                    </a:cubicBezTo>
                    <a:cubicBezTo>
                      <a:pt x="1084450" y="2135"/>
                      <a:pt x="1088107" y="-549"/>
                      <a:pt x="1091978" y="95"/>
                    </a:cubicBezTo>
                    <a:cubicBezTo>
                      <a:pt x="1095849" y="632"/>
                      <a:pt x="1098538" y="4282"/>
                      <a:pt x="1098000" y="8147"/>
                    </a:cubicBezTo>
                    <a:cubicBezTo>
                      <a:pt x="1088214" y="76850"/>
                      <a:pt x="1080686" y="145660"/>
                      <a:pt x="1074019" y="214471"/>
                    </a:cubicBezTo>
                    <a:cubicBezTo>
                      <a:pt x="1069717" y="258914"/>
                      <a:pt x="1066275" y="303463"/>
                      <a:pt x="1062619" y="348013"/>
                    </a:cubicBezTo>
                    <a:cubicBezTo>
                      <a:pt x="1063695" y="344471"/>
                      <a:pt x="1064877" y="340713"/>
                      <a:pt x="1065523" y="338566"/>
                    </a:cubicBezTo>
                    <a:cubicBezTo>
                      <a:pt x="1067244" y="332984"/>
                      <a:pt x="1069179" y="327509"/>
                      <a:pt x="1071222" y="322035"/>
                    </a:cubicBezTo>
                    <a:cubicBezTo>
                      <a:pt x="1074234" y="314091"/>
                      <a:pt x="1077352" y="306147"/>
                      <a:pt x="1080256" y="298203"/>
                    </a:cubicBezTo>
                    <a:cubicBezTo>
                      <a:pt x="1084773" y="286395"/>
                      <a:pt x="1088859" y="274479"/>
                      <a:pt x="1093161" y="262778"/>
                    </a:cubicBezTo>
                    <a:cubicBezTo>
                      <a:pt x="1097462" y="250970"/>
                      <a:pt x="1101872" y="239269"/>
                      <a:pt x="1105958" y="227460"/>
                    </a:cubicBezTo>
                    <a:cubicBezTo>
                      <a:pt x="1111443" y="211680"/>
                      <a:pt x="1116712" y="195900"/>
                      <a:pt x="1121229" y="179690"/>
                    </a:cubicBezTo>
                    <a:cubicBezTo>
                      <a:pt x="1122197" y="175933"/>
                      <a:pt x="1126068" y="173571"/>
                      <a:pt x="1129832" y="174537"/>
                    </a:cubicBezTo>
                    <a:cubicBezTo>
                      <a:pt x="1133704" y="175396"/>
                      <a:pt x="1136070" y="179261"/>
                      <a:pt x="1135102" y="183125"/>
                    </a:cubicBezTo>
                    <a:cubicBezTo>
                      <a:pt x="1130693" y="204166"/>
                      <a:pt x="1125638" y="224776"/>
                      <a:pt x="1119401" y="245065"/>
                    </a:cubicBezTo>
                    <a:cubicBezTo>
                      <a:pt x="1116282" y="255264"/>
                      <a:pt x="1112841" y="265355"/>
                      <a:pt x="1109185" y="275338"/>
                    </a:cubicBezTo>
                    <a:cubicBezTo>
                      <a:pt x="1105421" y="285214"/>
                      <a:pt x="1101334" y="294983"/>
                      <a:pt x="1097247" y="304859"/>
                    </a:cubicBezTo>
                    <a:lnTo>
                      <a:pt x="1080256" y="343719"/>
                    </a:lnTo>
                    <a:cubicBezTo>
                      <a:pt x="1078428" y="348228"/>
                      <a:pt x="1074341" y="358641"/>
                      <a:pt x="1072513" y="363579"/>
                    </a:cubicBezTo>
                    <a:cubicBezTo>
                      <a:pt x="1072406" y="364330"/>
                      <a:pt x="1072298" y="365081"/>
                      <a:pt x="1071975" y="365833"/>
                    </a:cubicBezTo>
                    <a:cubicBezTo>
                      <a:pt x="1068857" y="373562"/>
                      <a:pt x="1061544" y="370234"/>
                      <a:pt x="1060683" y="369698"/>
                    </a:cubicBezTo>
                    <a:cubicBezTo>
                      <a:pt x="1057027" y="414677"/>
                      <a:pt x="1052940" y="459549"/>
                      <a:pt x="1049176" y="504528"/>
                    </a:cubicBezTo>
                    <a:cubicBezTo>
                      <a:pt x="1048316" y="515263"/>
                      <a:pt x="1047026" y="525997"/>
                      <a:pt x="1046058" y="536733"/>
                    </a:cubicBezTo>
                    <a:lnTo>
                      <a:pt x="1051865" y="528789"/>
                    </a:lnTo>
                    <a:cubicBezTo>
                      <a:pt x="1058102" y="520093"/>
                      <a:pt x="1064124" y="511291"/>
                      <a:pt x="1070039" y="502488"/>
                    </a:cubicBezTo>
                    <a:cubicBezTo>
                      <a:pt x="1076062" y="493686"/>
                      <a:pt x="1081869" y="484883"/>
                      <a:pt x="1087676" y="475866"/>
                    </a:cubicBezTo>
                    <a:cubicBezTo>
                      <a:pt x="1098753" y="458797"/>
                      <a:pt x="1109830" y="441407"/>
                      <a:pt x="1121014" y="424016"/>
                    </a:cubicBezTo>
                    <a:cubicBezTo>
                      <a:pt x="1132091" y="406733"/>
                      <a:pt x="1143275" y="389557"/>
                      <a:pt x="1154029" y="372059"/>
                    </a:cubicBezTo>
                    <a:cubicBezTo>
                      <a:pt x="1168332" y="348657"/>
                      <a:pt x="1182097" y="325041"/>
                      <a:pt x="1194142" y="300780"/>
                    </a:cubicBezTo>
                    <a:cubicBezTo>
                      <a:pt x="1195863" y="297237"/>
                      <a:pt x="1200057" y="295734"/>
                      <a:pt x="1203606" y="297452"/>
                    </a:cubicBezTo>
                    <a:cubicBezTo>
                      <a:pt x="1207262" y="299062"/>
                      <a:pt x="1208768" y="303356"/>
                      <a:pt x="1207047" y="306898"/>
                    </a:cubicBezTo>
                    <a:cubicBezTo>
                      <a:pt x="1193067" y="338244"/>
                      <a:pt x="1176828" y="369161"/>
                      <a:pt x="1159084" y="399111"/>
                    </a:cubicBezTo>
                    <a:cubicBezTo>
                      <a:pt x="1152093" y="411027"/>
                      <a:pt x="1144781" y="422835"/>
                      <a:pt x="1137361" y="434429"/>
                    </a:cubicBezTo>
                    <a:cubicBezTo>
                      <a:pt x="1125961" y="451927"/>
                      <a:pt x="1114131" y="468995"/>
                      <a:pt x="1102624" y="485849"/>
                    </a:cubicBezTo>
                    <a:cubicBezTo>
                      <a:pt x="1096387" y="494759"/>
                      <a:pt x="1090150" y="503454"/>
                      <a:pt x="1083805" y="512150"/>
                    </a:cubicBezTo>
                    <a:cubicBezTo>
                      <a:pt x="1077352" y="520845"/>
                      <a:pt x="1070900" y="529433"/>
                      <a:pt x="1064232" y="537913"/>
                    </a:cubicBezTo>
                    <a:lnTo>
                      <a:pt x="1049607" y="555948"/>
                    </a:lnTo>
                    <a:cubicBezTo>
                      <a:pt x="1048531" y="557129"/>
                      <a:pt x="1045735" y="559168"/>
                      <a:pt x="1043692" y="560886"/>
                    </a:cubicBezTo>
                    <a:cubicBezTo>
                      <a:pt x="1039497" y="606616"/>
                      <a:pt x="1035411" y="652240"/>
                      <a:pt x="1030357" y="697970"/>
                    </a:cubicBezTo>
                    <a:cubicBezTo>
                      <a:pt x="1027453" y="724271"/>
                      <a:pt x="1024549" y="750357"/>
                      <a:pt x="1021538" y="776657"/>
                    </a:cubicBezTo>
                    <a:lnTo>
                      <a:pt x="1039175" y="755188"/>
                    </a:lnTo>
                    <a:lnTo>
                      <a:pt x="1092731" y="689275"/>
                    </a:lnTo>
                    <a:cubicBezTo>
                      <a:pt x="1108754" y="669309"/>
                      <a:pt x="1128004" y="647195"/>
                      <a:pt x="1147900" y="624114"/>
                    </a:cubicBezTo>
                    <a:cubicBezTo>
                      <a:pt x="1166074" y="603181"/>
                      <a:pt x="1184679" y="581390"/>
                      <a:pt x="1201347" y="558954"/>
                    </a:cubicBezTo>
                    <a:cubicBezTo>
                      <a:pt x="1224792" y="527500"/>
                      <a:pt x="1244579" y="494974"/>
                      <a:pt x="1253290" y="462340"/>
                    </a:cubicBezTo>
                    <a:cubicBezTo>
                      <a:pt x="1254258" y="458475"/>
                      <a:pt x="1258129" y="456114"/>
                      <a:pt x="1262001" y="457080"/>
                    </a:cubicBezTo>
                    <a:cubicBezTo>
                      <a:pt x="1265765" y="458046"/>
                      <a:pt x="1268131" y="461910"/>
                      <a:pt x="1267163" y="465775"/>
                    </a:cubicBezTo>
                    <a:cubicBezTo>
                      <a:pt x="1259097" y="500556"/>
                      <a:pt x="1239847" y="535766"/>
                      <a:pt x="1215973" y="569581"/>
                    </a:cubicBezTo>
                    <a:cubicBezTo>
                      <a:pt x="1199519" y="592769"/>
                      <a:pt x="1181022" y="615419"/>
                      <a:pt x="1162525" y="636782"/>
                    </a:cubicBezTo>
                    <a:cubicBezTo>
                      <a:pt x="1142738" y="659647"/>
                      <a:pt x="1122842" y="680902"/>
                      <a:pt x="1106603" y="700547"/>
                    </a:cubicBezTo>
                    <a:cubicBezTo>
                      <a:pt x="1099291" y="709242"/>
                      <a:pt x="1091871" y="717937"/>
                      <a:pt x="1084450" y="726525"/>
                    </a:cubicBezTo>
                    <a:cubicBezTo>
                      <a:pt x="1073373" y="739407"/>
                      <a:pt x="1062081" y="752182"/>
                      <a:pt x="1050897" y="764956"/>
                    </a:cubicBezTo>
                    <a:lnTo>
                      <a:pt x="1032077" y="786211"/>
                    </a:lnTo>
                    <a:cubicBezTo>
                      <a:pt x="1030894" y="787607"/>
                      <a:pt x="1027238" y="789432"/>
                      <a:pt x="1024872" y="791149"/>
                    </a:cubicBezTo>
                    <a:cubicBezTo>
                      <a:pt x="1025087" y="791901"/>
                      <a:pt x="1024980" y="792759"/>
                      <a:pt x="1024872" y="793511"/>
                    </a:cubicBezTo>
                    <a:cubicBezTo>
                      <a:pt x="1024442" y="796195"/>
                      <a:pt x="1021646" y="796731"/>
                      <a:pt x="1019280" y="797375"/>
                    </a:cubicBezTo>
                    <a:cubicBezTo>
                      <a:pt x="1017667" y="811438"/>
                      <a:pt x="1016054" y="825394"/>
                      <a:pt x="1014548" y="839456"/>
                    </a:cubicBezTo>
                    <a:cubicBezTo>
                      <a:pt x="1012935" y="855022"/>
                      <a:pt x="1011537" y="870695"/>
                      <a:pt x="1010031" y="886261"/>
                    </a:cubicBezTo>
                    <a:cubicBezTo>
                      <a:pt x="1017774" y="884221"/>
                      <a:pt x="1029174" y="880356"/>
                      <a:pt x="1031109" y="879283"/>
                    </a:cubicBezTo>
                    <a:cubicBezTo>
                      <a:pt x="1041971" y="873271"/>
                      <a:pt x="1052725" y="867045"/>
                      <a:pt x="1063264" y="860711"/>
                    </a:cubicBezTo>
                    <a:cubicBezTo>
                      <a:pt x="1073911" y="854271"/>
                      <a:pt x="1084343" y="847722"/>
                      <a:pt x="1094559" y="840852"/>
                    </a:cubicBezTo>
                    <a:cubicBezTo>
                      <a:pt x="1113271" y="828399"/>
                      <a:pt x="1131983" y="814766"/>
                      <a:pt x="1150373" y="800381"/>
                    </a:cubicBezTo>
                    <a:cubicBezTo>
                      <a:pt x="1168332" y="786318"/>
                      <a:pt x="1185861" y="771397"/>
                      <a:pt x="1202208" y="755509"/>
                    </a:cubicBezTo>
                    <a:cubicBezTo>
                      <a:pt x="1224146" y="733932"/>
                      <a:pt x="1244041" y="710745"/>
                      <a:pt x="1259635" y="685196"/>
                    </a:cubicBezTo>
                    <a:cubicBezTo>
                      <a:pt x="1261571" y="681761"/>
                      <a:pt x="1265980" y="680580"/>
                      <a:pt x="1269421" y="682619"/>
                    </a:cubicBezTo>
                    <a:cubicBezTo>
                      <a:pt x="1272755" y="684552"/>
                      <a:pt x="1273938" y="688953"/>
                      <a:pt x="1272002" y="692281"/>
                    </a:cubicBezTo>
                    <a:cubicBezTo>
                      <a:pt x="1253075" y="726311"/>
                      <a:pt x="1227372" y="757227"/>
                      <a:pt x="1198229" y="784816"/>
                    </a:cubicBezTo>
                    <a:cubicBezTo>
                      <a:pt x="1186722" y="795551"/>
                      <a:pt x="1174677" y="805856"/>
                      <a:pt x="1162310" y="815518"/>
                    </a:cubicBezTo>
                    <a:cubicBezTo>
                      <a:pt x="1143383" y="830224"/>
                      <a:pt x="1123702" y="843535"/>
                      <a:pt x="1104345" y="855881"/>
                    </a:cubicBezTo>
                    <a:close/>
                    <a:moveTo>
                      <a:pt x="991857" y="910951"/>
                    </a:moveTo>
                    <a:cubicBezTo>
                      <a:pt x="991857" y="910843"/>
                      <a:pt x="991857" y="910843"/>
                      <a:pt x="991857" y="910736"/>
                    </a:cubicBezTo>
                    <a:cubicBezTo>
                      <a:pt x="991749" y="910736"/>
                      <a:pt x="991534" y="910629"/>
                      <a:pt x="991427" y="910629"/>
                    </a:cubicBezTo>
                    <a:cubicBezTo>
                      <a:pt x="991642" y="910843"/>
                      <a:pt x="991749" y="910736"/>
                      <a:pt x="991857" y="910951"/>
                    </a:cubicBezTo>
                    <a:close/>
                    <a:moveTo>
                      <a:pt x="1737226" y="1029034"/>
                    </a:moveTo>
                    <a:cubicBezTo>
                      <a:pt x="1719697" y="1031826"/>
                      <a:pt x="1702060" y="1034294"/>
                      <a:pt x="1684531" y="1037086"/>
                    </a:cubicBezTo>
                    <a:cubicBezTo>
                      <a:pt x="1688510" y="1039447"/>
                      <a:pt x="1692919" y="1041702"/>
                      <a:pt x="1698511" y="1043849"/>
                    </a:cubicBezTo>
                    <a:cubicBezTo>
                      <a:pt x="1711739" y="1048787"/>
                      <a:pt x="1727763" y="1052866"/>
                      <a:pt x="1740453" y="1055764"/>
                    </a:cubicBezTo>
                    <a:cubicBezTo>
                      <a:pt x="1761961" y="1061024"/>
                      <a:pt x="1785405" y="1066929"/>
                      <a:pt x="1809387" y="1073155"/>
                    </a:cubicBezTo>
                    <a:cubicBezTo>
                      <a:pt x="1832078" y="1079059"/>
                      <a:pt x="1855091" y="1084963"/>
                      <a:pt x="1877891" y="1089150"/>
                    </a:cubicBezTo>
                    <a:cubicBezTo>
                      <a:pt x="1898216" y="1092800"/>
                      <a:pt x="1918110" y="1095376"/>
                      <a:pt x="1937038" y="1095376"/>
                    </a:cubicBezTo>
                    <a:cubicBezTo>
                      <a:pt x="1940910" y="1095161"/>
                      <a:pt x="1944243" y="1098274"/>
                      <a:pt x="1944351" y="1102246"/>
                    </a:cubicBezTo>
                    <a:cubicBezTo>
                      <a:pt x="1944458" y="1106218"/>
                      <a:pt x="1941340" y="1109439"/>
                      <a:pt x="1937468" y="1109546"/>
                    </a:cubicBezTo>
                    <a:cubicBezTo>
                      <a:pt x="1911336" y="1110942"/>
                      <a:pt x="1883052" y="1108150"/>
                      <a:pt x="1854661" y="1102998"/>
                    </a:cubicBezTo>
                    <a:cubicBezTo>
                      <a:pt x="1838530" y="1100099"/>
                      <a:pt x="1822399" y="1096450"/>
                      <a:pt x="1806591" y="1092370"/>
                    </a:cubicBezTo>
                    <a:cubicBezTo>
                      <a:pt x="1781856" y="1086037"/>
                      <a:pt x="1757981" y="1078522"/>
                      <a:pt x="1736044" y="1072618"/>
                    </a:cubicBezTo>
                    <a:cubicBezTo>
                      <a:pt x="1720665" y="1068217"/>
                      <a:pt x="1700125" y="1061883"/>
                      <a:pt x="1685606" y="1054691"/>
                    </a:cubicBezTo>
                    <a:cubicBezTo>
                      <a:pt x="1676466" y="1050075"/>
                      <a:pt x="1670443" y="1044922"/>
                      <a:pt x="1667325" y="1039769"/>
                    </a:cubicBezTo>
                    <a:cubicBezTo>
                      <a:pt x="1640654" y="1043849"/>
                      <a:pt x="1613984" y="1048035"/>
                      <a:pt x="1587313" y="1051900"/>
                    </a:cubicBezTo>
                    <a:cubicBezTo>
                      <a:pt x="1568063" y="1054691"/>
                      <a:pt x="1548706" y="1057267"/>
                      <a:pt x="1529456" y="1060058"/>
                    </a:cubicBezTo>
                    <a:lnTo>
                      <a:pt x="1581936" y="1088613"/>
                    </a:lnTo>
                    <a:cubicBezTo>
                      <a:pt x="1612263" y="1105145"/>
                      <a:pt x="1642052" y="1119852"/>
                      <a:pt x="1672594" y="1132841"/>
                    </a:cubicBezTo>
                    <a:cubicBezTo>
                      <a:pt x="1702813" y="1145937"/>
                      <a:pt x="1733785" y="1157424"/>
                      <a:pt x="1767230" y="1165689"/>
                    </a:cubicBezTo>
                    <a:cubicBezTo>
                      <a:pt x="1778630" y="1168695"/>
                      <a:pt x="1792395" y="1174170"/>
                      <a:pt x="1806052" y="1177498"/>
                    </a:cubicBezTo>
                    <a:cubicBezTo>
                      <a:pt x="1814333" y="1179538"/>
                      <a:pt x="1822399" y="1180826"/>
                      <a:pt x="1829819" y="1179538"/>
                    </a:cubicBezTo>
                    <a:cubicBezTo>
                      <a:pt x="1833691" y="1178786"/>
                      <a:pt x="1837454" y="1181255"/>
                      <a:pt x="1838208" y="1185120"/>
                    </a:cubicBezTo>
                    <a:cubicBezTo>
                      <a:pt x="1838960" y="1188984"/>
                      <a:pt x="1836380" y="1192742"/>
                      <a:pt x="1832508" y="1193493"/>
                    </a:cubicBezTo>
                    <a:cubicBezTo>
                      <a:pt x="1825517" y="1195103"/>
                      <a:pt x="1817774" y="1194889"/>
                      <a:pt x="1809817" y="1193815"/>
                    </a:cubicBezTo>
                    <a:cubicBezTo>
                      <a:pt x="1793793" y="1191561"/>
                      <a:pt x="1776909" y="1185120"/>
                      <a:pt x="1763251" y="1182221"/>
                    </a:cubicBezTo>
                    <a:cubicBezTo>
                      <a:pt x="1728623" y="1174385"/>
                      <a:pt x="1696145" y="1163972"/>
                      <a:pt x="1664958" y="1150661"/>
                    </a:cubicBezTo>
                    <a:cubicBezTo>
                      <a:pt x="1633879" y="1137349"/>
                      <a:pt x="1603982" y="1121140"/>
                      <a:pt x="1573548" y="1103642"/>
                    </a:cubicBezTo>
                    <a:lnTo>
                      <a:pt x="1520423" y="1072081"/>
                    </a:lnTo>
                    <a:cubicBezTo>
                      <a:pt x="1519670" y="1071545"/>
                      <a:pt x="1512572" y="1067358"/>
                      <a:pt x="1505582" y="1063279"/>
                    </a:cubicBezTo>
                    <a:cubicBezTo>
                      <a:pt x="1457833" y="1070042"/>
                      <a:pt x="1409978" y="1076697"/>
                      <a:pt x="1362122" y="1083353"/>
                    </a:cubicBezTo>
                    <a:cubicBezTo>
                      <a:pt x="1360294" y="1083568"/>
                      <a:pt x="1358358" y="1083890"/>
                      <a:pt x="1356530" y="1084104"/>
                    </a:cubicBezTo>
                    <a:lnTo>
                      <a:pt x="1374382" y="1096772"/>
                    </a:lnTo>
                    <a:cubicBezTo>
                      <a:pt x="1383737" y="1102998"/>
                      <a:pt x="1393524" y="1108902"/>
                      <a:pt x="1403418" y="1114484"/>
                    </a:cubicBezTo>
                    <a:cubicBezTo>
                      <a:pt x="1418259" y="1122857"/>
                      <a:pt x="1433529" y="1130694"/>
                      <a:pt x="1448800" y="1138208"/>
                    </a:cubicBezTo>
                    <a:cubicBezTo>
                      <a:pt x="1470954" y="1149265"/>
                      <a:pt x="1493107" y="1160000"/>
                      <a:pt x="1515368" y="1170520"/>
                    </a:cubicBezTo>
                    <a:cubicBezTo>
                      <a:pt x="1537522" y="1181148"/>
                      <a:pt x="1559783" y="1191346"/>
                      <a:pt x="1582367" y="1200792"/>
                    </a:cubicBezTo>
                    <a:cubicBezTo>
                      <a:pt x="1612371" y="1213138"/>
                      <a:pt x="1642912" y="1224087"/>
                      <a:pt x="1674852" y="1232461"/>
                    </a:cubicBezTo>
                    <a:cubicBezTo>
                      <a:pt x="1678616" y="1233319"/>
                      <a:pt x="1680982" y="1237184"/>
                      <a:pt x="1680122" y="1241048"/>
                    </a:cubicBezTo>
                    <a:cubicBezTo>
                      <a:pt x="1679153" y="1244806"/>
                      <a:pt x="1675282" y="1247167"/>
                      <a:pt x="1671518" y="1246309"/>
                    </a:cubicBezTo>
                    <a:cubicBezTo>
                      <a:pt x="1630223" y="1237184"/>
                      <a:pt x="1590862" y="1223980"/>
                      <a:pt x="1552578" y="1208200"/>
                    </a:cubicBezTo>
                    <a:cubicBezTo>
                      <a:pt x="1533435" y="1200256"/>
                      <a:pt x="1514508" y="1191668"/>
                      <a:pt x="1495796" y="1182543"/>
                    </a:cubicBezTo>
                    <a:cubicBezTo>
                      <a:pt x="1477298" y="1173633"/>
                      <a:pt x="1459017" y="1163972"/>
                      <a:pt x="1440627" y="1154418"/>
                    </a:cubicBezTo>
                    <a:cubicBezTo>
                      <a:pt x="1427722" y="1147655"/>
                      <a:pt x="1414925" y="1140677"/>
                      <a:pt x="1402450" y="1133270"/>
                    </a:cubicBezTo>
                    <a:cubicBezTo>
                      <a:pt x="1389760" y="1125863"/>
                      <a:pt x="1377500" y="1117919"/>
                      <a:pt x="1365563" y="1109439"/>
                    </a:cubicBezTo>
                    <a:lnTo>
                      <a:pt x="1341904" y="1091297"/>
                    </a:lnTo>
                    <a:cubicBezTo>
                      <a:pt x="1340291" y="1090116"/>
                      <a:pt x="1336419" y="1089257"/>
                      <a:pt x="1334161" y="1088398"/>
                    </a:cubicBezTo>
                    <a:cubicBezTo>
                      <a:pt x="1333408" y="1088076"/>
                      <a:pt x="1333408" y="1087754"/>
                      <a:pt x="1332870" y="1087432"/>
                    </a:cubicBezTo>
                    <a:cubicBezTo>
                      <a:pt x="1310502" y="1090546"/>
                      <a:pt x="1288133" y="1093659"/>
                      <a:pt x="1265657" y="1096879"/>
                    </a:cubicBezTo>
                    <a:cubicBezTo>
                      <a:pt x="1235546" y="1101280"/>
                      <a:pt x="1205542" y="1105896"/>
                      <a:pt x="1175430" y="1110512"/>
                    </a:cubicBezTo>
                    <a:cubicBezTo>
                      <a:pt x="1178549" y="1112766"/>
                      <a:pt x="1181560" y="1115128"/>
                      <a:pt x="1184786" y="1117275"/>
                    </a:cubicBezTo>
                    <a:cubicBezTo>
                      <a:pt x="1189303" y="1120388"/>
                      <a:pt x="1193927" y="1123502"/>
                      <a:pt x="1198659" y="1126400"/>
                    </a:cubicBezTo>
                    <a:cubicBezTo>
                      <a:pt x="1211886" y="1134773"/>
                      <a:pt x="1225222" y="1143146"/>
                      <a:pt x="1238664" y="1151412"/>
                    </a:cubicBezTo>
                    <a:cubicBezTo>
                      <a:pt x="1251999" y="1159678"/>
                      <a:pt x="1265335" y="1167944"/>
                      <a:pt x="1278777" y="1175995"/>
                    </a:cubicBezTo>
                    <a:cubicBezTo>
                      <a:pt x="1302437" y="1190165"/>
                      <a:pt x="1327493" y="1204765"/>
                      <a:pt x="1353304" y="1218935"/>
                    </a:cubicBezTo>
                    <a:cubicBezTo>
                      <a:pt x="1378038" y="1232675"/>
                      <a:pt x="1403525" y="1245879"/>
                      <a:pt x="1429550" y="1257473"/>
                    </a:cubicBezTo>
                    <a:cubicBezTo>
                      <a:pt x="1464931" y="1273146"/>
                      <a:pt x="1500958" y="1285813"/>
                      <a:pt x="1537091" y="1292361"/>
                    </a:cubicBezTo>
                    <a:cubicBezTo>
                      <a:pt x="1541071" y="1293005"/>
                      <a:pt x="1543652" y="1296655"/>
                      <a:pt x="1543006" y="1300627"/>
                    </a:cubicBezTo>
                    <a:cubicBezTo>
                      <a:pt x="1542361" y="1304492"/>
                      <a:pt x="1538704" y="1307068"/>
                      <a:pt x="1534833" y="1306424"/>
                    </a:cubicBezTo>
                    <a:cubicBezTo>
                      <a:pt x="1497194" y="1300842"/>
                      <a:pt x="1459339" y="1289248"/>
                      <a:pt x="1422452" y="1273897"/>
                    </a:cubicBezTo>
                    <a:cubicBezTo>
                      <a:pt x="1395675" y="1262733"/>
                      <a:pt x="1369220" y="1249851"/>
                      <a:pt x="1343947" y="1235896"/>
                    </a:cubicBezTo>
                    <a:cubicBezTo>
                      <a:pt x="1317815" y="1221511"/>
                      <a:pt x="1292973" y="1206053"/>
                      <a:pt x="1269314" y="1191346"/>
                    </a:cubicBezTo>
                    <a:cubicBezTo>
                      <a:pt x="1258667" y="1184583"/>
                      <a:pt x="1248021" y="1177820"/>
                      <a:pt x="1237374" y="1170842"/>
                    </a:cubicBezTo>
                    <a:cubicBezTo>
                      <a:pt x="1221565" y="1160537"/>
                      <a:pt x="1205864" y="1149909"/>
                      <a:pt x="1190163" y="1139282"/>
                    </a:cubicBezTo>
                    <a:cubicBezTo>
                      <a:pt x="1185431" y="1136061"/>
                      <a:pt x="1180700" y="1132733"/>
                      <a:pt x="1176075" y="1129298"/>
                    </a:cubicBezTo>
                    <a:cubicBezTo>
                      <a:pt x="1171451" y="1125970"/>
                      <a:pt x="1166934" y="1122428"/>
                      <a:pt x="1162417" y="1118778"/>
                    </a:cubicBezTo>
                    <a:cubicBezTo>
                      <a:pt x="1162417" y="1118778"/>
                      <a:pt x="1162417" y="1118778"/>
                      <a:pt x="1162417" y="1118778"/>
                    </a:cubicBezTo>
                    <a:cubicBezTo>
                      <a:pt x="1160267" y="1119637"/>
                      <a:pt x="1158223" y="1121355"/>
                      <a:pt x="1156180" y="1119959"/>
                    </a:cubicBezTo>
                    <a:cubicBezTo>
                      <a:pt x="1154567" y="1118886"/>
                      <a:pt x="1155535" y="1116739"/>
                      <a:pt x="1155212" y="1114913"/>
                    </a:cubicBezTo>
                    <a:cubicBezTo>
                      <a:pt x="1143920" y="1117812"/>
                      <a:pt x="1128972" y="1121676"/>
                      <a:pt x="1118003" y="1123609"/>
                    </a:cubicBezTo>
                    <a:cubicBezTo>
                      <a:pt x="1112949" y="1124360"/>
                      <a:pt x="1108754" y="1124790"/>
                      <a:pt x="1105851" y="1124575"/>
                    </a:cubicBezTo>
                    <a:cubicBezTo>
                      <a:pt x="1103270" y="1124360"/>
                      <a:pt x="1101334" y="1123609"/>
                      <a:pt x="1100151" y="1122750"/>
                    </a:cubicBezTo>
                    <a:cubicBezTo>
                      <a:pt x="1096925" y="1120710"/>
                      <a:pt x="1096064" y="1116524"/>
                      <a:pt x="1098108" y="1113303"/>
                    </a:cubicBezTo>
                    <a:cubicBezTo>
                      <a:pt x="1099936" y="1110512"/>
                      <a:pt x="1103592" y="1109546"/>
                      <a:pt x="1106496" y="1110834"/>
                    </a:cubicBezTo>
                    <a:cubicBezTo>
                      <a:pt x="1106496" y="1111264"/>
                      <a:pt x="1106819" y="1111371"/>
                      <a:pt x="1107464" y="1111264"/>
                    </a:cubicBezTo>
                    <a:cubicBezTo>
                      <a:pt x="1108432" y="1111156"/>
                      <a:pt x="1109830" y="1110834"/>
                      <a:pt x="1110905" y="1110620"/>
                    </a:cubicBezTo>
                    <a:cubicBezTo>
                      <a:pt x="1115529" y="1110083"/>
                      <a:pt x="1121659" y="1108795"/>
                      <a:pt x="1128219" y="1107184"/>
                    </a:cubicBezTo>
                    <a:cubicBezTo>
                      <a:pt x="1134672" y="1105574"/>
                      <a:pt x="1141232" y="1103856"/>
                      <a:pt x="1147362" y="1102139"/>
                    </a:cubicBezTo>
                    <a:cubicBezTo>
                      <a:pt x="1147469" y="1101817"/>
                      <a:pt x="1147469" y="1101066"/>
                      <a:pt x="1147577" y="1100958"/>
                    </a:cubicBezTo>
                    <a:cubicBezTo>
                      <a:pt x="1148437" y="1098811"/>
                      <a:pt x="1150695" y="1095269"/>
                      <a:pt x="1156180" y="1096879"/>
                    </a:cubicBezTo>
                    <a:cubicBezTo>
                      <a:pt x="1156610" y="1096986"/>
                      <a:pt x="1157363" y="1097308"/>
                      <a:pt x="1158439" y="1098060"/>
                    </a:cubicBezTo>
                    <a:cubicBezTo>
                      <a:pt x="1158654" y="1098167"/>
                      <a:pt x="1159406" y="1098704"/>
                      <a:pt x="1159729" y="1098919"/>
                    </a:cubicBezTo>
                    <a:cubicBezTo>
                      <a:pt x="1160589" y="1098704"/>
                      <a:pt x="1161450" y="1098489"/>
                      <a:pt x="1162202" y="1098274"/>
                    </a:cubicBezTo>
                    <a:cubicBezTo>
                      <a:pt x="1176935" y="1075731"/>
                      <a:pt x="1191669" y="1053510"/>
                      <a:pt x="1207047" y="1032147"/>
                    </a:cubicBezTo>
                    <a:cubicBezTo>
                      <a:pt x="1219307" y="1015079"/>
                      <a:pt x="1231889" y="998440"/>
                      <a:pt x="1245224" y="982230"/>
                    </a:cubicBezTo>
                    <a:cubicBezTo>
                      <a:pt x="1256301" y="968812"/>
                      <a:pt x="1267808" y="955608"/>
                      <a:pt x="1279960" y="942726"/>
                    </a:cubicBezTo>
                    <a:cubicBezTo>
                      <a:pt x="1291790" y="930274"/>
                      <a:pt x="1304372" y="918036"/>
                      <a:pt x="1317492" y="905905"/>
                    </a:cubicBezTo>
                    <a:cubicBezTo>
                      <a:pt x="1325988" y="898069"/>
                      <a:pt x="1334591" y="890340"/>
                      <a:pt x="1343302" y="882611"/>
                    </a:cubicBezTo>
                    <a:cubicBezTo>
                      <a:pt x="1356422" y="871124"/>
                      <a:pt x="1369542" y="859853"/>
                      <a:pt x="1382877" y="848688"/>
                    </a:cubicBezTo>
                    <a:lnTo>
                      <a:pt x="1404601" y="830868"/>
                    </a:lnTo>
                    <a:cubicBezTo>
                      <a:pt x="1406214" y="829688"/>
                      <a:pt x="1409010" y="826682"/>
                      <a:pt x="1411053" y="824964"/>
                    </a:cubicBezTo>
                    <a:cubicBezTo>
                      <a:pt x="1412666" y="823568"/>
                      <a:pt x="1414064" y="822602"/>
                      <a:pt x="1414925" y="822281"/>
                    </a:cubicBezTo>
                    <a:cubicBezTo>
                      <a:pt x="1418151" y="821207"/>
                      <a:pt x="1420409" y="822066"/>
                      <a:pt x="1421915" y="823247"/>
                    </a:cubicBezTo>
                    <a:cubicBezTo>
                      <a:pt x="1423205" y="824213"/>
                      <a:pt x="1425894" y="826467"/>
                      <a:pt x="1424388" y="831405"/>
                    </a:cubicBezTo>
                    <a:cubicBezTo>
                      <a:pt x="1423528" y="834411"/>
                      <a:pt x="1420732" y="836451"/>
                      <a:pt x="1417721" y="836343"/>
                    </a:cubicBezTo>
                    <a:cubicBezTo>
                      <a:pt x="1416215" y="838275"/>
                      <a:pt x="1414602" y="841067"/>
                      <a:pt x="1413526" y="841925"/>
                    </a:cubicBezTo>
                    <a:lnTo>
                      <a:pt x="1392879" y="860067"/>
                    </a:lnTo>
                    <a:cubicBezTo>
                      <a:pt x="1382232" y="869729"/>
                      <a:pt x="1371693" y="879497"/>
                      <a:pt x="1361154" y="889374"/>
                    </a:cubicBezTo>
                    <a:cubicBezTo>
                      <a:pt x="1350615" y="899142"/>
                      <a:pt x="1340183" y="909018"/>
                      <a:pt x="1329859" y="919002"/>
                    </a:cubicBezTo>
                    <a:cubicBezTo>
                      <a:pt x="1310717" y="937251"/>
                      <a:pt x="1293403" y="956037"/>
                      <a:pt x="1276734" y="974931"/>
                    </a:cubicBezTo>
                    <a:cubicBezTo>
                      <a:pt x="1265335" y="987920"/>
                      <a:pt x="1254365" y="1001016"/>
                      <a:pt x="1243611" y="1014220"/>
                    </a:cubicBezTo>
                    <a:cubicBezTo>
                      <a:pt x="1222856" y="1039877"/>
                      <a:pt x="1203498" y="1066929"/>
                      <a:pt x="1183926" y="1094195"/>
                    </a:cubicBezTo>
                    <a:cubicBezTo>
                      <a:pt x="1210381" y="1089686"/>
                      <a:pt x="1236944" y="1085285"/>
                      <a:pt x="1263399" y="1080991"/>
                    </a:cubicBezTo>
                    <a:cubicBezTo>
                      <a:pt x="1291682" y="1076483"/>
                      <a:pt x="1319966" y="1072189"/>
                      <a:pt x="1348464" y="1067895"/>
                    </a:cubicBezTo>
                    <a:cubicBezTo>
                      <a:pt x="1348571" y="1066499"/>
                      <a:pt x="1347066" y="1065211"/>
                      <a:pt x="1347926" y="1064030"/>
                    </a:cubicBezTo>
                    <a:cubicBezTo>
                      <a:pt x="1372661" y="1031181"/>
                      <a:pt x="1399224" y="999836"/>
                      <a:pt x="1427614" y="969993"/>
                    </a:cubicBezTo>
                    <a:cubicBezTo>
                      <a:pt x="1439014" y="958184"/>
                      <a:pt x="1450628" y="946483"/>
                      <a:pt x="1462565" y="935211"/>
                    </a:cubicBezTo>
                    <a:cubicBezTo>
                      <a:pt x="1480417" y="918250"/>
                      <a:pt x="1499022" y="902041"/>
                      <a:pt x="1517841" y="886153"/>
                    </a:cubicBezTo>
                    <a:cubicBezTo>
                      <a:pt x="1527735" y="877780"/>
                      <a:pt x="1537845" y="869621"/>
                      <a:pt x="1548169" y="861785"/>
                    </a:cubicBezTo>
                    <a:cubicBezTo>
                      <a:pt x="1558493" y="853841"/>
                      <a:pt x="1568924" y="846327"/>
                      <a:pt x="1579571" y="838920"/>
                    </a:cubicBezTo>
                    <a:lnTo>
                      <a:pt x="1604412" y="822602"/>
                    </a:lnTo>
                    <a:cubicBezTo>
                      <a:pt x="1605273" y="822066"/>
                      <a:pt x="1610327" y="820563"/>
                      <a:pt x="1612908" y="818953"/>
                    </a:cubicBezTo>
                    <a:lnTo>
                      <a:pt x="1613123" y="818308"/>
                    </a:lnTo>
                    <a:lnTo>
                      <a:pt x="1613016" y="818845"/>
                    </a:lnTo>
                    <a:cubicBezTo>
                      <a:pt x="1614199" y="818094"/>
                      <a:pt x="1614952" y="817342"/>
                      <a:pt x="1614306" y="816698"/>
                    </a:cubicBezTo>
                    <a:cubicBezTo>
                      <a:pt x="1614199" y="816591"/>
                      <a:pt x="1614199" y="816591"/>
                      <a:pt x="1614091" y="816484"/>
                    </a:cubicBezTo>
                    <a:cubicBezTo>
                      <a:pt x="1614199" y="816376"/>
                      <a:pt x="1614306" y="816269"/>
                      <a:pt x="1614414" y="816162"/>
                    </a:cubicBezTo>
                    <a:cubicBezTo>
                      <a:pt x="1616888" y="813371"/>
                      <a:pt x="1621189" y="813048"/>
                      <a:pt x="1624093" y="815518"/>
                    </a:cubicBezTo>
                    <a:cubicBezTo>
                      <a:pt x="1626136" y="817235"/>
                      <a:pt x="1628502" y="822173"/>
                      <a:pt x="1623555" y="826897"/>
                    </a:cubicBezTo>
                    <a:cubicBezTo>
                      <a:pt x="1621082" y="829151"/>
                      <a:pt x="1613554" y="833552"/>
                      <a:pt x="1612156" y="834518"/>
                    </a:cubicBezTo>
                    <a:lnTo>
                      <a:pt x="1588604" y="851372"/>
                    </a:lnTo>
                    <a:cubicBezTo>
                      <a:pt x="1578495" y="858994"/>
                      <a:pt x="1568493" y="866938"/>
                      <a:pt x="1558600" y="874989"/>
                    </a:cubicBezTo>
                    <a:cubicBezTo>
                      <a:pt x="1548813" y="883040"/>
                      <a:pt x="1539135" y="891306"/>
                      <a:pt x="1529671" y="899786"/>
                    </a:cubicBezTo>
                    <a:cubicBezTo>
                      <a:pt x="1511389" y="915781"/>
                      <a:pt x="1493537" y="932420"/>
                      <a:pt x="1475900" y="949167"/>
                    </a:cubicBezTo>
                    <a:cubicBezTo>
                      <a:pt x="1458264" y="965913"/>
                      <a:pt x="1440842" y="982874"/>
                      <a:pt x="1423958" y="1000372"/>
                    </a:cubicBezTo>
                    <a:cubicBezTo>
                      <a:pt x="1403740" y="1021198"/>
                      <a:pt x="1384490" y="1042883"/>
                      <a:pt x="1365993" y="1065211"/>
                    </a:cubicBezTo>
                    <a:cubicBezTo>
                      <a:pt x="1407504" y="1059092"/>
                      <a:pt x="1449015" y="1052866"/>
                      <a:pt x="1490526" y="1046640"/>
                    </a:cubicBezTo>
                    <a:cubicBezTo>
                      <a:pt x="1490634" y="1046532"/>
                      <a:pt x="1490741" y="1045888"/>
                      <a:pt x="1490741" y="1045888"/>
                    </a:cubicBezTo>
                    <a:cubicBezTo>
                      <a:pt x="1492785" y="1042668"/>
                      <a:pt x="1496979" y="1041809"/>
                      <a:pt x="1500205" y="1043849"/>
                    </a:cubicBezTo>
                    <a:lnTo>
                      <a:pt x="1500313" y="1043956"/>
                    </a:lnTo>
                    <a:cubicBezTo>
                      <a:pt x="1501388" y="1042131"/>
                      <a:pt x="1501711" y="1043527"/>
                      <a:pt x="1502033" y="1044922"/>
                    </a:cubicBezTo>
                    <a:cubicBezTo>
                      <a:pt x="1505689" y="1044385"/>
                      <a:pt x="1509346" y="1043849"/>
                      <a:pt x="1513002" y="1043312"/>
                    </a:cubicBezTo>
                    <a:cubicBezTo>
                      <a:pt x="1511604" y="1040521"/>
                      <a:pt x="1510959" y="1037086"/>
                      <a:pt x="1513433" y="1034939"/>
                    </a:cubicBezTo>
                    <a:cubicBezTo>
                      <a:pt x="1533973" y="1015723"/>
                      <a:pt x="1554298" y="996615"/>
                      <a:pt x="1574946" y="977829"/>
                    </a:cubicBezTo>
                    <a:cubicBezTo>
                      <a:pt x="1588819" y="965269"/>
                      <a:pt x="1602799" y="952817"/>
                      <a:pt x="1616995" y="940686"/>
                    </a:cubicBezTo>
                    <a:cubicBezTo>
                      <a:pt x="1628825" y="930595"/>
                      <a:pt x="1640869" y="920612"/>
                      <a:pt x="1653236" y="910951"/>
                    </a:cubicBezTo>
                    <a:cubicBezTo>
                      <a:pt x="1665388" y="901289"/>
                      <a:pt x="1677971" y="891950"/>
                      <a:pt x="1690661" y="882718"/>
                    </a:cubicBezTo>
                    <a:cubicBezTo>
                      <a:pt x="1701092" y="875204"/>
                      <a:pt x="1711739" y="868011"/>
                      <a:pt x="1722708" y="861248"/>
                    </a:cubicBezTo>
                    <a:cubicBezTo>
                      <a:pt x="1733677" y="854485"/>
                      <a:pt x="1744861" y="848259"/>
                      <a:pt x="1756261" y="842248"/>
                    </a:cubicBezTo>
                    <a:lnTo>
                      <a:pt x="1779920" y="830976"/>
                    </a:lnTo>
                    <a:cubicBezTo>
                      <a:pt x="1780243" y="830868"/>
                      <a:pt x="1784222" y="829795"/>
                      <a:pt x="1786911" y="828614"/>
                    </a:cubicBezTo>
                    <a:cubicBezTo>
                      <a:pt x="1787126" y="828185"/>
                      <a:pt x="1787448" y="827863"/>
                      <a:pt x="1787663" y="827541"/>
                    </a:cubicBezTo>
                    <a:cubicBezTo>
                      <a:pt x="1787555" y="827755"/>
                      <a:pt x="1787555" y="828078"/>
                      <a:pt x="1787448" y="828399"/>
                    </a:cubicBezTo>
                    <a:cubicBezTo>
                      <a:pt x="1788846" y="827755"/>
                      <a:pt x="1789814" y="827111"/>
                      <a:pt x="1789491" y="826574"/>
                    </a:cubicBezTo>
                    <a:cubicBezTo>
                      <a:pt x="1789384" y="826467"/>
                      <a:pt x="1789276" y="826360"/>
                      <a:pt x="1789169" y="826252"/>
                    </a:cubicBezTo>
                    <a:cubicBezTo>
                      <a:pt x="1789707" y="825930"/>
                      <a:pt x="1790352" y="825608"/>
                      <a:pt x="1790997" y="825501"/>
                    </a:cubicBezTo>
                    <a:cubicBezTo>
                      <a:pt x="1795298" y="824213"/>
                      <a:pt x="1797450" y="826145"/>
                      <a:pt x="1797987" y="826574"/>
                    </a:cubicBezTo>
                    <a:cubicBezTo>
                      <a:pt x="1800030" y="828078"/>
                      <a:pt x="1800783" y="830224"/>
                      <a:pt x="1800568" y="832801"/>
                    </a:cubicBezTo>
                    <a:cubicBezTo>
                      <a:pt x="1800461" y="833659"/>
                      <a:pt x="1800030" y="835806"/>
                      <a:pt x="1797450" y="837739"/>
                    </a:cubicBezTo>
                    <a:cubicBezTo>
                      <a:pt x="1795837" y="839027"/>
                      <a:pt x="1786803" y="843428"/>
                      <a:pt x="1786157" y="843750"/>
                    </a:cubicBezTo>
                    <a:lnTo>
                      <a:pt x="1763574" y="855773"/>
                    </a:lnTo>
                    <a:cubicBezTo>
                      <a:pt x="1752712" y="861892"/>
                      <a:pt x="1742173" y="868441"/>
                      <a:pt x="1731742" y="875418"/>
                    </a:cubicBezTo>
                    <a:cubicBezTo>
                      <a:pt x="1721418" y="882288"/>
                      <a:pt x="1711309" y="889481"/>
                      <a:pt x="1701415" y="897103"/>
                    </a:cubicBezTo>
                    <a:cubicBezTo>
                      <a:pt x="1689155" y="906549"/>
                      <a:pt x="1677110" y="916211"/>
                      <a:pt x="1665173" y="925872"/>
                    </a:cubicBezTo>
                    <a:cubicBezTo>
                      <a:pt x="1653129" y="935641"/>
                      <a:pt x="1641192" y="945410"/>
                      <a:pt x="1629362" y="955286"/>
                    </a:cubicBezTo>
                    <a:cubicBezTo>
                      <a:pt x="1615060" y="967201"/>
                      <a:pt x="1600864" y="979117"/>
                      <a:pt x="1586669" y="991140"/>
                    </a:cubicBezTo>
                    <a:cubicBezTo>
                      <a:pt x="1567095" y="1007672"/>
                      <a:pt x="1547630" y="1024311"/>
                      <a:pt x="1528058" y="1041057"/>
                    </a:cubicBezTo>
                    <a:cubicBezTo>
                      <a:pt x="1561934" y="1036012"/>
                      <a:pt x="1595702" y="1030967"/>
                      <a:pt x="1629577" y="1025921"/>
                    </a:cubicBezTo>
                    <a:cubicBezTo>
                      <a:pt x="1641729" y="1024096"/>
                      <a:pt x="1653882" y="1022164"/>
                      <a:pt x="1666034" y="1020339"/>
                    </a:cubicBezTo>
                    <a:cubicBezTo>
                      <a:pt x="1666356" y="1020017"/>
                      <a:pt x="1665819" y="1019373"/>
                      <a:pt x="1666142" y="1019051"/>
                    </a:cubicBezTo>
                    <a:cubicBezTo>
                      <a:pt x="1691199" y="998977"/>
                      <a:pt x="1718084" y="979976"/>
                      <a:pt x="1745937" y="962478"/>
                    </a:cubicBezTo>
                    <a:cubicBezTo>
                      <a:pt x="1757014" y="955500"/>
                      <a:pt x="1768198" y="948737"/>
                      <a:pt x="1779598" y="942404"/>
                    </a:cubicBezTo>
                    <a:cubicBezTo>
                      <a:pt x="1796696" y="932635"/>
                      <a:pt x="1814118" y="923725"/>
                      <a:pt x="1831325" y="914923"/>
                    </a:cubicBezTo>
                    <a:cubicBezTo>
                      <a:pt x="1840466" y="910307"/>
                      <a:pt x="1849607" y="905798"/>
                      <a:pt x="1858963" y="901504"/>
                    </a:cubicBezTo>
                    <a:cubicBezTo>
                      <a:pt x="1868212" y="897103"/>
                      <a:pt x="1877675" y="892916"/>
                      <a:pt x="1887139" y="888944"/>
                    </a:cubicBezTo>
                    <a:lnTo>
                      <a:pt x="1907679" y="880571"/>
                    </a:lnTo>
                    <a:cubicBezTo>
                      <a:pt x="1909077" y="880034"/>
                      <a:pt x="1912411" y="879605"/>
                      <a:pt x="1914884" y="878961"/>
                    </a:cubicBezTo>
                    <a:cubicBezTo>
                      <a:pt x="1915423" y="878531"/>
                      <a:pt x="1915960" y="877994"/>
                      <a:pt x="1916497" y="877672"/>
                    </a:cubicBezTo>
                    <a:cubicBezTo>
                      <a:pt x="1916175" y="878102"/>
                      <a:pt x="1915960" y="878531"/>
                      <a:pt x="1915745" y="878746"/>
                    </a:cubicBezTo>
                    <a:cubicBezTo>
                      <a:pt x="1917036" y="878424"/>
                      <a:pt x="1917895" y="877994"/>
                      <a:pt x="1917680" y="877458"/>
                    </a:cubicBezTo>
                    <a:cubicBezTo>
                      <a:pt x="1917573" y="877351"/>
                      <a:pt x="1917573" y="877243"/>
                      <a:pt x="1917573" y="877136"/>
                    </a:cubicBezTo>
                    <a:cubicBezTo>
                      <a:pt x="1918003" y="877028"/>
                      <a:pt x="1918541" y="876921"/>
                      <a:pt x="1918971" y="876814"/>
                    </a:cubicBezTo>
                    <a:cubicBezTo>
                      <a:pt x="1922843" y="876170"/>
                      <a:pt x="1924671" y="877887"/>
                      <a:pt x="1925101" y="878209"/>
                    </a:cubicBezTo>
                    <a:cubicBezTo>
                      <a:pt x="1926499" y="879390"/>
                      <a:pt x="1927145" y="880786"/>
                      <a:pt x="1927467" y="882288"/>
                    </a:cubicBezTo>
                    <a:cubicBezTo>
                      <a:pt x="1927790" y="883791"/>
                      <a:pt x="1927682" y="885938"/>
                      <a:pt x="1925747" y="888193"/>
                    </a:cubicBezTo>
                    <a:cubicBezTo>
                      <a:pt x="1925423" y="888515"/>
                      <a:pt x="1924563" y="889374"/>
                      <a:pt x="1922950" y="890018"/>
                    </a:cubicBezTo>
                    <a:cubicBezTo>
                      <a:pt x="1921445" y="890769"/>
                      <a:pt x="1915530" y="892701"/>
                      <a:pt x="1913271" y="893775"/>
                    </a:cubicBezTo>
                    <a:lnTo>
                      <a:pt x="1893376" y="903007"/>
                    </a:lnTo>
                    <a:cubicBezTo>
                      <a:pt x="1886171" y="906442"/>
                      <a:pt x="1878966" y="910092"/>
                      <a:pt x="1871760" y="913742"/>
                    </a:cubicBezTo>
                    <a:cubicBezTo>
                      <a:pt x="1861006" y="919217"/>
                      <a:pt x="1850252" y="925014"/>
                      <a:pt x="1839713" y="930810"/>
                    </a:cubicBezTo>
                    <a:cubicBezTo>
                      <a:pt x="1822937" y="939935"/>
                      <a:pt x="1806052" y="949596"/>
                      <a:pt x="1789169" y="959150"/>
                    </a:cubicBezTo>
                    <a:cubicBezTo>
                      <a:pt x="1772392" y="968597"/>
                      <a:pt x="1755616" y="978258"/>
                      <a:pt x="1739162" y="988242"/>
                    </a:cubicBezTo>
                    <a:cubicBezTo>
                      <a:pt x="1724859" y="996937"/>
                      <a:pt x="1711309" y="1006277"/>
                      <a:pt x="1697651" y="1015508"/>
                    </a:cubicBezTo>
                    <a:cubicBezTo>
                      <a:pt x="1734860" y="1009926"/>
                      <a:pt x="1772070" y="1004344"/>
                      <a:pt x="1809172" y="998547"/>
                    </a:cubicBezTo>
                    <a:cubicBezTo>
                      <a:pt x="1908862" y="982982"/>
                      <a:pt x="2008446" y="966557"/>
                      <a:pt x="2107706" y="947879"/>
                    </a:cubicBezTo>
                    <a:cubicBezTo>
                      <a:pt x="2111578" y="947127"/>
                      <a:pt x="2115342" y="949704"/>
                      <a:pt x="2116095" y="953568"/>
                    </a:cubicBezTo>
                    <a:cubicBezTo>
                      <a:pt x="2116848" y="957325"/>
                      <a:pt x="2114374" y="961083"/>
                      <a:pt x="2110502" y="961834"/>
                    </a:cubicBezTo>
                    <a:cubicBezTo>
                      <a:pt x="1986399" y="987168"/>
                      <a:pt x="1861974" y="1009282"/>
                      <a:pt x="1737226" y="1029034"/>
                    </a:cubicBezTo>
                    <a:close/>
                    <a:moveTo>
                      <a:pt x="1501280" y="1045244"/>
                    </a:moveTo>
                    <a:cubicBezTo>
                      <a:pt x="1501496" y="1045244"/>
                      <a:pt x="1501603" y="1045137"/>
                      <a:pt x="1501818" y="1045137"/>
                    </a:cubicBezTo>
                    <a:lnTo>
                      <a:pt x="1501603" y="1045030"/>
                    </a:lnTo>
                    <a:lnTo>
                      <a:pt x="1500850" y="1044707"/>
                    </a:lnTo>
                    <a:cubicBezTo>
                      <a:pt x="1501065" y="1044815"/>
                      <a:pt x="1501173" y="1045030"/>
                      <a:pt x="1501280" y="1045244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10160826" y="17182920"/>
                <a:ext cx="2544276" cy="2434383"/>
              </a:xfrm>
              <a:custGeom>
                <a:avLst/>
                <a:gdLst/>
                <a:ahLst/>
                <a:cxnLst/>
                <a:rect l="l" t="t" r="r" b="b"/>
                <a:pathLst>
                  <a:path w="2544276" h="2434383" extrusionOk="0">
                    <a:moveTo>
                      <a:pt x="2272692" y="1433032"/>
                    </a:moveTo>
                    <a:cubicBezTo>
                      <a:pt x="2202360" y="1376244"/>
                      <a:pt x="2178916" y="1290902"/>
                      <a:pt x="2129554" y="1251076"/>
                    </a:cubicBezTo>
                    <a:cubicBezTo>
                      <a:pt x="1894361" y="1061175"/>
                      <a:pt x="1724661" y="991398"/>
                      <a:pt x="1604967" y="982918"/>
                    </a:cubicBezTo>
                    <a:cubicBezTo>
                      <a:pt x="1720359" y="911638"/>
                      <a:pt x="1837042" y="768649"/>
                      <a:pt x="1908987" y="510905"/>
                    </a:cubicBezTo>
                    <a:cubicBezTo>
                      <a:pt x="1928344" y="441665"/>
                      <a:pt x="1911353" y="351277"/>
                      <a:pt x="1931248" y="288263"/>
                    </a:cubicBezTo>
                    <a:cubicBezTo>
                      <a:pt x="1984266" y="120155"/>
                      <a:pt x="2083634" y="23219"/>
                      <a:pt x="2069116" y="13128"/>
                    </a:cubicBezTo>
                    <a:cubicBezTo>
                      <a:pt x="2054598" y="3037"/>
                      <a:pt x="1965446" y="145597"/>
                      <a:pt x="1844139" y="227719"/>
                    </a:cubicBezTo>
                    <a:cubicBezTo>
                      <a:pt x="1769183" y="278387"/>
                      <a:pt x="1679924" y="276562"/>
                      <a:pt x="1627336" y="312095"/>
                    </a:cubicBezTo>
                    <a:cubicBezTo>
                      <a:pt x="1424728" y="449179"/>
                      <a:pt x="1311487" y="567585"/>
                      <a:pt x="1252769" y="666776"/>
                    </a:cubicBezTo>
                    <a:cubicBezTo>
                      <a:pt x="1205021" y="548907"/>
                      <a:pt x="1099523" y="417511"/>
                      <a:pt x="899066" y="293953"/>
                    </a:cubicBezTo>
                    <a:cubicBezTo>
                      <a:pt x="837552" y="255951"/>
                      <a:pt x="745174" y="246505"/>
                      <a:pt x="689790" y="209791"/>
                    </a:cubicBezTo>
                    <a:cubicBezTo>
                      <a:pt x="542028" y="111674"/>
                      <a:pt x="476320" y="-10166"/>
                      <a:pt x="462447" y="676"/>
                    </a:cubicBezTo>
                    <a:cubicBezTo>
                      <a:pt x="448575" y="11625"/>
                      <a:pt x="561386" y="136794"/>
                      <a:pt x="606445" y="275274"/>
                    </a:cubicBezTo>
                    <a:cubicBezTo>
                      <a:pt x="634298" y="360831"/>
                      <a:pt x="607198" y="445100"/>
                      <a:pt x="626663" y="505108"/>
                    </a:cubicBezTo>
                    <a:cubicBezTo>
                      <a:pt x="713341" y="771119"/>
                      <a:pt x="809376" y="918187"/>
                      <a:pt x="899388" y="995263"/>
                    </a:cubicBezTo>
                    <a:cubicBezTo>
                      <a:pt x="766682" y="999557"/>
                      <a:pt x="598595" y="1059994"/>
                      <a:pt x="407924" y="1227781"/>
                    </a:cubicBezTo>
                    <a:cubicBezTo>
                      <a:pt x="353723" y="1275444"/>
                      <a:pt x="318342" y="1360464"/>
                      <a:pt x="267045" y="1402652"/>
                    </a:cubicBezTo>
                    <a:cubicBezTo>
                      <a:pt x="130252" y="1515154"/>
                      <a:pt x="-6433" y="1543064"/>
                      <a:pt x="234" y="1559381"/>
                    </a:cubicBezTo>
                    <a:cubicBezTo>
                      <a:pt x="6902" y="1575591"/>
                      <a:pt x="160041" y="1503989"/>
                      <a:pt x="306943" y="1500447"/>
                    </a:cubicBezTo>
                    <a:cubicBezTo>
                      <a:pt x="397600" y="1498193"/>
                      <a:pt x="471589" y="1547895"/>
                      <a:pt x="535146" y="1546285"/>
                    </a:cubicBezTo>
                    <a:cubicBezTo>
                      <a:pt x="765499" y="1540703"/>
                      <a:pt x="920574" y="1506458"/>
                      <a:pt x="1024566" y="1459547"/>
                    </a:cubicBezTo>
                    <a:cubicBezTo>
                      <a:pt x="995208" y="1576128"/>
                      <a:pt x="997359" y="1731462"/>
                      <a:pt x="1060700" y="1930272"/>
                    </a:cubicBezTo>
                    <a:cubicBezTo>
                      <a:pt x="1082423" y="1998761"/>
                      <a:pt x="1146303" y="2065531"/>
                      <a:pt x="1164263" y="2129082"/>
                    </a:cubicBezTo>
                    <a:cubicBezTo>
                      <a:pt x="1212011" y="2298801"/>
                      <a:pt x="1181792" y="2433738"/>
                      <a:pt x="1199536" y="2434382"/>
                    </a:cubicBezTo>
                    <a:cubicBezTo>
                      <a:pt x="1217280" y="2435026"/>
                      <a:pt x="1213839" y="2267240"/>
                      <a:pt x="1270621" y="2133054"/>
                    </a:cubicBezTo>
                    <a:cubicBezTo>
                      <a:pt x="1305679" y="2050181"/>
                      <a:pt x="1381604" y="2003698"/>
                      <a:pt x="1406231" y="1945515"/>
                    </a:cubicBezTo>
                    <a:cubicBezTo>
                      <a:pt x="1497318" y="1730066"/>
                      <a:pt x="1528613" y="1573766"/>
                      <a:pt x="1526247" y="1459869"/>
                    </a:cubicBezTo>
                    <a:cubicBezTo>
                      <a:pt x="1631207" y="1529217"/>
                      <a:pt x="1788756" y="1578919"/>
                      <a:pt x="2016743" y="1574947"/>
                    </a:cubicBezTo>
                    <a:cubicBezTo>
                      <a:pt x="2089334" y="1573659"/>
                      <a:pt x="2172033" y="1531900"/>
                      <a:pt x="2238601" y="1532974"/>
                    </a:cubicBezTo>
                    <a:cubicBezTo>
                      <a:pt x="2416475" y="1535657"/>
                      <a:pt x="2538534" y="1602643"/>
                      <a:pt x="2544126" y="1586004"/>
                    </a:cubicBezTo>
                    <a:cubicBezTo>
                      <a:pt x="2549933" y="1569257"/>
                      <a:pt x="2386578" y="1524922"/>
                      <a:pt x="2272692" y="1433032"/>
                    </a:cubicBezTo>
                    <a:close/>
                    <a:moveTo>
                      <a:pt x="1358375" y="1127732"/>
                    </a:moveTo>
                    <a:cubicBezTo>
                      <a:pt x="1352890" y="1144263"/>
                      <a:pt x="1350202" y="1163479"/>
                      <a:pt x="1350524" y="1184412"/>
                    </a:cubicBezTo>
                    <a:cubicBezTo>
                      <a:pt x="1335361" y="1180655"/>
                      <a:pt x="1320520" y="1178400"/>
                      <a:pt x="1307185" y="1178078"/>
                    </a:cubicBezTo>
                    <a:cubicBezTo>
                      <a:pt x="1279870" y="1177220"/>
                      <a:pt x="1248253" y="1184412"/>
                      <a:pt x="1215882" y="1199977"/>
                    </a:cubicBezTo>
                    <a:cubicBezTo>
                      <a:pt x="1213624" y="1178722"/>
                      <a:pt x="1208569" y="1159077"/>
                      <a:pt x="1201902" y="1142868"/>
                    </a:cubicBezTo>
                    <a:cubicBezTo>
                      <a:pt x="1190288" y="1114850"/>
                      <a:pt x="1166521" y="1086080"/>
                      <a:pt x="1133291" y="1061283"/>
                    </a:cubicBezTo>
                    <a:cubicBezTo>
                      <a:pt x="1162757" y="1052802"/>
                      <a:pt x="1187706" y="1038847"/>
                      <a:pt x="1206419" y="1023925"/>
                    </a:cubicBezTo>
                    <a:cubicBezTo>
                      <a:pt x="1222012" y="1011473"/>
                      <a:pt x="1236423" y="993760"/>
                      <a:pt x="1248790" y="972505"/>
                    </a:cubicBezTo>
                    <a:cubicBezTo>
                      <a:pt x="1261695" y="987748"/>
                      <a:pt x="1275783" y="1000308"/>
                      <a:pt x="1289441" y="1009648"/>
                    </a:cubicBezTo>
                    <a:cubicBezTo>
                      <a:pt x="1319015" y="1029937"/>
                      <a:pt x="1362784" y="1042711"/>
                      <a:pt x="1413974" y="1042389"/>
                    </a:cubicBezTo>
                    <a:cubicBezTo>
                      <a:pt x="1385475" y="1069012"/>
                      <a:pt x="1367516" y="1100250"/>
                      <a:pt x="1358375" y="1127732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10352315" y="17365641"/>
                <a:ext cx="2111891" cy="2012023"/>
              </a:xfrm>
              <a:custGeom>
                <a:avLst/>
                <a:gdLst/>
                <a:ahLst/>
                <a:cxnLst/>
                <a:rect l="l" t="t" r="r" b="b"/>
                <a:pathLst>
                  <a:path w="2111891" h="2012023" extrusionOk="0">
                    <a:moveTo>
                      <a:pt x="892763" y="1244515"/>
                    </a:moveTo>
                    <a:cubicBezTo>
                      <a:pt x="898032" y="1240865"/>
                      <a:pt x="903087" y="1237215"/>
                      <a:pt x="908141" y="1233565"/>
                    </a:cubicBezTo>
                    <a:cubicBezTo>
                      <a:pt x="915669" y="1227983"/>
                      <a:pt x="923090" y="1222294"/>
                      <a:pt x="930187" y="1216282"/>
                    </a:cubicBezTo>
                    <a:cubicBezTo>
                      <a:pt x="937393" y="1210378"/>
                      <a:pt x="944383" y="1204152"/>
                      <a:pt x="951050" y="1197818"/>
                    </a:cubicBezTo>
                    <a:cubicBezTo>
                      <a:pt x="971268" y="1178603"/>
                      <a:pt x="989873" y="1157885"/>
                      <a:pt x="1008047" y="1137166"/>
                    </a:cubicBezTo>
                    <a:cubicBezTo>
                      <a:pt x="1010736" y="1134268"/>
                      <a:pt x="1010628" y="1129759"/>
                      <a:pt x="1007725" y="1127075"/>
                    </a:cubicBezTo>
                    <a:cubicBezTo>
                      <a:pt x="1004821" y="1124392"/>
                      <a:pt x="1000304" y="1124606"/>
                      <a:pt x="997616" y="1127397"/>
                    </a:cubicBezTo>
                    <a:cubicBezTo>
                      <a:pt x="981592" y="1143500"/>
                      <a:pt x="965031" y="1159172"/>
                      <a:pt x="948254" y="1174631"/>
                    </a:cubicBezTo>
                    <a:cubicBezTo>
                      <a:pt x="939866" y="1182252"/>
                      <a:pt x="931370" y="1189875"/>
                      <a:pt x="922874" y="1197282"/>
                    </a:cubicBezTo>
                    <a:cubicBezTo>
                      <a:pt x="914379" y="1204688"/>
                      <a:pt x="905883" y="1212203"/>
                      <a:pt x="897065" y="1219181"/>
                    </a:cubicBezTo>
                    <a:lnTo>
                      <a:pt x="860501" y="1247735"/>
                    </a:lnTo>
                    <a:cubicBezTo>
                      <a:pt x="856306" y="1250956"/>
                      <a:pt x="845445" y="1258363"/>
                      <a:pt x="842756" y="1260725"/>
                    </a:cubicBezTo>
                    <a:cubicBezTo>
                      <a:pt x="840498" y="1262872"/>
                      <a:pt x="839960" y="1264804"/>
                      <a:pt x="839852" y="1265555"/>
                    </a:cubicBezTo>
                    <a:cubicBezTo>
                      <a:pt x="839423" y="1269312"/>
                      <a:pt x="840713" y="1271889"/>
                      <a:pt x="844262" y="1273177"/>
                    </a:cubicBezTo>
                    <a:cubicBezTo>
                      <a:pt x="844907" y="1273392"/>
                      <a:pt x="847058" y="1274251"/>
                      <a:pt x="850606" y="1272641"/>
                    </a:cubicBezTo>
                    <a:cubicBezTo>
                      <a:pt x="851252" y="1272426"/>
                      <a:pt x="851897" y="1272104"/>
                      <a:pt x="852435" y="1271674"/>
                    </a:cubicBezTo>
                    <a:cubicBezTo>
                      <a:pt x="852220" y="1271674"/>
                      <a:pt x="852005" y="1271674"/>
                      <a:pt x="851682" y="1271352"/>
                    </a:cubicBezTo>
                    <a:cubicBezTo>
                      <a:pt x="851144" y="1270601"/>
                      <a:pt x="851897" y="1269635"/>
                      <a:pt x="853403" y="1268668"/>
                    </a:cubicBezTo>
                    <a:cubicBezTo>
                      <a:pt x="853295" y="1269527"/>
                      <a:pt x="853080" y="1270923"/>
                      <a:pt x="852650" y="1271460"/>
                    </a:cubicBezTo>
                    <a:cubicBezTo>
                      <a:pt x="853725" y="1270386"/>
                      <a:pt x="854478" y="1269098"/>
                      <a:pt x="854801" y="1267702"/>
                    </a:cubicBezTo>
                    <a:cubicBezTo>
                      <a:pt x="859210" y="1265126"/>
                      <a:pt x="866738" y="1262120"/>
                      <a:pt x="869426" y="1260295"/>
                    </a:cubicBezTo>
                    <a:cubicBezTo>
                      <a:pt x="877277" y="1255035"/>
                      <a:pt x="885128" y="1249882"/>
                      <a:pt x="892763" y="1244515"/>
                    </a:cubicBezTo>
                    <a:close/>
                    <a:moveTo>
                      <a:pt x="845229" y="1260081"/>
                    </a:moveTo>
                    <a:cubicBezTo>
                      <a:pt x="845229" y="1260188"/>
                      <a:pt x="845445" y="1260081"/>
                      <a:pt x="845552" y="1259973"/>
                    </a:cubicBezTo>
                    <a:cubicBezTo>
                      <a:pt x="846198" y="1259758"/>
                      <a:pt x="846842" y="1259651"/>
                      <a:pt x="847488" y="1259544"/>
                    </a:cubicBezTo>
                    <a:cubicBezTo>
                      <a:pt x="846198" y="1259114"/>
                      <a:pt x="844800" y="1258792"/>
                      <a:pt x="845229" y="1260081"/>
                    </a:cubicBezTo>
                    <a:close/>
                    <a:moveTo>
                      <a:pt x="885128" y="846036"/>
                    </a:moveTo>
                    <a:cubicBezTo>
                      <a:pt x="903624" y="853443"/>
                      <a:pt x="921476" y="861924"/>
                      <a:pt x="938253" y="871263"/>
                    </a:cubicBezTo>
                    <a:cubicBezTo>
                      <a:pt x="941587" y="872981"/>
                      <a:pt x="942985" y="877167"/>
                      <a:pt x="941264" y="880495"/>
                    </a:cubicBezTo>
                    <a:cubicBezTo>
                      <a:pt x="939436" y="883823"/>
                      <a:pt x="935349" y="885111"/>
                      <a:pt x="932015" y="883393"/>
                    </a:cubicBezTo>
                    <a:cubicBezTo>
                      <a:pt x="915132" y="875342"/>
                      <a:pt x="897387" y="868472"/>
                      <a:pt x="879105" y="862138"/>
                    </a:cubicBezTo>
                    <a:cubicBezTo>
                      <a:pt x="861253" y="855912"/>
                      <a:pt x="842864" y="850652"/>
                      <a:pt x="824474" y="845821"/>
                    </a:cubicBezTo>
                    <a:cubicBezTo>
                      <a:pt x="809634" y="841849"/>
                      <a:pt x="794793" y="838199"/>
                      <a:pt x="780059" y="835086"/>
                    </a:cubicBezTo>
                    <a:cubicBezTo>
                      <a:pt x="757046" y="830148"/>
                      <a:pt x="734247" y="826069"/>
                      <a:pt x="712308" y="823493"/>
                    </a:cubicBezTo>
                    <a:cubicBezTo>
                      <a:pt x="708437" y="823171"/>
                      <a:pt x="705533" y="819735"/>
                      <a:pt x="705856" y="815764"/>
                    </a:cubicBezTo>
                    <a:cubicBezTo>
                      <a:pt x="706179" y="811899"/>
                      <a:pt x="709620" y="809001"/>
                      <a:pt x="713599" y="809323"/>
                    </a:cubicBezTo>
                    <a:cubicBezTo>
                      <a:pt x="736182" y="810611"/>
                      <a:pt x="759734" y="812972"/>
                      <a:pt x="783501" y="817052"/>
                    </a:cubicBezTo>
                    <a:cubicBezTo>
                      <a:pt x="798879" y="819735"/>
                      <a:pt x="814258" y="823063"/>
                      <a:pt x="829421" y="827142"/>
                    </a:cubicBezTo>
                    <a:cubicBezTo>
                      <a:pt x="848456" y="832295"/>
                      <a:pt x="867061" y="838736"/>
                      <a:pt x="885128" y="846036"/>
                    </a:cubicBezTo>
                    <a:close/>
                    <a:moveTo>
                      <a:pt x="932015" y="992353"/>
                    </a:moveTo>
                    <a:cubicBezTo>
                      <a:pt x="936532" y="990957"/>
                      <a:pt x="971376" y="976894"/>
                      <a:pt x="986109" y="974210"/>
                    </a:cubicBezTo>
                    <a:cubicBezTo>
                      <a:pt x="986754" y="974210"/>
                      <a:pt x="987399" y="973888"/>
                      <a:pt x="988045" y="973781"/>
                    </a:cubicBezTo>
                    <a:cubicBezTo>
                      <a:pt x="987614" y="973459"/>
                      <a:pt x="987292" y="973137"/>
                      <a:pt x="987077" y="972922"/>
                    </a:cubicBezTo>
                    <a:cubicBezTo>
                      <a:pt x="987399" y="973244"/>
                      <a:pt x="987829" y="973459"/>
                      <a:pt x="988260" y="973674"/>
                    </a:cubicBezTo>
                    <a:cubicBezTo>
                      <a:pt x="988798" y="973566"/>
                      <a:pt x="989120" y="973566"/>
                      <a:pt x="989120" y="973888"/>
                    </a:cubicBezTo>
                    <a:lnTo>
                      <a:pt x="989120" y="973996"/>
                    </a:lnTo>
                    <a:cubicBezTo>
                      <a:pt x="991701" y="974962"/>
                      <a:pt x="994820" y="974103"/>
                      <a:pt x="996648" y="971849"/>
                    </a:cubicBezTo>
                    <a:cubicBezTo>
                      <a:pt x="999014" y="968843"/>
                      <a:pt x="998476" y="964549"/>
                      <a:pt x="995573" y="962187"/>
                    </a:cubicBezTo>
                    <a:cubicBezTo>
                      <a:pt x="994282" y="961221"/>
                      <a:pt x="992024" y="960255"/>
                      <a:pt x="988798" y="960255"/>
                    </a:cubicBezTo>
                    <a:cubicBezTo>
                      <a:pt x="986109" y="960255"/>
                      <a:pt x="981915" y="960899"/>
                      <a:pt x="976968" y="962187"/>
                    </a:cubicBezTo>
                    <a:cubicBezTo>
                      <a:pt x="959976" y="966481"/>
                      <a:pt x="932015" y="977109"/>
                      <a:pt x="927929" y="978290"/>
                    </a:cubicBezTo>
                    <a:cubicBezTo>
                      <a:pt x="923197" y="979578"/>
                      <a:pt x="918573" y="981188"/>
                      <a:pt x="913841" y="982584"/>
                    </a:cubicBezTo>
                    <a:cubicBezTo>
                      <a:pt x="914056" y="982047"/>
                      <a:pt x="915024" y="981403"/>
                      <a:pt x="915132" y="980973"/>
                    </a:cubicBezTo>
                    <a:cubicBezTo>
                      <a:pt x="915669" y="978934"/>
                      <a:pt x="915239" y="976787"/>
                      <a:pt x="913626" y="974747"/>
                    </a:cubicBezTo>
                    <a:cubicBezTo>
                      <a:pt x="912981" y="973888"/>
                      <a:pt x="911690" y="972815"/>
                      <a:pt x="909755" y="971956"/>
                    </a:cubicBezTo>
                    <a:cubicBezTo>
                      <a:pt x="906958" y="970883"/>
                      <a:pt x="900613" y="969809"/>
                      <a:pt x="897925" y="968736"/>
                    </a:cubicBezTo>
                    <a:lnTo>
                      <a:pt x="870609" y="958860"/>
                    </a:lnTo>
                    <a:lnTo>
                      <a:pt x="800815" y="933310"/>
                    </a:lnTo>
                    <a:cubicBezTo>
                      <a:pt x="782425" y="927192"/>
                      <a:pt x="764143" y="921287"/>
                      <a:pt x="745539" y="916135"/>
                    </a:cubicBezTo>
                    <a:cubicBezTo>
                      <a:pt x="726934" y="910874"/>
                      <a:pt x="708222" y="906366"/>
                      <a:pt x="689402" y="902287"/>
                    </a:cubicBezTo>
                    <a:cubicBezTo>
                      <a:pt x="651763" y="894128"/>
                      <a:pt x="613800" y="888331"/>
                      <a:pt x="575301" y="883823"/>
                    </a:cubicBezTo>
                    <a:cubicBezTo>
                      <a:pt x="571429" y="883286"/>
                      <a:pt x="567773" y="886077"/>
                      <a:pt x="567235" y="889941"/>
                    </a:cubicBezTo>
                    <a:cubicBezTo>
                      <a:pt x="566697" y="893806"/>
                      <a:pt x="569493" y="897456"/>
                      <a:pt x="573365" y="897993"/>
                    </a:cubicBezTo>
                    <a:cubicBezTo>
                      <a:pt x="611220" y="903790"/>
                      <a:pt x="648321" y="911519"/>
                      <a:pt x="685208" y="920429"/>
                    </a:cubicBezTo>
                    <a:cubicBezTo>
                      <a:pt x="703705" y="924830"/>
                      <a:pt x="722095" y="929661"/>
                      <a:pt x="740377" y="934599"/>
                    </a:cubicBezTo>
                    <a:cubicBezTo>
                      <a:pt x="758659" y="939644"/>
                      <a:pt x="776941" y="944797"/>
                      <a:pt x="795115" y="950594"/>
                    </a:cubicBezTo>
                    <a:lnTo>
                      <a:pt x="865555" y="973566"/>
                    </a:lnTo>
                    <a:lnTo>
                      <a:pt x="892978" y="982154"/>
                    </a:lnTo>
                    <a:cubicBezTo>
                      <a:pt x="894591" y="982691"/>
                      <a:pt x="898570" y="982584"/>
                      <a:pt x="901474" y="982906"/>
                    </a:cubicBezTo>
                    <a:cubicBezTo>
                      <a:pt x="901474" y="983120"/>
                      <a:pt x="901581" y="983228"/>
                      <a:pt x="901689" y="983443"/>
                    </a:cubicBezTo>
                    <a:cubicBezTo>
                      <a:pt x="902549" y="985053"/>
                      <a:pt x="904700" y="984409"/>
                      <a:pt x="906421" y="984838"/>
                    </a:cubicBezTo>
                    <a:cubicBezTo>
                      <a:pt x="881041" y="992245"/>
                      <a:pt x="855768" y="999760"/>
                      <a:pt x="830712" y="1008025"/>
                    </a:cubicBezTo>
                    <a:cubicBezTo>
                      <a:pt x="798557" y="1018546"/>
                      <a:pt x="766617" y="1029710"/>
                      <a:pt x="734784" y="1041196"/>
                    </a:cubicBezTo>
                    <a:cubicBezTo>
                      <a:pt x="648214" y="1072649"/>
                      <a:pt x="560675" y="1104210"/>
                      <a:pt x="473029" y="1135771"/>
                    </a:cubicBezTo>
                    <a:cubicBezTo>
                      <a:pt x="460877" y="1140172"/>
                      <a:pt x="448617" y="1144466"/>
                      <a:pt x="436465" y="1148760"/>
                    </a:cubicBezTo>
                    <a:cubicBezTo>
                      <a:pt x="436357" y="1148652"/>
                      <a:pt x="436465" y="1148652"/>
                      <a:pt x="436357" y="1148652"/>
                    </a:cubicBezTo>
                    <a:cubicBezTo>
                      <a:pt x="432808" y="1145754"/>
                      <a:pt x="414849" y="1138669"/>
                      <a:pt x="407429" y="1136200"/>
                    </a:cubicBezTo>
                    <a:cubicBezTo>
                      <a:pt x="399040" y="1133302"/>
                      <a:pt x="390652" y="1130618"/>
                      <a:pt x="382156" y="1128042"/>
                    </a:cubicBezTo>
                    <a:cubicBezTo>
                      <a:pt x="373661" y="1125465"/>
                      <a:pt x="365165" y="1123103"/>
                      <a:pt x="356562" y="1120956"/>
                    </a:cubicBezTo>
                    <a:cubicBezTo>
                      <a:pt x="339677" y="1116770"/>
                      <a:pt x="322578" y="1112905"/>
                      <a:pt x="305372" y="1109899"/>
                    </a:cubicBezTo>
                    <a:cubicBezTo>
                      <a:pt x="293972" y="1107860"/>
                      <a:pt x="282466" y="1106142"/>
                      <a:pt x="270958" y="1104747"/>
                    </a:cubicBezTo>
                    <a:cubicBezTo>
                      <a:pt x="242138" y="1101097"/>
                      <a:pt x="213101" y="1099057"/>
                      <a:pt x="184280" y="1097662"/>
                    </a:cubicBezTo>
                    <a:cubicBezTo>
                      <a:pt x="180409" y="1097447"/>
                      <a:pt x="176967" y="1100346"/>
                      <a:pt x="176645" y="1104317"/>
                    </a:cubicBezTo>
                    <a:cubicBezTo>
                      <a:pt x="176430" y="1108182"/>
                      <a:pt x="179333" y="1111617"/>
                      <a:pt x="183312" y="1111939"/>
                    </a:cubicBezTo>
                    <a:cubicBezTo>
                      <a:pt x="211596" y="1114730"/>
                      <a:pt x="239987" y="1118595"/>
                      <a:pt x="268270" y="1123103"/>
                    </a:cubicBezTo>
                    <a:cubicBezTo>
                      <a:pt x="279562" y="1124928"/>
                      <a:pt x="290854" y="1126968"/>
                      <a:pt x="302038" y="1128900"/>
                    </a:cubicBezTo>
                    <a:cubicBezTo>
                      <a:pt x="318922" y="1131799"/>
                      <a:pt x="335806" y="1134805"/>
                      <a:pt x="352475" y="1138454"/>
                    </a:cubicBezTo>
                    <a:cubicBezTo>
                      <a:pt x="360863" y="1140172"/>
                      <a:pt x="369251" y="1142212"/>
                      <a:pt x="377640" y="1144251"/>
                    </a:cubicBezTo>
                    <a:cubicBezTo>
                      <a:pt x="386028" y="1146398"/>
                      <a:pt x="394416" y="1148652"/>
                      <a:pt x="402804" y="1151014"/>
                    </a:cubicBezTo>
                    <a:cubicBezTo>
                      <a:pt x="406030" y="1151980"/>
                      <a:pt x="413021" y="1153483"/>
                      <a:pt x="418935" y="1155093"/>
                    </a:cubicBezTo>
                    <a:cubicBezTo>
                      <a:pt x="378715" y="1169478"/>
                      <a:pt x="338602" y="1183970"/>
                      <a:pt x="298382" y="1198033"/>
                    </a:cubicBezTo>
                    <a:cubicBezTo>
                      <a:pt x="200734" y="1232277"/>
                      <a:pt x="102871" y="1265341"/>
                      <a:pt x="5116" y="1295398"/>
                    </a:cubicBezTo>
                    <a:cubicBezTo>
                      <a:pt x="1352" y="1296472"/>
                      <a:pt x="-799" y="1300444"/>
                      <a:pt x="277" y="1304201"/>
                    </a:cubicBezTo>
                    <a:cubicBezTo>
                      <a:pt x="1460" y="1307958"/>
                      <a:pt x="5439" y="1310105"/>
                      <a:pt x="9203" y="1309031"/>
                    </a:cubicBezTo>
                    <a:cubicBezTo>
                      <a:pt x="107603" y="1280155"/>
                      <a:pt x="206111" y="1248702"/>
                      <a:pt x="304296" y="1215316"/>
                    </a:cubicBezTo>
                    <a:cubicBezTo>
                      <a:pt x="362906" y="1195349"/>
                      <a:pt x="421409" y="1174953"/>
                      <a:pt x="479589" y="1153912"/>
                    </a:cubicBezTo>
                    <a:cubicBezTo>
                      <a:pt x="499161" y="1146828"/>
                      <a:pt x="518411" y="1139528"/>
                      <a:pt x="537984" y="1132335"/>
                    </a:cubicBezTo>
                    <a:cubicBezTo>
                      <a:pt x="516583" y="1153161"/>
                      <a:pt x="494322" y="1173021"/>
                      <a:pt x="471308" y="1192129"/>
                    </a:cubicBezTo>
                    <a:cubicBezTo>
                      <a:pt x="456683" y="1204366"/>
                      <a:pt x="441734" y="1216389"/>
                      <a:pt x="426786" y="1228305"/>
                    </a:cubicBezTo>
                    <a:cubicBezTo>
                      <a:pt x="404310" y="1246232"/>
                      <a:pt x="381726" y="1264160"/>
                      <a:pt x="358712" y="1281336"/>
                    </a:cubicBezTo>
                    <a:cubicBezTo>
                      <a:pt x="354733" y="1284341"/>
                      <a:pt x="336129" y="1300873"/>
                      <a:pt x="318814" y="1313755"/>
                    </a:cubicBezTo>
                    <a:cubicBezTo>
                      <a:pt x="311824" y="1318908"/>
                      <a:pt x="305157" y="1323524"/>
                      <a:pt x="299780" y="1326207"/>
                    </a:cubicBezTo>
                    <a:cubicBezTo>
                      <a:pt x="297736" y="1327174"/>
                      <a:pt x="294833" y="1329428"/>
                      <a:pt x="294725" y="1328140"/>
                    </a:cubicBezTo>
                    <a:cubicBezTo>
                      <a:pt x="291499" y="1327174"/>
                      <a:pt x="287950" y="1328891"/>
                      <a:pt x="286659" y="1332111"/>
                    </a:cubicBezTo>
                    <a:cubicBezTo>
                      <a:pt x="285154" y="1335547"/>
                      <a:pt x="286875" y="1339519"/>
                      <a:pt x="290316" y="1341021"/>
                    </a:cubicBezTo>
                    <a:cubicBezTo>
                      <a:pt x="292144" y="1341773"/>
                      <a:pt x="294618" y="1342095"/>
                      <a:pt x="297521" y="1341666"/>
                    </a:cubicBezTo>
                    <a:cubicBezTo>
                      <a:pt x="301285" y="1341021"/>
                      <a:pt x="306555" y="1338874"/>
                      <a:pt x="312470" y="1335547"/>
                    </a:cubicBezTo>
                    <a:cubicBezTo>
                      <a:pt x="332795" y="1324275"/>
                      <a:pt x="363659" y="1299048"/>
                      <a:pt x="369036" y="1295291"/>
                    </a:cubicBezTo>
                    <a:cubicBezTo>
                      <a:pt x="388609" y="1281336"/>
                      <a:pt x="408289" y="1267165"/>
                      <a:pt x="427431" y="1252351"/>
                    </a:cubicBezTo>
                    <a:cubicBezTo>
                      <a:pt x="440121" y="1242475"/>
                      <a:pt x="452704" y="1232277"/>
                      <a:pt x="464963" y="1221865"/>
                    </a:cubicBezTo>
                    <a:cubicBezTo>
                      <a:pt x="495827" y="1195564"/>
                      <a:pt x="525079" y="1167653"/>
                      <a:pt x="552609" y="1138239"/>
                    </a:cubicBezTo>
                    <a:cubicBezTo>
                      <a:pt x="555405" y="1135449"/>
                      <a:pt x="555298" y="1130940"/>
                      <a:pt x="552502" y="1128256"/>
                    </a:cubicBezTo>
                    <a:cubicBezTo>
                      <a:pt x="551534" y="1127290"/>
                      <a:pt x="550136" y="1128578"/>
                      <a:pt x="548845" y="1128256"/>
                    </a:cubicBezTo>
                    <a:cubicBezTo>
                      <a:pt x="613048" y="1104639"/>
                      <a:pt x="677250" y="1080915"/>
                      <a:pt x="740699" y="1057406"/>
                    </a:cubicBezTo>
                    <a:cubicBezTo>
                      <a:pt x="772317" y="1045597"/>
                      <a:pt x="803934" y="1034111"/>
                      <a:pt x="835874" y="1023162"/>
                    </a:cubicBezTo>
                    <a:cubicBezTo>
                      <a:pt x="867598" y="1012212"/>
                      <a:pt x="899645" y="1001906"/>
                      <a:pt x="932015" y="992353"/>
                    </a:cubicBezTo>
                    <a:close/>
                    <a:moveTo>
                      <a:pt x="430657" y="1148652"/>
                    </a:moveTo>
                    <a:cubicBezTo>
                      <a:pt x="430765" y="1148652"/>
                      <a:pt x="430872" y="1148652"/>
                      <a:pt x="430872" y="1148652"/>
                    </a:cubicBezTo>
                    <a:cubicBezTo>
                      <a:pt x="430765" y="1147364"/>
                      <a:pt x="429797" y="1148008"/>
                      <a:pt x="428829" y="1148867"/>
                    </a:cubicBezTo>
                    <a:cubicBezTo>
                      <a:pt x="429367" y="1148760"/>
                      <a:pt x="430012" y="1148652"/>
                      <a:pt x="430657" y="1148652"/>
                    </a:cubicBezTo>
                    <a:close/>
                    <a:moveTo>
                      <a:pt x="988260" y="973674"/>
                    </a:moveTo>
                    <a:lnTo>
                      <a:pt x="989120" y="973996"/>
                    </a:lnTo>
                    <a:cubicBezTo>
                      <a:pt x="989012" y="974425"/>
                      <a:pt x="988475" y="974103"/>
                      <a:pt x="988045" y="973781"/>
                    </a:cubicBezTo>
                    <a:lnTo>
                      <a:pt x="988260" y="973674"/>
                    </a:lnTo>
                    <a:close/>
                    <a:moveTo>
                      <a:pt x="731558" y="1073508"/>
                    </a:moveTo>
                    <a:cubicBezTo>
                      <a:pt x="735107" y="1075333"/>
                      <a:pt x="736505" y="1079627"/>
                      <a:pt x="734677" y="1083169"/>
                    </a:cubicBezTo>
                    <a:cubicBezTo>
                      <a:pt x="719621" y="1114193"/>
                      <a:pt x="701231" y="1143714"/>
                      <a:pt x="680261" y="1171303"/>
                    </a:cubicBezTo>
                    <a:cubicBezTo>
                      <a:pt x="669829" y="1185151"/>
                      <a:pt x="658860" y="1198462"/>
                      <a:pt x="647246" y="1211237"/>
                    </a:cubicBezTo>
                    <a:cubicBezTo>
                      <a:pt x="635739" y="1224011"/>
                      <a:pt x="623587" y="1236356"/>
                      <a:pt x="611327" y="1248272"/>
                    </a:cubicBezTo>
                    <a:cubicBezTo>
                      <a:pt x="603261" y="1256108"/>
                      <a:pt x="595088" y="1263838"/>
                      <a:pt x="586593" y="1271245"/>
                    </a:cubicBezTo>
                    <a:cubicBezTo>
                      <a:pt x="578097" y="1278652"/>
                      <a:pt x="569278" y="1285844"/>
                      <a:pt x="560138" y="1292500"/>
                    </a:cubicBezTo>
                    <a:cubicBezTo>
                      <a:pt x="554115" y="1296901"/>
                      <a:pt x="539919" y="1301517"/>
                      <a:pt x="532069" y="1305489"/>
                    </a:cubicBezTo>
                    <a:cubicBezTo>
                      <a:pt x="532284" y="1306670"/>
                      <a:pt x="532177" y="1307958"/>
                      <a:pt x="531639" y="1309139"/>
                    </a:cubicBezTo>
                    <a:cubicBezTo>
                      <a:pt x="530133" y="1312574"/>
                      <a:pt x="526154" y="1314184"/>
                      <a:pt x="522713" y="1312789"/>
                    </a:cubicBezTo>
                    <a:cubicBezTo>
                      <a:pt x="519164" y="1311393"/>
                      <a:pt x="517551" y="1309139"/>
                      <a:pt x="516798" y="1307529"/>
                    </a:cubicBezTo>
                    <a:cubicBezTo>
                      <a:pt x="515830" y="1305382"/>
                      <a:pt x="515830" y="1303235"/>
                      <a:pt x="516690" y="1300981"/>
                    </a:cubicBezTo>
                    <a:cubicBezTo>
                      <a:pt x="517551" y="1298726"/>
                      <a:pt x="520670" y="1295613"/>
                      <a:pt x="525616" y="1292929"/>
                    </a:cubicBezTo>
                    <a:cubicBezTo>
                      <a:pt x="532929" y="1288958"/>
                      <a:pt x="545404" y="1284449"/>
                      <a:pt x="550566" y="1280155"/>
                    </a:cubicBezTo>
                    <a:cubicBezTo>
                      <a:pt x="557449" y="1274680"/>
                      <a:pt x="563901" y="1268991"/>
                      <a:pt x="570354" y="1263086"/>
                    </a:cubicBezTo>
                    <a:cubicBezTo>
                      <a:pt x="580032" y="1254176"/>
                      <a:pt x="589281" y="1244944"/>
                      <a:pt x="598422" y="1235498"/>
                    </a:cubicBezTo>
                    <a:cubicBezTo>
                      <a:pt x="612510" y="1221113"/>
                      <a:pt x="626168" y="1206084"/>
                      <a:pt x="639610" y="1190841"/>
                    </a:cubicBezTo>
                    <a:cubicBezTo>
                      <a:pt x="652946" y="1175597"/>
                      <a:pt x="665850" y="1160139"/>
                      <a:pt x="678003" y="1144036"/>
                    </a:cubicBezTo>
                    <a:cubicBezTo>
                      <a:pt x="694241" y="1122567"/>
                      <a:pt x="709297" y="1100238"/>
                      <a:pt x="721987" y="1076621"/>
                    </a:cubicBezTo>
                    <a:cubicBezTo>
                      <a:pt x="723708" y="1073186"/>
                      <a:pt x="728009" y="1071791"/>
                      <a:pt x="731558" y="1073508"/>
                    </a:cubicBezTo>
                    <a:close/>
                    <a:moveTo>
                      <a:pt x="845122" y="1209841"/>
                    </a:moveTo>
                    <a:cubicBezTo>
                      <a:pt x="836734" y="1219288"/>
                      <a:pt x="828238" y="1228520"/>
                      <a:pt x="819635" y="1237752"/>
                    </a:cubicBezTo>
                    <a:cubicBezTo>
                      <a:pt x="816946" y="1240758"/>
                      <a:pt x="811999" y="1243978"/>
                      <a:pt x="806837" y="1246984"/>
                    </a:cubicBezTo>
                    <a:cubicBezTo>
                      <a:pt x="803934" y="1248702"/>
                      <a:pt x="800923" y="1250312"/>
                      <a:pt x="798772" y="1251922"/>
                    </a:cubicBezTo>
                    <a:cubicBezTo>
                      <a:pt x="799417" y="1253747"/>
                      <a:pt x="799309" y="1255679"/>
                      <a:pt x="798342" y="1257504"/>
                    </a:cubicBezTo>
                    <a:cubicBezTo>
                      <a:pt x="796513" y="1260725"/>
                      <a:pt x="792319" y="1261905"/>
                      <a:pt x="788985" y="1260081"/>
                    </a:cubicBezTo>
                    <a:cubicBezTo>
                      <a:pt x="785974" y="1258578"/>
                      <a:pt x="784576" y="1256323"/>
                      <a:pt x="783931" y="1254391"/>
                    </a:cubicBezTo>
                    <a:cubicBezTo>
                      <a:pt x="782856" y="1251385"/>
                      <a:pt x="783501" y="1247628"/>
                      <a:pt x="786727" y="1243871"/>
                    </a:cubicBezTo>
                    <a:cubicBezTo>
                      <a:pt x="791029" y="1239040"/>
                      <a:pt x="803611" y="1232921"/>
                      <a:pt x="808128" y="1227554"/>
                    </a:cubicBezTo>
                    <a:cubicBezTo>
                      <a:pt x="814796" y="1219610"/>
                      <a:pt x="821463" y="1211666"/>
                      <a:pt x="828130" y="1203615"/>
                    </a:cubicBezTo>
                    <a:cubicBezTo>
                      <a:pt x="834690" y="1195564"/>
                      <a:pt x="841251" y="1187513"/>
                      <a:pt x="847703" y="1179354"/>
                    </a:cubicBezTo>
                    <a:cubicBezTo>
                      <a:pt x="859748" y="1164111"/>
                      <a:pt x="871147" y="1148545"/>
                      <a:pt x="882331" y="1132765"/>
                    </a:cubicBezTo>
                    <a:cubicBezTo>
                      <a:pt x="893516" y="1117092"/>
                      <a:pt x="904377" y="1101097"/>
                      <a:pt x="914379" y="1084672"/>
                    </a:cubicBezTo>
                    <a:cubicBezTo>
                      <a:pt x="927821" y="1062881"/>
                      <a:pt x="940081" y="1040337"/>
                      <a:pt x="950512" y="1016613"/>
                    </a:cubicBezTo>
                    <a:cubicBezTo>
                      <a:pt x="952018" y="1012963"/>
                      <a:pt x="956212" y="1011246"/>
                      <a:pt x="959869" y="1012749"/>
                    </a:cubicBezTo>
                    <a:cubicBezTo>
                      <a:pt x="963418" y="1014252"/>
                      <a:pt x="965246" y="1018438"/>
                      <a:pt x="963740" y="1022088"/>
                    </a:cubicBezTo>
                    <a:cubicBezTo>
                      <a:pt x="951696" y="1053219"/>
                      <a:pt x="937070" y="1082740"/>
                      <a:pt x="919863" y="1110866"/>
                    </a:cubicBezTo>
                    <a:cubicBezTo>
                      <a:pt x="913088" y="1122137"/>
                      <a:pt x="905775" y="1133194"/>
                      <a:pt x="898140" y="1143929"/>
                    </a:cubicBezTo>
                    <a:cubicBezTo>
                      <a:pt x="886741" y="1160032"/>
                      <a:pt x="874373" y="1175382"/>
                      <a:pt x="861683" y="1190733"/>
                    </a:cubicBezTo>
                    <a:cubicBezTo>
                      <a:pt x="856199" y="1197174"/>
                      <a:pt x="850714" y="1203508"/>
                      <a:pt x="845122" y="1209841"/>
                    </a:cubicBezTo>
                    <a:close/>
                    <a:moveTo>
                      <a:pt x="686068" y="1049999"/>
                    </a:moveTo>
                    <a:cubicBezTo>
                      <a:pt x="686176" y="1050428"/>
                      <a:pt x="686391" y="1050750"/>
                      <a:pt x="686606" y="1051072"/>
                    </a:cubicBezTo>
                    <a:cubicBezTo>
                      <a:pt x="686283" y="1051394"/>
                      <a:pt x="685961" y="1050750"/>
                      <a:pt x="685853" y="1049999"/>
                    </a:cubicBezTo>
                    <a:lnTo>
                      <a:pt x="686068" y="1049999"/>
                    </a:lnTo>
                    <a:close/>
                    <a:moveTo>
                      <a:pt x="314298" y="988703"/>
                    </a:moveTo>
                    <a:cubicBezTo>
                      <a:pt x="310319" y="988488"/>
                      <a:pt x="307308" y="985267"/>
                      <a:pt x="307415" y="981296"/>
                    </a:cubicBezTo>
                    <a:cubicBezTo>
                      <a:pt x="307630" y="977323"/>
                      <a:pt x="310857" y="974318"/>
                      <a:pt x="314835" y="974425"/>
                    </a:cubicBezTo>
                    <a:cubicBezTo>
                      <a:pt x="363122" y="975499"/>
                      <a:pt x="410978" y="978183"/>
                      <a:pt x="458511" y="984194"/>
                    </a:cubicBezTo>
                    <a:cubicBezTo>
                      <a:pt x="477653" y="986556"/>
                      <a:pt x="496688" y="989454"/>
                      <a:pt x="515615" y="992889"/>
                    </a:cubicBezTo>
                    <a:cubicBezTo>
                      <a:pt x="543899" y="998149"/>
                      <a:pt x="571967" y="1004805"/>
                      <a:pt x="600035" y="1012319"/>
                    </a:cubicBezTo>
                    <a:cubicBezTo>
                      <a:pt x="605735" y="1013822"/>
                      <a:pt x="651225" y="1023591"/>
                      <a:pt x="676820" y="1032072"/>
                    </a:cubicBezTo>
                    <a:cubicBezTo>
                      <a:pt x="685853" y="1034970"/>
                      <a:pt x="692736" y="1038083"/>
                      <a:pt x="695425" y="1040445"/>
                    </a:cubicBezTo>
                    <a:cubicBezTo>
                      <a:pt x="697683" y="1042270"/>
                      <a:pt x="698651" y="1044309"/>
                      <a:pt x="698973" y="1045920"/>
                    </a:cubicBezTo>
                    <a:cubicBezTo>
                      <a:pt x="699726" y="1049569"/>
                      <a:pt x="697253" y="1053219"/>
                      <a:pt x="693596" y="1053971"/>
                    </a:cubicBezTo>
                    <a:cubicBezTo>
                      <a:pt x="690800" y="1054507"/>
                      <a:pt x="688112" y="1053326"/>
                      <a:pt x="686606" y="1051072"/>
                    </a:cubicBezTo>
                    <a:lnTo>
                      <a:pt x="686714" y="1050965"/>
                    </a:lnTo>
                    <a:cubicBezTo>
                      <a:pt x="687036" y="1050643"/>
                      <a:pt x="686714" y="1050321"/>
                      <a:pt x="686068" y="1049999"/>
                    </a:cubicBezTo>
                    <a:cubicBezTo>
                      <a:pt x="685853" y="1049569"/>
                      <a:pt x="685638" y="1049140"/>
                      <a:pt x="685530" y="1048603"/>
                    </a:cubicBezTo>
                    <a:cubicBezTo>
                      <a:pt x="685638" y="1048818"/>
                      <a:pt x="685746" y="1049462"/>
                      <a:pt x="685853" y="1049999"/>
                    </a:cubicBezTo>
                    <a:cubicBezTo>
                      <a:pt x="684670" y="1049569"/>
                      <a:pt x="682950" y="1049140"/>
                      <a:pt x="681552" y="1048603"/>
                    </a:cubicBezTo>
                    <a:cubicBezTo>
                      <a:pt x="659828" y="1040659"/>
                      <a:pt x="602186" y="1030569"/>
                      <a:pt x="595733" y="1028958"/>
                    </a:cubicBezTo>
                    <a:cubicBezTo>
                      <a:pt x="567988" y="1022196"/>
                      <a:pt x="540135" y="1016720"/>
                      <a:pt x="512174" y="1011783"/>
                    </a:cubicBezTo>
                    <a:cubicBezTo>
                      <a:pt x="493462" y="1008562"/>
                      <a:pt x="474749" y="1005556"/>
                      <a:pt x="456037" y="1002873"/>
                    </a:cubicBezTo>
                    <a:cubicBezTo>
                      <a:pt x="409149" y="996110"/>
                      <a:pt x="362046" y="991279"/>
                      <a:pt x="314298" y="988703"/>
                    </a:cubicBezTo>
                    <a:close/>
                    <a:moveTo>
                      <a:pt x="1328843" y="1253962"/>
                    </a:moveTo>
                    <a:cubicBezTo>
                      <a:pt x="1329166" y="1256431"/>
                      <a:pt x="1329489" y="1262764"/>
                      <a:pt x="1329489" y="1264589"/>
                    </a:cubicBezTo>
                    <a:cubicBezTo>
                      <a:pt x="1329489" y="1266092"/>
                      <a:pt x="1329273" y="1266951"/>
                      <a:pt x="1329273" y="1267058"/>
                    </a:cubicBezTo>
                    <a:cubicBezTo>
                      <a:pt x="1328520" y="1269742"/>
                      <a:pt x="1326907" y="1270815"/>
                      <a:pt x="1326047" y="1271245"/>
                    </a:cubicBezTo>
                    <a:cubicBezTo>
                      <a:pt x="1324004" y="1272318"/>
                      <a:pt x="1321961" y="1272533"/>
                      <a:pt x="1319810" y="1271567"/>
                    </a:cubicBezTo>
                    <a:cubicBezTo>
                      <a:pt x="1318950" y="1271138"/>
                      <a:pt x="1317551" y="1270386"/>
                      <a:pt x="1316583" y="1268561"/>
                    </a:cubicBezTo>
                    <a:cubicBezTo>
                      <a:pt x="1316476" y="1268239"/>
                      <a:pt x="1316046" y="1267702"/>
                      <a:pt x="1315938" y="1266521"/>
                    </a:cubicBezTo>
                    <a:lnTo>
                      <a:pt x="1315723" y="1265126"/>
                    </a:lnTo>
                    <a:cubicBezTo>
                      <a:pt x="1316261" y="1265126"/>
                      <a:pt x="1316368" y="1264267"/>
                      <a:pt x="1316261" y="1263194"/>
                    </a:cubicBezTo>
                    <a:cubicBezTo>
                      <a:pt x="1316153" y="1263301"/>
                      <a:pt x="1316046" y="1263408"/>
                      <a:pt x="1316046" y="1263516"/>
                    </a:cubicBezTo>
                    <a:cubicBezTo>
                      <a:pt x="1316046" y="1263516"/>
                      <a:pt x="1315831" y="1263731"/>
                      <a:pt x="1315723" y="1263945"/>
                    </a:cubicBezTo>
                    <a:cubicBezTo>
                      <a:pt x="1315831" y="1263408"/>
                      <a:pt x="1315938" y="1262872"/>
                      <a:pt x="1316153" y="1262335"/>
                    </a:cubicBezTo>
                    <a:cubicBezTo>
                      <a:pt x="1315831" y="1260188"/>
                      <a:pt x="1314970" y="1257397"/>
                      <a:pt x="1314755" y="1256216"/>
                    </a:cubicBezTo>
                    <a:lnTo>
                      <a:pt x="1309593" y="1234639"/>
                    </a:lnTo>
                    <a:cubicBezTo>
                      <a:pt x="1306905" y="1224441"/>
                      <a:pt x="1303571" y="1214350"/>
                      <a:pt x="1299807" y="1204474"/>
                    </a:cubicBezTo>
                    <a:cubicBezTo>
                      <a:pt x="1296043" y="1194598"/>
                      <a:pt x="1291956" y="1184722"/>
                      <a:pt x="1287547" y="1175060"/>
                    </a:cubicBezTo>
                    <a:cubicBezTo>
                      <a:pt x="1280772" y="1160032"/>
                      <a:pt x="1273460" y="1146613"/>
                      <a:pt x="1265824" y="1134053"/>
                    </a:cubicBezTo>
                    <a:cubicBezTo>
                      <a:pt x="1257543" y="1120419"/>
                      <a:pt x="1248833" y="1107967"/>
                      <a:pt x="1239261" y="1096052"/>
                    </a:cubicBezTo>
                    <a:cubicBezTo>
                      <a:pt x="1220764" y="1072864"/>
                      <a:pt x="1199363" y="1051824"/>
                      <a:pt x="1173768" y="1028743"/>
                    </a:cubicBezTo>
                    <a:cubicBezTo>
                      <a:pt x="1170757" y="1026167"/>
                      <a:pt x="1170435" y="1021766"/>
                      <a:pt x="1173016" y="1018760"/>
                    </a:cubicBezTo>
                    <a:cubicBezTo>
                      <a:pt x="1175597" y="1015754"/>
                      <a:pt x="1180114" y="1015433"/>
                      <a:pt x="1183125" y="1018009"/>
                    </a:cubicBezTo>
                    <a:cubicBezTo>
                      <a:pt x="1210547" y="1040445"/>
                      <a:pt x="1233777" y="1060949"/>
                      <a:pt x="1253672" y="1084243"/>
                    </a:cubicBezTo>
                    <a:cubicBezTo>
                      <a:pt x="1264103" y="1096588"/>
                      <a:pt x="1273674" y="1109577"/>
                      <a:pt x="1282385" y="1124069"/>
                    </a:cubicBezTo>
                    <a:cubicBezTo>
                      <a:pt x="1290343" y="1137381"/>
                      <a:pt x="1297441" y="1151873"/>
                      <a:pt x="1304109" y="1167868"/>
                    </a:cubicBezTo>
                    <a:cubicBezTo>
                      <a:pt x="1308410" y="1178066"/>
                      <a:pt x="1312282" y="1188372"/>
                      <a:pt x="1315831" y="1198892"/>
                    </a:cubicBezTo>
                    <a:cubicBezTo>
                      <a:pt x="1319272" y="1209412"/>
                      <a:pt x="1322283" y="1220147"/>
                      <a:pt x="1324541" y="1230989"/>
                    </a:cubicBezTo>
                    <a:lnTo>
                      <a:pt x="1328843" y="1253962"/>
                    </a:lnTo>
                    <a:close/>
                    <a:moveTo>
                      <a:pt x="1406381" y="789463"/>
                    </a:moveTo>
                    <a:cubicBezTo>
                      <a:pt x="1407133" y="789356"/>
                      <a:pt x="1407886" y="789356"/>
                      <a:pt x="1408639" y="789463"/>
                    </a:cubicBezTo>
                    <a:cubicBezTo>
                      <a:pt x="1412403" y="790215"/>
                      <a:pt x="1414769" y="793864"/>
                      <a:pt x="1414016" y="797514"/>
                    </a:cubicBezTo>
                    <a:cubicBezTo>
                      <a:pt x="1414016" y="797944"/>
                      <a:pt x="1411865" y="802774"/>
                      <a:pt x="1405735" y="803204"/>
                    </a:cubicBezTo>
                    <a:cubicBezTo>
                      <a:pt x="1401541" y="803418"/>
                      <a:pt x="1391217" y="803741"/>
                      <a:pt x="1390142" y="803848"/>
                    </a:cubicBezTo>
                    <a:cubicBezTo>
                      <a:pt x="1385302" y="804492"/>
                      <a:pt x="1380463" y="805351"/>
                      <a:pt x="1375731" y="806424"/>
                    </a:cubicBezTo>
                    <a:cubicBezTo>
                      <a:pt x="1368418" y="807927"/>
                      <a:pt x="1361213" y="809967"/>
                      <a:pt x="1354116" y="812006"/>
                    </a:cubicBezTo>
                    <a:cubicBezTo>
                      <a:pt x="1342071" y="815441"/>
                      <a:pt x="1329489" y="819199"/>
                      <a:pt x="1316691" y="823171"/>
                    </a:cubicBezTo>
                    <a:cubicBezTo>
                      <a:pt x="1304539" y="826821"/>
                      <a:pt x="1292279" y="830685"/>
                      <a:pt x="1280450" y="835408"/>
                    </a:cubicBezTo>
                    <a:cubicBezTo>
                      <a:pt x="1264426" y="841634"/>
                      <a:pt x="1249262" y="848934"/>
                      <a:pt x="1236250" y="858811"/>
                    </a:cubicBezTo>
                    <a:cubicBezTo>
                      <a:pt x="1233131" y="861280"/>
                      <a:pt x="1228615" y="860850"/>
                      <a:pt x="1226141" y="857737"/>
                    </a:cubicBezTo>
                    <a:cubicBezTo>
                      <a:pt x="1223668" y="854731"/>
                      <a:pt x="1224098" y="850222"/>
                      <a:pt x="1227217" y="847754"/>
                    </a:cubicBezTo>
                    <a:cubicBezTo>
                      <a:pt x="1240552" y="835945"/>
                      <a:pt x="1256360" y="826391"/>
                      <a:pt x="1273352" y="818662"/>
                    </a:cubicBezTo>
                    <a:cubicBezTo>
                      <a:pt x="1285504" y="813187"/>
                      <a:pt x="1298301" y="808571"/>
                      <a:pt x="1311099" y="804707"/>
                    </a:cubicBezTo>
                    <a:cubicBezTo>
                      <a:pt x="1324112" y="800842"/>
                      <a:pt x="1337231" y="797836"/>
                      <a:pt x="1349599" y="794938"/>
                    </a:cubicBezTo>
                    <a:cubicBezTo>
                      <a:pt x="1356051" y="793435"/>
                      <a:pt x="1362396" y="792039"/>
                      <a:pt x="1368956" y="791073"/>
                    </a:cubicBezTo>
                    <a:cubicBezTo>
                      <a:pt x="1375516" y="790000"/>
                      <a:pt x="1382184" y="789141"/>
                      <a:pt x="1388851" y="788819"/>
                    </a:cubicBezTo>
                    <a:cubicBezTo>
                      <a:pt x="1389927" y="788819"/>
                      <a:pt x="1398960" y="789248"/>
                      <a:pt x="1404015" y="789356"/>
                    </a:cubicBezTo>
                    <a:cubicBezTo>
                      <a:pt x="1403584" y="789892"/>
                      <a:pt x="1403154" y="790537"/>
                      <a:pt x="1402724" y="791181"/>
                    </a:cubicBezTo>
                    <a:cubicBezTo>
                      <a:pt x="1403584" y="790322"/>
                      <a:pt x="1404768" y="789785"/>
                      <a:pt x="1405950" y="789463"/>
                    </a:cubicBezTo>
                    <a:cubicBezTo>
                      <a:pt x="1405735" y="789463"/>
                      <a:pt x="1405520" y="789463"/>
                      <a:pt x="1405413" y="789463"/>
                    </a:cubicBezTo>
                    <a:lnTo>
                      <a:pt x="1404015" y="789356"/>
                    </a:lnTo>
                    <a:cubicBezTo>
                      <a:pt x="1405198" y="787960"/>
                      <a:pt x="1406273" y="787316"/>
                      <a:pt x="1406381" y="789463"/>
                    </a:cubicBezTo>
                    <a:close/>
                    <a:moveTo>
                      <a:pt x="1062678" y="635310"/>
                    </a:moveTo>
                    <a:cubicBezTo>
                      <a:pt x="1063431" y="610942"/>
                      <a:pt x="1063646" y="586359"/>
                      <a:pt x="1062678" y="563064"/>
                    </a:cubicBezTo>
                    <a:cubicBezTo>
                      <a:pt x="1061603" y="536871"/>
                      <a:pt x="1059344" y="512396"/>
                      <a:pt x="1055366" y="491463"/>
                    </a:cubicBezTo>
                    <a:cubicBezTo>
                      <a:pt x="1054505" y="487813"/>
                      <a:pt x="1056871" y="484163"/>
                      <a:pt x="1060528" y="483411"/>
                    </a:cubicBezTo>
                    <a:cubicBezTo>
                      <a:pt x="1064184" y="482553"/>
                      <a:pt x="1067840" y="484914"/>
                      <a:pt x="1068701" y="488564"/>
                    </a:cubicBezTo>
                    <a:cubicBezTo>
                      <a:pt x="1073862" y="509927"/>
                      <a:pt x="1077734" y="535046"/>
                      <a:pt x="1079885" y="561991"/>
                    </a:cubicBezTo>
                    <a:cubicBezTo>
                      <a:pt x="1081713" y="585822"/>
                      <a:pt x="1082573" y="610942"/>
                      <a:pt x="1081928" y="635847"/>
                    </a:cubicBezTo>
                    <a:cubicBezTo>
                      <a:pt x="1081391" y="656029"/>
                      <a:pt x="1079993" y="675888"/>
                      <a:pt x="1077842" y="694889"/>
                    </a:cubicBezTo>
                    <a:cubicBezTo>
                      <a:pt x="1074185" y="728704"/>
                      <a:pt x="1068163" y="759405"/>
                      <a:pt x="1061280" y="782378"/>
                    </a:cubicBezTo>
                    <a:cubicBezTo>
                      <a:pt x="1060312" y="786135"/>
                      <a:pt x="1056333" y="788390"/>
                      <a:pt x="1052569" y="787316"/>
                    </a:cubicBezTo>
                    <a:cubicBezTo>
                      <a:pt x="1048698" y="786242"/>
                      <a:pt x="1046547" y="782378"/>
                      <a:pt x="1047515" y="778621"/>
                    </a:cubicBezTo>
                    <a:cubicBezTo>
                      <a:pt x="1053215" y="756078"/>
                      <a:pt x="1057086" y="726020"/>
                      <a:pt x="1059667" y="693171"/>
                    </a:cubicBezTo>
                    <a:cubicBezTo>
                      <a:pt x="1061065" y="674492"/>
                      <a:pt x="1062033" y="655062"/>
                      <a:pt x="1062678" y="635310"/>
                    </a:cubicBezTo>
                    <a:close/>
                    <a:moveTo>
                      <a:pt x="1088166" y="1463936"/>
                    </a:moveTo>
                    <a:cubicBezTo>
                      <a:pt x="1082143" y="1541549"/>
                      <a:pt x="1075046" y="1619162"/>
                      <a:pt x="1067840" y="1696776"/>
                    </a:cubicBezTo>
                    <a:cubicBezTo>
                      <a:pt x="1066442" y="1711590"/>
                      <a:pt x="1064829" y="1726189"/>
                      <a:pt x="1063001" y="1740896"/>
                    </a:cubicBezTo>
                    <a:cubicBezTo>
                      <a:pt x="1056011" y="1799294"/>
                      <a:pt x="1046870" y="1857370"/>
                      <a:pt x="1041278" y="1915982"/>
                    </a:cubicBezTo>
                    <a:cubicBezTo>
                      <a:pt x="1039772" y="1931763"/>
                      <a:pt x="1033319" y="1956882"/>
                      <a:pt x="1031491" y="1978674"/>
                    </a:cubicBezTo>
                    <a:cubicBezTo>
                      <a:pt x="1030631" y="1987906"/>
                      <a:pt x="1030631" y="1996494"/>
                      <a:pt x="1032674" y="2003257"/>
                    </a:cubicBezTo>
                    <a:cubicBezTo>
                      <a:pt x="1033750" y="2006799"/>
                      <a:pt x="1031706" y="2010664"/>
                      <a:pt x="1028050" y="2011737"/>
                    </a:cubicBezTo>
                    <a:cubicBezTo>
                      <a:pt x="1024393" y="2012811"/>
                      <a:pt x="1020629" y="2010771"/>
                      <a:pt x="1019554" y="2007121"/>
                    </a:cubicBezTo>
                    <a:cubicBezTo>
                      <a:pt x="1017081" y="1999070"/>
                      <a:pt x="1016651" y="1988765"/>
                      <a:pt x="1017403" y="1977600"/>
                    </a:cubicBezTo>
                    <a:cubicBezTo>
                      <a:pt x="1018909" y="1955809"/>
                      <a:pt x="1024931" y="1930474"/>
                      <a:pt x="1026222" y="1914587"/>
                    </a:cubicBezTo>
                    <a:cubicBezTo>
                      <a:pt x="1027512" y="1899880"/>
                      <a:pt x="1028910" y="1885173"/>
                      <a:pt x="1030416" y="1870466"/>
                    </a:cubicBezTo>
                    <a:cubicBezTo>
                      <a:pt x="1036653" y="1812068"/>
                      <a:pt x="1045042" y="1753885"/>
                      <a:pt x="1049988" y="1695273"/>
                    </a:cubicBezTo>
                    <a:cubicBezTo>
                      <a:pt x="1053968" y="1648683"/>
                      <a:pt x="1057624" y="1602094"/>
                      <a:pt x="1061495" y="1555505"/>
                    </a:cubicBezTo>
                    <a:cubicBezTo>
                      <a:pt x="1063431" y="1530922"/>
                      <a:pt x="1065367" y="1506446"/>
                      <a:pt x="1067410" y="1481863"/>
                    </a:cubicBezTo>
                    <a:cubicBezTo>
                      <a:pt x="1066657" y="1483903"/>
                      <a:pt x="1065474" y="1486265"/>
                      <a:pt x="1062356" y="1489056"/>
                    </a:cubicBezTo>
                    <a:cubicBezTo>
                      <a:pt x="1057516" y="1493135"/>
                      <a:pt x="1048913" y="1498610"/>
                      <a:pt x="1045579" y="1502582"/>
                    </a:cubicBezTo>
                    <a:lnTo>
                      <a:pt x="1005896" y="1549815"/>
                    </a:lnTo>
                    <a:cubicBezTo>
                      <a:pt x="994174" y="1563341"/>
                      <a:pt x="982990" y="1577082"/>
                      <a:pt x="972021" y="1590822"/>
                    </a:cubicBezTo>
                    <a:cubicBezTo>
                      <a:pt x="960944" y="1604670"/>
                      <a:pt x="950083" y="1618626"/>
                      <a:pt x="939758" y="1632903"/>
                    </a:cubicBezTo>
                    <a:cubicBezTo>
                      <a:pt x="926208" y="1651904"/>
                      <a:pt x="913303" y="1671442"/>
                      <a:pt x="901689" y="1692267"/>
                    </a:cubicBezTo>
                    <a:cubicBezTo>
                      <a:pt x="899860" y="1695702"/>
                      <a:pt x="895452" y="1697098"/>
                      <a:pt x="892010" y="1695273"/>
                    </a:cubicBezTo>
                    <a:cubicBezTo>
                      <a:pt x="888569" y="1693448"/>
                      <a:pt x="887171" y="1689154"/>
                      <a:pt x="888999" y="1685612"/>
                    </a:cubicBezTo>
                    <a:cubicBezTo>
                      <a:pt x="902549" y="1658130"/>
                      <a:pt x="917928" y="1632366"/>
                      <a:pt x="935242" y="1607783"/>
                    </a:cubicBezTo>
                    <a:cubicBezTo>
                      <a:pt x="943845" y="1595439"/>
                      <a:pt x="952986" y="1583523"/>
                      <a:pt x="962557" y="1571822"/>
                    </a:cubicBezTo>
                    <a:cubicBezTo>
                      <a:pt x="972021" y="1560228"/>
                      <a:pt x="982022" y="1549064"/>
                      <a:pt x="992239" y="1537792"/>
                    </a:cubicBezTo>
                    <a:lnTo>
                      <a:pt x="1033965" y="1492383"/>
                    </a:lnTo>
                    <a:cubicBezTo>
                      <a:pt x="1037836" y="1488304"/>
                      <a:pt x="1047192" y="1482937"/>
                      <a:pt x="1052677" y="1478750"/>
                    </a:cubicBezTo>
                    <a:cubicBezTo>
                      <a:pt x="1052462" y="1477891"/>
                      <a:pt x="1052462" y="1477033"/>
                      <a:pt x="1052677" y="1476174"/>
                    </a:cubicBezTo>
                    <a:cubicBezTo>
                      <a:pt x="1053322" y="1472524"/>
                      <a:pt x="1056871" y="1470055"/>
                      <a:pt x="1060635" y="1470699"/>
                    </a:cubicBezTo>
                    <a:cubicBezTo>
                      <a:pt x="1064076" y="1471236"/>
                      <a:pt x="1065905" y="1472953"/>
                      <a:pt x="1066872" y="1474349"/>
                    </a:cubicBezTo>
                    <a:cubicBezTo>
                      <a:pt x="1067625" y="1475315"/>
                      <a:pt x="1067518" y="1476603"/>
                      <a:pt x="1067733" y="1477784"/>
                    </a:cubicBezTo>
                    <a:cubicBezTo>
                      <a:pt x="1069346" y="1457173"/>
                      <a:pt x="1071067" y="1436562"/>
                      <a:pt x="1072680" y="1415844"/>
                    </a:cubicBezTo>
                    <a:cubicBezTo>
                      <a:pt x="1077519" y="1353689"/>
                      <a:pt x="1082358" y="1291641"/>
                      <a:pt x="1086660" y="1229486"/>
                    </a:cubicBezTo>
                    <a:cubicBezTo>
                      <a:pt x="1089994" y="1182897"/>
                      <a:pt x="1089456" y="1135556"/>
                      <a:pt x="1091607" y="1088644"/>
                    </a:cubicBezTo>
                    <a:cubicBezTo>
                      <a:pt x="1092575" y="1068248"/>
                      <a:pt x="1093973" y="1047959"/>
                      <a:pt x="1096339" y="1027777"/>
                    </a:cubicBezTo>
                    <a:cubicBezTo>
                      <a:pt x="1096769" y="1023913"/>
                      <a:pt x="1100318" y="1021122"/>
                      <a:pt x="1104297" y="1021551"/>
                    </a:cubicBezTo>
                    <a:cubicBezTo>
                      <a:pt x="1108168" y="1021981"/>
                      <a:pt x="1110964" y="1025416"/>
                      <a:pt x="1110534" y="1029388"/>
                    </a:cubicBezTo>
                    <a:cubicBezTo>
                      <a:pt x="1108491" y="1049247"/>
                      <a:pt x="1107415" y="1069214"/>
                      <a:pt x="1106878" y="1089181"/>
                    </a:cubicBezTo>
                    <a:cubicBezTo>
                      <a:pt x="1105372" y="1136307"/>
                      <a:pt x="1106555" y="1183755"/>
                      <a:pt x="1103867" y="1230560"/>
                    </a:cubicBezTo>
                    <a:cubicBezTo>
                      <a:pt x="1099242" y="1308388"/>
                      <a:pt x="1094188" y="1386215"/>
                      <a:pt x="1088166" y="1463936"/>
                    </a:cubicBezTo>
                    <a:close/>
                    <a:moveTo>
                      <a:pt x="1171510" y="1678312"/>
                    </a:moveTo>
                    <a:cubicBezTo>
                      <a:pt x="1172370" y="1681747"/>
                      <a:pt x="1183662" y="1722969"/>
                      <a:pt x="1185276" y="1739501"/>
                    </a:cubicBezTo>
                    <a:cubicBezTo>
                      <a:pt x="1185813" y="1744439"/>
                      <a:pt x="1185276" y="1747981"/>
                      <a:pt x="1184415" y="1749484"/>
                    </a:cubicBezTo>
                    <a:cubicBezTo>
                      <a:pt x="1183340" y="1751524"/>
                      <a:pt x="1181942" y="1752705"/>
                      <a:pt x="1180329" y="1753348"/>
                    </a:cubicBezTo>
                    <a:cubicBezTo>
                      <a:pt x="1176780" y="1754637"/>
                      <a:pt x="1172801" y="1752919"/>
                      <a:pt x="1171403" y="1749484"/>
                    </a:cubicBezTo>
                    <a:cubicBezTo>
                      <a:pt x="1170757" y="1747767"/>
                      <a:pt x="1170865" y="1745942"/>
                      <a:pt x="1171510" y="1744439"/>
                    </a:cubicBezTo>
                    <a:cubicBezTo>
                      <a:pt x="1171510" y="1744546"/>
                      <a:pt x="1171618" y="1744546"/>
                      <a:pt x="1171725" y="1744546"/>
                    </a:cubicBezTo>
                    <a:cubicBezTo>
                      <a:pt x="1172155" y="1744546"/>
                      <a:pt x="1172048" y="1744117"/>
                      <a:pt x="1171940" y="1743472"/>
                    </a:cubicBezTo>
                    <a:cubicBezTo>
                      <a:pt x="1171725" y="1742721"/>
                      <a:pt x="1171510" y="1741970"/>
                      <a:pt x="1171403" y="1741218"/>
                    </a:cubicBezTo>
                    <a:cubicBezTo>
                      <a:pt x="1169037" y="1725331"/>
                      <a:pt x="1156024" y="1686041"/>
                      <a:pt x="1155056" y="1682820"/>
                    </a:cubicBezTo>
                    <a:cubicBezTo>
                      <a:pt x="1147959" y="1658238"/>
                      <a:pt x="1140108" y="1633762"/>
                      <a:pt x="1132258" y="1609286"/>
                    </a:cubicBezTo>
                    <a:cubicBezTo>
                      <a:pt x="1126988" y="1592969"/>
                      <a:pt x="1121719" y="1576760"/>
                      <a:pt x="1116341" y="1560550"/>
                    </a:cubicBezTo>
                    <a:cubicBezTo>
                      <a:pt x="1107200" y="1533498"/>
                      <a:pt x="1097737" y="1506661"/>
                      <a:pt x="1087198" y="1480146"/>
                    </a:cubicBezTo>
                    <a:cubicBezTo>
                      <a:pt x="1085692" y="1476496"/>
                      <a:pt x="1087305" y="1472309"/>
                      <a:pt x="1090962" y="1470806"/>
                    </a:cubicBezTo>
                    <a:cubicBezTo>
                      <a:pt x="1094618" y="1469303"/>
                      <a:pt x="1098812" y="1471021"/>
                      <a:pt x="1100318" y="1474564"/>
                    </a:cubicBezTo>
                    <a:cubicBezTo>
                      <a:pt x="1115159" y="1507413"/>
                      <a:pt x="1129031" y="1540690"/>
                      <a:pt x="1140968" y="1574720"/>
                    </a:cubicBezTo>
                    <a:cubicBezTo>
                      <a:pt x="1145808" y="1588353"/>
                      <a:pt x="1150325" y="1602094"/>
                      <a:pt x="1154411" y="1615835"/>
                    </a:cubicBezTo>
                    <a:cubicBezTo>
                      <a:pt x="1160756" y="1636553"/>
                      <a:pt x="1166241" y="1657486"/>
                      <a:pt x="1171510" y="1678312"/>
                    </a:cubicBezTo>
                    <a:close/>
                    <a:moveTo>
                      <a:pt x="1238186" y="1451269"/>
                    </a:moveTo>
                    <a:cubicBezTo>
                      <a:pt x="1253672" y="1488197"/>
                      <a:pt x="1267975" y="1525769"/>
                      <a:pt x="1287332" y="1560550"/>
                    </a:cubicBezTo>
                    <a:cubicBezTo>
                      <a:pt x="1289268" y="1563878"/>
                      <a:pt x="1288192" y="1568065"/>
                      <a:pt x="1284859" y="1569889"/>
                    </a:cubicBezTo>
                    <a:cubicBezTo>
                      <a:pt x="1281633" y="1571822"/>
                      <a:pt x="1277438" y="1570748"/>
                      <a:pt x="1275610" y="1567420"/>
                    </a:cubicBezTo>
                    <a:cubicBezTo>
                      <a:pt x="1251091" y="1527272"/>
                      <a:pt x="1232809" y="1483259"/>
                      <a:pt x="1213021" y="1440319"/>
                    </a:cubicBezTo>
                    <a:cubicBezTo>
                      <a:pt x="1207859" y="1429048"/>
                      <a:pt x="1202590" y="1417883"/>
                      <a:pt x="1196997" y="1406827"/>
                    </a:cubicBezTo>
                    <a:cubicBezTo>
                      <a:pt x="1188824" y="1390295"/>
                      <a:pt x="1180006" y="1374085"/>
                      <a:pt x="1170005" y="1358734"/>
                    </a:cubicBezTo>
                    <a:cubicBezTo>
                      <a:pt x="1152798" y="1332111"/>
                      <a:pt x="1132150" y="1307529"/>
                      <a:pt x="1104404" y="1286918"/>
                    </a:cubicBezTo>
                    <a:cubicBezTo>
                      <a:pt x="1101286" y="1284556"/>
                      <a:pt x="1100533" y="1280155"/>
                      <a:pt x="1102791" y="1276934"/>
                    </a:cubicBezTo>
                    <a:cubicBezTo>
                      <a:pt x="1105049" y="1273714"/>
                      <a:pt x="1109566" y="1273070"/>
                      <a:pt x="1112793" y="1275324"/>
                    </a:cubicBezTo>
                    <a:cubicBezTo>
                      <a:pt x="1153121" y="1303020"/>
                      <a:pt x="1181404" y="1338445"/>
                      <a:pt x="1203450" y="1377627"/>
                    </a:cubicBezTo>
                    <a:cubicBezTo>
                      <a:pt x="1216678" y="1401244"/>
                      <a:pt x="1227647" y="1426149"/>
                      <a:pt x="1238186" y="1451269"/>
                    </a:cubicBezTo>
                    <a:close/>
                    <a:moveTo>
                      <a:pt x="1308410" y="1330931"/>
                    </a:moveTo>
                    <a:cubicBezTo>
                      <a:pt x="1311529" y="1333185"/>
                      <a:pt x="1312282" y="1337372"/>
                      <a:pt x="1310024" y="1340485"/>
                    </a:cubicBezTo>
                    <a:cubicBezTo>
                      <a:pt x="1307873" y="1343491"/>
                      <a:pt x="1303571" y="1344242"/>
                      <a:pt x="1300560" y="1342095"/>
                    </a:cubicBezTo>
                    <a:cubicBezTo>
                      <a:pt x="1293570" y="1337479"/>
                      <a:pt x="1286902" y="1329213"/>
                      <a:pt x="1280557" y="1319337"/>
                    </a:cubicBezTo>
                    <a:cubicBezTo>
                      <a:pt x="1268835" y="1300873"/>
                      <a:pt x="1258296" y="1276505"/>
                      <a:pt x="1249155" y="1264052"/>
                    </a:cubicBezTo>
                    <a:cubicBezTo>
                      <a:pt x="1238616" y="1249453"/>
                      <a:pt x="1227324" y="1235712"/>
                      <a:pt x="1215817" y="1222079"/>
                    </a:cubicBezTo>
                    <a:cubicBezTo>
                      <a:pt x="1207967" y="1213062"/>
                      <a:pt x="1200116" y="1204045"/>
                      <a:pt x="1192158" y="1195242"/>
                    </a:cubicBezTo>
                    <a:cubicBezTo>
                      <a:pt x="1171940" y="1173128"/>
                      <a:pt x="1150862" y="1151873"/>
                      <a:pt x="1128816" y="1131155"/>
                    </a:cubicBezTo>
                    <a:cubicBezTo>
                      <a:pt x="1125913" y="1128578"/>
                      <a:pt x="1125698" y="1124069"/>
                      <a:pt x="1128278" y="1121064"/>
                    </a:cubicBezTo>
                    <a:cubicBezTo>
                      <a:pt x="1130860" y="1118165"/>
                      <a:pt x="1135376" y="1117951"/>
                      <a:pt x="1138387" y="1120527"/>
                    </a:cubicBezTo>
                    <a:cubicBezTo>
                      <a:pt x="1155164" y="1134805"/>
                      <a:pt x="1171618" y="1149296"/>
                      <a:pt x="1187426" y="1164433"/>
                    </a:cubicBezTo>
                    <a:cubicBezTo>
                      <a:pt x="1198073" y="1174631"/>
                      <a:pt x="1208397" y="1185044"/>
                      <a:pt x="1218291" y="1195886"/>
                    </a:cubicBezTo>
                    <a:cubicBezTo>
                      <a:pt x="1226571" y="1204903"/>
                      <a:pt x="1234530" y="1214242"/>
                      <a:pt x="1242165" y="1223904"/>
                    </a:cubicBezTo>
                    <a:cubicBezTo>
                      <a:pt x="1249800" y="1233458"/>
                      <a:pt x="1257006" y="1243441"/>
                      <a:pt x="1263888" y="1253640"/>
                    </a:cubicBezTo>
                    <a:cubicBezTo>
                      <a:pt x="1272814" y="1266844"/>
                      <a:pt x="1282493" y="1292071"/>
                      <a:pt x="1293570" y="1311501"/>
                    </a:cubicBezTo>
                    <a:cubicBezTo>
                      <a:pt x="1298301" y="1319659"/>
                      <a:pt x="1303033" y="1326851"/>
                      <a:pt x="1308410" y="1330931"/>
                    </a:cubicBezTo>
                    <a:close/>
                    <a:moveTo>
                      <a:pt x="919433" y="1420889"/>
                    </a:moveTo>
                    <a:cubicBezTo>
                      <a:pt x="901044" y="1441286"/>
                      <a:pt x="883299" y="1462111"/>
                      <a:pt x="867061" y="1484118"/>
                    </a:cubicBezTo>
                    <a:cubicBezTo>
                      <a:pt x="864802" y="1487338"/>
                      <a:pt x="860393" y="1488090"/>
                      <a:pt x="857167" y="1485835"/>
                    </a:cubicBezTo>
                    <a:cubicBezTo>
                      <a:pt x="853940" y="1483581"/>
                      <a:pt x="853188" y="1479072"/>
                      <a:pt x="855446" y="1475852"/>
                    </a:cubicBezTo>
                    <a:cubicBezTo>
                      <a:pt x="874911" y="1446975"/>
                      <a:pt x="896419" y="1419494"/>
                      <a:pt x="919541" y="1393300"/>
                    </a:cubicBezTo>
                    <a:cubicBezTo>
                      <a:pt x="928682" y="1382888"/>
                      <a:pt x="938145" y="1372582"/>
                      <a:pt x="947932" y="1362706"/>
                    </a:cubicBezTo>
                    <a:cubicBezTo>
                      <a:pt x="962557" y="1347784"/>
                      <a:pt x="977721" y="1333400"/>
                      <a:pt x="992991" y="1319337"/>
                    </a:cubicBezTo>
                    <a:cubicBezTo>
                      <a:pt x="999874" y="1313004"/>
                      <a:pt x="1006972" y="1306777"/>
                      <a:pt x="1014069" y="1300766"/>
                    </a:cubicBezTo>
                    <a:cubicBezTo>
                      <a:pt x="1024716" y="1291641"/>
                      <a:pt x="1035578" y="1282946"/>
                      <a:pt x="1046440" y="1274143"/>
                    </a:cubicBezTo>
                    <a:cubicBezTo>
                      <a:pt x="1049666" y="1271567"/>
                      <a:pt x="1055043" y="1269098"/>
                      <a:pt x="1060528" y="1266736"/>
                    </a:cubicBezTo>
                    <a:cubicBezTo>
                      <a:pt x="1063323" y="1265555"/>
                      <a:pt x="1067195" y="1263516"/>
                      <a:pt x="1069346" y="1262335"/>
                    </a:cubicBezTo>
                    <a:cubicBezTo>
                      <a:pt x="1068808" y="1260188"/>
                      <a:pt x="1069346" y="1257934"/>
                      <a:pt x="1070959" y="1256108"/>
                    </a:cubicBezTo>
                    <a:cubicBezTo>
                      <a:pt x="1073540" y="1253425"/>
                      <a:pt x="1077842" y="1253210"/>
                      <a:pt x="1080638" y="1255787"/>
                    </a:cubicBezTo>
                    <a:cubicBezTo>
                      <a:pt x="1082896" y="1257826"/>
                      <a:pt x="1083864" y="1259973"/>
                      <a:pt x="1084186" y="1262013"/>
                    </a:cubicBezTo>
                    <a:cubicBezTo>
                      <a:pt x="1084832" y="1265233"/>
                      <a:pt x="1083649" y="1268668"/>
                      <a:pt x="1080423" y="1271889"/>
                    </a:cubicBezTo>
                    <a:cubicBezTo>
                      <a:pt x="1077949" y="1274143"/>
                      <a:pt x="1073755" y="1276505"/>
                      <a:pt x="1069131" y="1278759"/>
                    </a:cubicBezTo>
                    <a:cubicBezTo>
                      <a:pt x="1064399" y="1281121"/>
                      <a:pt x="1059130" y="1283375"/>
                      <a:pt x="1056333" y="1285951"/>
                    </a:cubicBezTo>
                    <a:cubicBezTo>
                      <a:pt x="1047622" y="1293466"/>
                      <a:pt x="1039019" y="1301195"/>
                      <a:pt x="1030523" y="1308924"/>
                    </a:cubicBezTo>
                    <a:cubicBezTo>
                      <a:pt x="1022028" y="1316546"/>
                      <a:pt x="1013639" y="1324383"/>
                      <a:pt x="1005466" y="1332434"/>
                    </a:cubicBezTo>
                    <a:cubicBezTo>
                      <a:pt x="990626" y="1346711"/>
                      <a:pt x="976215" y="1361418"/>
                      <a:pt x="961804" y="1376125"/>
                    </a:cubicBezTo>
                    <a:cubicBezTo>
                      <a:pt x="947394" y="1390831"/>
                      <a:pt x="933198" y="1405646"/>
                      <a:pt x="919433" y="1420889"/>
                    </a:cubicBezTo>
                    <a:close/>
                    <a:moveTo>
                      <a:pt x="1029448" y="1714810"/>
                    </a:moveTo>
                    <a:lnTo>
                      <a:pt x="1007617" y="1746156"/>
                    </a:lnTo>
                    <a:cubicBezTo>
                      <a:pt x="1004606" y="1750343"/>
                      <a:pt x="1001595" y="1754422"/>
                      <a:pt x="998584" y="1758501"/>
                    </a:cubicBezTo>
                    <a:cubicBezTo>
                      <a:pt x="994820" y="1763332"/>
                      <a:pt x="991056" y="1768055"/>
                      <a:pt x="987292" y="1772886"/>
                    </a:cubicBezTo>
                    <a:cubicBezTo>
                      <a:pt x="981700" y="1780078"/>
                      <a:pt x="976000" y="1787271"/>
                      <a:pt x="970515" y="1794571"/>
                    </a:cubicBezTo>
                    <a:cubicBezTo>
                      <a:pt x="968364" y="1797898"/>
                      <a:pt x="963955" y="1798865"/>
                      <a:pt x="960622" y="1796718"/>
                    </a:cubicBezTo>
                    <a:cubicBezTo>
                      <a:pt x="957288" y="1794571"/>
                      <a:pt x="956427" y="1790169"/>
                      <a:pt x="958471" y="1786841"/>
                    </a:cubicBezTo>
                    <a:cubicBezTo>
                      <a:pt x="964923" y="1775570"/>
                      <a:pt x="971483" y="1764405"/>
                      <a:pt x="978688" y="1753563"/>
                    </a:cubicBezTo>
                    <a:cubicBezTo>
                      <a:pt x="981592" y="1749269"/>
                      <a:pt x="984496" y="1744975"/>
                      <a:pt x="987614" y="1740896"/>
                    </a:cubicBezTo>
                    <a:cubicBezTo>
                      <a:pt x="992239" y="1734670"/>
                      <a:pt x="997293" y="1728766"/>
                      <a:pt x="1002240" y="1722862"/>
                    </a:cubicBezTo>
                    <a:lnTo>
                      <a:pt x="1017296" y="1705578"/>
                    </a:lnTo>
                    <a:cubicBezTo>
                      <a:pt x="1017511" y="1705364"/>
                      <a:pt x="1021597" y="1702465"/>
                      <a:pt x="1023426" y="1700211"/>
                    </a:cubicBezTo>
                    <a:lnTo>
                      <a:pt x="1023533" y="1699459"/>
                    </a:lnTo>
                    <a:cubicBezTo>
                      <a:pt x="1023533" y="1699567"/>
                      <a:pt x="1023533" y="1699674"/>
                      <a:pt x="1023533" y="1699782"/>
                    </a:cubicBezTo>
                    <a:cubicBezTo>
                      <a:pt x="1023533" y="1699889"/>
                      <a:pt x="1023533" y="1700104"/>
                      <a:pt x="1023533" y="1700211"/>
                    </a:cubicBezTo>
                    <a:cubicBezTo>
                      <a:pt x="1024286" y="1699138"/>
                      <a:pt x="1024716" y="1698279"/>
                      <a:pt x="1023963" y="1697742"/>
                    </a:cubicBezTo>
                    <a:cubicBezTo>
                      <a:pt x="1025361" y="1694199"/>
                      <a:pt x="1029340" y="1692482"/>
                      <a:pt x="1032782" y="1693877"/>
                    </a:cubicBezTo>
                    <a:cubicBezTo>
                      <a:pt x="1035255" y="1694629"/>
                      <a:pt x="1037191" y="1696776"/>
                      <a:pt x="1037191" y="1700962"/>
                    </a:cubicBezTo>
                    <a:cubicBezTo>
                      <a:pt x="1037191" y="1701606"/>
                      <a:pt x="1036761" y="1703002"/>
                      <a:pt x="1035793" y="1704934"/>
                    </a:cubicBezTo>
                    <a:cubicBezTo>
                      <a:pt x="1034287" y="1707725"/>
                      <a:pt x="1029663" y="1714488"/>
                      <a:pt x="1029448" y="1714810"/>
                    </a:cubicBezTo>
                    <a:close/>
                    <a:moveTo>
                      <a:pt x="991378" y="772609"/>
                    </a:moveTo>
                    <a:lnTo>
                      <a:pt x="991056" y="772180"/>
                    </a:lnTo>
                    <a:cubicBezTo>
                      <a:pt x="991916" y="772072"/>
                      <a:pt x="992561" y="772287"/>
                      <a:pt x="992239" y="772824"/>
                    </a:cubicBezTo>
                    <a:lnTo>
                      <a:pt x="991378" y="772609"/>
                    </a:lnTo>
                    <a:close/>
                    <a:moveTo>
                      <a:pt x="711018" y="396351"/>
                    </a:moveTo>
                    <a:cubicBezTo>
                      <a:pt x="711018" y="396351"/>
                      <a:pt x="711018" y="396351"/>
                      <a:pt x="711018" y="396351"/>
                    </a:cubicBezTo>
                    <a:lnTo>
                      <a:pt x="711126" y="396674"/>
                    </a:lnTo>
                    <a:lnTo>
                      <a:pt x="711018" y="396351"/>
                    </a:lnTo>
                    <a:close/>
                    <a:moveTo>
                      <a:pt x="626813" y="334089"/>
                    </a:moveTo>
                    <a:cubicBezTo>
                      <a:pt x="653483" y="348474"/>
                      <a:pt x="677358" y="361463"/>
                      <a:pt x="694672" y="371124"/>
                    </a:cubicBezTo>
                    <a:cubicBezTo>
                      <a:pt x="671550" y="336880"/>
                      <a:pt x="648429" y="302636"/>
                      <a:pt x="624555" y="268821"/>
                    </a:cubicBezTo>
                    <a:cubicBezTo>
                      <a:pt x="573365" y="196038"/>
                      <a:pt x="520347" y="124759"/>
                      <a:pt x="463243" y="57880"/>
                    </a:cubicBezTo>
                    <a:cubicBezTo>
                      <a:pt x="460661" y="54875"/>
                      <a:pt x="460984" y="50366"/>
                      <a:pt x="463888" y="47790"/>
                    </a:cubicBezTo>
                    <a:cubicBezTo>
                      <a:pt x="466899" y="45213"/>
                      <a:pt x="471416" y="45535"/>
                      <a:pt x="473997" y="48541"/>
                    </a:cubicBezTo>
                    <a:cubicBezTo>
                      <a:pt x="532499" y="114883"/>
                      <a:pt x="587130" y="185518"/>
                      <a:pt x="639503" y="258301"/>
                    </a:cubicBezTo>
                    <a:cubicBezTo>
                      <a:pt x="658645" y="284923"/>
                      <a:pt x="677142" y="312297"/>
                      <a:pt x="695747" y="339349"/>
                    </a:cubicBezTo>
                    <a:cubicBezTo>
                      <a:pt x="691876" y="323569"/>
                      <a:pt x="686929" y="306178"/>
                      <a:pt x="680584" y="286748"/>
                    </a:cubicBezTo>
                    <a:cubicBezTo>
                      <a:pt x="676067" y="272793"/>
                      <a:pt x="671013" y="258515"/>
                      <a:pt x="666065" y="244238"/>
                    </a:cubicBezTo>
                    <a:lnTo>
                      <a:pt x="641224" y="173388"/>
                    </a:lnTo>
                    <a:cubicBezTo>
                      <a:pt x="628211" y="136460"/>
                      <a:pt x="618425" y="109837"/>
                      <a:pt x="618425" y="109837"/>
                    </a:cubicBezTo>
                    <a:cubicBezTo>
                      <a:pt x="616919" y="106187"/>
                      <a:pt x="618640" y="102001"/>
                      <a:pt x="622296" y="100498"/>
                    </a:cubicBezTo>
                    <a:cubicBezTo>
                      <a:pt x="625953" y="98995"/>
                      <a:pt x="630147" y="100820"/>
                      <a:pt x="631545" y="104362"/>
                    </a:cubicBezTo>
                    <a:cubicBezTo>
                      <a:pt x="631545" y="104362"/>
                      <a:pt x="649397" y="144189"/>
                      <a:pt x="668539" y="194321"/>
                    </a:cubicBezTo>
                    <a:cubicBezTo>
                      <a:pt x="672303" y="204089"/>
                      <a:pt x="676067" y="214288"/>
                      <a:pt x="679724" y="224701"/>
                    </a:cubicBezTo>
                    <a:cubicBezTo>
                      <a:pt x="683165" y="234899"/>
                      <a:pt x="686606" y="245204"/>
                      <a:pt x="689832" y="255510"/>
                    </a:cubicBezTo>
                    <a:cubicBezTo>
                      <a:pt x="702522" y="296302"/>
                      <a:pt x="712416" y="336129"/>
                      <a:pt x="714567" y="361785"/>
                    </a:cubicBezTo>
                    <a:cubicBezTo>
                      <a:pt x="714674" y="362858"/>
                      <a:pt x="713169" y="362966"/>
                      <a:pt x="712846" y="363932"/>
                    </a:cubicBezTo>
                    <a:cubicBezTo>
                      <a:pt x="718761" y="372627"/>
                      <a:pt x="724891" y="381108"/>
                      <a:pt x="730805" y="389803"/>
                    </a:cubicBezTo>
                    <a:cubicBezTo>
                      <a:pt x="751561" y="420612"/>
                      <a:pt x="771886" y="451207"/>
                      <a:pt x="792319" y="482123"/>
                    </a:cubicBezTo>
                    <a:cubicBezTo>
                      <a:pt x="791997" y="472891"/>
                      <a:pt x="791566" y="460009"/>
                      <a:pt x="791351" y="453354"/>
                    </a:cubicBezTo>
                    <a:cubicBezTo>
                      <a:pt x="791029" y="443370"/>
                      <a:pt x="790491" y="433387"/>
                      <a:pt x="789738" y="423403"/>
                    </a:cubicBezTo>
                    <a:cubicBezTo>
                      <a:pt x="788770" y="408374"/>
                      <a:pt x="787480" y="393453"/>
                      <a:pt x="786082" y="378531"/>
                    </a:cubicBezTo>
                    <a:cubicBezTo>
                      <a:pt x="784576" y="361248"/>
                      <a:pt x="782425" y="343643"/>
                      <a:pt x="780059" y="326038"/>
                    </a:cubicBezTo>
                    <a:cubicBezTo>
                      <a:pt x="777694" y="308648"/>
                      <a:pt x="775005" y="291257"/>
                      <a:pt x="771994" y="273866"/>
                    </a:cubicBezTo>
                    <a:cubicBezTo>
                      <a:pt x="765757" y="238871"/>
                      <a:pt x="757906" y="204089"/>
                      <a:pt x="747367" y="171241"/>
                    </a:cubicBezTo>
                    <a:cubicBezTo>
                      <a:pt x="746077" y="167484"/>
                      <a:pt x="748120" y="163512"/>
                      <a:pt x="751776" y="162223"/>
                    </a:cubicBezTo>
                    <a:cubicBezTo>
                      <a:pt x="755540" y="160935"/>
                      <a:pt x="759627" y="162868"/>
                      <a:pt x="760917" y="166625"/>
                    </a:cubicBezTo>
                    <a:cubicBezTo>
                      <a:pt x="772962" y="199796"/>
                      <a:pt x="782856" y="234791"/>
                      <a:pt x="790169" y="270324"/>
                    </a:cubicBezTo>
                    <a:cubicBezTo>
                      <a:pt x="793825" y="288036"/>
                      <a:pt x="796836" y="305749"/>
                      <a:pt x="799202" y="323461"/>
                    </a:cubicBezTo>
                    <a:cubicBezTo>
                      <a:pt x="801568" y="341496"/>
                      <a:pt x="803073" y="359424"/>
                      <a:pt x="804256" y="377029"/>
                    </a:cubicBezTo>
                    <a:cubicBezTo>
                      <a:pt x="805117" y="389696"/>
                      <a:pt x="805762" y="402363"/>
                      <a:pt x="806300" y="415030"/>
                    </a:cubicBezTo>
                    <a:cubicBezTo>
                      <a:pt x="806730" y="427697"/>
                      <a:pt x="806945" y="440364"/>
                      <a:pt x="806945" y="453139"/>
                    </a:cubicBezTo>
                    <a:cubicBezTo>
                      <a:pt x="806837" y="460761"/>
                      <a:pt x="806407" y="477937"/>
                      <a:pt x="806514" y="486417"/>
                    </a:cubicBezTo>
                    <a:cubicBezTo>
                      <a:pt x="806945" y="487490"/>
                      <a:pt x="807267" y="488779"/>
                      <a:pt x="807160" y="490067"/>
                    </a:cubicBezTo>
                    <a:cubicBezTo>
                      <a:pt x="806730" y="495327"/>
                      <a:pt x="804256" y="496937"/>
                      <a:pt x="802643" y="497689"/>
                    </a:cubicBezTo>
                    <a:cubicBezTo>
                      <a:pt x="822861" y="528283"/>
                      <a:pt x="843294" y="559200"/>
                      <a:pt x="863727" y="589365"/>
                    </a:cubicBezTo>
                    <a:cubicBezTo>
                      <a:pt x="870394" y="599241"/>
                      <a:pt x="877169" y="609117"/>
                      <a:pt x="884052" y="618886"/>
                    </a:cubicBezTo>
                    <a:cubicBezTo>
                      <a:pt x="891365" y="629406"/>
                      <a:pt x="898785" y="639819"/>
                      <a:pt x="906206" y="650339"/>
                    </a:cubicBezTo>
                    <a:cubicBezTo>
                      <a:pt x="906851" y="625326"/>
                      <a:pt x="908249" y="570901"/>
                      <a:pt x="909109" y="511000"/>
                    </a:cubicBezTo>
                    <a:cubicBezTo>
                      <a:pt x="909217" y="497474"/>
                      <a:pt x="909432" y="483733"/>
                      <a:pt x="909647" y="469993"/>
                    </a:cubicBezTo>
                    <a:cubicBezTo>
                      <a:pt x="910077" y="449060"/>
                      <a:pt x="910400" y="428234"/>
                      <a:pt x="910615" y="408482"/>
                    </a:cubicBezTo>
                    <a:cubicBezTo>
                      <a:pt x="910937" y="362429"/>
                      <a:pt x="910292" y="322066"/>
                      <a:pt x="906421" y="299952"/>
                    </a:cubicBezTo>
                    <a:cubicBezTo>
                      <a:pt x="905668" y="296088"/>
                      <a:pt x="908141" y="292331"/>
                      <a:pt x="912013" y="291579"/>
                    </a:cubicBezTo>
                    <a:cubicBezTo>
                      <a:pt x="915884" y="290828"/>
                      <a:pt x="919648" y="293404"/>
                      <a:pt x="920401" y="297268"/>
                    </a:cubicBezTo>
                    <a:cubicBezTo>
                      <a:pt x="924487" y="316162"/>
                      <a:pt x="927069" y="348367"/>
                      <a:pt x="928359" y="386261"/>
                    </a:cubicBezTo>
                    <a:cubicBezTo>
                      <a:pt x="928897" y="404832"/>
                      <a:pt x="929327" y="424799"/>
                      <a:pt x="929219" y="445195"/>
                    </a:cubicBezTo>
                    <a:cubicBezTo>
                      <a:pt x="929112" y="474716"/>
                      <a:pt x="928251" y="505096"/>
                      <a:pt x="927069" y="533543"/>
                    </a:cubicBezTo>
                    <a:cubicBezTo>
                      <a:pt x="924165" y="606004"/>
                      <a:pt x="919433" y="665690"/>
                      <a:pt x="919433" y="665690"/>
                    </a:cubicBezTo>
                    <a:cubicBezTo>
                      <a:pt x="919433" y="666441"/>
                      <a:pt x="918250" y="666334"/>
                      <a:pt x="917928" y="667085"/>
                    </a:cubicBezTo>
                    <a:cubicBezTo>
                      <a:pt x="934382" y="690272"/>
                      <a:pt x="950943" y="713353"/>
                      <a:pt x="966966" y="736755"/>
                    </a:cubicBezTo>
                    <a:cubicBezTo>
                      <a:pt x="967182" y="737184"/>
                      <a:pt x="968364" y="738902"/>
                      <a:pt x="969440" y="740727"/>
                    </a:cubicBezTo>
                    <a:cubicBezTo>
                      <a:pt x="972881" y="725376"/>
                      <a:pt x="978366" y="701652"/>
                      <a:pt x="982667" y="681363"/>
                    </a:cubicBezTo>
                    <a:cubicBezTo>
                      <a:pt x="985141" y="669447"/>
                      <a:pt x="987184" y="658927"/>
                      <a:pt x="987937" y="652486"/>
                    </a:cubicBezTo>
                    <a:cubicBezTo>
                      <a:pt x="989980" y="635310"/>
                      <a:pt x="990948" y="612552"/>
                      <a:pt x="991593" y="587218"/>
                    </a:cubicBezTo>
                    <a:cubicBezTo>
                      <a:pt x="992131" y="566392"/>
                      <a:pt x="992346" y="543849"/>
                      <a:pt x="992346" y="521306"/>
                    </a:cubicBezTo>
                    <a:cubicBezTo>
                      <a:pt x="992454" y="471281"/>
                      <a:pt x="991486" y="421257"/>
                      <a:pt x="988798" y="389481"/>
                    </a:cubicBezTo>
                    <a:cubicBezTo>
                      <a:pt x="988475" y="385509"/>
                      <a:pt x="991271" y="382074"/>
                      <a:pt x="995250" y="381644"/>
                    </a:cubicBezTo>
                    <a:cubicBezTo>
                      <a:pt x="999121" y="381215"/>
                      <a:pt x="1002670" y="384114"/>
                      <a:pt x="1002993" y="387978"/>
                    </a:cubicBezTo>
                    <a:cubicBezTo>
                      <a:pt x="1005896" y="412132"/>
                      <a:pt x="1008585" y="446698"/>
                      <a:pt x="1010090" y="483841"/>
                    </a:cubicBezTo>
                    <a:cubicBezTo>
                      <a:pt x="1010951" y="504774"/>
                      <a:pt x="1011489" y="526566"/>
                      <a:pt x="1011489" y="547821"/>
                    </a:cubicBezTo>
                    <a:cubicBezTo>
                      <a:pt x="1011489" y="562420"/>
                      <a:pt x="1011166" y="576805"/>
                      <a:pt x="1010628" y="590438"/>
                    </a:cubicBezTo>
                    <a:cubicBezTo>
                      <a:pt x="1009553" y="615343"/>
                      <a:pt x="1007725" y="637779"/>
                      <a:pt x="1005251" y="654740"/>
                    </a:cubicBezTo>
                    <a:cubicBezTo>
                      <a:pt x="1004283" y="661503"/>
                      <a:pt x="1001810" y="672560"/>
                      <a:pt x="998691" y="685012"/>
                    </a:cubicBezTo>
                    <a:cubicBezTo>
                      <a:pt x="992561" y="709703"/>
                      <a:pt x="983958" y="740082"/>
                      <a:pt x="980732" y="753179"/>
                    </a:cubicBezTo>
                    <a:cubicBezTo>
                      <a:pt x="980516" y="754252"/>
                      <a:pt x="979011" y="753823"/>
                      <a:pt x="978366" y="754682"/>
                    </a:cubicBezTo>
                    <a:cubicBezTo>
                      <a:pt x="982775" y="761338"/>
                      <a:pt x="987507" y="768208"/>
                      <a:pt x="990840" y="771858"/>
                    </a:cubicBezTo>
                    <a:cubicBezTo>
                      <a:pt x="990948" y="771965"/>
                      <a:pt x="991056" y="772072"/>
                      <a:pt x="991056" y="772180"/>
                    </a:cubicBezTo>
                    <a:cubicBezTo>
                      <a:pt x="990195" y="772180"/>
                      <a:pt x="989012" y="772395"/>
                      <a:pt x="988260" y="772502"/>
                    </a:cubicBezTo>
                    <a:cubicBezTo>
                      <a:pt x="989335" y="772287"/>
                      <a:pt x="990411" y="772395"/>
                      <a:pt x="991378" y="772609"/>
                    </a:cubicBezTo>
                    <a:cubicBezTo>
                      <a:pt x="991701" y="773038"/>
                      <a:pt x="991916" y="773253"/>
                      <a:pt x="992131" y="773038"/>
                    </a:cubicBezTo>
                    <a:cubicBezTo>
                      <a:pt x="992131" y="773038"/>
                      <a:pt x="992131" y="772931"/>
                      <a:pt x="992239" y="772824"/>
                    </a:cubicBezTo>
                    <a:cubicBezTo>
                      <a:pt x="994174" y="773683"/>
                      <a:pt x="995680" y="775293"/>
                      <a:pt x="996325" y="777440"/>
                    </a:cubicBezTo>
                    <a:cubicBezTo>
                      <a:pt x="997293" y="781090"/>
                      <a:pt x="995142" y="784847"/>
                      <a:pt x="991486" y="785813"/>
                    </a:cubicBezTo>
                    <a:cubicBezTo>
                      <a:pt x="989980" y="786242"/>
                      <a:pt x="988045" y="786242"/>
                      <a:pt x="985786" y="785169"/>
                    </a:cubicBezTo>
                    <a:cubicBezTo>
                      <a:pt x="984496" y="784525"/>
                      <a:pt x="982775" y="783237"/>
                      <a:pt x="980839" y="781305"/>
                    </a:cubicBezTo>
                    <a:cubicBezTo>
                      <a:pt x="972881" y="773038"/>
                      <a:pt x="957825" y="749207"/>
                      <a:pt x="955460" y="745665"/>
                    </a:cubicBezTo>
                    <a:cubicBezTo>
                      <a:pt x="954061" y="745772"/>
                      <a:pt x="952878" y="747382"/>
                      <a:pt x="951588" y="746631"/>
                    </a:cubicBezTo>
                    <a:cubicBezTo>
                      <a:pt x="951481" y="746524"/>
                      <a:pt x="951265" y="746416"/>
                      <a:pt x="951050" y="746201"/>
                    </a:cubicBezTo>
                    <a:cubicBezTo>
                      <a:pt x="944275" y="748778"/>
                      <a:pt x="934166" y="753716"/>
                      <a:pt x="928574" y="755004"/>
                    </a:cubicBezTo>
                    <a:cubicBezTo>
                      <a:pt x="918035" y="757258"/>
                      <a:pt x="907389" y="759405"/>
                      <a:pt x="896634" y="761230"/>
                    </a:cubicBezTo>
                    <a:cubicBezTo>
                      <a:pt x="885880" y="763162"/>
                      <a:pt x="875018" y="764558"/>
                      <a:pt x="864049" y="765632"/>
                    </a:cubicBezTo>
                    <a:cubicBezTo>
                      <a:pt x="849209" y="767027"/>
                      <a:pt x="834368" y="767671"/>
                      <a:pt x="819527" y="767242"/>
                    </a:cubicBezTo>
                    <a:cubicBezTo>
                      <a:pt x="804686" y="766705"/>
                      <a:pt x="789846" y="765309"/>
                      <a:pt x="775220" y="763162"/>
                    </a:cubicBezTo>
                    <a:cubicBezTo>
                      <a:pt x="746077" y="758761"/>
                      <a:pt x="717363" y="751139"/>
                      <a:pt x="689402" y="741478"/>
                    </a:cubicBezTo>
                    <a:cubicBezTo>
                      <a:pt x="685746" y="740297"/>
                      <a:pt x="683595" y="736325"/>
                      <a:pt x="684778" y="732568"/>
                    </a:cubicBezTo>
                    <a:cubicBezTo>
                      <a:pt x="685961" y="728811"/>
                      <a:pt x="690047" y="726771"/>
                      <a:pt x="693811" y="727952"/>
                    </a:cubicBezTo>
                    <a:cubicBezTo>
                      <a:pt x="721234" y="735896"/>
                      <a:pt x="749303" y="741478"/>
                      <a:pt x="777694" y="744806"/>
                    </a:cubicBezTo>
                    <a:cubicBezTo>
                      <a:pt x="791782" y="746416"/>
                      <a:pt x="805977" y="747490"/>
                      <a:pt x="820173" y="747919"/>
                    </a:cubicBezTo>
                    <a:cubicBezTo>
                      <a:pt x="834261" y="748348"/>
                      <a:pt x="848456" y="748348"/>
                      <a:pt x="862651" y="747382"/>
                    </a:cubicBezTo>
                    <a:cubicBezTo>
                      <a:pt x="873190" y="746845"/>
                      <a:pt x="883622" y="745772"/>
                      <a:pt x="894161" y="744376"/>
                    </a:cubicBezTo>
                    <a:cubicBezTo>
                      <a:pt x="904700" y="743088"/>
                      <a:pt x="915239" y="741478"/>
                      <a:pt x="925671" y="739761"/>
                    </a:cubicBezTo>
                    <a:cubicBezTo>
                      <a:pt x="930725" y="738902"/>
                      <a:pt x="939866" y="735037"/>
                      <a:pt x="946211" y="732998"/>
                    </a:cubicBezTo>
                    <a:cubicBezTo>
                      <a:pt x="931800" y="712816"/>
                      <a:pt x="917175" y="692849"/>
                      <a:pt x="902442" y="672882"/>
                    </a:cubicBezTo>
                    <a:cubicBezTo>
                      <a:pt x="900829" y="673312"/>
                      <a:pt x="899968" y="673956"/>
                      <a:pt x="897710" y="674063"/>
                    </a:cubicBezTo>
                    <a:cubicBezTo>
                      <a:pt x="880611" y="674922"/>
                      <a:pt x="834798" y="666978"/>
                      <a:pt x="832110" y="666871"/>
                    </a:cubicBezTo>
                    <a:cubicBezTo>
                      <a:pt x="807052" y="664938"/>
                      <a:pt x="781995" y="662577"/>
                      <a:pt x="757153" y="658605"/>
                    </a:cubicBezTo>
                    <a:cubicBezTo>
                      <a:pt x="740484" y="655921"/>
                      <a:pt x="723923" y="652593"/>
                      <a:pt x="707577" y="648621"/>
                    </a:cubicBezTo>
                    <a:cubicBezTo>
                      <a:pt x="666711" y="638423"/>
                      <a:pt x="627028" y="623609"/>
                      <a:pt x="589496" y="603642"/>
                    </a:cubicBezTo>
                    <a:cubicBezTo>
                      <a:pt x="586055" y="601817"/>
                      <a:pt x="584657" y="597523"/>
                      <a:pt x="586378" y="594088"/>
                    </a:cubicBezTo>
                    <a:cubicBezTo>
                      <a:pt x="588206" y="590546"/>
                      <a:pt x="592507" y="589150"/>
                      <a:pt x="595948" y="590975"/>
                    </a:cubicBezTo>
                    <a:cubicBezTo>
                      <a:pt x="625630" y="605252"/>
                      <a:pt x="656602" y="615773"/>
                      <a:pt x="688219" y="624253"/>
                    </a:cubicBezTo>
                    <a:cubicBezTo>
                      <a:pt x="707146" y="629299"/>
                      <a:pt x="726396" y="633378"/>
                      <a:pt x="745754" y="637135"/>
                    </a:cubicBezTo>
                    <a:cubicBezTo>
                      <a:pt x="774790" y="642610"/>
                      <a:pt x="804149" y="647011"/>
                      <a:pt x="833615" y="650017"/>
                    </a:cubicBezTo>
                    <a:cubicBezTo>
                      <a:pt x="835981" y="650339"/>
                      <a:pt x="873943" y="658605"/>
                      <a:pt x="892763" y="659571"/>
                    </a:cubicBezTo>
                    <a:cubicBezTo>
                      <a:pt x="888784" y="654096"/>
                      <a:pt x="884805" y="648621"/>
                      <a:pt x="880826" y="643146"/>
                    </a:cubicBezTo>
                    <a:cubicBezTo>
                      <a:pt x="870179" y="628547"/>
                      <a:pt x="859640" y="613840"/>
                      <a:pt x="849424" y="599026"/>
                    </a:cubicBezTo>
                    <a:cubicBezTo>
                      <a:pt x="840067" y="585500"/>
                      <a:pt x="830712" y="571330"/>
                      <a:pt x="821355" y="557697"/>
                    </a:cubicBezTo>
                    <a:cubicBezTo>
                      <a:pt x="807375" y="554476"/>
                      <a:pt x="757261" y="542668"/>
                      <a:pt x="695854" y="521627"/>
                    </a:cubicBezTo>
                    <a:cubicBezTo>
                      <a:pt x="668432" y="512288"/>
                      <a:pt x="639073" y="501124"/>
                      <a:pt x="610789" y="488135"/>
                    </a:cubicBezTo>
                    <a:cubicBezTo>
                      <a:pt x="591970" y="479547"/>
                      <a:pt x="573580" y="470100"/>
                      <a:pt x="556374" y="460009"/>
                    </a:cubicBezTo>
                    <a:cubicBezTo>
                      <a:pt x="527337" y="443048"/>
                      <a:pt x="501527" y="424370"/>
                      <a:pt x="482385" y="404403"/>
                    </a:cubicBezTo>
                    <a:cubicBezTo>
                      <a:pt x="479589" y="401611"/>
                      <a:pt x="479696" y="397103"/>
                      <a:pt x="482493" y="394312"/>
                    </a:cubicBezTo>
                    <a:cubicBezTo>
                      <a:pt x="485288" y="391521"/>
                      <a:pt x="489805" y="391521"/>
                      <a:pt x="492601" y="394312"/>
                    </a:cubicBezTo>
                    <a:cubicBezTo>
                      <a:pt x="508517" y="409877"/>
                      <a:pt x="529058" y="424155"/>
                      <a:pt x="552072" y="437359"/>
                    </a:cubicBezTo>
                    <a:cubicBezTo>
                      <a:pt x="572827" y="449382"/>
                      <a:pt x="595519" y="460439"/>
                      <a:pt x="618640" y="470744"/>
                    </a:cubicBezTo>
                    <a:cubicBezTo>
                      <a:pt x="646600" y="483197"/>
                      <a:pt x="675207" y="494576"/>
                      <a:pt x="701984" y="504452"/>
                    </a:cubicBezTo>
                    <a:cubicBezTo>
                      <a:pt x="747690" y="521198"/>
                      <a:pt x="786297" y="533006"/>
                      <a:pt x="809096" y="539662"/>
                    </a:cubicBezTo>
                    <a:cubicBezTo>
                      <a:pt x="777586" y="493395"/>
                      <a:pt x="746184" y="447235"/>
                      <a:pt x="714674" y="400538"/>
                    </a:cubicBezTo>
                    <a:cubicBezTo>
                      <a:pt x="714567" y="400431"/>
                      <a:pt x="714567" y="400323"/>
                      <a:pt x="714459" y="400216"/>
                    </a:cubicBezTo>
                    <a:cubicBezTo>
                      <a:pt x="713384" y="399787"/>
                      <a:pt x="712416" y="398928"/>
                      <a:pt x="711771" y="397962"/>
                    </a:cubicBezTo>
                    <a:cubicBezTo>
                      <a:pt x="711771" y="397962"/>
                      <a:pt x="711878" y="397962"/>
                      <a:pt x="711878" y="397854"/>
                    </a:cubicBezTo>
                    <a:cubicBezTo>
                      <a:pt x="712308" y="397425"/>
                      <a:pt x="711878" y="396888"/>
                      <a:pt x="710910" y="396459"/>
                    </a:cubicBezTo>
                    <a:lnTo>
                      <a:pt x="710910" y="396244"/>
                    </a:lnTo>
                    <a:cubicBezTo>
                      <a:pt x="708975" y="395171"/>
                      <a:pt x="705211" y="393775"/>
                      <a:pt x="701984" y="392057"/>
                    </a:cubicBezTo>
                    <a:cubicBezTo>
                      <a:pt x="689510" y="385294"/>
                      <a:pt x="668216" y="375204"/>
                      <a:pt x="643159" y="362751"/>
                    </a:cubicBezTo>
                    <a:cubicBezTo>
                      <a:pt x="624877" y="353841"/>
                      <a:pt x="604552" y="343858"/>
                      <a:pt x="584119" y="333123"/>
                    </a:cubicBezTo>
                    <a:cubicBezTo>
                      <a:pt x="566697" y="323998"/>
                      <a:pt x="549168" y="314337"/>
                      <a:pt x="532607" y="304675"/>
                    </a:cubicBezTo>
                    <a:cubicBezTo>
                      <a:pt x="502280" y="287070"/>
                      <a:pt x="475395" y="269680"/>
                      <a:pt x="458296" y="255725"/>
                    </a:cubicBezTo>
                    <a:cubicBezTo>
                      <a:pt x="455177" y="253363"/>
                      <a:pt x="454639" y="248854"/>
                      <a:pt x="457005" y="245741"/>
                    </a:cubicBezTo>
                    <a:cubicBezTo>
                      <a:pt x="459479" y="242628"/>
                      <a:pt x="463888" y="242091"/>
                      <a:pt x="467007" y="244453"/>
                    </a:cubicBezTo>
                    <a:cubicBezTo>
                      <a:pt x="482815" y="256154"/>
                      <a:pt x="506904" y="269895"/>
                      <a:pt x="533897" y="284601"/>
                    </a:cubicBezTo>
                    <a:cubicBezTo>
                      <a:pt x="548738" y="292652"/>
                      <a:pt x="564546" y="300918"/>
                      <a:pt x="580247" y="309291"/>
                    </a:cubicBezTo>
                    <a:cubicBezTo>
                      <a:pt x="596164" y="317665"/>
                      <a:pt x="611865" y="326038"/>
                      <a:pt x="626813" y="334089"/>
                    </a:cubicBezTo>
                    <a:close/>
                    <a:moveTo>
                      <a:pt x="1123224" y="831007"/>
                    </a:moveTo>
                    <a:cubicBezTo>
                      <a:pt x="1123547" y="830041"/>
                      <a:pt x="1123762" y="829182"/>
                      <a:pt x="1123762" y="828216"/>
                    </a:cubicBezTo>
                    <a:cubicBezTo>
                      <a:pt x="1124730" y="827679"/>
                      <a:pt x="1125913" y="827142"/>
                      <a:pt x="1126665" y="826606"/>
                    </a:cubicBezTo>
                    <a:cubicBezTo>
                      <a:pt x="1128816" y="825103"/>
                      <a:pt x="1130644" y="823493"/>
                      <a:pt x="1131827" y="822097"/>
                    </a:cubicBezTo>
                    <a:lnTo>
                      <a:pt x="1148281" y="800949"/>
                    </a:lnTo>
                    <a:lnTo>
                      <a:pt x="1195062" y="736862"/>
                    </a:lnTo>
                    <a:cubicBezTo>
                      <a:pt x="1201622" y="728167"/>
                      <a:pt x="1208397" y="719686"/>
                      <a:pt x="1214957" y="710991"/>
                    </a:cubicBezTo>
                    <a:cubicBezTo>
                      <a:pt x="1222592" y="713997"/>
                      <a:pt x="1240982" y="719042"/>
                      <a:pt x="1243885" y="719364"/>
                    </a:cubicBezTo>
                    <a:cubicBezTo>
                      <a:pt x="1256253" y="720438"/>
                      <a:pt x="1268620" y="721296"/>
                      <a:pt x="1280987" y="721833"/>
                    </a:cubicBezTo>
                    <a:cubicBezTo>
                      <a:pt x="1293462" y="722477"/>
                      <a:pt x="1305829" y="722692"/>
                      <a:pt x="1318304" y="722585"/>
                    </a:cubicBezTo>
                    <a:cubicBezTo>
                      <a:pt x="1340995" y="722262"/>
                      <a:pt x="1364440" y="721404"/>
                      <a:pt x="1387883" y="718828"/>
                    </a:cubicBezTo>
                    <a:cubicBezTo>
                      <a:pt x="1403370" y="717110"/>
                      <a:pt x="1418748" y="714748"/>
                      <a:pt x="1434019" y="711528"/>
                    </a:cubicBezTo>
                    <a:cubicBezTo>
                      <a:pt x="1472734" y="703584"/>
                      <a:pt x="1510373" y="690917"/>
                      <a:pt x="1544034" y="672345"/>
                    </a:cubicBezTo>
                    <a:cubicBezTo>
                      <a:pt x="1547475" y="670413"/>
                      <a:pt x="1548765" y="666119"/>
                      <a:pt x="1546937" y="662684"/>
                    </a:cubicBezTo>
                    <a:cubicBezTo>
                      <a:pt x="1545109" y="659249"/>
                      <a:pt x="1540807" y="657853"/>
                      <a:pt x="1537258" y="659678"/>
                    </a:cubicBezTo>
                    <a:cubicBezTo>
                      <a:pt x="1510911" y="672989"/>
                      <a:pt x="1482197" y="682222"/>
                      <a:pt x="1452623" y="688770"/>
                    </a:cubicBezTo>
                    <a:cubicBezTo>
                      <a:pt x="1430577" y="693708"/>
                      <a:pt x="1408101" y="697143"/>
                      <a:pt x="1385733" y="699612"/>
                    </a:cubicBezTo>
                    <a:cubicBezTo>
                      <a:pt x="1362826" y="702188"/>
                      <a:pt x="1340028" y="704013"/>
                      <a:pt x="1317874" y="704765"/>
                    </a:cubicBezTo>
                    <a:cubicBezTo>
                      <a:pt x="1305722" y="705194"/>
                      <a:pt x="1293570" y="705302"/>
                      <a:pt x="1281417" y="705194"/>
                    </a:cubicBezTo>
                    <a:cubicBezTo>
                      <a:pt x="1269265" y="705087"/>
                      <a:pt x="1257006" y="704765"/>
                      <a:pt x="1244853" y="704228"/>
                    </a:cubicBezTo>
                    <a:cubicBezTo>
                      <a:pt x="1242703" y="704228"/>
                      <a:pt x="1231411" y="701544"/>
                      <a:pt x="1223990" y="699290"/>
                    </a:cubicBezTo>
                    <a:cubicBezTo>
                      <a:pt x="1233346" y="687159"/>
                      <a:pt x="1242595" y="674815"/>
                      <a:pt x="1252059" y="662792"/>
                    </a:cubicBezTo>
                    <a:cubicBezTo>
                      <a:pt x="1260662" y="651842"/>
                      <a:pt x="1269373" y="640999"/>
                      <a:pt x="1278084" y="630050"/>
                    </a:cubicBezTo>
                    <a:cubicBezTo>
                      <a:pt x="1280450" y="630587"/>
                      <a:pt x="1282923" y="631553"/>
                      <a:pt x="1284751" y="629728"/>
                    </a:cubicBezTo>
                    <a:cubicBezTo>
                      <a:pt x="1285289" y="629084"/>
                      <a:pt x="1285719" y="628440"/>
                      <a:pt x="1285934" y="627796"/>
                    </a:cubicBezTo>
                    <a:cubicBezTo>
                      <a:pt x="1288838" y="627581"/>
                      <a:pt x="1292924" y="627903"/>
                      <a:pt x="1294538" y="627366"/>
                    </a:cubicBezTo>
                    <a:lnTo>
                      <a:pt x="1321315" y="619315"/>
                    </a:lnTo>
                    <a:cubicBezTo>
                      <a:pt x="1337446" y="614377"/>
                      <a:pt x="1353470" y="609439"/>
                      <a:pt x="1369601" y="604501"/>
                    </a:cubicBezTo>
                    <a:cubicBezTo>
                      <a:pt x="1380248" y="601066"/>
                      <a:pt x="1391002" y="597631"/>
                      <a:pt x="1401649" y="594196"/>
                    </a:cubicBezTo>
                    <a:cubicBezTo>
                      <a:pt x="1425523" y="586144"/>
                      <a:pt x="1453268" y="578630"/>
                      <a:pt x="1481767" y="569720"/>
                    </a:cubicBezTo>
                    <a:cubicBezTo>
                      <a:pt x="1508437" y="561454"/>
                      <a:pt x="1535752" y="552007"/>
                      <a:pt x="1561670" y="541058"/>
                    </a:cubicBezTo>
                    <a:cubicBezTo>
                      <a:pt x="1599310" y="525170"/>
                      <a:pt x="1633830" y="505633"/>
                      <a:pt x="1658780" y="480727"/>
                    </a:cubicBezTo>
                    <a:cubicBezTo>
                      <a:pt x="1661576" y="477937"/>
                      <a:pt x="1661684" y="473428"/>
                      <a:pt x="1658888" y="470637"/>
                    </a:cubicBezTo>
                    <a:cubicBezTo>
                      <a:pt x="1656199" y="467846"/>
                      <a:pt x="1651682" y="467738"/>
                      <a:pt x="1648886" y="470422"/>
                    </a:cubicBezTo>
                    <a:cubicBezTo>
                      <a:pt x="1624367" y="493287"/>
                      <a:pt x="1590814" y="510141"/>
                      <a:pt x="1554787" y="524419"/>
                    </a:cubicBezTo>
                    <a:cubicBezTo>
                      <a:pt x="1529085" y="534509"/>
                      <a:pt x="1502092" y="543097"/>
                      <a:pt x="1476067" y="551256"/>
                    </a:cubicBezTo>
                    <a:cubicBezTo>
                      <a:pt x="1447246" y="560273"/>
                      <a:pt x="1419716" y="568861"/>
                      <a:pt x="1395842" y="577342"/>
                    </a:cubicBezTo>
                    <a:lnTo>
                      <a:pt x="1316583" y="604823"/>
                    </a:lnTo>
                    <a:lnTo>
                      <a:pt x="1291204" y="613518"/>
                    </a:lnTo>
                    <a:cubicBezTo>
                      <a:pt x="1307335" y="593336"/>
                      <a:pt x="1323251" y="573048"/>
                      <a:pt x="1339382" y="552866"/>
                    </a:cubicBezTo>
                    <a:cubicBezTo>
                      <a:pt x="1367558" y="517226"/>
                      <a:pt x="1394981" y="481264"/>
                      <a:pt x="1422404" y="445195"/>
                    </a:cubicBezTo>
                    <a:cubicBezTo>
                      <a:pt x="1425093" y="444766"/>
                      <a:pt x="1428534" y="444444"/>
                      <a:pt x="1429825" y="444122"/>
                    </a:cubicBezTo>
                    <a:lnTo>
                      <a:pt x="1451548" y="436607"/>
                    </a:lnTo>
                    <a:cubicBezTo>
                      <a:pt x="1461549" y="432957"/>
                      <a:pt x="1471443" y="429200"/>
                      <a:pt x="1481337" y="425228"/>
                    </a:cubicBezTo>
                    <a:cubicBezTo>
                      <a:pt x="1491231" y="421257"/>
                      <a:pt x="1501017" y="417177"/>
                      <a:pt x="1510803" y="412883"/>
                    </a:cubicBezTo>
                    <a:cubicBezTo>
                      <a:pt x="1529408" y="404724"/>
                      <a:pt x="1548228" y="396674"/>
                      <a:pt x="1566832" y="387871"/>
                    </a:cubicBezTo>
                    <a:cubicBezTo>
                      <a:pt x="1579092" y="382074"/>
                      <a:pt x="1591352" y="375955"/>
                      <a:pt x="1603504" y="369621"/>
                    </a:cubicBezTo>
                    <a:cubicBezTo>
                      <a:pt x="1634045" y="353627"/>
                      <a:pt x="1663727" y="336236"/>
                      <a:pt x="1691903" y="317235"/>
                    </a:cubicBezTo>
                    <a:cubicBezTo>
                      <a:pt x="1695129" y="315088"/>
                      <a:pt x="1696097" y="310687"/>
                      <a:pt x="1693946" y="307359"/>
                    </a:cubicBezTo>
                    <a:cubicBezTo>
                      <a:pt x="1691795" y="304031"/>
                      <a:pt x="1687386" y="303173"/>
                      <a:pt x="1684160" y="305212"/>
                    </a:cubicBezTo>
                    <a:cubicBezTo>
                      <a:pt x="1661362" y="319275"/>
                      <a:pt x="1637487" y="331835"/>
                      <a:pt x="1613182" y="343965"/>
                    </a:cubicBezTo>
                    <a:cubicBezTo>
                      <a:pt x="1595115" y="353090"/>
                      <a:pt x="1576726" y="361785"/>
                      <a:pt x="1558444" y="370373"/>
                    </a:cubicBezTo>
                    <a:cubicBezTo>
                      <a:pt x="1540054" y="379176"/>
                      <a:pt x="1521665" y="388086"/>
                      <a:pt x="1503383" y="396566"/>
                    </a:cubicBezTo>
                    <a:cubicBezTo>
                      <a:pt x="1493919" y="401075"/>
                      <a:pt x="1484348" y="405476"/>
                      <a:pt x="1474777" y="409770"/>
                    </a:cubicBezTo>
                    <a:cubicBezTo>
                      <a:pt x="1465205" y="414064"/>
                      <a:pt x="1455527" y="418251"/>
                      <a:pt x="1445848" y="422330"/>
                    </a:cubicBezTo>
                    <a:lnTo>
                      <a:pt x="1437460" y="425657"/>
                    </a:lnTo>
                    <a:cubicBezTo>
                      <a:pt x="1443698" y="417392"/>
                      <a:pt x="1450257" y="409341"/>
                      <a:pt x="1456495" y="401075"/>
                    </a:cubicBezTo>
                    <a:cubicBezTo>
                      <a:pt x="1483273" y="365542"/>
                      <a:pt x="1510158" y="330117"/>
                      <a:pt x="1536828" y="294478"/>
                    </a:cubicBezTo>
                    <a:cubicBezTo>
                      <a:pt x="1537689" y="295873"/>
                      <a:pt x="1541775" y="301670"/>
                      <a:pt x="1548120" y="296946"/>
                    </a:cubicBezTo>
                    <a:cubicBezTo>
                      <a:pt x="1548873" y="296517"/>
                      <a:pt x="1549411" y="295980"/>
                      <a:pt x="1549841" y="295336"/>
                    </a:cubicBezTo>
                    <a:cubicBezTo>
                      <a:pt x="1553928" y="292116"/>
                      <a:pt x="1562854" y="285675"/>
                      <a:pt x="1566725" y="282776"/>
                    </a:cubicBezTo>
                    <a:lnTo>
                      <a:pt x="1601245" y="259159"/>
                    </a:lnTo>
                    <a:cubicBezTo>
                      <a:pt x="1609849" y="253041"/>
                      <a:pt x="1618452" y="246922"/>
                      <a:pt x="1626733" y="240588"/>
                    </a:cubicBezTo>
                    <a:cubicBezTo>
                      <a:pt x="1635014" y="234147"/>
                      <a:pt x="1643186" y="227492"/>
                      <a:pt x="1651145" y="220621"/>
                    </a:cubicBezTo>
                    <a:cubicBezTo>
                      <a:pt x="1666953" y="206773"/>
                      <a:pt x="1682009" y="192174"/>
                      <a:pt x="1696742" y="176930"/>
                    </a:cubicBezTo>
                    <a:cubicBezTo>
                      <a:pt x="1699538" y="174139"/>
                      <a:pt x="1699538" y="169631"/>
                      <a:pt x="1696850" y="166839"/>
                    </a:cubicBezTo>
                    <a:cubicBezTo>
                      <a:pt x="1694053" y="164049"/>
                      <a:pt x="1689537" y="163941"/>
                      <a:pt x="1686741" y="166732"/>
                    </a:cubicBezTo>
                    <a:cubicBezTo>
                      <a:pt x="1674481" y="177896"/>
                      <a:pt x="1661791" y="188309"/>
                      <a:pt x="1648886" y="198615"/>
                    </a:cubicBezTo>
                    <a:cubicBezTo>
                      <a:pt x="1639315" y="206344"/>
                      <a:pt x="1629529" y="213858"/>
                      <a:pt x="1619743" y="221588"/>
                    </a:cubicBezTo>
                    <a:cubicBezTo>
                      <a:pt x="1609956" y="229102"/>
                      <a:pt x="1600385" y="236938"/>
                      <a:pt x="1590384" y="244453"/>
                    </a:cubicBezTo>
                    <a:cubicBezTo>
                      <a:pt x="1583824" y="249605"/>
                      <a:pt x="1577049" y="254544"/>
                      <a:pt x="1570381" y="259696"/>
                    </a:cubicBezTo>
                    <a:cubicBezTo>
                      <a:pt x="1565757" y="263239"/>
                      <a:pt x="1561348" y="266781"/>
                      <a:pt x="1556939" y="270538"/>
                    </a:cubicBezTo>
                    <a:cubicBezTo>
                      <a:pt x="1555541" y="271719"/>
                      <a:pt x="1553067" y="273866"/>
                      <a:pt x="1550809" y="275798"/>
                    </a:cubicBezTo>
                    <a:cubicBezTo>
                      <a:pt x="1576834" y="241018"/>
                      <a:pt x="1602751" y="206022"/>
                      <a:pt x="1629314" y="171670"/>
                    </a:cubicBezTo>
                    <a:cubicBezTo>
                      <a:pt x="1670932" y="117674"/>
                      <a:pt x="1713196" y="64106"/>
                      <a:pt x="1757396" y="11720"/>
                    </a:cubicBezTo>
                    <a:cubicBezTo>
                      <a:pt x="1759977" y="8822"/>
                      <a:pt x="1759546" y="4313"/>
                      <a:pt x="1756643" y="1737"/>
                    </a:cubicBezTo>
                    <a:cubicBezTo>
                      <a:pt x="1753631" y="-840"/>
                      <a:pt x="1749115" y="-517"/>
                      <a:pt x="1746534" y="2488"/>
                    </a:cubicBezTo>
                    <a:cubicBezTo>
                      <a:pt x="1701474" y="54445"/>
                      <a:pt x="1658027" y="107368"/>
                      <a:pt x="1615764" y="161150"/>
                    </a:cubicBezTo>
                    <a:cubicBezTo>
                      <a:pt x="1588126" y="196253"/>
                      <a:pt x="1561455" y="232108"/>
                      <a:pt x="1534355" y="267533"/>
                    </a:cubicBezTo>
                    <a:cubicBezTo>
                      <a:pt x="1536936" y="255617"/>
                      <a:pt x="1539087" y="243809"/>
                      <a:pt x="1541452" y="235972"/>
                    </a:cubicBezTo>
                    <a:cubicBezTo>
                      <a:pt x="1545324" y="222017"/>
                      <a:pt x="1549626" y="208169"/>
                      <a:pt x="1553712" y="194321"/>
                    </a:cubicBezTo>
                    <a:cubicBezTo>
                      <a:pt x="1557906" y="180580"/>
                      <a:pt x="1561993" y="166732"/>
                      <a:pt x="1566510" y="152992"/>
                    </a:cubicBezTo>
                    <a:cubicBezTo>
                      <a:pt x="1572424" y="134635"/>
                      <a:pt x="1578662" y="116493"/>
                      <a:pt x="1585867" y="98673"/>
                    </a:cubicBezTo>
                    <a:cubicBezTo>
                      <a:pt x="1587480" y="95023"/>
                      <a:pt x="1585867" y="90836"/>
                      <a:pt x="1582211" y="89226"/>
                    </a:cubicBezTo>
                    <a:cubicBezTo>
                      <a:pt x="1578662" y="87616"/>
                      <a:pt x="1574467" y="89333"/>
                      <a:pt x="1572854" y="92876"/>
                    </a:cubicBezTo>
                    <a:cubicBezTo>
                      <a:pt x="1562208" y="115097"/>
                      <a:pt x="1552637" y="137748"/>
                      <a:pt x="1544463" y="160828"/>
                    </a:cubicBezTo>
                    <a:cubicBezTo>
                      <a:pt x="1541130" y="170060"/>
                      <a:pt x="1538011" y="179399"/>
                      <a:pt x="1535215" y="188846"/>
                    </a:cubicBezTo>
                    <a:cubicBezTo>
                      <a:pt x="1531021" y="202909"/>
                      <a:pt x="1527472" y="217186"/>
                      <a:pt x="1523924" y="231356"/>
                    </a:cubicBezTo>
                    <a:cubicBezTo>
                      <a:pt x="1521235" y="243379"/>
                      <a:pt x="1519729" y="264205"/>
                      <a:pt x="1515643" y="281059"/>
                    </a:cubicBezTo>
                    <a:cubicBezTo>
                      <a:pt x="1513922" y="287929"/>
                      <a:pt x="1511878" y="294155"/>
                      <a:pt x="1508760" y="298342"/>
                    </a:cubicBezTo>
                    <a:cubicBezTo>
                      <a:pt x="1508222" y="299093"/>
                      <a:pt x="1509298" y="299845"/>
                      <a:pt x="1509083" y="300704"/>
                    </a:cubicBezTo>
                    <a:cubicBezTo>
                      <a:pt x="1486606" y="330332"/>
                      <a:pt x="1463592" y="359745"/>
                      <a:pt x="1441224" y="389481"/>
                    </a:cubicBezTo>
                    <a:cubicBezTo>
                      <a:pt x="1432943" y="400323"/>
                      <a:pt x="1424555" y="411166"/>
                      <a:pt x="1416382" y="422115"/>
                    </a:cubicBezTo>
                    <a:cubicBezTo>
                      <a:pt x="1417242" y="409448"/>
                      <a:pt x="1417995" y="396888"/>
                      <a:pt x="1418748" y="384221"/>
                    </a:cubicBezTo>
                    <a:cubicBezTo>
                      <a:pt x="1419393" y="374560"/>
                      <a:pt x="1420146" y="364898"/>
                      <a:pt x="1421221" y="355237"/>
                    </a:cubicBezTo>
                    <a:cubicBezTo>
                      <a:pt x="1423264" y="333874"/>
                      <a:pt x="1426383" y="312727"/>
                      <a:pt x="1429825" y="291901"/>
                    </a:cubicBezTo>
                    <a:cubicBezTo>
                      <a:pt x="1432298" y="277838"/>
                      <a:pt x="1434879" y="263883"/>
                      <a:pt x="1437783" y="250035"/>
                    </a:cubicBezTo>
                    <a:cubicBezTo>
                      <a:pt x="1445096" y="215469"/>
                      <a:pt x="1454344" y="181332"/>
                      <a:pt x="1466496" y="147302"/>
                    </a:cubicBezTo>
                    <a:cubicBezTo>
                      <a:pt x="1467894" y="143652"/>
                      <a:pt x="1466066" y="139466"/>
                      <a:pt x="1462410" y="138070"/>
                    </a:cubicBezTo>
                    <a:cubicBezTo>
                      <a:pt x="1458753" y="136675"/>
                      <a:pt x="1454559" y="138607"/>
                      <a:pt x="1453161" y="142256"/>
                    </a:cubicBezTo>
                    <a:cubicBezTo>
                      <a:pt x="1439288" y="176394"/>
                      <a:pt x="1427889" y="210745"/>
                      <a:pt x="1419500" y="245955"/>
                    </a:cubicBezTo>
                    <a:cubicBezTo>
                      <a:pt x="1416059" y="260018"/>
                      <a:pt x="1413156" y="274296"/>
                      <a:pt x="1410790" y="288681"/>
                    </a:cubicBezTo>
                    <a:cubicBezTo>
                      <a:pt x="1407348" y="310150"/>
                      <a:pt x="1405090" y="331835"/>
                      <a:pt x="1403477" y="353734"/>
                    </a:cubicBezTo>
                    <a:cubicBezTo>
                      <a:pt x="1402832" y="363610"/>
                      <a:pt x="1402401" y="373594"/>
                      <a:pt x="1402079" y="383470"/>
                    </a:cubicBezTo>
                    <a:cubicBezTo>
                      <a:pt x="1401649" y="398177"/>
                      <a:pt x="1401541" y="412776"/>
                      <a:pt x="1401219" y="427483"/>
                    </a:cubicBezTo>
                    <a:cubicBezTo>
                      <a:pt x="1401219" y="429522"/>
                      <a:pt x="1401541" y="431669"/>
                      <a:pt x="1402079" y="433816"/>
                    </a:cubicBezTo>
                    <a:cubicBezTo>
                      <a:pt x="1402509" y="435427"/>
                      <a:pt x="1403154" y="437037"/>
                      <a:pt x="1403692" y="438647"/>
                    </a:cubicBezTo>
                    <a:cubicBezTo>
                      <a:pt x="1377667" y="472999"/>
                      <a:pt x="1351750" y="507565"/>
                      <a:pt x="1325187" y="541594"/>
                    </a:cubicBezTo>
                    <a:cubicBezTo>
                      <a:pt x="1308303" y="563386"/>
                      <a:pt x="1291419" y="585071"/>
                      <a:pt x="1274535" y="606755"/>
                    </a:cubicBezTo>
                    <a:cubicBezTo>
                      <a:pt x="1272384" y="600851"/>
                      <a:pt x="1270233" y="595269"/>
                      <a:pt x="1269803" y="593444"/>
                    </a:cubicBezTo>
                    <a:cubicBezTo>
                      <a:pt x="1266899" y="579489"/>
                      <a:pt x="1264749" y="565319"/>
                      <a:pt x="1263135" y="551149"/>
                    </a:cubicBezTo>
                    <a:cubicBezTo>
                      <a:pt x="1261522" y="536979"/>
                      <a:pt x="1260662" y="522701"/>
                      <a:pt x="1260447" y="508424"/>
                    </a:cubicBezTo>
                    <a:cubicBezTo>
                      <a:pt x="1260124" y="491999"/>
                      <a:pt x="1260985" y="475467"/>
                      <a:pt x="1262490" y="458936"/>
                    </a:cubicBezTo>
                    <a:cubicBezTo>
                      <a:pt x="1263996" y="442404"/>
                      <a:pt x="1266254" y="425980"/>
                      <a:pt x="1268943" y="409555"/>
                    </a:cubicBezTo>
                    <a:cubicBezTo>
                      <a:pt x="1272276" y="389803"/>
                      <a:pt x="1276255" y="370051"/>
                      <a:pt x="1280665" y="350514"/>
                    </a:cubicBezTo>
                    <a:cubicBezTo>
                      <a:pt x="1287547" y="320778"/>
                      <a:pt x="1295290" y="291257"/>
                      <a:pt x="1303033" y="262380"/>
                    </a:cubicBezTo>
                    <a:cubicBezTo>
                      <a:pt x="1304109" y="258623"/>
                      <a:pt x="1301850" y="254651"/>
                      <a:pt x="1298086" y="253578"/>
                    </a:cubicBezTo>
                    <a:cubicBezTo>
                      <a:pt x="1294323" y="252504"/>
                      <a:pt x="1290343" y="254651"/>
                      <a:pt x="1289268" y="258515"/>
                    </a:cubicBezTo>
                    <a:cubicBezTo>
                      <a:pt x="1280342" y="287178"/>
                      <a:pt x="1271201" y="316591"/>
                      <a:pt x="1263458" y="346327"/>
                    </a:cubicBezTo>
                    <a:cubicBezTo>
                      <a:pt x="1258296" y="366187"/>
                      <a:pt x="1253672" y="386153"/>
                      <a:pt x="1250015" y="406227"/>
                    </a:cubicBezTo>
                    <a:cubicBezTo>
                      <a:pt x="1247004" y="423189"/>
                      <a:pt x="1244746" y="440257"/>
                      <a:pt x="1243456" y="457326"/>
                    </a:cubicBezTo>
                    <a:cubicBezTo>
                      <a:pt x="1242057" y="474609"/>
                      <a:pt x="1241842" y="491785"/>
                      <a:pt x="1242487" y="508960"/>
                    </a:cubicBezTo>
                    <a:cubicBezTo>
                      <a:pt x="1243240" y="523775"/>
                      <a:pt x="1244638" y="538481"/>
                      <a:pt x="1246682" y="553188"/>
                    </a:cubicBezTo>
                    <a:cubicBezTo>
                      <a:pt x="1248833" y="567895"/>
                      <a:pt x="1251736" y="582494"/>
                      <a:pt x="1255285" y="596772"/>
                    </a:cubicBezTo>
                    <a:cubicBezTo>
                      <a:pt x="1256145" y="599778"/>
                      <a:pt x="1262168" y="612659"/>
                      <a:pt x="1264211" y="620066"/>
                    </a:cubicBezTo>
                    <a:cubicBezTo>
                      <a:pt x="1255823" y="630909"/>
                      <a:pt x="1247327" y="641751"/>
                      <a:pt x="1238938" y="652593"/>
                    </a:cubicBezTo>
                    <a:cubicBezTo>
                      <a:pt x="1224420" y="671594"/>
                      <a:pt x="1210118" y="690809"/>
                      <a:pt x="1195922" y="710025"/>
                    </a:cubicBezTo>
                    <a:cubicBezTo>
                      <a:pt x="1195815" y="709810"/>
                      <a:pt x="1195707" y="709488"/>
                      <a:pt x="1195492" y="709273"/>
                    </a:cubicBezTo>
                    <a:cubicBezTo>
                      <a:pt x="1195492" y="706590"/>
                      <a:pt x="1195815" y="702940"/>
                      <a:pt x="1195492" y="701437"/>
                    </a:cubicBezTo>
                    <a:cubicBezTo>
                      <a:pt x="1194524" y="696177"/>
                      <a:pt x="1193556" y="691024"/>
                      <a:pt x="1192481" y="685872"/>
                    </a:cubicBezTo>
                    <a:cubicBezTo>
                      <a:pt x="1191728" y="682329"/>
                      <a:pt x="1190975" y="678786"/>
                      <a:pt x="1190007" y="675351"/>
                    </a:cubicBezTo>
                    <a:cubicBezTo>
                      <a:pt x="1185813" y="659142"/>
                      <a:pt x="1181512" y="643039"/>
                      <a:pt x="1177532" y="626829"/>
                    </a:cubicBezTo>
                    <a:cubicBezTo>
                      <a:pt x="1174952" y="616202"/>
                      <a:pt x="1172478" y="605467"/>
                      <a:pt x="1170435" y="594625"/>
                    </a:cubicBezTo>
                    <a:cubicBezTo>
                      <a:pt x="1165918" y="572726"/>
                      <a:pt x="1162692" y="549002"/>
                      <a:pt x="1160433" y="524741"/>
                    </a:cubicBezTo>
                    <a:cubicBezTo>
                      <a:pt x="1158175" y="501553"/>
                      <a:pt x="1157100" y="477937"/>
                      <a:pt x="1157745" y="454427"/>
                    </a:cubicBezTo>
                    <a:cubicBezTo>
                      <a:pt x="1158605" y="422437"/>
                      <a:pt x="1162692" y="390984"/>
                      <a:pt x="1171725" y="362537"/>
                    </a:cubicBezTo>
                    <a:cubicBezTo>
                      <a:pt x="1173016" y="358779"/>
                      <a:pt x="1170972" y="354807"/>
                      <a:pt x="1167316" y="353519"/>
                    </a:cubicBezTo>
                    <a:cubicBezTo>
                      <a:pt x="1163552" y="352231"/>
                      <a:pt x="1159465" y="354271"/>
                      <a:pt x="1158282" y="357921"/>
                    </a:cubicBezTo>
                    <a:cubicBezTo>
                      <a:pt x="1145055" y="394527"/>
                      <a:pt x="1139248" y="436178"/>
                      <a:pt x="1139033" y="478044"/>
                    </a:cubicBezTo>
                    <a:cubicBezTo>
                      <a:pt x="1138925" y="494253"/>
                      <a:pt x="1139678" y="510570"/>
                      <a:pt x="1141184" y="526566"/>
                    </a:cubicBezTo>
                    <a:cubicBezTo>
                      <a:pt x="1143442" y="551578"/>
                      <a:pt x="1147743" y="575839"/>
                      <a:pt x="1152690" y="598275"/>
                    </a:cubicBezTo>
                    <a:cubicBezTo>
                      <a:pt x="1155164" y="609332"/>
                      <a:pt x="1157960" y="620281"/>
                      <a:pt x="1160971" y="631231"/>
                    </a:cubicBezTo>
                    <a:cubicBezTo>
                      <a:pt x="1165488" y="647333"/>
                      <a:pt x="1170435" y="663435"/>
                      <a:pt x="1175381" y="679430"/>
                    </a:cubicBezTo>
                    <a:lnTo>
                      <a:pt x="1181619" y="704335"/>
                    </a:lnTo>
                    <a:cubicBezTo>
                      <a:pt x="1182157" y="706805"/>
                      <a:pt x="1182694" y="713138"/>
                      <a:pt x="1183017" y="714748"/>
                    </a:cubicBezTo>
                    <a:cubicBezTo>
                      <a:pt x="1183340" y="716681"/>
                      <a:pt x="1184092" y="717754"/>
                      <a:pt x="1184415" y="718076"/>
                    </a:cubicBezTo>
                    <a:cubicBezTo>
                      <a:pt x="1185491" y="719579"/>
                      <a:pt x="1186889" y="720223"/>
                      <a:pt x="1188071" y="720438"/>
                    </a:cubicBezTo>
                    <a:cubicBezTo>
                      <a:pt x="1186351" y="722799"/>
                      <a:pt x="1184523" y="725161"/>
                      <a:pt x="1182694" y="727630"/>
                    </a:cubicBezTo>
                    <a:lnTo>
                      <a:pt x="1136882" y="792576"/>
                    </a:lnTo>
                    <a:lnTo>
                      <a:pt x="1121073" y="813509"/>
                    </a:lnTo>
                    <a:cubicBezTo>
                      <a:pt x="1119460" y="815441"/>
                      <a:pt x="1115266" y="817696"/>
                      <a:pt x="1113115" y="819628"/>
                    </a:cubicBezTo>
                    <a:cubicBezTo>
                      <a:pt x="1110104" y="822312"/>
                      <a:pt x="1109136" y="825318"/>
                      <a:pt x="1109244" y="827357"/>
                    </a:cubicBezTo>
                    <a:cubicBezTo>
                      <a:pt x="1109351" y="829826"/>
                      <a:pt x="1110319" y="832617"/>
                      <a:pt x="1114298" y="834442"/>
                    </a:cubicBezTo>
                    <a:cubicBezTo>
                      <a:pt x="1117632" y="835945"/>
                      <a:pt x="1121611" y="834442"/>
                      <a:pt x="1123224" y="831007"/>
                    </a:cubicBezTo>
                    <a:close/>
                    <a:moveTo>
                      <a:pt x="1195492" y="710132"/>
                    </a:moveTo>
                    <a:lnTo>
                      <a:pt x="1195599" y="710239"/>
                    </a:lnTo>
                    <a:cubicBezTo>
                      <a:pt x="1195599" y="710239"/>
                      <a:pt x="1195599" y="710239"/>
                      <a:pt x="1195599" y="710239"/>
                    </a:cubicBezTo>
                    <a:cubicBezTo>
                      <a:pt x="1195492" y="710239"/>
                      <a:pt x="1195492" y="710239"/>
                      <a:pt x="1195492" y="710132"/>
                    </a:cubicBezTo>
                    <a:close/>
                    <a:moveTo>
                      <a:pt x="1708679" y="142793"/>
                    </a:moveTo>
                    <a:lnTo>
                      <a:pt x="1708572" y="142901"/>
                    </a:lnTo>
                    <a:cubicBezTo>
                      <a:pt x="1708249" y="142686"/>
                      <a:pt x="1707819" y="142364"/>
                      <a:pt x="1708357" y="142579"/>
                    </a:cubicBezTo>
                    <a:cubicBezTo>
                      <a:pt x="1708464" y="142686"/>
                      <a:pt x="1708572" y="142686"/>
                      <a:pt x="1708679" y="142793"/>
                    </a:cubicBezTo>
                    <a:close/>
                    <a:moveTo>
                      <a:pt x="1708572" y="142901"/>
                    </a:moveTo>
                    <a:lnTo>
                      <a:pt x="1708572" y="143008"/>
                    </a:lnTo>
                    <a:lnTo>
                      <a:pt x="1708464" y="143008"/>
                    </a:lnTo>
                    <a:lnTo>
                      <a:pt x="1708572" y="142901"/>
                    </a:lnTo>
                    <a:close/>
                    <a:moveTo>
                      <a:pt x="1707712" y="151596"/>
                    </a:moveTo>
                    <a:cubicBezTo>
                      <a:pt x="1705883" y="148912"/>
                      <a:pt x="1706314" y="145262"/>
                      <a:pt x="1708572" y="143008"/>
                    </a:cubicBezTo>
                    <a:lnTo>
                      <a:pt x="1708787" y="142793"/>
                    </a:lnTo>
                    <a:cubicBezTo>
                      <a:pt x="1709002" y="142579"/>
                      <a:pt x="1709325" y="142364"/>
                      <a:pt x="1709540" y="142149"/>
                    </a:cubicBezTo>
                    <a:lnTo>
                      <a:pt x="1709432" y="141935"/>
                    </a:lnTo>
                    <a:cubicBezTo>
                      <a:pt x="1711905" y="139680"/>
                      <a:pt x="1715670" y="139358"/>
                      <a:pt x="1718466" y="141290"/>
                    </a:cubicBezTo>
                    <a:cubicBezTo>
                      <a:pt x="1721584" y="143545"/>
                      <a:pt x="1722337" y="148053"/>
                      <a:pt x="1720079" y="151274"/>
                    </a:cubicBezTo>
                    <a:cubicBezTo>
                      <a:pt x="1722229" y="153313"/>
                      <a:pt x="1718466" y="150415"/>
                      <a:pt x="1720294" y="152562"/>
                    </a:cubicBezTo>
                    <a:cubicBezTo>
                      <a:pt x="1721047" y="153421"/>
                      <a:pt x="1719541" y="152133"/>
                      <a:pt x="1720294" y="153099"/>
                    </a:cubicBezTo>
                    <a:cubicBezTo>
                      <a:pt x="1721369" y="154709"/>
                      <a:pt x="1719218" y="152562"/>
                      <a:pt x="1720079" y="154280"/>
                    </a:cubicBezTo>
                    <a:cubicBezTo>
                      <a:pt x="1720616" y="155139"/>
                      <a:pt x="1719864" y="154065"/>
                      <a:pt x="1719756" y="155031"/>
                    </a:cubicBezTo>
                    <a:cubicBezTo>
                      <a:pt x="1719756" y="155246"/>
                      <a:pt x="1719541" y="155353"/>
                      <a:pt x="1719433" y="155353"/>
                    </a:cubicBezTo>
                    <a:cubicBezTo>
                      <a:pt x="1718681" y="155461"/>
                      <a:pt x="1719218" y="155782"/>
                      <a:pt x="1718681" y="155246"/>
                    </a:cubicBezTo>
                    <a:cubicBezTo>
                      <a:pt x="1715562" y="152347"/>
                      <a:pt x="1720401" y="156749"/>
                      <a:pt x="1717175" y="153528"/>
                    </a:cubicBezTo>
                    <a:cubicBezTo>
                      <a:pt x="1714057" y="155568"/>
                      <a:pt x="1709862" y="154816"/>
                      <a:pt x="1707712" y="151596"/>
                    </a:cubicBezTo>
                    <a:close/>
                    <a:moveTo>
                      <a:pt x="1708787" y="142793"/>
                    </a:moveTo>
                    <a:lnTo>
                      <a:pt x="1708679" y="142793"/>
                    </a:lnTo>
                    <a:lnTo>
                      <a:pt x="1708787" y="142793"/>
                    </a:lnTo>
                    <a:lnTo>
                      <a:pt x="1708787" y="142793"/>
                    </a:lnTo>
                    <a:close/>
                    <a:moveTo>
                      <a:pt x="1709432" y="141935"/>
                    </a:moveTo>
                    <a:cubicBezTo>
                      <a:pt x="1709217" y="142149"/>
                      <a:pt x="1709002" y="142364"/>
                      <a:pt x="1708787" y="142686"/>
                    </a:cubicBezTo>
                    <a:cubicBezTo>
                      <a:pt x="1708357" y="142149"/>
                      <a:pt x="1706959" y="140969"/>
                      <a:pt x="1708034" y="141720"/>
                    </a:cubicBezTo>
                    <a:cubicBezTo>
                      <a:pt x="1709002" y="142256"/>
                      <a:pt x="1707066" y="140432"/>
                      <a:pt x="1708034" y="141076"/>
                    </a:cubicBezTo>
                    <a:cubicBezTo>
                      <a:pt x="1708572" y="141505"/>
                      <a:pt x="1707389" y="140324"/>
                      <a:pt x="1708034" y="140646"/>
                    </a:cubicBezTo>
                    <a:cubicBezTo>
                      <a:pt x="1708787" y="141076"/>
                      <a:pt x="1707604" y="140217"/>
                      <a:pt x="1708249" y="139680"/>
                    </a:cubicBezTo>
                    <a:cubicBezTo>
                      <a:pt x="1708787" y="139358"/>
                      <a:pt x="1708249" y="140109"/>
                      <a:pt x="1708787" y="140002"/>
                    </a:cubicBezTo>
                    <a:lnTo>
                      <a:pt x="1709217" y="139788"/>
                    </a:lnTo>
                    <a:cubicBezTo>
                      <a:pt x="1709110" y="140217"/>
                      <a:pt x="1709110" y="140969"/>
                      <a:pt x="1709432" y="141935"/>
                    </a:cubicBezTo>
                    <a:close/>
                    <a:moveTo>
                      <a:pt x="2102281" y="1328677"/>
                    </a:moveTo>
                    <a:cubicBezTo>
                      <a:pt x="2105937" y="1330072"/>
                      <a:pt x="2110024" y="1328140"/>
                      <a:pt x="2111422" y="1324490"/>
                    </a:cubicBezTo>
                    <a:cubicBezTo>
                      <a:pt x="2112820" y="1320840"/>
                      <a:pt x="2110992" y="1316761"/>
                      <a:pt x="2107335" y="1315365"/>
                    </a:cubicBezTo>
                    <a:cubicBezTo>
                      <a:pt x="2014635" y="1279833"/>
                      <a:pt x="1922902" y="1242368"/>
                      <a:pt x="1831600" y="1204152"/>
                    </a:cubicBezTo>
                    <a:cubicBezTo>
                      <a:pt x="1797724" y="1189982"/>
                      <a:pt x="1763955" y="1175490"/>
                      <a:pt x="1730080" y="1161105"/>
                    </a:cubicBezTo>
                    <a:cubicBezTo>
                      <a:pt x="1746211" y="1160568"/>
                      <a:pt x="1762235" y="1159709"/>
                      <a:pt x="1778474" y="1159709"/>
                    </a:cubicBezTo>
                    <a:cubicBezTo>
                      <a:pt x="1797509" y="1159924"/>
                      <a:pt x="1816543" y="1160568"/>
                      <a:pt x="1835471" y="1161212"/>
                    </a:cubicBezTo>
                    <a:cubicBezTo>
                      <a:pt x="1854721" y="1161856"/>
                      <a:pt x="1873756" y="1162500"/>
                      <a:pt x="1892575" y="1163574"/>
                    </a:cubicBezTo>
                    <a:cubicBezTo>
                      <a:pt x="1904512" y="1164111"/>
                      <a:pt x="1916342" y="1164862"/>
                      <a:pt x="1928279" y="1165828"/>
                    </a:cubicBezTo>
                    <a:cubicBezTo>
                      <a:pt x="1936130" y="1166365"/>
                      <a:pt x="1944088" y="1167116"/>
                      <a:pt x="1951938" y="1167975"/>
                    </a:cubicBezTo>
                    <a:lnTo>
                      <a:pt x="1973446" y="1170337"/>
                    </a:lnTo>
                    <a:cubicBezTo>
                      <a:pt x="1975812" y="1170659"/>
                      <a:pt x="1981834" y="1172055"/>
                      <a:pt x="1983447" y="1172269"/>
                    </a:cubicBezTo>
                    <a:cubicBezTo>
                      <a:pt x="1985060" y="1172484"/>
                      <a:pt x="1986244" y="1172376"/>
                      <a:pt x="1986674" y="1172162"/>
                    </a:cubicBezTo>
                    <a:cubicBezTo>
                      <a:pt x="1989147" y="1171410"/>
                      <a:pt x="1990438" y="1170015"/>
                      <a:pt x="1990975" y="1168727"/>
                    </a:cubicBezTo>
                    <a:cubicBezTo>
                      <a:pt x="1991728" y="1167224"/>
                      <a:pt x="1992158" y="1165614"/>
                      <a:pt x="1991514" y="1163789"/>
                    </a:cubicBezTo>
                    <a:cubicBezTo>
                      <a:pt x="1991406" y="1163252"/>
                      <a:pt x="1990975" y="1160461"/>
                      <a:pt x="1986997" y="1158958"/>
                    </a:cubicBezTo>
                    <a:cubicBezTo>
                      <a:pt x="1986566" y="1158743"/>
                      <a:pt x="1986029" y="1158636"/>
                      <a:pt x="1985599" y="1158529"/>
                    </a:cubicBezTo>
                    <a:cubicBezTo>
                      <a:pt x="1985599" y="1158529"/>
                      <a:pt x="1985599" y="1158636"/>
                      <a:pt x="1985599" y="1158743"/>
                    </a:cubicBezTo>
                    <a:cubicBezTo>
                      <a:pt x="1985491" y="1159387"/>
                      <a:pt x="1984523" y="1159280"/>
                      <a:pt x="1983232" y="1158958"/>
                    </a:cubicBezTo>
                    <a:cubicBezTo>
                      <a:pt x="1983447" y="1158851"/>
                      <a:pt x="1983986" y="1158529"/>
                      <a:pt x="1984523" y="1158421"/>
                    </a:cubicBezTo>
                    <a:cubicBezTo>
                      <a:pt x="1983770" y="1158421"/>
                      <a:pt x="1983125" y="1158529"/>
                      <a:pt x="1982372" y="1158636"/>
                    </a:cubicBezTo>
                    <a:cubicBezTo>
                      <a:pt x="1980006" y="1157885"/>
                      <a:pt x="1976995" y="1156596"/>
                      <a:pt x="1975490" y="1156274"/>
                    </a:cubicBezTo>
                    <a:lnTo>
                      <a:pt x="1953981" y="1152732"/>
                    </a:lnTo>
                    <a:cubicBezTo>
                      <a:pt x="1943980" y="1151122"/>
                      <a:pt x="1933979" y="1149726"/>
                      <a:pt x="1923869" y="1148652"/>
                    </a:cubicBezTo>
                    <a:cubicBezTo>
                      <a:pt x="1913869" y="1147472"/>
                      <a:pt x="1903867" y="1146505"/>
                      <a:pt x="1893758" y="1145647"/>
                    </a:cubicBezTo>
                    <a:cubicBezTo>
                      <a:pt x="1874830" y="1144144"/>
                      <a:pt x="1855581" y="1142641"/>
                      <a:pt x="1836224" y="1141889"/>
                    </a:cubicBezTo>
                    <a:cubicBezTo>
                      <a:pt x="1823318" y="1141460"/>
                      <a:pt x="1810521" y="1141245"/>
                      <a:pt x="1797616" y="1141460"/>
                    </a:cubicBezTo>
                    <a:cubicBezTo>
                      <a:pt x="1765139" y="1141675"/>
                      <a:pt x="1732768" y="1143822"/>
                      <a:pt x="1701259" y="1147686"/>
                    </a:cubicBezTo>
                    <a:cubicBezTo>
                      <a:pt x="1700829" y="1147686"/>
                      <a:pt x="1700936" y="1148438"/>
                      <a:pt x="1700506" y="1148545"/>
                    </a:cubicBezTo>
                    <a:cubicBezTo>
                      <a:pt x="1689429" y="1143822"/>
                      <a:pt x="1678353" y="1139206"/>
                      <a:pt x="1667384" y="1134482"/>
                    </a:cubicBezTo>
                    <a:cubicBezTo>
                      <a:pt x="1636627" y="1121386"/>
                      <a:pt x="1605977" y="1108289"/>
                      <a:pt x="1575328" y="1095193"/>
                    </a:cubicBezTo>
                    <a:cubicBezTo>
                      <a:pt x="1600278" y="1091328"/>
                      <a:pt x="1625012" y="1087463"/>
                      <a:pt x="1649854" y="1083706"/>
                    </a:cubicBezTo>
                    <a:cubicBezTo>
                      <a:pt x="1667921" y="1080915"/>
                      <a:pt x="1686096" y="1078339"/>
                      <a:pt x="1704270" y="1075763"/>
                    </a:cubicBezTo>
                    <a:cubicBezTo>
                      <a:pt x="1719326" y="1073616"/>
                      <a:pt x="1734381" y="1071576"/>
                      <a:pt x="1749545" y="1069644"/>
                    </a:cubicBezTo>
                    <a:cubicBezTo>
                      <a:pt x="1764601" y="1067711"/>
                      <a:pt x="1779657" y="1065779"/>
                      <a:pt x="1794928" y="1064276"/>
                    </a:cubicBezTo>
                    <a:cubicBezTo>
                      <a:pt x="1807080" y="1062988"/>
                      <a:pt x="1819339" y="1062129"/>
                      <a:pt x="1831600" y="1061700"/>
                    </a:cubicBezTo>
                    <a:cubicBezTo>
                      <a:pt x="1843859" y="1061270"/>
                      <a:pt x="1856226" y="1061270"/>
                      <a:pt x="1868486" y="1061700"/>
                    </a:cubicBezTo>
                    <a:lnTo>
                      <a:pt x="1893543" y="1063310"/>
                    </a:lnTo>
                    <a:cubicBezTo>
                      <a:pt x="1894188" y="1063310"/>
                      <a:pt x="1904082" y="1064276"/>
                      <a:pt x="1906125" y="1064062"/>
                    </a:cubicBezTo>
                    <a:cubicBezTo>
                      <a:pt x="1913438" y="1063417"/>
                      <a:pt x="1913223" y="1056869"/>
                      <a:pt x="1912578" y="1055044"/>
                    </a:cubicBezTo>
                    <a:cubicBezTo>
                      <a:pt x="1912363" y="1054400"/>
                      <a:pt x="1911610" y="1051394"/>
                      <a:pt x="1907093" y="1050213"/>
                    </a:cubicBezTo>
                    <a:cubicBezTo>
                      <a:pt x="1906448" y="1049999"/>
                      <a:pt x="1905803" y="1049892"/>
                      <a:pt x="1905158" y="1049892"/>
                    </a:cubicBezTo>
                    <a:cubicBezTo>
                      <a:pt x="1905158" y="1049999"/>
                      <a:pt x="1905265" y="1050213"/>
                      <a:pt x="1905265" y="1050321"/>
                    </a:cubicBezTo>
                    <a:cubicBezTo>
                      <a:pt x="1905265" y="1050965"/>
                      <a:pt x="1904082" y="1050965"/>
                      <a:pt x="1902576" y="1050750"/>
                    </a:cubicBezTo>
                    <a:cubicBezTo>
                      <a:pt x="1902899" y="1050536"/>
                      <a:pt x="1903114" y="1050428"/>
                      <a:pt x="1903330" y="1050213"/>
                    </a:cubicBezTo>
                    <a:cubicBezTo>
                      <a:pt x="1902899" y="1050321"/>
                      <a:pt x="1902469" y="1050536"/>
                      <a:pt x="1902039" y="1050750"/>
                    </a:cubicBezTo>
                    <a:cubicBezTo>
                      <a:pt x="1899135" y="1050321"/>
                      <a:pt x="1895264" y="1049140"/>
                      <a:pt x="1894941" y="1049140"/>
                    </a:cubicBezTo>
                    <a:lnTo>
                      <a:pt x="1869239" y="1046349"/>
                    </a:lnTo>
                    <a:cubicBezTo>
                      <a:pt x="1856656" y="1045383"/>
                      <a:pt x="1843967" y="1044953"/>
                      <a:pt x="1831276" y="1044953"/>
                    </a:cubicBezTo>
                    <a:cubicBezTo>
                      <a:pt x="1818587" y="1044846"/>
                      <a:pt x="1805897" y="1045383"/>
                      <a:pt x="1793315" y="1046349"/>
                    </a:cubicBezTo>
                    <a:cubicBezTo>
                      <a:pt x="1777829" y="1047530"/>
                      <a:pt x="1762557" y="1048818"/>
                      <a:pt x="1747179" y="1050643"/>
                    </a:cubicBezTo>
                    <a:cubicBezTo>
                      <a:pt x="1731908" y="1052360"/>
                      <a:pt x="1716638" y="1054507"/>
                      <a:pt x="1701474" y="1056869"/>
                    </a:cubicBezTo>
                    <a:cubicBezTo>
                      <a:pt x="1683192" y="1059660"/>
                      <a:pt x="1665018" y="1062881"/>
                      <a:pt x="1646843" y="1066209"/>
                    </a:cubicBezTo>
                    <a:cubicBezTo>
                      <a:pt x="1619743" y="1071254"/>
                      <a:pt x="1592750" y="1076836"/>
                      <a:pt x="1565649" y="1082203"/>
                    </a:cubicBezTo>
                    <a:cubicBezTo>
                      <a:pt x="1562423" y="1082848"/>
                      <a:pt x="1561241" y="1085961"/>
                      <a:pt x="1560917" y="1088966"/>
                    </a:cubicBezTo>
                    <a:cubicBezTo>
                      <a:pt x="1557584" y="1087571"/>
                      <a:pt x="1554250" y="1086176"/>
                      <a:pt x="1550916" y="1084672"/>
                    </a:cubicBezTo>
                    <a:cubicBezTo>
                      <a:pt x="1551239" y="1083599"/>
                      <a:pt x="1551776" y="1082203"/>
                      <a:pt x="1550056" y="1083062"/>
                    </a:cubicBezTo>
                    <a:lnTo>
                      <a:pt x="1550056" y="1082848"/>
                    </a:lnTo>
                    <a:cubicBezTo>
                      <a:pt x="1548443" y="1079520"/>
                      <a:pt x="1544356" y="1078017"/>
                      <a:pt x="1540915" y="1079627"/>
                    </a:cubicBezTo>
                    <a:cubicBezTo>
                      <a:pt x="1540915" y="1079627"/>
                      <a:pt x="1540485" y="1080056"/>
                      <a:pt x="1540377" y="1080164"/>
                    </a:cubicBezTo>
                    <a:cubicBezTo>
                      <a:pt x="1502630" y="1064062"/>
                      <a:pt x="1464883" y="1047959"/>
                      <a:pt x="1427136" y="1031750"/>
                    </a:cubicBezTo>
                    <a:cubicBezTo>
                      <a:pt x="1454237" y="1022625"/>
                      <a:pt x="1481552" y="1014466"/>
                      <a:pt x="1509190" y="1007489"/>
                    </a:cubicBezTo>
                    <a:cubicBezTo>
                      <a:pt x="1532419" y="1001692"/>
                      <a:pt x="1555863" y="996432"/>
                      <a:pt x="1579415" y="991601"/>
                    </a:cubicBezTo>
                    <a:cubicBezTo>
                      <a:pt x="1602966" y="986663"/>
                      <a:pt x="1626518" y="981940"/>
                      <a:pt x="1650177" y="977860"/>
                    </a:cubicBezTo>
                    <a:cubicBezTo>
                      <a:pt x="1662544" y="975713"/>
                      <a:pt x="1674912" y="973781"/>
                      <a:pt x="1687386" y="972063"/>
                    </a:cubicBezTo>
                    <a:cubicBezTo>
                      <a:pt x="1699753" y="970453"/>
                      <a:pt x="1712229" y="968950"/>
                      <a:pt x="1724811" y="967877"/>
                    </a:cubicBezTo>
                    <a:lnTo>
                      <a:pt x="1753201" y="965837"/>
                    </a:lnTo>
                    <a:cubicBezTo>
                      <a:pt x="1754922" y="965730"/>
                      <a:pt x="1763526" y="965944"/>
                      <a:pt x="1766752" y="965300"/>
                    </a:cubicBezTo>
                    <a:cubicBezTo>
                      <a:pt x="1773420" y="963905"/>
                      <a:pt x="1773957" y="958537"/>
                      <a:pt x="1773096" y="955961"/>
                    </a:cubicBezTo>
                    <a:cubicBezTo>
                      <a:pt x="1772022" y="952419"/>
                      <a:pt x="1768257" y="950379"/>
                      <a:pt x="1764601" y="951453"/>
                    </a:cubicBezTo>
                    <a:cubicBezTo>
                      <a:pt x="1764494" y="951453"/>
                      <a:pt x="1764386" y="951560"/>
                      <a:pt x="1764170" y="951560"/>
                    </a:cubicBezTo>
                    <a:cubicBezTo>
                      <a:pt x="1764170" y="951667"/>
                      <a:pt x="1764278" y="951774"/>
                      <a:pt x="1764278" y="951882"/>
                    </a:cubicBezTo>
                    <a:cubicBezTo>
                      <a:pt x="1764386" y="952741"/>
                      <a:pt x="1763418" y="952955"/>
                      <a:pt x="1762020" y="952955"/>
                    </a:cubicBezTo>
                    <a:lnTo>
                      <a:pt x="1762450" y="952526"/>
                    </a:lnTo>
                    <a:lnTo>
                      <a:pt x="1761912" y="952955"/>
                    </a:lnTo>
                    <a:cubicBezTo>
                      <a:pt x="1758901" y="952955"/>
                      <a:pt x="1753846" y="951667"/>
                      <a:pt x="1752879" y="951667"/>
                    </a:cubicBezTo>
                    <a:lnTo>
                      <a:pt x="1723627" y="952526"/>
                    </a:lnTo>
                    <a:cubicBezTo>
                      <a:pt x="1710938" y="953170"/>
                      <a:pt x="1698140" y="954136"/>
                      <a:pt x="1685451" y="955424"/>
                    </a:cubicBezTo>
                    <a:cubicBezTo>
                      <a:pt x="1672653" y="956713"/>
                      <a:pt x="1659963" y="958323"/>
                      <a:pt x="1647273" y="960148"/>
                    </a:cubicBezTo>
                    <a:cubicBezTo>
                      <a:pt x="1623291" y="963797"/>
                      <a:pt x="1599202" y="967770"/>
                      <a:pt x="1575436" y="972707"/>
                    </a:cubicBezTo>
                    <a:cubicBezTo>
                      <a:pt x="1559519" y="975928"/>
                      <a:pt x="1543711" y="979685"/>
                      <a:pt x="1528010" y="983764"/>
                    </a:cubicBezTo>
                    <a:cubicBezTo>
                      <a:pt x="1488757" y="994070"/>
                      <a:pt x="1450150" y="1006523"/>
                      <a:pt x="1412295" y="1021337"/>
                    </a:cubicBezTo>
                    <a:cubicBezTo>
                      <a:pt x="1410897" y="1021873"/>
                      <a:pt x="1411435" y="1023591"/>
                      <a:pt x="1410682" y="1024772"/>
                    </a:cubicBezTo>
                    <a:cubicBezTo>
                      <a:pt x="1384765" y="1013715"/>
                      <a:pt x="1358847" y="1002765"/>
                      <a:pt x="1332822" y="991923"/>
                    </a:cubicBezTo>
                    <a:cubicBezTo>
                      <a:pt x="1308626" y="981832"/>
                      <a:pt x="1284321" y="972063"/>
                      <a:pt x="1260017" y="962295"/>
                    </a:cubicBezTo>
                    <a:cubicBezTo>
                      <a:pt x="1290559" y="949735"/>
                      <a:pt x="1320778" y="937175"/>
                      <a:pt x="1351427" y="926547"/>
                    </a:cubicBezTo>
                    <a:cubicBezTo>
                      <a:pt x="1367343" y="920965"/>
                      <a:pt x="1383367" y="915705"/>
                      <a:pt x="1399713" y="910767"/>
                    </a:cubicBezTo>
                    <a:cubicBezTo>
                      <a:pt x="1423480" y="903467"/>
                      <a:pt x="1447891" y="896812"/>
                      <a:pt x="1473271" y="891337"/>
                    </a:cubicBezTo>
                    <a:cubicBezTo>
                      <a:pt x="1487144" y="888331"/>
                      <a:pt x="1501017" y="885433"/>
                      <a:pt x="1514998" y="882642"/>
                    </a:cubicBezTo>
                    <a:cubicBezTo>
                      <a:pt x="1528978" y="879851"/>
                      <a:pt x="1542850" y="877167"/>
                      <a:pt x="1556831" y="874591"/>
                    </a:cubicBezTo>
                    <a:lnTo>
                      <a:pt x="1583608" y="869974"/>
                    </a:lnTo>
                    <a:cubicBezTo>
                      <a:pt x="1584899" y="869760"/>
                      <a:pt x="1587695" y="868364"/>
                      <a:pt x="1589954" y="867506"/>
                    </a:cubicBezTo>
                    <a:cubicBezTo>
                      <a:pt x="1590491" y="867828"/>
                      <a:pt x="1591029" y="867184"/>
                      <a:pt x="1591674" y="867398"/>
                    </a:cubicBezTo>
                    <a:cubicBezTo>
                      <a:pt x="1591567" y="867291"/>
                      <a:pt x="1591459" y="867398"/>
                      <a:pt x="1591352" y="867291"/>
                    </a:cubicBezTo>
                    <a:lnTo>
                      <a:pt x="1591029" y="867184"/>
                    </a:lnTo>
                    <a:cubicBezTo>
                      <a:pt x="1591459" y="867076"/>
                      <a:pt x="1591459" y="867398"/>
                      <a:pt x="1591782" y="867291"/>
                    </a:cubicBezTo>
                    <a:cubicBezTo>
                      <a:pt x="1593932" y="867935"/>
                      <a:pt x="1596406" y="868364"/>
                      <a:pt x="1598234" y="866754"/>
                    </a:cubicBezTo>
                    <a:cubicBezTo>
                      <a:pt x="1602106" y="863427"/>
                      <a:pt x="1601030" y="859991"/>
                      <a:pt x="1600385" y="858488"/>
                    </a:cubicBezTo>
                    <a:cubicBezTo>
                      <a:pt x="1599740" y="856771"/>
                      <a:pt x="1598234" y="854731"/>
                      <a:pt x="1594901" y="854087"/>
                    </a:cubicBezTo>
                    <a:cubicBezTo>
                      <a:pt x="1594040" y="853980"/>
                      <a:pt x="1592319" y="853980"/>
                      <a:pt x="1590276" y="854302"/>
                    </a:cubicBezTo>
                    <a:cubicBezTo>
                      <a:pt x="1587695" y="854731"/>
                      <a:pt x="1583717" y="855804"/>
                      <a:pt x="1581780" y="855912"/>
                    </a:cubicBezTo>
                    <a:lnTo>
                      <a:pt x="1554358" y="859562"/>
                    </a:lnTo>
                    <a:cubicBezTo>
                      <a:pt x="1537366" y="862138"/>
                      <a:pt x="1520374" y="864714"/>
                      <a:pt x="1503491" y="867613"/>
                    </a:cubicBezTo>
                    <a:cubicBezTo>
                      <a:pt x="1492199" y="869545"/>
                      <a:pt x="1480907" y="871585"/>
                      <a:pt x="1469722" y="873732"/>
                    </a:cubicBezTo>
                    <a:cubicBezTo>
                      <a:pt x="1452408" y="877060"/>
                      <a:pt x="1435524" y="880817"/>
                      <a:pt x="1419071" y="885218"/>
                    </a:cubicBezTo>
                    <a:cubicBezTo>
                      <a:pt x="1402186" y="889620"/>
                      <a:pt x="1385625" y="894665"/>
                      <a:pt x="1369386" y="900247"/>
                    </a:cubicBezTo>
                    <a:cubicBezTo>
                      <a:pt x="1349706" y="906903"/>
                      <a:pt x="1330456" y="914417"/>
                      <a:pt x="1311314" y="922254"/>
                    </a:cubicBezTo>
                    <a:cubicBezTo>
                      <a:pt x="1287440" y="932237"/>
                      <a:pt x="1263565" y="943294"/>
                      <a:pt x="1239476" y="954458"/>
                    </a:cubicBezTo>
                    <a:cubicBezTo>
                      <a:pt x="1238831" y="954244"/>
                      <a:pt x="1237971" y="954029"/>
                      <a:pt x="1237110" y="953707"/>
                    </a:cubicBezTo>
                    <a:cubicBezTo>
                      <a:pt x="1237003" y="953385"/>
                      <a:pt x="1236680" y="952633"/>
                      <a:pt x="1236573" y="952419"/>
                    </a:cubicBezTo>
                    <a:cubicBezTo>
                      <a:pt x="1236035" y="951238"/>
                      <a:pt x="1235497" y="950594"/>
                      <a:pt x="1235282" y="950272"/>
                    </a:cubicBezTo>
                    <a:cubicBezTo>
                      <a:pt x="1233561" y="948340"/>
                      <a:pt x="1231733" y="947910"/>
                      <a:pt x="1230658" y="947910"/>
                    </a:cubicBezTo>
                    <a:cubicBezTo>
                      <a:pt x="1228722" y="947695"/>
                      <a:pt x="1227001" y="948125"/>
                      <a:pt x="1225496" y="949413"/>
                    </a:cubicBezTo>
                    <a:cubicBezTo>
                      <a:pt x="1225496" y="949413"/>
                      <a:pt x="1225173" y="949950"/>
                      <a:pt x="1224958" y="950057"/>
                    </a:cubicBezTo>
                    <a:cubicBezTo>
                      <a:pt x="1218936" y="948340"/>
                      <a:pt x="1212591" y="946407"/>
                      <a:pt x="1206461" y="944475"/>
                    </a:cubicBezTo>
                    <a:cubicBezTo>
                      <a:pt x="1197858" y="941684"/>
                      <a:pt x="1190115" y="938893"/>
                      <a:pt x="1186781" y="936531"/>
                    </a:cubicBezTo>
                    <a:lnTo>
                      <a:pt x="1186566" y="936424"/>
                    </a:lnTo>
                    <a:cubicBezTo>
                      <a:pt x="1184738" y="933740"/>
                      <a:pt x="1181189" y="932667"/>
                      <a:pt x="1178070" y="934062"/>
                    </a:cubicBezTo>
                    <a:cubicBezTo>
                      <a:pt x="1174629" y="935672"/>
                      <a:pt x="1173123" y="939751"/>
                      <a:pt x="1174737" y="943187"/>
                    </a:cubicBezTo>
                    <a:cubicBezTo>
                      <a:pt x="1175381" y="944475"/>
                      <a:pt x="1176565" y="946085"/>
                      <a:pt x="1178715" y="947695"/>
                    </a:cubicBezTo>
                    <a:cubicBezTo>
                      <a:pt x="1180974" y="949306"/>
                      <a:pt x="1184738" y="951238"/>
                      <a:pt x="1189362" y="953063"/>
                    </a:cubicBezTo>
                    <a:cubicBezTo>
                      <a:pt x="1199471" y="957250"/>
                      <a:pt x="1213881" y="961650"/>
                      <a:pt x="1224851" y="964978"/>
                    </a:cubicBezTo>
                    <a:cubicBezTo>
                      <a:pt x="1224206" y="966696"/>
                      <a:pt x="1222270" y="967770"/>
                      <a:pt x="1223022" y="969594"/>
                    </a:cubicBezTo>
                    <a:cubicBezTo>
                      <a:pt x="1223990" y="971741"/>
                      <a:pt x="1226571" y="971312"/>
                      <a:pt x="1228830" y="971741"/>
                    </a:cubicBezTo>
                    <a:cubicBezTo>
                      <a:pt x="1228830" y="971741"/>
                      <a:pt x="1228830" y="971849"/>
                      <a:pt x="1228830" y="971849"/>
                    </a:cubicBezTo>
                    <a:cubicBezTo>
                      <a:pt x="1230766" y="977216"/>
                      <a:pt x="1232701" y="982476"/>
                      <a:pt x="1234745" y="987629"/>
                    </a:cubicBezTo>
                    <a:cubicBezTo>
                      <a:pt x="1236788" y="992889"/>
                      <a:pt x="1238938" y="998042"/>
                      <a:pt x="1241305" y="1003302"/>
                    </a:cubicBezTo>
                    <a:cubicBezTo>
                      <a:pt x="1248833" y="1020156"/>
                      <a:pt x="1256360" y="1037117"/>
                      <a:pt x="1264103" y="1053863"/>
                    </a:cubicBezTo>
                    <a:cubicBezTo>
                      <a:pt x="1269265" y="1065135"/>
                      <a:pt x="1274642" y="1076299"/>
                      <a:pt x="1280019" y="1087356"/>
                    </a:cubicBezTo>
                    <a:cubicBezTo>
                      <a:pt x="1291956" y="1111832"/>
                      <a:pt x="1304646" y="1137595"/>
                      <a:pt x="1318950" y="1162930"/>
                    </a:cubicBezTo>
                    <a:cubicBezTo>
                      <a:pt x="1332822" y="1187620"/>
                      <a:pt x="1347985" y="1211988"/>
                      <a:pt x="1364655" y="1235175"/>
                    </a:cubicBezTo>
                    <a:cubicBezTo>
                      <a:pt x="1387346" y="1266844"/>
                      <a:pt x="1412833" y="1296042"/>
                      <a:pt x="1441331" y="1320088"/>
                    </a:cubicBezTo>
                    <a:cubicBezTo>
                      <a:pt x="1444343" y="1322665"/>
                      <a:pt x="1448860" y="1322343"/>
                      <a:pt x="1451440" y="1319337"/>
                    </a:cubicBezTo>
                    <a:cubicBezTo>
                      <a:pt x="1454021" y="1316439"/>
                      <a:pt x="1453699" y="1311930"/>
                      <a:pt x="1450688" y="1309354"/>
                    </a:cubicBezTo>
                    <a:cubicBezTo>
                      <a:pt x="1424017" y="1285200"/>
                      <a:pt x="1400573" y="1256108"/>
                      <a:pt x="1379388" y="1224870"/>
                    </a:cubicBezTo>
                    <a:cubicBezTo>
                      <a:pt x="1363687" y="1201898"/>
                      <a:pt x="1349383" y="1177637"/>
                      <a:pt x="1335833" y="1153483"/>
                    </a:cubicBezTo>
                    <a:cubicBezTo>
                      <a:pt x="1321745" y="1128363"/>
                      <a:pt x="1308410" y="1103351"/>
                      <a:pt x="1296151" y="1079305"/>
                    </a:cubicBezTo>
                    <a:cubicBezTo>
                      <a:pt x="1289161" y="1065672"/>
                      <a:pt x="1282278" y="1051931"/>
                      <a:pt x="1275502" y="1038190"/>
                    </a:cubicBezTo>
                    <a:cubicBezTo>
                      <a:pt x="1268727" y="1024450"/>
                      <a:pt x="1261952" y="1010602"/>
                      <a:pt x="1255285" y="996754"/>
                    </a:cubicBezTo>
                    <a:cubicBezTo>
                      <a:pt x="1252919" y="991923"/>
                      <a:pt x="1250661" y="986985"/>
                      <a:pt x="1248510" y="982047"/>
                    </a:cubicBezTo>
                    <a:cubicBezTo>
                      <a:pt x="1247004" y="978612"/>
                      <a:pt x="1245714" y="975284"/>
                      <a:pt x="1244316" y="971849"/>
                    </a:cubicBezTo>
                    <a:cubicBezTo>
                      <a:pt x="1271846" y="983443"/>
                      <a:pt x="1299269" y="995036"/>
                      <a:pt x="1326585" y="1006737"/>
                    </a:cubicBezTo>
                    <a:cubicBezTo>
                      <a:pt x="1346910" y="1015540"/>
                      <a:pt x="1367235" y="1024450"/>
                      <a:pt x="1387561" y="1033360"/>
                    </a:cubicBezTo>
                    <a:cubicBezTo>
                      <a:pt x="1387883" y="1033896"/>
                      <a:pt x="1387668" y="1034219"/>
                      <a:pt x="1388098" y="1034755"/>
                    </a:cubicBezTo>
                    <a:cubicBezTo>
                      <a:pt x="1389604" y="1036687"/>
                      <a:pt x="1392400" y="1039371"/>
                      <a:pt x="1393045" y="1041089"/>
                    </a:cubicBezTo>
                    <a:lnTo>
                      <a:pt x="1403370" y="1068463"/>
                    </a:lnTo>
                    <a:cubicBezTo>
                      <a:pt x="1408747" y="1081667"/>
                      <a:pt x="1414984" y="1094656"/>
                      <a:pt x="1421544" y="1107323"/>
                    </a:cubicBezTo>
                    <a:cubicBezTo>
                      <a:pt x="1428104" y="1119990"/>
                      <a:pt x="1435202" y="1132443"/>
                      <a:pt x="1442299" y="1144681"/>
                    </a:cubicBezTo>
                    <a:cubicBezTo>
                      <a:pt x="1452623" y="1162071"/>
                      <a:pt x="1462947" y="1179569"/>
                      <a:pt x="1473702" y="1196530"/>
                    </a:cubicBezTo>
                    <a:cubicBezTo>
                      <a:pt x="1484563" y="1213813"/>
                      <a:pt x="1495855" y="1230667"/>
                      <a:pt x="1507685" y="1247091"/>
                    </a:cubicBezTo>
                    <a:cubicBezTo>
                      <a:pt x="1531344" y="1280048"/>
                      <a:pt x="1557369" y="1311286"/>
                      <a:pt x="1586943" y="1340055"/>
                    </a:cubicBezTo>
                    <a:cubicBezTo>
                      <a:pt x="1589739" y="1342847"/>
                      <a:pt x="1594256" y="1342847"/>
                      <a:pt x="1597051" y="1340163"/>
                    </a:cubicBezTo>
                    <a:cubicBezTo>
                      <a:pt x="1599847" y="1337372"/>
                      <a:pt x="1599847" y="1332863"/>
                      <a:pt x="1597051" y="1330072"/>
                    </a:cubicBezTo>
                    <a:cubicBezTo>
                      <a:pt x="1574791" y="1306670"/>
                      <a:pt x="1555110" y="1281872"/>
                      <a:pt x="1536613" y="1256108"/>
                    </a:cubicBezTo>
                    <a:cubicBezTo>
                      <a:pt x="1522633" y="1236678"/>
                      <a:pt x="1509405" y="1216604"/>
                      <a:pt x="1496500" y="1196423"/>
                    </a:cubicBezTo>
                    <a:cubicBezTo>
                      <a:pt x="1483488" y="1176241"/>
                      <a:pt x="1470583" y="1155845"/>
                      <a:pt x="1457893" y="1135234"/>
                    </a:cubicBezTo>
                    <a:cubicBezTo>
                      <a:pt x="1449075" y="1121171"/>
                      <a:pt x="1440471" y="1106786"/>
                      <a:pt x="1432406" y="1092079"/>
                    </a:cubicBezTo>
                    <a:cubicBezTo>
                      <a:pt x="1427136" y="1082311"/>
                      <a:pt x="1422082" y="1072435"/>
                      <a:pt x="1417457" y="1062344"/>
                    </a:cubicBezTo>
                    <a:lnTo>
                      <a:pt x="1409176" y="1042806"/>
                    </a:lnTo>
                    <a:cubicBezTo>
                      <a:pt x="1410897" y="1043558"/>
                      <a:pt x="1412510" y="1044309"/>
                      <a:pt x="1414231" y="1045061"/>
                    </a:cubicBezTo>
                    <a:cubicBezTo>
                      <a:pt x="1457678" y="1064169"/>
                      <a:pt x="1501125" y="1083062"/>
                      <a:pt x="1544463" y="1102063"/>
                    </a:cubicBezTo>
                    <a:cubicBezTo>
                      <a:pt x="1548120" y="1109041"/>
                      <a:pt x="1551776" y="1116126"/>
                      <a:pt x="1552206" y="1116985"/>
                    </a:cubicBezTo>
                    <a:lnTo>
                      <a:pt x="1579845" y="1170659"/>
                    </a:lnTo>
                    <a:cubicBezTo>
                      <a:pt x="1596191" y="1200931"/>
                      <a:pt x="1612645" y="1229808"/>
                      <a:pt x="1631573" y="1256860"/>
                    </a:cubicBezTo>
                    <a:cubicBezTo>
                      <a:pt x="1650714" y="1284127"/>
                      <a:pt x="1672330" y="1309461"/>
                      <a:pt x="1697173" y="1333829"/>
                    </a:cubicBezTo>
                    <a:cubicBezTo>
                      <a:pt x="1706959" y="1343276"/>
                      <a:pt x="1717820" y="1357339"/>
                      <a:pt x="1729972" y="1367430"/>
                    </a:cubicBezTo>
                    <a:cubicBezTo>
                      <a:pt x="1735995" y="1372475"/>
                      <a:pt x="1742447" y="1376554"/>
                      <a:pt x="1749115" y="1378916"/>
                    </a:cubicBezTo>
                    <a:cubicBezTo>
                      <a:pt x="1752772" y="1380311"/>
                      <a:pt x="1756966" y="1378379"/>
                      <a:pt x="1758363" y="1374729"/>
                    </a:cubicBezTo>
                    <a:cubicBezTo>
                      <a:pt x="1759654" y="1371079"/>
                      <a:pt x="1757826" y="1367000"/>
                      <a:pt x="1754170" y="1365604"/>
                    </a:cubicBezTo>
                    <a:cubicBezTo>
                      <a:pt x="1747394" y="1362814"/>
                      <a:pt x="1741264" y="1357554"/>
                      <a:pt x="1735350" y="1351649"/>
                    </a:cubicBezTo>
                    <a:cubicBezTo>
                      <a:pt x="1725779" y="1341988"/>
                      <a:pt x="1717175" y="1330179"/>
                      <a:pt x="1709217" y="1321806"/>
                    </a:cubicBezTo>
                    <a:cubicBezTo>
                      <a:pt x="1685666" y="1297760"/>
                      <a:pt x="1665878" y="1272211"/>
                      <a:pt x="1647488" y="1245803"/>
                    </a:cubicBezTo>
                    <a:cubicBezTo>
                      <a:pt x="1628884" y="1219288"/>
                      <a:pt x="1611677" y="1191699"/>
                      <a:pt x="1595008" y="1162286"/>
                    </a:cubicBezTo>
                    <a:lnTo>
                      <a:pt x="1566510" y="1111724"/>
                    </a:lnTo>
                    <a:cubicBezTo>
                      <a:pt x="1583932" y="1119346"/>
                      <a:pt x="1601245" y="1127075"/>
                      <a:pt x="1618667" y="1134590"/>
                    </a:cubicBezTo>
                    <a:cubicBezTo>
                      <a:pt x="1642971" y="1145110"/>
                      <a:pt x="1667384" y="1155201"/>
                      <a:pt x="1691795" y="1165614"/>
                    </a:cubicBezTo>
                    <a:cubicBezTo>
                      <a:pt x="1691795" y="1171518"/>
                      <a:pt x="1694053" y="1178925"/>
                      <a:pt x="1699216" y="1187298"/>
                    </a:cubicBezTo>
                    <a:cubicBezTo>
                      <a:pt x="1707604" y="1200824"/>
                      <a:pt x="1721369" y="1216604"/>
                      <a:pt x="1732016" y="1228198"/>
                    </a:cubicBezTo>
                    <a:cubicBezTo>
                      <a:pt x="1747179" y="1244515"/>
                      <a:pt x="1763096" y="1262979"/>
                      <a:pt x="1780409" y="1281014"/>
                    </a:cubicBezTo>
                    <a:cubicBezTo>
                      <a:pt x="1791486" y="1292607"/>
                      <a:pt x="1803100" y="1303986"/>
                      <a:pt x="1815037" y="1314614"/>
                    </a:cubicBezTo>
                    <a:cubicBezTo>
                      <a:pt x="1836116" y="1333614"/>
                      <a:pt x="1858162" y="1350361"/>
                      <a:pt x="1880745" y="1362599"/>
                    </a:cubicBezTo>
                    <a:cubicBezTo>
                      <a:pt x="1884080" y="1364638"/>
                      <a:pt x="1888489" y="1363457"/>
                      <a:pt x="1890424" y="1360022"/>
                    </a:cubicBezTo>
                    <a:cubicBezTo>
                      <a:pt x="1892360" y="1356587"/>
                      <a:pt x="1891284" y="1352293"/>
                      <a:pt x="1887843" y="1350361"/>
                    </a:cubicBezTo>
                    <a:cubicBezTo>
                      <a:pt x="1872035" y="1340592"/>
                      <a:pt x="1856764" y="1328247"/>
                      <a:pt x="1841815" y="1314721"/>
                    </a:cubicBezTo>
                    <a:cubicBezTo>
                      <a:pt x="1824932" y="1299585"/>
                      <a:pt x="1808800" y="1282731"/>
                      <a:pt x="1792992" y="1266199"/>
                    </a:cubicBezTo>
                    <a:cubicBezTo>
                      <a:pt x="1776215" y="1248702"/>
                      <a:pt x="1759761" y="1231633"/>
                      <a:pt x="1744490" y="1216175"/>
                    </a:cubicBezTo>
                    <a:cubicBezTo>
                      <a:pt x="1735565" y="1207265"/>
                      <a:pt x="1724273" y="1195671"/>
                      <a:pt x="1715777" y="1184722"/>
                    </a:cubicBezTo>
                    <a:cubicBezTo>
                      <a:pt x="1712336" y="1180320"/>
                      <a:pt x="1709970" y="1176348"/>
                      <a:pt x="1708034" y="1172376"/>
                    </a:cubicBezTo>
                    <a:cubicBezTo>
                      <a:pt x="1723950" y="1179139"/>
                      <a:pt x="1739866" y="1186010"/>
                      <a:pt x="1755783" y="1192665"/>
                    </a:cubicBezTo>
                    <a:cubicBezTo>
                      <a:pt x="1870314" y="1240221"/>
                      <a:pt x="1985706" y="1285737"/>
                      <a:pt x="2102281" y="1328677"/>
                    </a:cubicBezTo>
                    <a:close/>
                    <a:moveTo>
                      <a:pt x="1550378" y="1084029"/>
                    </a:moveTo>
                    <a:lnTo>
                      <a:pt x="1550809" y="1084672"/>
                    </a:lnTo>
                    <a:lnTo>
                      <a:pt x="1550809" y="1084672"/>
                    </a:lnTo>
                    <a:cubicBezTo>
                      <a:pt x="1550701" y="1084672"/>
                      <a:pt x="1550593" y="1084565"/>
                      <a:pt x="1550486" y="1084458"/>
                    </a:cubicBezTo>
                    <a:cubicBezTo>
                      <a:pt x="1550378" y="1084350"/>
                      <a:pt x="1550378" y="1084243"/>
                      <a:pt x="1550378" y="1084029"/>
                    </a:cubicBezTo>
                    <a:close/>
                    <a:moveTo>
                      <a:pt x="1591567" y="867398"/>
                    </a:moveTo>
                    <a:cubicBezTo>
                      <a:pt x="1591674" y="867398"/>
                      <a:pt x="1591674" y="867291"/>
                      <a:pt x="1591567" y="867398"/>
                    </a:cubicBezTo>
                    <a:cubicBezTo>
                      <a:pt x="1592427" y="867291"/>
                      <a:pt x="1593287" y="867184"/>
                      <a:pt x="1593287" y="867720"/>
                    </a:cubicBezTo>
                    <a:cubicBezTo>
                      <a:pt x="1593502" y="868687"/>
                      <a:pt x="1592212" y="867720"/>
                      <a:pt x="1591567" y="867398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11287451" y="18158406"/>
                <a:ext cx="247876" cy="244516"/>
              </a:xfrm>
              <a:custGeom>
                <a:avLst/>
                <a:gdLst/>
                <a:ahLst/>
                <a:cxnLst/>
                <a:rect l="l" t="t" r="r" b="b"/>
                <a:pathLst>
                  <a:path w="247876" h="244516" extrusionOk="0">
                    <a:moveTo>
                      <a:pt x="226264" y="192393"/>
                    </a:moveTo>
                    <a:cubicBezTo>
                      <a:pt x="187656" y="247678"/>
                      <a:pt x="110442" y="261096"/>
                      <a:pt x="53982" y="222451"/>
                    </a:cubicBezTo>
                    <a:cubicBezTo>
                      <a:pt x="-2477" y="183805"/>
                      <a:pt x="-16995" y="107480"/>
                      <a:pt x="21613" y="52196"/>
                    </a:cubicBezTo>
                    <a:cubicBezTo>
                      <a:pt x="60220" y="-3089"/>
                      <a:pt x="137435" y="-16615"/>
                      <a:pt x="193894" y="22030"/>
                    </a:cubicBezTo>
                    <a:cubicBezTo>
                      <a:pt x="250353" y="60783"/>
                      <a:pt x="264871" y="137109"/>
                      <a:pt x="226264" y="192393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7911726" y="16674063"/>
                <a:ext cx="2179822" cy="3588643"/>
              </a:xfrm>
              <a:custGeom>
                <a:avLst/>
                <a:gdLst/>
                <a:ahLst/>
                <a:cxnLst/>
                <a:rect l="l" t="t" r="r" b="b"/>
                <a:pathLst>
                  <a:path w="2179822" h="3588643" extrusionOk="0">
                    <a:moveTo>
                      <a:pt x="312944" y="3177368"/>
                    </a:moveTo>
                    <a:lnTo>
                      <a:pt x="323483" y="3178441"/>
                    </a:lnTo>
                    <a:cubicBezTo>
                      <a:pt x="289392" y="3299424"/>
                      <a:pt x="300577" y="3431356"/>
                      <a:pt x="204542" y="3530653"/>
                    </a:cubicBezTo>
                    <a:cubicBezTo>
                      <a:pt x="169484" y="3566830"/>
                      <a:pt x="106679" y="3608696"/>
                      <a:pt x="55705" y="3577994"/>
                    </a:cubicBezTo>
                    <a:cubicBezTo>
                      <a:pt x="-85712" y="3492974"/>
                      <a:pt x="77213" y="3303932"/>
                      <a:pt x="157762" y="3250794"/>
                    </a:cubicBezTo>
                    <a:cubicBezTo>
                      <a:pt x="189701" y="3229754"/>
                      <a:pt x="223900" y="3212041"/>
                      <a:pt x="258850" y="3196369"/>
                    </a:cubicBezTo>
                    <a:cubicBezTo>
                      <a:pt x="270142" y="3191216"/>
                      <a:pt x="281649" y="3186493"/>
                      <a:pt x="293694" y="3183165"/>
                    </a:cubicBezTo>
                    <a:cubicBezTo>
                      <a:pt x="300146" y="3181340"/>
                      <a:pt x="319181" y="3174792"/>
                      <a:pt x="312944" y="3177368"/>
                    </a:cubicBezTo>
                    <a:close/>
                    <a:moveTo>
                      <a:pt x="578678" y="1398704"/>
                    </a:moveTo>
                    <a:cubicBezTo>
                      <a:pt x="527274" y="1375302"/>
                      <a:pt x="464685" y="1405360"/>
                      <a:pt x="425109" y="1438638"/>
                    </a:cubicBezTo>
                    <a:cubicBezTo>
                      <a:pt x="330903" y="1517754"/>
                      <a:pt x="287134" y="1654731"/>
                      <a:pt x="267561" y="1771957"/>
                    </a:cubicBezTo>
                    <a:cubicBezTo>
                      <a:pt x="259926" y="1818224"/>
                      <a:pt x="257022" y="1865028"/>
                      <a:pt x="261431" y="1911725"/>
                    </a:cubicBezTo>
                    <a:cubicBezTo>
                      <a:pt x="262399" y="1921171"/>
                      <a:pt x="278961" y="1987620"/>
                      <a:pt x="276272" y="1975812"/>
                    </a:cubicBezTo>
                    <a:lnTo>
                      <a:pt x="290790" y="1985259"/>
                    </a:lnTo>
                    <a:cubicBezTo>
                      <a:pt x="366069" y="1831964"/>
                      <a:pt x="542652" y="1764120"/>
                      <a:pt x="613307" y="1609323"/>
                    </a:cubicBezTo>
                    <a:cubicBezTo>
                      <a:pt x="641805" y="1546846"/>
                      <a:pt x="656969" y="1434237"/>
                      <a:pt x="578678" y="1398704"/>
                    </a:cubicBezTo>
                    <a:close/>
                    <a:moveTo>
                      <a:pt x="2021024" y="1805449"/>
                    </a:moveTo>
                    <a:cubicBezTo>
                      <a:pt x="1909181" y="1903781"/>
                      <a:pt x="1896276" y="2148107"/>
                      <a:pt x="1938970" y="2278107"/>
                    </a:cubicBezTo>
                    <a:cubicBezTo>
                      <a:pt x="1953058" y="2321153"/>
                      <a:pt x="1989729" y="2405637"/>
                      <a:pt x="2039306" y="2421847"/>
                    </a:cubicBezTo>
                    <a:lnTo>
                      <a:pt x="2057157" y="2388246"/>
                    </a:lnTo>
                    <a:cubicBezTo>
                      <a:pt x="2070815" y="2297966"/>
                      <a:pt x="2120177" y="2217884"/>
                      <a:pt x="2147707" y="2131468"/>
                    </a:cubicBezTo>
                    <a:cubicBezTo>
                      <a:pt x="2162010" y="2086489"/>
                      <a:pt x="2174915" y="2040436"/>
                      <a:pt x="2179325" y="1993203"/>
                    </a:cubicBezTo>
                    <a:cubicBezTo>
                      <a:pt x="2185669" y="1924392"/>
                      <a:pt x="2131253" y="1708621"/>
                      <a:pt x="2021024" y="1805449"/>
                    </a:cubicBezTo>
                    <a:close/>
                    <a:moveTo>
                      <a:pt x="830541" y="10469"/>
                    </a:moveTo>
                    <a:cubicBezTo>
                      <a:pt x="663098" y="98817"/>
                      <a:pt x="931199" y="326074"/>
                      <a:pt x="990670" y="390162"/>
                    </a:cubicBezTo>
                    <a:cubicBezTo>
                      <a:pt x="1007016" y="407874"/>
                      <a:pt x="1081757" y="480013"/>
                      <a:pt x="1068529" y="503200"/>
                    </a:cubicBezTo>
                    <a:lnTo>
                      <a:pt x="1104556" y="462515"/>
                    </a:lnTo>
                    <a:cubicBezTo>
                      <a:pt x="1062507" y="331012"/>
                      <a:pt x="1070788" y="196826"/>
                      <a:pt x="987013" y="77776"/>
                    </a:cubicBezTo>
                    <a:cubicBezTo>
                      <a:pt x="952600" y="28933"/>
                      <a:pt x="893129" y="-22595"/>
                      <a:pt x="830541" y="10469"/>
                    </a:cubicBezTo>
                    <a:close/>
                  </a:path>
                </a:pathLst>
              </a:custGeom>
              <a:solidFill>
                <a:srgbClr val="020C1C">
                  <a:alpha val="7819"/>
                </a:srgbClr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1" name="Google Shape;121;p2"/>
          <p:cNvSpPr txBox="1">
            <a:spLocks noGrp="1"/>
          </p:cNvSpPr>
          <p:nvPr>
            <p:ph type="ctrTitle"/>
          </p:nvPr>
        </p:nvSpPr>
        <p:spPr>
          <a:xfrm>
            <a:off x="1776125" y="1991825"/>
            <a:ext cx="55920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22" name="Google Shape;122;p2"/>
          <p:cNvGrpSpPr/>
          <p:nvPr/>
        </p:nvGrpSpPr>
        <p:grpSpPr>
          <a:xfrm>
            <a:off x="174470" y="3620932"/>
            <a:ext cx="1257297" cy="1227065"/>
            <a:chOff x="174470" y="3620932"/>
            <a:chExt cx="1257297" cy="1227065"/>
          </a:xfrm>
        </p:grpSpPr>
        <p:sp>
          <p:nvSpPr>
            <p:cNvPr id="123" name="Google Shape;123;p2"/>
            <p:cNvSpPr/>
            <p:nvPr/>
          </p:nvSpPr>
          <p:spPr>
            <a:xfrm>
              <a:off x="613931" y="4515959"/>
              <a:ext cx="349807" cy="85894"/>
            </a:xfrm>
            <a:custGeom>
              <a:avLst/>
              <a:gdLst/>
              <a:ahLst/>
              <a:cxnLst/>
              <a:rect l="l" t="t" r="r" b="b"/>
              <a:pathLst>
                <a:path w="699613" h="171789" extrusionOk="0">
                  <a:moveTo>
                    <a:pt x="61589" y="73570"/>
                  </a:moveTo>
                  <a:cubicBezTo>
                    <a:pt x="91086" y="40324"/>
                    <a:pt x="137360" y="18170"/>
                    <a:pt x="180378" y="7685"/>
                  </a:cubicBezTo>
                  <a:cubicBezTo>
                    <a:pt x="185400" y="6444"/>
                    <a:pt x="221631" y="-4289"/>
                    <a:pt x="225577" y="1919"/>
                  </a:cubicBezTo>
                  <a:cubicBezTo>
                    <a:pt x="227812" y="5395"/>
                    <a:pt x="205406" y="19108"/>
                    <a:pt x="203116" y="20736"/>
                  </a:cubicBezTo>
                  <a:cubicBezTo>
                    <a:pt x="196079" y="25757"/>
                    <a:pt x="188712" y="30999"/>
                    <a:pt x="181179" y="36158"/>
                  </a:cubicBezTo>
                  <a:cubicBezTo>
                    <a:pt x="187277" y="35303"/>
                    <a:pt x="193403" y="34475"/>
                    <a:pt x="199556" y="34172"/>
                  </a:cubicBezTo>
                  <a:cubicBezTo>
                    <a:pt x="204964" y="33896"/>
                    <a:pt x="210373" y="33813"/>
                    <a:pt x="215781" y="34144"/>
                  </a:cubicBezTo>
                  <a:cubicBezTo>
                    <a:pt x="218871" y="34337"/>
                    <a:pt x="221934" y="34641"/>
                    <a:pt x="224970" y="35193"/>
                  </a:cubicBezTo>
                  <a:cubicBezTo>
                    <a:pt x="256343" y="41042"/>
                    <a:pt x="210483" y="61100"/>
                    <a:pt x="201957" y="64107"/>
                  </a:cubicBezTo>
                  <a:cubicBezTo>
                    <a:pt x="173397" y="74205"/>
                    <a:pt x="141665" y="77792"/>
                    <a:pt x="111257" y="77019"/>
                  </a:cubicBezTo>
                  <a:cubicBezTo>
                    <a:pt x="104717" y="76854"/>
                    <a:pt x="61589" y="73570"/>
                    <a:pt x="61589" y="73570"/>
                  </a:cubicBezTo>
                  <a:close/>
                  <a:moveTo>
                    <a:pt x="3394" y="85351"/>
                  </a:moveTo>
                  <a:cubicBezTo>
                    <a:pt x="2980" y="85269"/>
                    <a:pt x="2621" y="85158"/>
                    <a:pt x="2207" y="85075"/>
                  </a:cubicBezTo>
                  <a:lnTo>
                    <a:pt x="0" y="83779"/>
                  </a:lnTo>
                  <a:cubicBezTo>
                    <a:pt x="441" y="84413"/>
                    <a:pt x="828" y="84910"/>
                    <a:pt x="1242" y="85517"/>
                  </a:cubicBezTo>
                  <a:moveTo>
                    <a:pt x="1297" y="85572"/>
                  </a:moveTo>
                  <a:cubicBezTo>
                    <a:pt x="10872" y="99146"/>
                    <a:pt x="17660" y="109162"/>
                    <a:pt x="35375" y="119342"/>
                  </a:cubicBezTo>
                  <a:cubicBezTo>
                    <a:pt x="44205" y="124419"/>
                    <a:pt x="53283" y="129164"/>
                    <a:pt x="62444" y="133634"/>
                  </a:cubicBezTo>
                  <a:cubicBezTo>
                    <a:pt x="71715" y="138214"/>
                    <a:pt x="116803" y="161665"/>
                    <a:pt x="95225" y="132586"/>
                  </a:cubicBezTo>
                  <a:cubicBezTo>
                    <a:pt x="93321" y="130020"/>
                    <a:pt x="91334" y="127426"/>
                    <a:pt x="89072" y="125136"/>
                  </a:cubicBezTo>
                  <a:cubicBezTo>
                    <a:pt x="86450" y="122543"/>
                    <a:pt x="83443" y="120336"/>
                    <a:pt x="80463" y="118073"/>
                  </a:cubicBezTo>
                  <a:cubicBezTo>
                    <a:pt x="92797" y="121494"/>
                    <a:pt x="105352" y="124171"/>
                    <a:pt x="118017" y="125716"/>
                  </a:cubicBezTo>
                  <a:cubicBezTo>
                    <a:pt x="124281" y="126461"/>
                    <a:pt x="139761" y="129799"/>
                    <a:pt x="144700" y="123977"/>
                  </a:cubicBezTo>
                  <a:cubicBezTo>
                    <a:pt x="150771" y="116804"/>
                    <a:pt x="131372" y="106679"/>
                    <a:pt x="127178" y="104609"/>
                  </a:cubicBezTo>
                  <a:cubicBezTo>
                    <a:pt x="104938" y="93656"/>
                    <a:pt x="79386" y="91007"/>
                    <a:pt x="55159" y="87862"/>
                  </a:cubicBezTo>
                  <a:lnTo>
                    <a:pt x="23041" y="79171"/>
                  </a:lnTo>
                  <a:cubicBezTo>
                    <a:pt x="18653" y="78068"/>
                    <a:pt x="8112" y="86317"/>
                    <a:pt x="3587" y="85379"/>
                  </a:cubicBezTo>
                  <a:moveTo>
                    <a:pt x="285316" y="110514"/>
                  </a:moveTo>
                  <a:cubicBezTo>
                    <a:pt x="263435" y="94815"/>
                    <a:pt x="227481" y="82455"/>
                    <a:pt x="200135" y="80882"/>
                  </a:cubicBezTo>
                  <a:cubicBezTo>
                    <a:pt x="196272" y="78950"/>
                    <a:pt x="195693" y="80827"/>
                    <a:pt x="197128" y="83861"/>
                  </a:cubicBezTo>
                  <a:cubicBezTo>
                    <a:pt x="200273" y="90676"/>
                    <a:pt x="208000" y="109272"/>
                    <a:pt x="211890" y="115728"/>
                  </a:cubicBezTo>
                  <a:cubicBezTo>
                    <a:pt x="223562" y="135151"/>
                    <a:pt x="239208" y="151236"/>
                    <a:pt x="258634" y="163349"/>
                  </a:cubicBezTo>
                  <a:cubicBezTo>
                    <a:pt x="262469" y="165749"/>
                    <a:pt x="274555" y="174440"/>
                    <a:pt x="279632" y="170991"/>
                  </a:cubicBezTo>
                  <a:cubicBezTo>
                    <a:pt x="287358" y="165749"/>
                    <a:pt x="275272" y="148919"/>
                    <a:pt x="272044" y="144615"/>
                  </a:cubicBezTo>
                  <a:cubicBezTo>
                    <a:pt x="267933" y="139152"/>
                    <a:pt x="263021" y="133551"/>
                    <a:pt x="257668" y="127978"/>
                  </a:cubicBezTo>
                  <a:cubicBezTo>
                    <a:pt x="272596" y="134434"/>
                    <a:pt x="288324" y="138959"/>
                    <a:pt x="302480" y="137635"/>
                  </a:cubicBezTo>
                  <a:cubicBezTo>
                    <a:pt x="317242" y="136255"/>
                    <a:pt x="288573" y="112831"/>
                    <a:pt x="285316" y="110514"/>
                  </a:cubicBezTo>
                  <a:close/>
                  <a:moveTo>
                    <a:pt x="297099" y="74564"/>
                  </a:moveTo>
                  <a:cubicBezTo>
                    <a:pt x="299444" y="73929"/>
                    <a:pt x="372181" y="66894"/>
                    <a:pt x="392186" y="59168"/>
                  </a:cubicBezTo>
                  <a:cubicBezTo>
                    <a:pt x="400381" y="56023"/>
                    <a:pt x="413571" y="51802"/>
                    <a:pt x="417876" y="43359"/>
                  </a:cubicBezTo>
                  <a:cubicBezTo>
                    <a:pt x="425133" y="29123"/>
                    <a:pt x="386695" y="33703"/>
                    <a:pt x="382777" y="34448"/>
                  </a:cubicBezTo>
                  <a:cubicBezTo>
                    <a:pt x="378665" y="35220"/>
                    <a:pt x="373698" y="36682"/>
                    <a:pt x="368428" y="38476"/>
                  </a:cubicBezTo>
                  <a:cubicBezTo>
                    <a:pt x="374112" y="34834"/>
                    <a:pt x="380045" y="31496"/>
                    <a:pt x="385315" y="27357"/>
                  </a:cubicBezTo>
                  <a:cubicBezTo>
                    <a:pt x="389620" y="23991"/>
                    <a:pt x="404134" y="13783"/>
                    <a:pt x="399443" y="6389"/>
                  </a:cubicBezTo>
                  <a:cubicBezTo>
                    <a:pt x="393400" y="-3130"/>
                    <a:pt x="372015" y="5147"/>
                    <a:pt x="364979" y="8154"/>
                  </a:cubicBezTo>
                  <a:cubicBezTo>
                    <a:pt x="338213" y="19549"/>
                    <a:pt x="307226" y="57844"/>
                    <a:pt x="299196" y="70287"/>
                  </a:cubicBezTo>
                  <a:cubicBezTo>
                    <a:pt x="296768" y="71694"/>
                    <a:pt x="296630" y="74674"/>
                    <a:pt x="297099" y="74564"/>
                  </a:cubicBezTo>
                  <a:close/>
                  <a:moveTo>
                    <a:pt x="449829" y="114376"/>
                  </a:moveTo>
                  <a:cubicBezTo>
                    <a:pt x="425105" y="97656"/>
                    <a:pt x="370994" y="91890"/>
                    <a:pt x="355625" y="87945"/>
                  </a:cubicBezTo>
                  <a:cubicBezTo>
                    <a:pt x="354521" y="87669"/>
                    <a:pt x="356701" y="89959"/>
                    <a:pt x="357501" y="90731"/>
                  </a:cubicBezTo>
                  <a:cubicBezTo>
                    <a:pt x="357556" y="90787"/>
                    <a:pt x="357611" y="90814"/>
                    <a:pt x="357666" y="90869"/>
                  </a:cubicBezTo>
                  <a:cubicBezTo>
                    <a:pt x="359957" y="95173"/>
                    <a:pt x="371353" y="108610"/>
                    <a:pt x="374443" y="112307"/>
                  </a:cubicBezTo>
                  <a:cubicBezTo>
                    <a:pt x="390172" y="130985"/>
                    <a:pt x="406645" y="151705"/>
                    <a:pt x="427726" y="164921"/>
                  </a:cubicBezTo>
                  <a:cubicBezTo>
                    <a:pt x="430044" y="166356"/>
                    <a:pt x="432417" y="167680"/>
                    <a:pt x="434956" y="168646"/>
                  </a:cubicBezTo>
                  <a:cubicBezTo>
                    <a:pt x="442020" y="171350"/>
                    <a:pt x="448366" y="169115"/>
                    <a:pt x="446711" y="160865"/>
                  </a:cubicBezTo>
                  <a:cubicBezTo>
                    <a:pt x="445441" y="154547"/>
                    <a:pt x="404713" y="123426"/>
                    <a:pt x="378693" y="104333"/>
                  </a:cubicBezTo>
                  <a:cubicBezTo>
                    <a:pt x="406783" y="119122"/>
                    <a:pt x="462522" y="145939"/>
                    <a:pt x="466385" y="140228"/>
                  </a:cubicBezTo>
                  <a:cubicBezTo>
                    <a:pt x="472842" y="130737"/>
                    <a:pt x="456341" y="118763"/>
                    <a:pt x="449829" y="114376"/>
                  </a:cubicBezTo>
                  <a:close/>
                  <a:moveTo>
                    <a:pt x="641162" y="44766"/>
                  </a:moveTo>
                  <a:cubicBezTo>
                    <a:pt x="639837" y="42256"/>
                    <a:pt x="634539" y="42725"/>
                    <a:pt x="632332" y="42725"/>
                  </a:cubicBezTo>
                  <a:cubicBezTo>
                    <a:pt x="621598" y="42725"/>
                    <a:pt x="610754" y="43856"/>
                    <a:pt x="600103" y="45097"/>
                  </a:cubicBezTo>
                  <a:cubicBezTo>
                    <a:pt x="554380" y="50477"/>
                    <a:pt x="521903" y="85075"/>
                    <a:pt x="530760" y="83834"/>
                  </a:cubicBezTo>
                  <a:cubicBezTo>
                    <a:pt x="560754" y="79613"/>
                    <a:pt x="590693" y="73212"/>
                    <a:pt x="618673" y="61872"/>
                  </a:cubicBezTo>
                  <a:cubicBezTo>
                    <a:pt x="621957" y="60548"/>
                    <a:pt x="644997" y="52023"/>
                    <a:pt x="641162" y="44766"/>
                  </a:cubicBezTo>
                  <a:close/>
                  <a:moveTo>
                    <a:pt x="673474" y="130571"/>
                  </a:moveTo>
                  <a:cubicBezTo>
                    <a:pt x="643452" y="109272"/>
                    <a:pt x="566825" y="93159"/>
                    <a:pt x="552752" y="91366"/>
                  </a:cubicBezTo>
                  <a:cubicBezTo>
                    <a:pt x="538680" y="89545"/>
                    <a:pt x="585009" y="117411"/>
                    <a:pt x="589038" y="119784"/>
                  </a:cubicBezTo>
                  <a:cubicBezTo>
                    <a:pt x="614396" y="134655"/>
                    <a:pt x="640803" y="147898"/>
                    <a:pt x="668783" y="157224"/>
                  </a:cubicBezTo>
                  <a:cubicBezTo>
                    <a:pt x="674108" y="158989"/>
                    <a:pt x="694555" y="167763"/>
                    <a:pt x="698943" y="160148"/>
                  </a:cubicBezTo>
                  <a:cubicBezTo>
                    <a:pt x="704020" y="151236"/>
                    <a:pt x="678799" y="134324"/>
                    <a:pt x="673474" y="13057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514583" y="4551555"/>
              <a:ext cx="489244" cy="12667"/>
            </a:xfrm>
            <a:custGeom>
              <a:avLst/>
              <a:gdLst/>
              <a:ahLst/>
              <a:cxnLst/>
              <a:rect l="l" t="t" r="r" b="b"/>
              <a:pathLst>
                <a:path w="978488" h="25334" extrusionOk="0">
                  <a:moveTo>
                    <a:pt x="972776" y="13635"/>
                  </a:moveTo>
                  <a:cubicBezTo>
                    <a:pt x="976004" y="13718"/>
                    <a:pt x="978543" y="16394"/>
                    <a:pt x="978488" y="19622"/>
                  </a:cubicBezTo>
                  <a:cubicBezTo>
                    <a:pt x="978405" y="22850"/>
                    <a:pt x="975728" y="25388"/>
                    <a:pt x="972500" y="25333"/>
                  </a:cubicBezTo>
                  <a:lnTo>
                    <a:pt x="776255" y="22547"/>
                  </a:lnTo>
                  <a:cubicBezTo>
                    <a:pt x="699021" y="21388"/>
                    <a:pt x="608404" y="20367"/>
                    <a:pt x="522561" y="19181"/>
                  </a:cubicBezTo>
                  <a:cubicBezTo>
                    <a:pt x="461634" y="18353"/>
                    <a:pt x="403109" y="17470"/>
                    <a:pt x="353468" y="16918"/>
                  </a:cubicBezTo>
                  <a:cubicBezTo>
                    <a:pt x="309981" y="16422"/>
                    <a:pt x="273337" y="16091"/>
                    <a:pt x="247895" y="16256"/>
                  </a:cubicBezTo>
                  <a:cubicBezTo>
                    <a:pt x="198062" y="16477"/>
                    <a:pt x="135286" y="24616"/>
                    <a:pt x="77892" y="22574"/>
                  </a:cubicBezTo>
                  <a:cubicBezTo>
                    <a:pt x="51733" y="21664"/>
                    <a:pt x="26679" y="18657"/>
                    <a:pt x="4383" y="11952"/>
                  </a:cubicBezTo>
                  <a:cubicBezTo>
                    <a:pt x="1155" y="11014"/>
                    <a:pt x="-694" y="7620"/>
                    <a:pt x="244" y="4393"/>
                  </a:cubicBezTo>
                  <a:cubicBezTo>
                    <a:pt x="1182" y="1164"/>
                    <a:pt x="4576" y="-712"/>
                    <a:pt x="7805" y="254"/>
                  </a:cubicBezTo>
                  <a:cubicBezTo>
                    <a:pt x="29217" y="6351"/>
                    <a:pt x="53223" y="8834"/>
                    <a:pt x="78251" y="9386"/>
                  </a:cubicBezTo>
                  <a:cubicBezTo>
                    <a:pt x="135535" y="10683"/>
                    <a:pt x="198062" y="1827"/>
                    <a:pt x="247730" y="1027"/>
                  </a:cubicBezTo>
                  <a:cubicBezTo>
                    <a:pt x="292017" y="419"/>
                    <a:pt x="370245" y="613"/>
                    <a:pt x="459372" y="1799"/>
                  </a:cubicBezTo>
                  <a:cubicBezTo>
                    <a:pt x="500127" y="2323"/>
                    <a:pt x="543146" y="3123"/>
                    <a:pt x="586247" y="4006"/>
                  </a:cubicBezTo>
                  <a:cubicBezTo>
                    <a:pt x="652112" y="5331"/>
                    <a:pt x="718143" y="6958"/>
                    <a:pt x="776531" y="8393"/>
                  </a:cubicBezTo>
                  <a:lnTo>
                    <a:pt x="972776" y="13635"/>
                  </a:lnTo>
                  <a:lnTo>
                    <a:pt x="972776" y="13635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640669" y="4501876"/>
              <a:ext cx="439940" cy="111413"/>
            </a:xfrm>
            <a:custGeom>
              <a:avLst/>
              <a:gdLst/>
              <a:ahLst/>
              <a:cxnLst/>
              <a:rect l="l" t="t" r="r" b="b"/>
              <a:pathLst>
                <a:path w="879880" h="222825" extrusionOk="0">
                  <a:moveTo>
                    <a:pt x="879847" y="5640"/>
                  </a:moveTo>
                  <a:cubicBezTo>
                    <a:pt x="881034" y="7516"/>
                    <a:pt x="850405" y="40955"/>
                    <a:pt x="792900" y="57620"/>
                  </a:cubicBezTo>
                  <a:cubicBezTo>
                    <a:pt x="703691" y="83444"/>
                    <a:pt x="588267" y="114897"/>
                    <a:pt x="575078" y="110096"/>
                  </a:cubicBezTo>
                  <a:cubicBezTo>
                    <a:pt x="562992" y="105682"/>
                    <a:pt x="694143" y="48349"/>
                    <a:pt x="770467" y="24318"/>
                  </a:cubicBezTo>
                  <a:cubicBezTo>
                    <a:pt x="790610" y="17973"/>
                    <a:pt x="868451" y="-12376"/>
                    <a:pt x="879847" y="5640"/>
                  </a:cubicBezTo>
                  <a:close/>
                  <a:moveTo>
                    <a:pt x="674359" y="183375"/>
                  </a:moveTo>
                  <a:cubicBezTo>
                    <a:pt x="653360" y="165580"/>
                    <a:pt x="618813" y="150074"/>
                    <a:pt x="599277" y="150653"/>
                  </a:cubicBezTo>
                  <a:cubicBezTo>
                    <a:pt x="588378" y="150957"/>
                    <a:pt x="565503" y="161965"/>
                    <a:pt x="579217" y="172312"/>
                  </a:cubicBezTo>
                  <a:cubicBezTo>
                    <a:pt x="603830" y="190935"/>
                    <a:pt x="657803" y="214635"/>
                    <a:pt x="688652" y="217587"/>
                  </a:cubicBezTo>
                  <a:cubicBezTo>
                    <a:pt x="701042" y="218773"/>
                    <a:pt x="693840" y="199874"/>
                    <a:pt x="674359" y="183375"/>
                  </a:cubicBezTo>
                  <a:close/>
                  <a:moveTo>
                    <a:pt x="625932" y="55826"/>
                  </a:moveTo>
                  <a:cubicBezTo>
                    <a:pt x="646490" y="17421"/>
                    <a:pt x="508908" y="69318"/>
                    <a:pt x="516800" y="88962"/>
                  </a:cubicBezTo>
                  <a:cubicBezTo>
                    <a:pt x="518952" y="94287"/>
                    <a:pt x="553941" y="94094"/>
                    <a:pt x="581728" y="85375"/>
                  </a:cubicBezTo>
                  <a:cubicBezTo>
                    <a:pt x="602837" y="78726"/>
                    <a:pt x="624635" y="58227"/>
                    <a:pt x="625932" y="55826"/>
                  </a:cubicBezTo>
                  <a:close/>
                  <a:moveTo>
                    <a:pt x="438021" y="163952"/>
                  </a:moveTo>
                  <a:cubicBezTo>
                    <a:pt x="422513" y="150681"/>
                    <a:pt x="374335" y="128995"/>
                    <a:pt x="367961" y="130347"/>
                  </a:cubicBezTo>
                  <a:cubicBezTo>
                    <a:pt x="348618" y="134486"/>
                    <a:pt x="366526" y="148612"/>
                    <a:pt x="369423" y="151288"/>
                  </a:cubicBezTo>
                  <a:cubicBezTo>
                    <a:pt x="382751" y="163648"/>
                    <a:pt x="426266" y="188369"/>
                    <a:pt x="437855" y="188617"/>
                  </a:cubicBezTo>
                  <a:cubicBezTo>
                    <a:pt x="469312" y="189280"/>
                    <a:pt x="443043" y="168256"/>
                    <a:pt x="438021" y="163952"/>
                  </a:cubicBezTo>
                  <a:close/>
                  <a:moveTo>
                    <a:pt x="357945" y="155840"/>
                  </a:moveTo>
                  <a:cubicBezTo>
                    <a:pt x="355378" y="154488"/>
                    <a:pt x="352785" y="153247"/>
                    <a:pt x="350025" y="152336"/>
                  </a:cubicBezTo>
                  <a:cubicBezTo>
                    <a:pt x="328116" y="145025"/>
                    <a:pt x="353254" y="192204"/>
                    <a:pt x="396217" y="218028"/>
                  </a:cubicBezTo>
                  <a:cubicBezTo>
                    <a:pt x="431509" y="233589"/>
                    <a:pt x="419009" y="199791"/>
                    <a:pt x="408413" y="190631"/>
                  </a:cubicBezTo>
                  <a:cubicBezTo>
                    <a:pt x="392436" y="176781"/>
                    <a:pt x="375715" y="165414"/>
                    <a:pt x="357945" y="155840"/>
                  </a:cubicBezTo>
                  <a:close/>
                  <a:moveTo>
                    <a:pt x="376984" y="43769"/>
                  </a:moveTo>
                  <a:cubicBezTo>
                    <a:pt x="354523" y="49288"/>
                    <a:pt x="323287" y="58392"/>
                    <a:pt x="307531" y="76077"/>
                  </a:cubicBezTo>
                  <a:cubicBezTo>
                    <a:pt x="296328" y="88631"/>
                    <a:pt x="323508" y="87169"/>
                    <a:pt x="329413" y="86231"/>
                  </a:cubicBezTo>
                  <a:cubicBezTo>
                    <a:pt x="348866" y="83196"/>
                    <a:pt x="375329" y="76353"/>
                    <a:pt x="389429" y="61951"/>
                  </a:cubicBezTo>
                  <a:cubicBezTo>
                    <a:pt x="407227" y="43769"/>
                    <a:pt x="385924" y="41562"/>
                    <a:pt x="376984" y="43769"/>
                  </a:cubicBezTo>
                  <a:close/>
                  <a:moveTo>
                    <a:pt x="377950" y="25174"/>
                  </a:moveTo>
                  <a:cubicBezTo>
                    <a:pt x="387883" y="4316"/>
                    <a:pt x="349915" y="1860"/>
                    <a:pt x="338188" y="9916"/>
                  </a:cubicBezTo>
                  <a:cubicBezTo>
                    <a:pt x="318817" y="23215"/>
                    <a:pt x="281649" y="57978"/>
                    <a:pt x="284105" y="64131"/>
                  </a:cubicBezTo>
                  <a:cubicBezTo>
                    <a:pt x="286616" y="70394"/>
                    <a:pt x="300688" y="67221"/>
                    <a:pt x="305131" y="66283"/>
                  </a:cubicBezTo>
                  <a:cubicBezTo>
                    <a:pt x="326102" y="61758"/>
                    <a:pt x="375825" y="29671"/>
                    <a:pt x="377950" y="25174"/>
                  </a:cubicBezTo>
                  <a:close/>
                  <a:moveTo>
                    <a:pt x="213631" y="159675"/>
                  </a:moveTo>
                  <a:cubicBezTo>
                    <a:pt x="209602" y="156834"/>
                    <a:pt x="194840" y="150102"/>
                    <a:pt x="189983" y="154268"/>
                  </a:cubicBezTo>
                  <a:cubicBezTo>
                    <a:pt x="183913" y="159427"/>
                    <a:pt x="188300" y="176367"/>
                    <a:pt x="190783" y="179154"/>
                  </a:cubicBezTo>
                  <a:cubicBezTo>
                    <a:pt x="202235" y="191983"/>
                    <a:pt x="224475" y="211021"/>
                    <a:pt x="240203" y="218635"/>
                  </a:cubicBezTo>
                  <a:cubicBezTo>
                    <a:pt x="245225" y="221063"/>
                    <a:pt x="256456" y="225919"/>
                    <a:pt x="260954" y="220015"/>
                  </a:cubicBezTo>
                  <a:cubicBezTo>
                    <a:pt x="265010" y="214690"/>
                    <a:pt x="258305" y="205613"/>
                    <a:pt x="255324" y="201309"/>
                  </a:cubicBezTo>
                  <a:cubicBezTo>
                    <a:pt x="244315" y="185610"/>
                    <a:pt x="230766" y="171650"/>
                    <a:pt x="213631" y="159675"/>
                  </a:cubicBezTo>
                  <a:close/>
                  <a:moveTo>
                    <a:pt x="225772" y="129382"/>
                  </a:moveTo>
                  <a:cubicBezTo>
                    <a:pt x="220088" y="127450"/>
                    <a:pt x="195999" y="123008"/>
                    <a:pt x="195309" y="133051"/>
                  </a:cubicBezTo>
                  <a:cubicBezTo>
                    <a:pt x="194757" y="132637"/>
                    <a:pt x="207395" y="152502"/>
                    <a:pt x="220612" y="160613"/>
                  </a:cubicBezTo>
                  <a:cubicBezTo>
                    <a:pt x="236478" y="170353"/>
                    <a:pt x="242659" y="175595"/>
                    <a:pt x="257891" y="178299"/>
                  </a:cubicBezTo>
                  <a:cubicBezTo>
                    <a:pt x="263133" y="179237"/>
                    <a:pt x="271825" y="180451"/>
                    <a:pt x="274861" y="174850"/>
                  </a:cubicBezTo>
                  <a:cubicBezTo>
                    <a:pt x="278420" y="168283"/>
                    <a:pt x="273840" y="160586"/>
                    <a:pt x="269480" y="155537"/>
                  </a:cubicBezTo>
                  <a:cubicBezTo>
                    <a:pt x="258498" y="142873"/>
                    <a:pt x="241500" y="134706"/>
                    <a:pt x="225772" y="129382"/>
                  </a:cubicBezTo>
                  <a:close/>
                  <a:moveTo>
                    <a:pt x="197047" y="63579"/>
                  </a:moveTo>
                  <a:cubicBezTo>
                    <a:pt x="195474" y="54309"/>
                    <a:pt x="184658" y="53260"/>
                    <a:pt x="177014" y="53674"/>
                  </a:cubicBezTo>
                  <a:cubicBezTo>
                    <a:pt x="157809" y="54723"/>
                    <a:pt x="137556" y="59717"/>
                    <a:pt x="120503" y="68187"/>
                  </a:cubicBezTo>
                  <a:cubicBezTo>
                    <a:pt x="115784" y="70532"/>
                    <a:pt x="106044" y="75581"/>
                    <a:pt x="107258" y="82230"/>
                  </a:cubicBezTo>
                  <a:cubicBezTo>
                    <a:pt x="108555" y="89210"/>
                    <a:pt x="117881" y="90866"/>
                    <a:pt x="123648" y="91335"/>
                  </a:cubicBezTo>
                  <a:cubicBezTo>
                    <a:pt x="139377" y="92659"/>
                    <a:pt x="155629" y="89514"/>
                    <a:pt x="170309" y="84410"/>
                  </a:cubicBezTo>
                  <a:cubicBezTo>
                    <a:pt x="176904" y="82092"/>
                    <a:pt x="198620" y="72822"/>
                    <a:pt x="197047" y="63579"/>
                  </a:cubicBezTo>
                  <a:close/>
                  <a:moveTo>
                    <a:pt x="123676" y="57868"/>
                  </a:moveTo>
                  <a:cubicBezTo>
                    <a:pt x="144482" y="54226"/>
                    <a:pt x="165204" y="46115"/>
                    <a:pt x="183581" y="36155"/>
                  </a:cubicBezTo>
                  <a:cubicBezTo>
                    <a:pt x="188686" y="33396"/>
                    <a:pt x="210154" y="23187"/>
                    <a:pt x="206043" y="13972"/>
                  </a:cubicBezTo>
                  <a:cubicBezTo>
                    <a:pt x="201931" y="4757"/>
                    <a:pt x="185541" y="6882"/>
                    <a:pt x="177318" y="8289"/>
                  </a:cubicBezTo>
                  <a:cubicBezTo>
                    <a:pt x="155326" y="12041"/>
                    <a:pt x="133361" y="20980"/>
                    <a:pt x="115784" y="34389"/>
                  </a:cubicBezTo>
                  <a:cubicBezTo>
                    <a:pt x="110817" y="38169"/>
                    <a:pt x="100056" y="46032"/>
                    <a:pt x="102070" y="53592"/>
                  </a:cubicBezTo>
                  <a:cubicBezTo>
                    <a:pt x="104168" y="61537"/>
                    <a:pt x="118240" y="58834"/>
                    <a:pt x="123676" y="57868"/>
                  </a:cubicBezTo>
                  <a:close/>
                  <a:moveTo>
                    <a:pt x="94482" y="130154"/>
                  </a:moveTo>
                  <a:cubicBezTo>
                    <a:pt x="86094" y="126733"/>
                    <a:pt x="77236" y="124415"/>
                    <a:pt x="68379" y="122456"/>
                  </a:cubicBezTo>
                  <a:cubicBezTo>
                    <a:pt x="56376" y="119835"/>
                    <a:pt x="13716" y="119201"/>
                    <a:pt x="24615" y="135258"/>
                  </a:cubicBezTo>
                  <a:cubicBezTo>
                    <a:pt x="35515" y="151316"/>
                    <a:pt x="88605" y="160751"/>
                    <a:pt x="109521" y="158903"/>
                  </a:cubicBezTo>
                  <a:cubicBezTo>
                    <a:pt x="111562" y="158710"/>
                    <a:pt x="113632" y="158461"/>
                    <a:pt x="115619" y="157937"/>
                  </a:cubicBezTo>
                  <a:cubicBezTo>
                    <a:pt x="122876" y="156006"/>
                    <a:pt x="122462" y="150488"/>
                    <a:pt x="118268" y="145329"/>
                  </a:cubicBezTo>
                  <a:cubicBezTo>
                    <a:pt x="112418" y="138100"/>
                    <a:pt x="102953" y="133630"/>
                    <a:pt x="94482" y="130154"/>
                  </a:cubicBezTo>
                  <a:close/>
                  <a:moveTo>
                    <a:pt x="71469" y="169166"/>
                  </a:moveTo>
                  <a:cubicBezTo>
                    <a:pt x="70227" y="168118"/>
                    <a:pt x="68241" y="166518"/>
                    <a:pt x="66971" y="165552"/>
                  </a:cubicBezTo>
                  <a:cubicBezTo>
                    <a:pt x="55189" y="156641"/>
                    <a:pt x="41447" y="148501"/>
                    <a:pt x="27402" y="143673"/>
                  </a:cubicBezTo>
                  <a:cubicBezTo>
                    <a:pt x="20614" y="141328"/>
                    <a:pt x="1906" y="139811"/>
                    <a:pt x="168" y="148584"/>
                  </a:cubicBezTo>
                  <a:cubicBezTo>
                    <a:pt x="-1571" y="157358"/>
                    <a:pt x="10543" y="166904"/>
                    <a:pt x="20918" y="174271"/>
                  </a:cubicBezTo>
                  <a:cubicBezTo>
                    <a:pt x="27954" y="179237"/>
                    <a:pt x="35846" y="183155"/>
                    <a:pt x="44096" y="185748"/>
                  </a:cubicBezTo>
                  <a:cubicBezTo>
                    <a:pt x="49643" y="187486"/>
                    <a:pt x="55355" y="188673"/>
                    <a:pt x="61094" y="189473"/>
                  </a:cubicBezTo>
                  <a:cubicBezTo>
                    <a:pt x="64681" y="189969"/>
                    <a:pt x="68296" y="190300"/>
                    <a:pt x="71911" y="190356"/>
                  </a:cubicBezTo>
                  <a:cubicBezTo>
                    <a:pt x="73953" y="190411"/>
                    <a:pt x="76022" y="190383"/>
                    <a:pt x="78036" y="190052"/>
                  </a:cubicBezTo>
                  <a:cubicBezTo>
                    <a:pt x="91033" y="187872"/>
                    <a:pt x="75774" y="172836"/>
                    <a:pt x="71469" y="169166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180914" y="3820768"/>
              <a:ext cx="293313" cy="510693"/>
            </a:xfrm>
            <a:custGeom>
              <a:avLst/>
              <a:gdLst/>
              <a:ahLst/>
              <a:cxnLst/>
              <a:rect l="l" t="t" r="r" b="b"/>
              <a:pathLst>
                <a:path w="586626" h="1021386" extrusionOk="0">
                  <a:moveTo>
                    <a:pt x="152606" y="835423"/>
                  </a:moveTo>
                  <a:cubicBezTo>
                    <a:pt x="202357" y="889582"/>
                    <a:pt x="228295" y="970062"/>
                    <a:pt x="224818" y="1018373"/>
                  </a:cubicBezTo>
                  <a:cubicBezTo>
                    <a:pt x="223825" y="1031478"/>
                    <a:pt x="124102" y="1002039"/>
                    <a:pt x="54456" y="926194"/>
                  </a:cubicBezTo>
                  <a:cubicBezTo>
                    <a:pt x="3518" y="870766"/>
                    <a:pt x="-3187" y="758198"/>
                    <a:pt x="1063" y="754446"/>
                  </a:cubicBezTo>
                  <a:cubicBezTo>
                    <a:pt x="4374" y="751494"/>
                    <a:pt x="90521" y="767855"/>
                    <a:pt x="152606" y="835423"/>
                  </a:cubicBezTo>
                  <a:close/>
                  <a:moveTo>
                    <a:pt x="274183" y="631146"/>
                  </a:moveTo>
                  <a:cubicBezTo>
                    <a:pt x="218775" y="717613"/>
                    <a:pt x="216926" y="820000"/>
                    <a:pt x="230033" y="817379"/>
                  </a:cubicBezTo>
                  <a:cubicBezTo>
                    <a:pt x="278267" y="807612"/>
                    <a:pt x="350037" y="761288"/>
                    <a:pt x="389606" y="699514"/>
                  </a:cubicBezTo>
                  <a:cubicBezTo>
                    <a:pt x="438943" y="622483"/>
                    <a:pt x="431659" y="536512"/>
                    <a:pt x="427878" y="534139"/>
                  </a:cubicBezTo>
                  <a:cubicBezTo>
                    <a:pt x="423050" y="531159"/>
                    <a:pt x="314690" y="567937"/>
                    <a:pt x="274183" y="631146"/>
                  </a:cubicBezTo>
                  <a:close/>
                  <a:moveTo>
                    <a:pt x="215326" y="627118"/>
                  </a:moveTo>
                  <a:cubicBezTo>
                    <a:pt x="221369" y="579056"/>
                    <a:pt x="199763" y="497362"/>
                    <a:pt x="152937" y="440692"/>
                  </a:cubicBezTo>
                  <a:cubicBezTo>
                    <a:pt x="94549" y="370006"/>
                    <a:pt x="9423" y="349258"/>
                    <a:pt x="5919" y="352017"/>
                  </a:cubicBezTo>
                  <a:cubicBezTo>
                    <a:pt x="1504" y="355576"/>
                    <a:pt x="2194" y="468309"/>
                    <a:pt x="50096" y="526304"/>
                  </a:cubicBezTo>
                  <a:cubicBezTo>
                    <a:pt x="115631" y="605597"/>
                    <a:pt x="213615" y="640168"/>
                    <a:pt x="215326" y="627118"/>
                  </a:cubicBezTo>
                  <a:close/>
                  <a:moveTo>
                    <a:pt x="586513" y="183883"/>
                  </a:moveTo>
                  <a:cubicBezTo>
                    <a:pt x="583588" y="179082"/>
                    <a:pt x="470014" y="163797"/>
                    <a:pt x="404838" y="202230"/>
                  </a:cubicBezTo>
                  <a:cubicBezTo>
                    <a:pt x="315739" y="254817"/>
                    <a:pt x="267091" y="345340"/>
                    <a:pt x="279977" y="348817"/>
                  </a:cubicBezTo>
                  <a:cubicBezTo>
                    <a:pt x="327521" y="361508"/>
                    <a:pt x="412812" y="352045"/>
                    <a:pt x="476471" y="314495"/>
                  </a:cubicBezTo>
                  <a:cubicBezTo>
                    <a:pt x="555857" y="267647"/>
                    <a:pt x="588831" y="187690"/>
                    <a:pt x="586513" y="183883"/>
                  </a:cubicBezTo>
                  <a:close/>
                  <a:moveTo>
                    <a:pt x="270044" y="296257"/>
                  </a:moveTo>
                  <a:cubicBezTo>
                    <a:pt x="281440" y="249134"/>
                    <a:pt x="269133" y="165591"/>
                    <a:pt x="228957" y="104203"/>
                  </a:cubicBezTo>
                  <a:cubicBezTo>
                    <a:pt x="178875" y="27613"/>
                    <a:pt x="96564" y="-2267"/>
                    <a:pt x="92811" y="133"/>
                  </a:cubicBezTo>
                  <a:cubicBezTo>
                    <a:pt x="88010" y="3168"/>
                    <a:pt x="76034" y="115267"/>
                    <a:pt x="117148" y="178117"/>
                  </a:cubicBezTo>
                  <a:cubicBezTo>
                    <a:pt x="173356" y="264060"/>
                    <a:pt x="266898" y="309032"/>
                    <a:pt x="270044" y="29625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211828" y="3743629"/>
              <a:ext cx="234038" cy="683450"/>
            </a:xfrm>
            <a:custGeom>
              <a:avLst/>
              <a:gdLst/>
              <a:ahLst/>
              <a:cxnLst/>
              <a:rect l="l" t="t" r="r" b="b"/>
              <a:pathLst>
                <a:path w="468076" h="1366900" extrusionOk="0">
                  <a:moveTo>
                    <a:pt x="456640" y="373256"/>
                  </a:moveTo>
                  <a:cubicBezTo>
                    <a:pt x="457826" y="376402"/>
                    <a:pt x="456281" y="379933"/>
                    <a:pt x="453135" y="381147"/>
                  </a:cubicBezTo>
                  <a:cubicBezTo>
                    <a:pt x="426038" y="392128"/>
                    <a:pt x="398252" y="402833"/>
                    <a:pt x="370962" y="414559"/>
                  </a:cubicBezTo>
                  <a:cubicBezTo>
                    <a:pt x="352971" y="422256"/>
                    <a:pt x="335256" y="430533"/>
                    <a:pt x="318120" y="439583"/>
                  </a:cubicBezTo>
                  <a:cubicBezTo>
                    <a:pt x="289671" y="454619"/>
                    <a:pt x="262740" y="471974"/>
                    <a:pt x="239672" y="494956"/>
                  </a:cubicBezTo>
                  <a:cubicBezTo>
                    <a:pt x="234015" y="500502"/>
                    <a:pt x="229104" y="506544"/>
                    <a:pt x="224799" y="512972"/>
                  </a:cubicBezTo>
                  <a:cubicBezTo>
                    <a:pt x="220412" y="519539"/>
                    <a:pt x="216604" y="526492"/>
                    <a:pt x="213210" y="533775"/>
                  </a:cubicBezTo>
                  <a:cubicBezTo>
                    <a:pt x="211389" y="537638"/>
                    <a:pt x="209982" y="544508"/>
                    <a:pt x="207884" y="549943"/>
                  </a:cubicBezTo>
                  <a:cubicBezTo>
                    <a:pt x="206505" y="553420"/>
                    <a:pt x="204877" y="556427"/>
                    <a:pt x="202945" y="558413"/>
                  </a:cubicBezTo>
                  <a:cubicBezTo>
                    <a:pt x="202642" y="558744"/>
                    <a:pt x="202145" y="558689"/>
                    <a:pt x="201786" y="558938"/>
                  </a:cubicBezTo>
                  <a:cubicBezTo>
                    <a:pt x="192239" y="603164"/>
                    <a:pt x="184430" y="648523"/>
                    <a:pt x="178415" y="694681"/>
                  </a:cubicBezTo>
                  <a:cubicBezTo>
                    <a:pt x="178911" y="693660"/>
                    <a:pt x="179325" y="692584"/>
                    <a:pt x="179849" y="691563"/>
                  </a:cubicBezTo>
                  <a:cubicBezTo>
                    <a:pt x="183050" y="685245"/>
                    <a:pt x="186582" y="679092"/>
                    <a:pt x="190473" y="673105"/>
                  </a:cubicBezTo>
                  <a:cubicBezTo>
                    <a:pt x="197730" y="662125"/>
                    <a:pt x="206063" y="651006"/>
                    <a:pt x="215721" y="640935"/>
                  </a:cubicBezTo>
                  <a:cubicBezTo>
                    <a:pt x="222067" y="634314"/>
                    <a:pt x="228966" y="628133"/>
                    <a:pt x="236306" y="622643"/>
                  </a:cubicBezTo>
                  <a:cubicBezTo>
                    <a:pt x="255152" y="608517"/>
                    <a:pt x="276813" y="598722"/>
                    <a:pt x="300295" y="596791"/>
                  </a:cubicBezTo>
                  <a:cubicBezTo>
                    <a:pt x="303634" y="596405"/>
                    <a:pt x="306641" y="598833"/>
                    <a:pt x="307028" y="602171"/>
                  </a:cubicBezTo>
                  <a:cubicBezTo>
                    <a:pt x="307386" y="605510"/>
                    <a:pt x="304986" y="608545"/>
                    <a:pt x="301647" y="608903"/>
                  </a:cubicBezTo>
                  <a:cubicBezTo>
                    <a:pt x="285036" y="611248"/>
                    <a:pt x="269915" y="618311"/>
                    <a:pt x="256173" y="627720"/>
                  </a:cubicBezTo>
                  <a:cubicBezTo>
                    <a:pt x="245825" y="634783"/>
                    <a:pt x="236388" y="643308"/>
                    <a:pt x="227641" y="652413"/>
                  </a:cubicBezTo>
                  <a:cubicBezTo>
                    <a:pt x="218618" y="661793"/>
                    <a:pt x="210285" y="671726"/>
                    <a:pt x="203194" y="681796"/>
                  </a:cubicBezTo>
                  <a:cubicBezTo>
                    <a:pt x="199303" y="687176"/>
                    <a:pt x="195798" y="692722"/>
                    <a:pt x="192487" y="698433"/>
                  </a:cubicBezTo>
                  <a:cubicBezTo>
                    <a:pt x="189148" y="704199"/>
                    <a:pt x="186030" y="710104"/>
                    <a:pt x="183078" y="716118"/>
                  </a:cubicBezTo>
                  <a:cubicBezTo>
                    <a:pt x="181615" y="719043"/>
                    <a:pt x="178470" y="724478"/>
                    <a:pt x="176317" y="728810"/>
                  </a:cubicBezTo>
                  <a:lnTo>
                    <a:pt x="175793" y="729941"/>
                  </a:lnTo>
                  <a:cubicBezTo>
                    <a:pt x="176759" y="732341"/>
                    <a:pt x="175986" y="735211"/>
                    <a:pt x="173779" y="736811"/>
                  </a:cubicBezTo>
                  <a:cubicBezTo>
                    <a:pt x="173779" y="736811"/>
                    <a:pt x="173779" y="736811"/>
                    <a:pt x="173779" y="736811"/>
                  </a:cubicBezTo>
                  <a:cubicBezTo>
                    <a:pt x="170854" y="764898"/>
                    <a:pt x="168564" y="793150"/>
                    <a:pt x="167129" y="821678"/>
                  </a:cubicBezTo>
                  <a:cubicBezTo>
                    <a:pt x="168536" y="821430"/>
                    <a:pt x="169530" y="822368"/>
                    <a:pt x="167074" y="823416"/>
                  </a:cubicBezTo>
                  <a:cubicBezTo>
                    <a:pt x="167046" y="824078"/>
                    <a:pt x="167046" y="824740"/>
                    <a:pt x="167018" y="825403"/>
                  </a:cubicBezTo>
                  <a:cubicBezTo>
                    <a:pt x="171102" y="826644"/>
                    <a:pt x="168729" y="828134"/>
                    <a:pt x="166963" y="827499"/>
                  </a:cubicBezTo>
                  <a:cubicBezTo>
                    <a:pt x="165887" y="850785"/>
                    <a:pt x="164783" y="874044"/>
                    <a:pt x="164811" y="897551"/>
                  </a:cubicBezTo>
                  <a:cubicBezTo>
                    <a:pt x="164839" y="915374"/>
                    <a:pt x="165253" y="933225"/>
                    <a:pt x="165942" y="951131"/>
                  </a:cubicBezTo>
                  <a:cubicBezTo>
                    <a:pt x="166136" y="950551"/>
                    <a:pt x="166218" y="949917"/>
                    <a:pt x="166439" y="949337"/>
                  </a:cubicBezTo>
                  <a:cubicBezTo>
                    <a:pt x="169336" y="940895"/>
                    <a:pt x="172841" y="932645"/>
                    <a:pt x="176869" y="924672"/>
                  </a:cubicBezTo>
                  <a:cubicBezTo>
                    <a:pt x="185147" y="908476"/>
                    <a:pt x="194971" y="893109"/>
                    <a:pt x="205925" y="878486"/>
                  </a:cubicBezTo>
                  <a:cubicBezTo>
                    <a:pt x="214010" y="867671"/>
                    <a:pt x="222647" y="857214"/>
                    <a:pt x="231587" y="847061"/>
                  </a:cubicBezTo>
                  <a:cubicBezTo>
                    <a:pt x="240500" y="836963"/>
                    <a:pt x="249771" y="827223"/>
                    <a:pt x="258877" y="817512"/>
                  </a:cubicBezTo>
                  <a:cubicBezTo>
                    <a:pt x="271377" y="804406"/>
                    <a:pt x="283353" y="790832"/>
                    <a:pt x="295687" y="777589"/>
                  </a:cubicBezTo>
                  <a:cubicBezTo>
                    <a:pt x="301040" y="771878"/>
                    <a:pt x="306448" y="766194"/>
                    <a:pt x="311995" y="760649"/>
                  </a:cubicBezTo>
                  <a:cubicBezTo>
                    <a:pt x="314312" y="758221"/>
                    <a:pt x="318176" y="758110"/>
                    <a:pt x="320604" y="760428"/>
                  </a:cubicBezTo>
                  <a:cubicBezTo>
                    <a:pt x="323060" y="762746"/>
                    <a:pt x="323142" y="766608"/>
                    <a:pt x="320824" y="769064"/>
                  </a:cubicBezTo>
                  <a:cubicBezTo>
                    <a:pt x="315637" y="774775"/>
                    <a:pt x="310615" y="780596"/>
                    <a:pt x="305621" y="786445"/>
                  </a:cubicBezTo>
                  <a:cubicBezTo>
                    <a:pt x="293810" y="800268"/>
                    <a:pt x="282304" y="814311"/>
                    <a:pt x="270273" y="827968"/>
                  </a:cubicBezTo>
                  <a:cubicBezTo>
                    <a:pt x="261499" y="837790"/>
                    <a:pt x="252696" y="847778"/>
                    <a:pt x="243977" y="857876"/>
                  </a:cubicBezTo>
                  <a:cubicBezTo>
                    <a:pt x="235368" y="867836"/>
                    <a:pt x="226869" y="877907"/>
                    <a:pt x="218839" y="888308"/>
                  </a:cubicBezTo>
                  <a:cubicBezTo>
                    <a:pt x="208160" y="902075"/>
                    <a:pt x="198172" y="916339"/>
                    <a:pt x="189838" y="931542"/>
                  </a:cubicBezTo>
                  <a:cubicBezTo>
                    <a:pt x="185782" y="938798"/>
                    <a:pt x="182223" y="946330"/>
                    <a:pt x="179187" y="954055"/>
                  </a:cubicBezTo>
                  <a:cubicBezTo>
                    <a:pt x="176124" y="961808"/>
                    <a:pt x="173558" y="969754"/>
                    <a:pt x="171571" y="977838"/>
                  </a:cubicBezTo>
                  <a:cubicBezTo>
                    <a:pt x="171102" y="979659"/>
                    <a:pt x="170054" y="982694"/>
                    <a:pt x="169392" y="985729"/>
                  </a:cubicBezTo>
                  <a:cubicBezTo>
                    <a:pt x="169143" y="986777"/>
                    <a:pt x="168950" y="987825"/>
                    <a:pt x="168895" y="988791"/>
                  </a:cubicBezTo>
                  <a:cubicBezTo>
                    <a:pt x="168895" y="989150"/>
                    <a:pt x="168674" y="989812"/>
                    <a:pt x="168895" y="989784"/>
                  </a:cubicBezTo>
                  <a:cubicBezTo>
                    <a:pt x="168895" y="989729"/>
                    <a:pt x="168812" y="989674"/>
                    <a:pt x="168784" y="989619"/>
                  </a:cubicBezTo>
                  <a:lnTo>
                    <a:pt x="168895" y="989839"/>
                  </a:lnTo>
                  <a:cubicBezTo>
                    <a:pt x="169943" y="991688"/>
                    <a:pt x="169530" y="993702"/>
                    <a:pt x="168536" y="995440"/>
                  </a:cubicBezTo>
                  <a:cubicBezTo>
                    <a:pt x="173558" y="1066540"/>
                    <a:pt x="184264" y="1137943"/>
                    <a:pt x="201510" y="1208767"/>
                  </a:cubicBezTo>
                  <a:lnTo>
                    <a:pt x="202228" y="1209484"/>
                  </a:lnTo>
                  <a:cubicBezTo>
                    <a:pt x="202393" y="1209650"/>
                    <a:pt x="202338" y="1209898"/>
                    <a:pt x="202476" y="1210063"/>
                  </a:cubicBezTo>
                  <a:cubicBezTo>
                    <a:pt x="203138" y="1197731"/>
                    <a:pt x="205180" y="1185232"/>
                    <a:pt x="206615" y="1175852"/>
                  </a:cubicBezTo>
                  <a:cubicBezTo>
                    <a:pt x="211223" y="1145751"/>
                    <a:pt x="220301" y="1115761"/>
                    <a:pt x="232994" y="1087315"/>
                  </a:cubicBezTo>
                  <a:cubicBezTo>
                    <a:pt x="245660" y="1058953"/>
                    <a:pt x="261940" y="1032135"/>
                    <a:pt x="280842" y="1008187"/>
                  </a:cubicBezTo>
                  <a:cubicBezTo>
                    <a:pt x="292210" y="993923"/>
                    <a:pt x="307166" y="976569"/>
                    <a:pt x="324798" y="966443"/>
                  </a:cubicBezTo>
                  <a:cubicBezTo>
                    <a:pt x="337794" y="958994"/>
                    <a:pt x="352171" y="955324"/>
                    <a:pt x="367595" y="958552"/>
                  </a:cubicBezTo>
                  <a:cubicBezTo>
                    <a:pt x="390084" y="963353"/>
                    <a:pt x="399797" y="981369"/>
                    <a:pt x="399769" y="1002338"/>
                  </a:cubicBezTo>
                  <a:cubicBezTo>
                    <a:pt x="399769" y="1017733"/>
                    <a:pt x="394361" y="1034646"/>
                    <a:pt x="385559" y="1047641"/>
                  </a:cubicBezTo>
                  <a:cubicBezTo>
                    <a:pt x="378688" y="1057766"/>
                    <a:pt x="369803" y="1065491"/>
                    <a:pt x="360035" y="1068802"/>
                  </a:cubicBezTo>
                  <a:cubicBezTo>
                    <a:pt x="339947" y="1075562"/>
                    <a:pt x="325433" y="1066595"/>
                    <a:pt x="319693" y="1056000"/>
                  </a:cubicBezTo>
                  <a:cubicBezTo>
                    <a:pt x="314837" y="1047089"/>
                    <a:pt x="315858" y="1036963"/>
                    <a:pt x="323198" y="1031169"/>
                  </a:cubicBezTo>
                  <a:cubicBezTo>
                    <a:pt x="327668" y="1027638"/>
                    <a:pt x="334980" y="1025403"/>
                    <a:pt x="345797" y="1027362"/>
                  </a:cubicBezTo>
                  <a:cubicBezTo>
                    <a:pt x="349108" y="1027941"/>
                    <a:pt x="351343" y="1031087"/>
                    <a:pt x="350791" y="1034397"/>
                  </a:cubicBezTo>
                  <a:cubicBezTo>
                    <a:pt x="350239" y="1037736"/>
                    <a:pt x="347066" y="1039971"/>
                    <a:pt x="343755" y="1039391"/>
                  </a:cubicBezTo>
                  <a:cubicBezTo>
                    <a:pt x="336525" y="1038288"/>
                    <a:pt x="332027" y="1039115"/>
                    <a:pt x="330234" y="1042150"/>
                  </a:cubicBezTo>
                  <a:cubicBezTo>
                    <a:pt x="328965" y="1044302"/>
                    <a:pt x="329682" y="1047089"/>
                    <a:pt x="331117" y="1049600"/>
                  </a:cubicBezTo>
                  <a:cubicBezTo>
                    <a:pt x="334676" y="1055780"/>
                    <a:pt x="343644" y="1059891"/>
                    <a:pt x="355427" y="1055642"/>
                  </a:cubicBezTo>
                  <a:cubicBezTo>
                    <a:pt x="369886" y="1050400"/>
                    <a:pt x="380454" y="1031528"/>
                    <a:pt x="383517" y="1013153"/>
                  </a:cubicBezTo>
                  <a:cubicBezTo>
                    <a:pt x="386414" y="995799"/>
                    <a:pt x="382496" y="977948"/>
                    <a:pt x="364339" y="974361"/>
                  </a:cubicBezTo>
                  <a:cubicBezTo>
                    <a:pt x="352998" y="972071"/>
                    <a:pt x="342541" y="975189"/>
                    <a:pt x="333021" y="980707"/>
                  </a:cubicBezTo>
                  <a:cubicBezTo>
                    <a:pt x="317210" y="989867"/>
                    <a:pt x="303882" y="1005593"/>
                    <a:pt x="293617" y="1018395"/>
                  </a:cubicBezTo>
                  <a:cubicBezTo>
                    <a:pt x="275212" y="1041102"/>
                    <a:pt x="259319" y="1066623"/>
                    <a:pt x="246708" y="1093578"/>
                  </a:cubicBezTo>
                  <a:cubicBezTo>
                    <a:pt x="234071" y="1120672"/>
                    <a:pt x="224716" y="1149200"/>
                    <a:pt x="219694" y="1178004"/>
                  </a:cubicBezTo>
                  <a:cubicBezTo>
                    <a:pt x="217846" y="1188350"/>
                    <a:pt x="214728" y="1202642"/>
                    <a:pt x="214314" y="1216161"/>
                  </a:cubicBezTo>
                  <a:cubicBezTo>
                    <a:pt x="214148" y="1222093"/>
                    <a:pt x="211610" y="1235033"/>
                    <a:pt x="209623" y="1241185"/>
                  </a:cubicBezTo>
                  <a:cubicBezTo>
                    <a:pt x="220412" y="1280611"/>
                    <a:pt x="233243" y="1319789"/>
                    <a:pt x="248447" y="1358553"/>
                  </a:cubicBezTo>
                  <a:cubicBezTo>
                    <a:pt x="249689" y="1361671"/>
                    <a:pt x="248171" y="1365230"/>
                    <a:pt x="245025" y="1366472"/>
                  </a:cubicBezTo>
                  <a:cubicBezTo>
                    <a:pt x="241907" y="1367713"/>
                    <a:pt x="238348" y="1366168"/>
                    <a:pt x="237106" y="1363050"/>
                  </a:cubicBezTo>
                  <a:cubicBezTo>
                    <a:pt x="217349" y="1313885"/>
                    <a:pt x="201593" y="1263975"/>
                    <a:pt x="188790" y="1213761"/>
                  </a:cubicBezTo>
                  <a:cubicBezTo>
                    <a:pt x="175517" y="1201566"/>
                    <a:pt x="161803" y="1189178"/>
                    <a:pt x="148172" y="1176569"/>
                  </a:cubicBezTo>
                  <a:cubicBezTo>
                    <a:pt x="137963" y="1167106"/>
                    <a:pt x="127863" y="1157560"/>
                    <a:pt x="118150" y="1148179"/>
                  </a:cubicBezTo>
                  <a:cubicBezTo>
                    <a:pt x="108327" y="1138550"/>
                    <a:pt x="99001" y="1128728"/>
                    <a:pt x="90336" y="1118520"/>
                  </a:cubicBezTo>
                  <a:cubicBezTo>
                    <a:pt x="77091" y="1102876"/>
                    <a:pt x="65171" y="1086515"/>
                    <a:pt x="54189" y="1069547"/>
                  </a:cubicBezTo>
                  <a:cubicBezTo>
                    <a:pt x="36087" y="1041571"/>
                    <a:pt x="20718" y="1011884"/>
                    <a:pt x="6535" y="980652"/>
                  </a:cubicBezTo>
                  <a:cubicBezTo>
                    <a:pt x="5128" y="977727"/>
                    <a:pt x="6369" y="974224"/>
                    <a:pt x="9294" y="972844"/>
                  </a:cubicBezTo>
                  <a:cubicBezTo>
                    <a:pt x="12192" y="971464"/>
                    <a:pt x="15696" y="972706"/>
                    <a:pt x="17076" y="975603"/>
                  </a:cubicBezTo>
                  <a:cubicBezTo>
                    <a:pt x="32114" y="1005704"/>
                    <a:pt x="48505" y="1034066"/>
                    <a:pt x="67020" y="1060967"/>
                  </a:cubicBezTo>
                  <a:cubicBezTo>
                    <a:pt x="78112" y="1077107"/>
                    <a:pt x="90060" y="1092668"/>
                    <a:pt x="102946" y="1107787"/>
                  </a:cubicBezTo>
                  <a:cubicBezTo>
                    <a:pt x="111362" y="1117637"/>
                    <a:pt x="120082" y="1127404"/>
                    <a:pt x="129436" y="1136839"/>
                  </a:cubicBezTo>
                  <a:lnTo>
                    <a:pt x="182636" y="1189923"/>
                  </a:lnTo>
                  <a:cubicBezTo>
                    <a:pt x="159927" y="1092723"/>
                    <a:pt x="149414" y="994447"/>
                    <a:pt x="148779" y="897606"/>
                  </a:cubicBezTo>
                  <a:cubicBezTo>
                    <a:pt x="148614" y="873327"/>
                    <a:pt x="149276" y="849158"/>
                    <a:pt x="150324" y="825099"/>
                  </a:cubicBezTo>
                  <a:cubicBezTo>
                    <a:pt x="150049" y="825099"/>
                    <a:pt x="149745" y="825099"/>
                    <a:pt x="149497" y="825099"/>
                  </a:cubicBezTo>
                  <a:lnTo>
                    <a:pt x="149552" y="824989"/>
                  </a:lnTo>
                  <a:cubicBezTo>
                    <a:pt x="149690" y="824685"/>
                    <a:pt x="149745" y="824437"/>
                    <a:pt x="149717" y="824106"/>
                  </a:cubicBezTo>
                  <a:lnTo>
                    <a:pt x="149690" y="823940"/>
                  </a:lnTo>
                  <a:cubicBezTo>
                    <a:pt x="149690" y="823913"/>
                    <a:pt x="149662" y="823913"/>
                    <a:pt x="149662" y="823913"/>
                  </a:cubicBezTo>
                  <a:cubicBezTo>
                    <a:pt x="149911" y="823913"/>
                    <a:pt x="150159" y="823913"/>
                    <a:pt x="150380" y="823913"/>
                  </a:cubicBezTo>
                  <a:cubicBezTo>
                    <a:pt x="150683" y="816877"/>
                    <a:pt x="150876" y="809814"/>
                    <a:pt x="151290" y="802806"/>
                  </a:cubicBezTo>
                  <a:cubicBezTo>
                    <a:pt x="150242" y="802034"/>
                    <a:pt x="149248" y="801123"/>
                    <a:pt x="148862" y="799771"/>
                  </a:cubicBezTo>
                  <a:cubicBezTo>
                    <a:pt x="141881" y="777423"/>
                    <a:pt x="129547" y="756124"/>
                    <a:pt x="114784" y="735486"/>
                  </a:cubicBezTo>
                  <a:cubicBezTo>
                    <a:pt x="106892" y="724395"/>
                    <a:pt x="98256" y="713552"/>
                    <a:pt x="89288" y="702847"/>
                  </a:cubicBezTo>
                  <a:cubicBezTo>
                    <a:pt x="83383" y="695757"/>
                    <a:pt x="77340" y="688694"/>
                    <a:pt x="71269" y="681686"/>
                  </a:cubicBezTo>
                  <a:cubicBezTo>
                    <a:pt x="46959" y="653792"/>
                    <a:pt x="21739" y="627195"/>
                    <a:pt x="1430" y="602668"/>
                  </a:cubicBezTo>
                  <a:cubicBezTo>
                    <a:pt x="-695" y="600212"/>
                    <a:pt x="-419" y="596515"/>
                    <a:pt x="2037" y="594418"/>
                  </a:cubicBezTo>
                  <a:cubicBezTo>
                    <a:pt x="4465" y="592322"/>
                    <a:pt x="8163" y="592570"/>
                    <a:pt x="10288" y="595025"/>
                  </a:cubicBezTo>
                  <a:cubicBezTo>
                    <a:pt x="28665" y="615387"/>
                    <a:pt x="51126" y="636797"/>
                    <a:pt x="72925" y="659862"/>
                  </a:cubicBezTo>
                  <a:cubicBezTo>
                    <a:pt x="86804" y="674568"/>
                    <a:pt x="100518" y="689852"/>
                    <a:pt x="112825" y="705800"/>
                  </a:cubicBezTo>
                  <a:cubicBezTo>
                    <a:pt x="121296" y="716753"/>
                    <a:pt x="129050" y="728092"/>
                    <a:pt x="135921" y="739597"/>
                  </a:cubicBezTo>
                  <a:cubicBezTo>
                    <a:pt x="142929" y="751351"/>
                    <a:pt x="148503" y="763435"/>
                    <a:pt x="153277" y="775630"/>
                  </a:cubicBezTo>
                  <a:cubicBezTo>
                    <a:pt x="155043" y="752786"/>
                    <a:pt x="157112" y="729996"/>
                    <a:pt x="159872" y="707483"/>
                  </a:cubicBezTo>
                  <a:cubicBezTo>
                    <a:pt x="162217" y="688225"/>
                    <a:pt x="165197" y="669243"/>
                    <a:pt x="168233" y="650288"/>
                  </a:cubicBezTo>
                  <a:cubicBezTo>
                    <a:pt x="168095" y="650178"/>
                    <a:pt x="167929" y="650178"/>
                    <a:pt x="167846" y="650068"/>
                  </a:cubicBezTo>
                  <a:cubicBezTo>
                    <a:pt x="166467" y="648274"/>
                    <a:pt x="166273" y="645902"/>
                    <a:pt x="167184" y="643998"/>
                  </a:cubicBezTo>
                  <a:cubicBezTo>
                    <a:pt x="167239" y="643998"/>
                    <a:pt x="167267" y="644025"/>
                    <a:pt x="167322" y="644025"/>
                  </a:cubicBezTo>
                  <a:cubicBezTo>
                    <a:pt x="168122" y="644191"/>
                    <a:pt x="168371" y="643474"/>
                    <a:pt x="168315" y="642370"/>
                  </a:cubicBezTo>
                  <a:cubicBezTo>
                    <a:pt x="168509" y="642204"/>
                    <a:pt x="168702" y="642039"/>
                    <a:pt x="168895" y="641873"/>
                  </a:cubicBezTo>
                  <a:lnTo>
                    <a:pt x="168315" y="642315"/>
                  </a:lnTo>
                  <a:cubicBezTo>
                    <a:pt x="168205" y="639583"/>
                    <a:pt x="166384" y="634424"/>
                    <a:pt x="166246" y="633127"/>
                  </a:cubicBezTo>
                  <a:cubicBezTo>
                    <a:pt x="165446" y="624850"/>
                    <a:pt x="164563" y="616601"/>
                    <a:pt x="163487" y="608351"/>
                  </a:cubicBezTo>
                  <a:cubicBezTo>
                    <a:pt x="162769" y="602916"/>
                    <a:pt x="161997" y="597481"/>
                    <a:pt x="161058" y="592046"/>
                  </a:cubicBezTo>
                  <a:cubicBezTo>
                    <a:pt x="157609" y="571463"/>
                    <a:pt x="151870" y="549943"/>
                    <a:pt x="143785" y="529416"/>
                  </a:cubicBezTo>
                  <a:cubicBezTo>
                    <a:pt x="135838" y="509248"/>
                    <a:pt x="125601" y="490018"/>
                    <a:pt x="112328" y="473850"/>
                  </a:cubicBezTo>
                  <a:cubicBezTo>
                    <a:pt x="107113" y="467311"/>
                    <a:pt x="100822" y="459227"/>
                    <a:pt x="93344" y="453323"/>
                  </a:cubicBezTo>
                  <a:cubicBezTo>
                    <a:pt x="89095" y="449957"/>
                    <a:pt x="84486" y="447225"/>
                    <a:pt x="79354" y="446480"/>
                  </a:cubicBezTo>
                  <a:cubicBezTo>
                    <a:pt x="63653" y="444080"/>
                    <a:pt x="53499" y="455530"/>
                    <a:pt x="51291" y="467808"/>
                  </a:cubicBezTo>
                  <a:cubicBezTo>
                    <a:pt x="49001" y="480333"/>
                    <a:pt x="55044" y="493935"/>
                    <a:pt x="72290" y="495536"/>
                  </a:cubicBezTo>
                  <a:cubicBezTo>
                    <a:pt x="75657" y="495784"/>
                    <a:pt x="78195" y="498708"/>
                    <a:pt x="77947" y="502074"/>
                  </a:cubicBezTo>
                  <a:cubicBezTo>
                    <a:pt x="77698" y="505440"/>
                    <a:pt x="74774" y="507951"/>
                    <a:pt x="71407" y="507703"/>
                  </a:cubicBezTo>
                  <a:cubicBezTo>
                    <a:pt x="44448" y="506241"/>
                    <a:pt x="34487" y="485162"/>
                    <a:pt x="37357" y="465518"/>
                  </a:cubicBezTo>
                  <a:cubicBezTo>
                    <a:pt x="40227" y="445901"/>
                    <a:pt x="56396" y="427940"/>
                    <a:pt x="81479" y="430975"/>
                  </a:cubicBezTo>
                  <a:cubicBezTo>
                    <a:pt x="89315" y="431940"/>
                    <a:pt x="96628" y="435582"/>
                    <a:pt x="103222" y="440604"/>
                  </a:cubicBezTo>
                  <a:cubicBezTo>
                    <a:pt x="111804" y="447143"/>
                    <a:pt x="119144" y="456165"/>
                    <a:pt x="125132" y="463476"/>
                  </a:cubicBezTo>
                  <a:cubicBezTo>
                    <a:pt x="139259" y="481106"/>
                    <a:pt x="150324" y="501881"/>
                    <a:pt x="158437" y="523815"/>
                  </a:cubicBezTo>
                  <a:cubicBezTo>
                    <a:pt x="166494" y="545501"/>
                    <a:pt x="171654" y="568291"/>
                    <a:pt x="174634" y="589976"/>
                  </a:cubicBezTo>
                  <a:cubicBezTo>
                    <a:pt x="175297" y="594860"/>
                    <a:pt x="175821" y="599743"/>
                    <a:pt x="176317" y="604627"/>
                  </a:cubicBezTo>
                  <a:cubicBezTo>
                    <a:pt x="184430" y="561862"/>
                    <a:pt x="194005" y="520036"/>
                    <a:pt x="205015" y="479395"/>
                  </a:cubicBezTo>
                  <a:cubicBezTo>
                    <a:pt x="201510" y="453074"/>
                    <a:pt x="191770" y="429209"/>
                    <a:pt x="178553" y="406696"/>
                  </a:cubicBezTo>
                  <a:cubicBezTo>
                    <a:pt x="169999" y="392100"/>
                    <a:pt x="160065" y="378057"/>
                    <a:pt x="149690" y="364096"/>
                  </a:cubicBezTo>
                  <a:cubicBezTo>
                    <a:pt x="142819" y="354826"/>
                    <a:pt x="135783" y="345583"/>
                    <a:pt x="128774" y="336313"/>
                  </a:cubicBezTo>
                  <a:cubicBezTo>
                    <a:pt x="101429" y="300198"/>
                    <a:pt x="74442" y="263751"/>
                    <a:pt x="60590" y="222587"/>
                  </a:cubicBezTo>
                  <a:cubicBezTo>
                    <a:pt x="59514" y="219552"/>
                    <a:pt x="61115" y="216214"/>
                    <a:pt x="64150" y="215110"/>
                  </a:cubicBezTo>
                  <a:cubicBezTo>
                    <a:pt x="67185" y="214034"/>
                    <a:pt x="70524" y="215634"/>
                    <a:pt x="71600" y="218669"/>
                  </a:cubicBezTo>
                  <a:cubicBezTo>
                    <a:pt x="80541" y="242397"/>
                    <a:pt x="94282" y="264110"/>
                    <a:pt x="109679" y="285216"/>
                  </a:cubicBezTo>
                  <a:cubicBezTo>
                    <a:pt x="119834" y="299149"/>
                    <a:pt x="130705" y="312751"/>
                    <a:pt x="141522" y="326436"/>
                  </a:cubicBezTo>
                  <a:cubicBezTo>
                    <a:pt x="148807" y="335651"/>
                    <a:pt x="156091" y="344866"/>
                    <a:pt x="163017" y="354247"/>
                  </a:cubicBezTo>
                  <a:cubicBezTo>
                    <a:pt x="173696" y="368759"/>
                    <a:pt x="183685" y="383575"/>
                    <a:pt x="192184" y="398943"/>
                  </a:cubicBezTo>
                  <a:cubicBezTo>
                    <a:pt x="201317" y="415524"/>
                    <a:pt x="208381" y="432878"/>
                    <a:pt x="213017" y="451088"/>
                  </a:cubicBezTo>
                  <a:cubicBezTo>
                    <a:pt x="215197" y="443583"/>
                    <a:pt x="217156" y="435858"/>
                    <a:pt x="219418" y="428409"/>
                  </a:cubicBezTo>
                  <a:cubicBezTo>
                    <a:pt x="233270" y="383244"/>
                    <a:pt x="246350" y="338024"/>
                    <a:pt x="257967" y="292473"/>
                  </a:cubicBezTo>
                  <a:cubicBezTo>
                    <a:pt x="259098" y="288031"/>
                    <a:pt x="260036" y="283506"/>
                    <a:pt x="261140" y="279064"/>
                  </a:cubicBezTo>
                  <a:cubicBezTo>
                    <a:pt x="261140" y="275753"/>
                    <a:pt x="261526" y="270539"/>
                    <a:pt x="261526" y="269987"/>
                  </a:cubicBezTo>
                  <a:cubicBezTo>
                    <a:pt x="261554" y="263641"/>
                    <a:pt x="261361" y="257295"/>
                    <a:pt x="261085" y="250977"/>
                  </a:cubicBezTo>
                  <a:cubicBezTo>
                    <a:pt x="260781" y="244604"/>
                    <a:pt x="260367" y="238230"/>
                    <a:pt x="259871" y="231857"/>
                  </a:cubicBezTo>
                  <a:cubicBezTo>
                    <a:pt x="259125" y="221290"/>
                    <a:pt x="257939" y="207854"/>
                    <a:pt x="256007" y="193810"/>
                  </a:cubicBezTo>
                  <a:cubicBezTo>
                    <a:pt x="254352" y="181643"/>
                    <a:pt x="252089" y="169007"/>
                    <a:pt x="248309" y="157419"/>
                  </a:cubicBezTo>
                  <a:cubicBezTo>
                    <a:pt x="243094" y="141555"/>
                    <a:pt x="235423" y="127511"/>
                    <a:pt x="221957" y="120421"/>
                  </a:cubicBezTo>
                  <a:cubicBezTo>
                    <a:pt x="218922" y="118959"/>
                    <a:pt x="217653" y="115289"/>
                    <a:pt x="219115" y="112282"/>
                  </a:cubicBezTo>
                  <a:cubicBezTo>
                    <a:pt x="220605" y="109247"/>
                    <a:pt x="224247" y="107978"/>
                    <a:pt x="227283" y="109440"/>
                  </a:cubicBezTo>
                  <a:cubicBezTo>
                    <a:pt x="244335" y="117055"/>
                    <a:pt x="255704" y="133112"/>
                    <a:pt x="262989" y="152260"/>
                  </a:cubicBezTo>
                  <a:cubicBezTo>
                    <a:pt x="266769" y="162192"/>
                    <a:pt x="269445" y="172980"/>
                    <a:pt x="271211" y="183713"/>
                  </a:cubicBezTo>
                  <a:cubicBezTo>
                    <a:pt x="273419" y="197425"/>
                    <a:pt x="274109" y="210916"/>
                    <a:pt x="274523" y="222394"/>
                  </a:cubicBezTo>
                  <a:cubicBezTo>
                    <a:pt x="279379" y="199935"/>
                    <a:pt x="283849" y="177339"/>
                    <a:pt x="287712" y="154605"/>
                  </a:cubicBezTo>
                  <a:cubicBezTo>
                    <a:pt x="289947" y="141472"/>
                    <a:pt x="291907" y="128339"/>
                    <a:pt x="293673" y="115151"/>
                  </a:cubicBezTo>
                  <a:cubicBezTo>
                    <a:pt x="296377" y="95314"/>
                    <a:pt x="298695" y="75421"/>
                    <a:pt x="301150" y="55501"/>
                  </a:cubicBezTo>
                  <a:lnTo>
                    <a:pt x="305676" y="19965"/>
                  </a:lnTo>
                  <a:cubicBezTo>
                    <a:pt x="305786" y="19276"/>
                    <a:pt x="306862" y="10419"/>
                    <a:pt x="307193" y="6888"/>
                  </a:cubicBezTo>
                  <a:lnTo>
                    <a:pt x="307249" y="6253"/>
                  </a:lnTo>
                  <a:cubicBezTo>
                    <a:pt x="307083" y="3439"/>
                    <a:pt x="308959" y="845"/>
                    <a:pt x="311774" y="211"/>
                  </a:cubicBezTo>
                  <a:cubicBezTo>
                    <a:pt x="313981" y="-313"/>
                    <a:pt x="316658" y="-65"/>
                    <a:pt x="318341" y="3356"/>
                  </a:cubicBezTo>
                  <a:cubicBezTo>
                    <a:pt x="318507" y="3687"/>
                    <a:pt x="318921" y="4543"/>
                    <a:pt x="318948" y="5922"/>
                  </a:cubicBezTo>
                  <a:cubicBezTo>
                    <a:pt x="318948" y="6253"/>
                    <a:pt x="318921" y="6943"/>
                    <a:pt x="318838" y="7881"/>
                  </a:cubicBezTo>
                  <a:cubicBezTo>
                    <a:pt x="318562" y="11550"/>
                    <a:pt x="317513" y="20710"/>
                    <a:pt x="317430" y="21428"/>
                  </a:cubicBezTo>
                  <a:lnTo>
                    <a:pt x="313236" y="56936"/>
                  </a:lnTo>
                  <a:cubicBezTo>
                    <a:pt x="310946" y="76911"/>
                    <a:pt x="308821" y="96887"/>
                    <a:pt x="306310" y="116807"/>
                  </a:cubicBezTo>
                  <a:cubicBezTo>
                    <a:pt x="304627" y="130160"/>
                    <a:pt x="302778" y="143459"/>
                    <a:pt x="300626" y="156757"/>
                  </a:cubicBezTo>
                  <a:cubicBezTo>
                    <a:pt x="296266" y="183602"/>
                    <a:pt x="291024" y="210199"/>
                    <a:pt x="285367" y="236685"/>
                  </a:cubicBezTo>
                  <a:cubicBezTo>
                    <a:pt x="297756" y="211303"/>
                    <a:pt x="313098" y="183519"/>
                    <a:pt x="330593" y="159461"/>
                  </a:cubicBezTo>
                  <a:cubicBezTo>
                    <a:pt x="343479" y="141720"/>
                    <a:pt x="357551" y="126077"/>
                    <a:pt x="372259" y="114820"/>
                  </a:cubicBezTo>
                  <a:cubicBezTo>
                    <a:pt x="384814" y="105219"/>
                    <a:pt x="397921" y="98845"/>
                    <a:pt x="411138" y="96666"/>
                  </a:cubicBezTo>
                  <a:cubicBezTo>
                    <a:pt x="438731" y="92362"/>
                    <a:pt x="455977" y="105715"/>
                    <a:pt x="463703" y="124973"/>
                  </a:cubicBezTo>
                  <a:cubicBezTo>
                    <a:pt x="474299" y="151515"/>
                    <a:pt x="465387" y="190196"/>
                    <a:pt x="439725" y="206640"/>
                  </a:cubicBezTo>
                  <a:cubicBezTo>
                    <a:pt x="417126" y="221014"/>
                    <a:pt x="400294" y="213924"/>
                    <a:pt x="392567" y="202667"/>
                  </a:cubicBezTo>
                  <a:cubicBezTo>
                    <a:pt x="385917" y="193010"/>
                    <a:pt x="385752" y="179740"/>
                    <a:pt x="393644" y="171159"/>
                  </a:cubicBezTo>
                  <a:cubicBezTo>
                    <a:pt x="397727" y="166717"/>
                    <a:pt x="403991" y="163296"/>
                    <a:pt x="412959" y="162744"/>
                  </a:cubicBezTo>
                  <a:cubicBezTo>
                    <a:pt x="416325" y="162496"/>
                    <a:pt x="419250" y="165006"/>
                    <a:pt x="419526" y="168345"/>
                  </a:cubicBezTo>
                  <a:cubicBezTo>
                    <a:pt x="419775" y="171711"/>
                    <a:pt x="417264" y="174663"/>
                    <a:pt x="413897" y="174911"/>
                  </a:cubicBezTo>
                  <a:cubicBezTo>
                    <a:pt x="407578" y="175491"/>
                    <a:pt x="403522" y="178084"/>
                    <a:pt x="401729" y="181754"/>
                  </a:cubicBezTo>
                  <a:cubicBezTo>
                    <a:pt x="399714" y="185892"/>
                    <a:pt x="400652" y="191024"/>
                    <a:pt x="403495" y="194914"/>
                  </a:cubicBezTo>
                  <a:cubicBezTo>
                    <a:pt x="408296" y="201536"/>
                    <a:pt x="418505" y="203467"/>
                    <a:pt x="431778" y="194528"/>
                  </a:cubicBezTo>
                  <a:cubicBezTo>
                    <a:pt x="447975" y="183685"/>
                    <a:pt x="454653" y="161116"/>
                    <a:pt x="451811" y="142134"/>
                  </a:cubicBezTo>
                  <a:cubicBezTo>
                    <a:pt x="449134" y="124090"/>
                    <a:pt x="436883" y="109192"/>
                    <a:pt x="413787" y="112999"/>
                  </a:cubicBezTo>
                  <a:cubicBezTo>
                    <a:pt x="402970" y="114710"/>
                    <a:pt x="392402" y="120090"/>
                    <a:pt x="382082" y="127815"/>
                  </a:cubicBezTo>
                  <a:cubicBezTo>
                    <a:pt x="368340" y="138051"/>
                    <a:pt x="355178" y="152398"/>
                    <a:pt x="342872" y="168593"/>
                  </a:cubicBezTo>
                  <a:cubicBezTo>
                    <a:pt x="310698" y="210944"/>
                    <a:pt x="284677" y="265738"/>
                    <a:pt x="272177" y="295673"/>
                  </a:cubicBezTo>
                  <a:cubicBezTo>
                    <a:pt x="272094" y="295866"/>
                    <a:pt x="271874" y="295894"/>
                    <a:pt x="271791" y="296059"/>
                  </a:cubicBezTo>
                  <a:cubicBezTo>
                    <a:pt x="260450" y="341886"/>
                    <a:pt x="247647" y="387355"/>
                    <a:pt x="234071" y="432823"/>
                  </a:cubicBezTo>
                  <a:cubicBezTo>
                    <a:pt x="228552" y="451171"/>
                    <a:pt x="223502" y="469932"/>
                    <a:pt x="218536" y="488804"/>
                  </a:cubicBezTo>
                  <a:cubicBezTo>
                    <a:pt x="218563" y="489631"/>
                    <a:pt x="218729" y="490376"/>
                    <a:pt x="218756" y="491204"/>
                  </a:cubicBezTo>
                  <a:cubicBezTo>
                    <a:pt x="218811" y="493080"/>
                    <a:pt x="217901" y="494625"/>
                    <a:pt x="216604" y="495784"/>
                  </a:cubicBezTo>
                  <a:cubicBezTo>
                    <a:pt x="215887" y="498515"/>
                    <a:pt x="215224" y="501274"/>
                    <a:pt x="214534" y="504033"/>
                  </a:cubicBezTo>
                  <a:cubicBezTo>
                    <a:pt x="218839" y="497246"/>
                    <a:pt x="223613" y="490762"/>
                    <a:pt x="229325" y="484748"/>
                  </a:cubicBezTo>
                  <a:cubicBezTo>
                    <a:pt x="253027" y="460165"/>
                    <a:pt x="280566" y="440742"/>
                    <a:pt x="310394" y="424960"/>
                  </a:cubicBezTo>
                  <a:cubicBezTo>
                    <a:pt x="327971" y="415635"/>
                    <a:pt x="346376" y="407634"/>
                    <a:pt x="365057" y="400239"/>
                  </a:cubicBezTo>
                  <a:cubicBezTo>
                    <a:pt x="392761" y="389231"/>
                    <a:pt x="421154" y="379768"/>
                    <a:pt x="448748" y="369725"/>
                  </a:cubicBezTo>
                  <a:cubicBezTo>
                    <a:pt x="451893" y="368538"/>
                    <a:pt x="455425" y="370111"/>
                    <a:pt x="456640" y="373256"/>
                  </a:cubicBezTo>
                  <a:close/>
                  <a:moveTo>
                    <a:pt x="149635" y="823913"/>
                  </a:moveTo>
                  <a:cubicBezTo>
                    <a:pt x="148862" y="820602"/>
                    <a:pt x="137521" y="823830"/>
                    <a:pt x="149635" y="823913"/>
                  </a:cubicBezTo>
                  <a:lnTo>
                    <a:pt x="149635" y="823913"/>
                  </a:lnTo>
                  <a:close/>
                  <a:moveTo>
                    <a:pt x="168922" y="989839"/>
                  </a:moveTo>
                  <a:cubicBezTo>
                    <a:pt x="168922" y="989839"/>
                    <a:pt x="168895" y="989812"/>
                    <a:pt x="168895" y="989784"/>
                  </a:cubicBezTo>
                  <a:cubicBezTo>
                    <a:pt x="168895" y="989784"/>
                    <a:pt x="168867" y="989839"/>
                    <a:pt x="168922" y="989839"/>
                  </a:cubicBezTo>
                  <a:lnTo>
                    <a:pt x="168922" y="989839"/>
                  </a:lnTo>
                  <a:close/>
                  <a:moveTo>
                    <a:pt x="168288" y="642315"/>
                  </a:moveTo>
                  <a:cubicBezTo>
                    <a:pt x="167543" y="642894"/>
                    <a:pt x="166549" y="643750"/>
                    <a:pt x="167156" y="643998"/>
                  </a:cubicBezTo>
                  <a:cubicBezTo>
                    <a:pt x="167432" y="643391"/>
                    <a:pt x="167819" y="642867"/>
                    <a:pt x="168288" y="642370"/>
                  </a:cubicBezTo>
                  <a:lnTo>
                    <a:pt x="168288" y="642315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711098" y="4534813"/>
              <a:ext cx="520395" cy="313185"/>
            </a:xfrm>
            <a:custGeom>
              <a:avLst/>
              <a:gdLst/>
              <a:ahLst/>
              <a:cxnLst/>
              <a:rect l="l" t="t" r="r" b="b"/>
              <a:pathLst>
                <a:path w="1040789" h="626370" extrusionOk="0">
                  <a:moveTo>
                    <a:pt x="275503" y="625078"/>
                  </a:moveTo>
                  <a:cubicBezTo>
                    <a:pt x="271750" y="629603"/>
                    <a:pt x="157209" y="624554"/>
                    <a:pt x="99870" y="572050"/>
                  </a:cubicBezTo>
                  <a:cubicBezTo>
                    <a:pt x="21477" y="500233"/>
                    <a:pt x="-10366" y="396052"/>
                    <a:pt x="2934" y="394756"/>
                  </a:cubicBezTo>
                  <a:cubicBezTo>
                    <a:pt x="51996" y="390258"/>
                    <a:pt x="134307" y="416055"/>
                    <a:pt x="190322" y="467373"/>
                  </a:cubicBezTo>
                  <a:cubicBezTo>
                    <a:pt x="260188" y="531354"/>
                    <a:pt x="278455" y="621546"/>
                    <a:pt x="275503" y="625078"/>
                  </a:cubicBezTo>
                  <a:close/>
                  <a:moveTo>
                    <a:pt x="491394" y="172931"/>
                  </a:moveTo>
                  <a:cubicBezTo>
                    <a:pt x="488938" y="168986"/>
                    <a:pt x="401384" y="162861"/>
                    <a:pt x="323984" y="216055"/>
                  </a:cubicBezTo>
                  <a:cubicBezTo>
                    <a:pt x="261954" y="258709"/>
                    <a:pt x="216204" y="334885"/>
                    <a:pt x="207181" y="385734"/>
                  </a:cubicBezTo>
                  <a:cubicBezTo>
                    <a:pt x="204781" y="399556"/>
                    <a:pt x="308836" y="395777"/>
                    <a:pt x="395672" y="336072"/>
                  </a:cubicBezTo>
                  <a:cubicBezTo>
                    <a:pt x="459165" y="292397"/>
                    <a:pt x="494512" y="177953"/>
                    <a:pt x="491394" y="172931"/>
                  </a:cubicBezTo>
                  <a:close/>
                  <a:moveTo>
                    <a:pt x="591613" y="460006"/>
                  </a:moveTo>
                  <a:cubicBezTo>
                    <a:pt x="533115" y="411862"/>
                    <a:pt x="449645" y="390590"/>
                    <a:pt x="400887" y="397791"/>
                  </a:cubicBezTo>
                  <a:cubicBezTo>
                    <a:pt x="387670" y="399805"/>
                    <a:pt x="424645" y="502136"/>
                    <a:pt x="506515" y="569539"/>
                  </a:cubicBezTo>
                  <a:cubicBezTo>
                    <a:pt x="566393" y="618815"/>
                    <a:pt x="681016" y="617546"/>
                    <a:pt x="684521" y="612828"/>
                  </a:cubicBezTo>
                  <a:cubicBezTo>
                    <a:pt x="687280" y="609131"/>
                    <a:pt x="664571" y="520070"/>
                    <a:pt x="591613" y="460006"/>
                  </a:cubicBezTo>
                  <a:close/>
                  <a:moveTo>
                    <a:pt x="829276" y="191224"/>
                  </a:moveTo>
                  <a:cubicBezTo>
                    <a:pt x="867107" y="122138"/>
                    <a:pt x="849419" y="3115"/>
                    <a:pt x="844480" y="107"/>
                  </a:cubicBezTo>
                  <a:cubicBezTo>
                    <a:pt x="840589" y="-2238"/>
                    <a:pt x="759934" y="33795"/>
                    <a:pt x="713797" y="118000"/>
                  </a:cubicBezTo>
                  <a:cubicBezTo>
                    <a:pt x="676822" y="185513"/>
                    <a:pt x="668792" y="275263"/>
                    <a:pt x="682589" y="324980"/>
                  </a:cubicBezTo>
                  <a:cubicBezTo>
                    <a:pt x="686397" y="338444"/>
                    <a:pt x="777511" y="285747"/>
                    <a:pt x="829276" y="191224"/>
                  </a:cubicBezTo>
                  <a:close/>
                  <a:moveTo>
                    <a:pt x="932255" y="374201"/>
                  </a:moveTo>
                  <a:cubicBezTo>
                    <a:pt x="869093" y="333119"/>
                    <a:pt x="783912" y="321670"/>
                    <a:pt x="736231" y="334471"/>
                  </a:cubicBezTo>
                  <a:cubicBezTo>
                    <a:pt x="723290" y="338003"/>
                    <a:pt x="770805" y="435451"/>
                    <a:pt x="859243" y="492949"/>
                  </a:cubicBezTo>
                  <a:cubicBezTo>
                    <a:pt x="923894" y="535024"/>
                    <a:pt x="1037662" y="520456"/>
                    <a:pt x="1040670" y="515380"/>
                  </a:cubicBezTo>
                  <a:cubicBezTo>
                    <a:pt x="1043015" y="511379"/>
                    <a:pt x="1011062" y="425463"/>
                    <a:pt x="932255" y="37420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613153" y="4563064"/>
              <a:ext cx="693956" cy="249719"/>
            </a:xfrm>
            <a:custGeom>
              <a:avLst/>
              <a:gdLst/>
              <a:ahLst/>
              <a:cxnLst/>
              <a:rect l="l" t="t" r="r" b="b"/>
              <a:pathLst>
                <a:path w="1387911" h="499439" extrusionOk="0">
                  <a:moveTo>
                    <a:pt x="1387908" y="161124"/>
                  </a:moveTo>
                  <a:cubicBezTo>
                    <a:pt x="1387328" y="164048"/>
                    <a:pt x="1384652" y="166035"/>
                    <a:pt x="1381755" y="165814"/>
                  </a:cubicBezTo>
                  <a:cubicBezTo>
                    <a:pt x="1381617" y="165842"/>
                    <a:pt x="1381451" y="165869"/>
                    <a:pt x="1381286" y="165869"/>
                  </a:cubicBezTo>
                  <a:cubicBezTo>
                    <a:pt x="1377698" y="166283"/>
                    <a:pt x="1368731" y="167580"/>
                    <a:pt x="1368013" y="167690"/>
                  </a:cubicBezTo>
                  <a:lnTo>
                    <a:pt x="1331976" y="173070"/>
                  </a:lnTo>
                  <a:cubicBezTo>
                    <a:pt x="1311778" y="175995"/>
                    <a:pt x="1291607" y="178781"/>
                    <a:pt x="1271464" y="181954"/>
                  </a:cubicBezTo>
                  <a:cubicBezTo>
                    <a:pt x="1258108" y="184051"/>
                    <a:pt x="1244781" y="186341"/>
                    <a:pt x="1231481" y="188907"/>
                  </a:cubicBezTo>
                  <a:cubicBezTo>
                    <a:pt x="1207474" y="193570"/>
                    <a:pt x="1183634" y="198867"/>
                    <a:pt x="1159958" y="204633"/>
                  </a:cubicBezTo>
                  <a:cubicBezTo>
                    <a:pt x="1172320" y="204854"/>
                    <a:pt x="1187248" y="205240"/>
                    <a:pt x="1202507" y="207558"/>
                  </a:cubicBezTo>
                  <a:cubicBezTo>
                    <a:pt x="1213517" y="209213"/>
                    <a:pt x="1224555" y="211889"/>
                    <a:pt x="1234764" y="215697"/>
                  </a:cubicBezTo>
                  <a:cubicBezTo>
                    <a:pt x="1254162" y="222981"/>
                    <a:pt x="1270498" y="234513"/>
                    <a:pt x="1278472" y="252116"/>
                  </a:cubicBezTo>
                  <a:cubicBezTo>
                    <a:pt x="1279962" y="255123"/>
                    <a:pt x="1278721" y="258793"/>
                    <a:pt x="1275685" y="260282"/>
                  </a:cubicBezTo>
                  <a:cubicBezTo>
                    <a:pt x="1272678" y="261772"/>
                    <a:pt x="1269008" y="260531"/>
                    <a:pt x="1267518" y="257496"/>
                  </a:cubicBezTo>
                  <a:cubicBezTo>
                    <a:pt x="1260095" y="243535"/>
                    <a:pt x="1245802" y="235617"/>
                    <a:pt x="1229659" y="230402"/>
                  </a:cubicBezTo>
                  <a:cubicBezTo>
                    <a:pt x="1220195" y="227368"/>
                    <a:pt x="1210068" y="225436"/>
                    <a:pt x="1200052" y="223919"/>
                  </a:cubicBezTo>
                  <a:cubicBezTo>
                    <a:pt x="1182944" y="221298"/>
                    <a:pt x="1166167" y="220111"/>
                    <a:pt x="1153446" y="219477"/>
                  </a:cubicBezTo>
                  <a:cubicBezTo>
                    <a:pt x="1146962" y="219063"/>
                    <a:pt x="1140477" y="218759"/>
                    <a:pt x="1134020" y="218566"/>
                  </a:cubicBezTo>
                  <a:cubicBezTo>
                    <a:pt x="1127564" y="218373"/>
                    <a:pt x="1121134" y="218318"/>
                    <a:pt x="1114650" y="218483"/>
                  </a:cubicBezTo>
                  <a:cubicBezTo>
                    <a:pt x="1114098" y="218483"/>
                    <a:pt x="1108607" y="219008"/>
                    <a:pt x="1105268" y="219035"/>
                  </a:cubicBezTo>
                  <a:cubicBezTo>
                    <a:pt x="1100798" y="220277"/>
                    <a:pt x="1096300" y="221325"/>
                    <a:pt x="1091830" y="222567"/>
                  </a:cubicBezTo>
                  <a:cubicBezTo>
                    <a:pt x="1045749" y="235589"/>
                    <a:pt x="1000082" y="250102"/>
                    <a:pt x="954442" y="265414"/>
                  </a:cubicBezTo>
                  <a:cubicBezTo>
                    <a:pt x="946468" y="268063"/>
                    <a:pt x="938190" y="270408"/>
                    <a:pt x="930105" y="272974"/>
                  </a:cubicBezTo>
                  <a:cubicBezTo>
                    <a:pt x="949365" y="277554"/>
                    <a:pt x="967715" y="284865"/>
                    <a:pt x="985319" y="294522"/>
                  </a:cubicBezTo>
                  <a:cubicBezTo>
                    <a:pt x="1001047" y="303185"/>
                    <a:pt x="1016279" y="313393"/>
                    <a:pt x="1031180" y="324374"/>
                  </a:cubicBezTo>
                  <a:cubicBezTo>
                    <a:pt x="1040810" y="331437"/>
                    <a:pt x="1050274" y="338887"/>
                    <a:pt x="1059739" y="346336"/>
                  </a:cubicBezTo>
                  <a:cubicBezTo>
                    <a:pt x="1073784" y="357372"/>
                    <a:pt x="1087774" y="368518"/>
                    <a:pt x="1102067" y="378892"/>
                  </a:cubicBezTo>
                  <a:cubicBezTo>
                    <a:pt x="1123839" y="394646"/>
                    <a:pt x="1146189" y="408690"/>
                    <a:pt x="1170471" y="417629"/>
                  </a:cubicBezTo>
                  <a:cubicBezTo>
                    <a:pt x="1173507" y="418677"/>
                    <a:pt x="1175135" y="422016"/>
                    <a:pt x="1174059" y="425078"/>
                  </a:cubicBezTo>
                  <a:cubicBezTo>
                    <a:pt x="1173010" y="428113"/>
                    <a:pt x="1169671" y="429741"/>
                    <a:pt x="1166636" y="428665"/>
                  </a:cubicBezTo>
                  <a:cubicBezTo>
                    <a:pt x="1124584" y="414842"/>
                    <a:pt x="1087056" y="387142"/>
                    <a:pt x="1049860" y="359110"/>
                  </a:cubicBezTo>
                  <a:cubicBezTo>
                    <a:pt x="1040341" y="351909"/>
                    <a:pt x="1030848" y="344708"/>
                    <a:pt x="1021356" y="337673"/>
                  </a:cubicBezTo>
                  <a:cubicBezTo>
                    <a:pt x="1006980" y="327050"/>
                    <a:pt x="992549" y="316897"/>
                    <a:pt x="977593" y="308151"/>
                  </a:cubicBezTo>
                  <a:cubicBezTo>
                    <a:pt x="954304" y="294549"/>
                    <a:pt x="929718" y="284700"/>
                    <a:pt x="902677" y="281499"/>
                  </a:cubicBezTo>
                  <a:cubicBezTo>
                    <a:pt x="864653" y="292866"/>
                    <a:pt x="825581" y="302909"/>
                    <a:pt x="785681" y="311710"/>
                  </a:cubicBezTo>
                  <a:cubicBezTo>
                    <a:pt x="787171" y="311876"/>
                    <a:pt x="788661" y="311986"/>
                    <a:pt x="790151" y="312152"/>
                  </a:cubicBezTo>
                  <a:cubicBezTo>
                    <a:pt x="812336" y="314938"/>
                    <a:pt x="835680" y="320015"/>
                    <a:pt x="857948" y="328127"/>
                  </a:cubicBezTo>
                  <a:cubicBezTo>
                    <a:pt x="880326" y="336266"/>
                    <a:pt x="901573" y="347495"/>
                    <a:pt x="919730" y="361952"/>
                  </a:cubicBezTo>
                  <a:cubicBezTo>
                    <a:pt x="927290" y="368132"/>
                    <a:pt x="936617" y="375719"/>
                    <a:pt x="943405" y="384631"/>
                  </a:cubicBezTo>
                  <a:cubicBezTo>
                    <a:pt x="948565" y="391363"/>
                    <a:pt x="952317" y="398840"/>
                    <a:pt x="953449" y="406924"/>
                  </a:cubicBezTo>
                  <a:cubicBezTo>
                    <a:pt x="956953" y="432941"/>
                    <a:pt x="939100" y="449992"/>
                    <a:pt x="919398" y="453413"/>
                  </a:cubicBezTo>
                  <a:cubicBezTo>
                    <a:pt x="908637" y="455289"/>
                    <a:pt x="897462" y="453110"/>
                    <a:pt x="889073" y="446322"/>
                  </a:cubicBezTo>
                  <a:cubicBezTo>
                    <a:pt x="882037" y="440584"/>
                    <a:pt x="876739" y="431644"/>
                    <a:pt x="875828" y="418732"/>
                  </a:cubicBezTo>
                  <a:cubicBezTo>
                    <a:pt x="875525" y="415394"/>
                    <a:pt x="878008" y="412414"/>
                    <a:pt x="881375" y="412111"/>
                  </a:cubicBezTo>
                  <a:cubicBezTo>
                    <a:pt x="884714" y="411807"/>
                    <a:pt x="887694" y="414290"/>
                    <a:pt x="887997" y="417656"/>
                  </a:cubicBezTo>
                  <a:cubicBezTo>
                    <a:pt x="889956" y="435921"/>
                    <a:pt x="903946" y="442184"/>
                    <a:pt x="916749" y="439535"/>
                  </a:cubicBezTo>
                  <a:cubicBezTo>
                    <a:pt x="929304" y="436942"/>
                    <a:pt x="940701" y="425878"/>
                    <a:pt x="937941" y="409269"/>
                  </a:cubicBezTo>
                  <a:cubicBezTo>
                    <a:pt x="937086" y="403834"/>
                    <a:pt x="934216" y="398978"/>
                    <a:pt x="930684" y="394508"/>
                  </a:cubicBezTo>
                  <a:cubicBezTo>
                    <a:pt x="924531" y="386728"/>
                    <a:pt x="916142" y="380189"/>
                    <a:pt x="909354" y="374809"/>
                  </a:cubicBezTo>
                  <a:cubicBezTo>
                    <a:pt x="892716" y="361179"/>
                    <a:pt x="873041" y="350778"/>
                    <a:pt x="852429" y="342804"/>
                  </a:cubicBezTo>
                  <a:cubicBezTo>
                    <a:pt x="831375" y="334638"/>
                    <a:pt x="809328" y="329009"/>
                    <a:pt x="788247" y="325754"/>
                  </a:cubicBezTo>
                  <a:cubicBezTo>
                    <a:pt x="781321" y="324650"/>
                    <a:pt x="774395" y="323795"/>
                    <a:pt x="767469" y="323050"/>
                  </a:cubicBezTo>
                  <a:cubicBezTo>
                    <a:pt x="760460" y="322305"/>
                    <a:pt x="753451" y="321670"/>
                    <a:pt x="746415" y="321091"/>
                  </a:cubicBezTo>
                  <a:cubicBezTo>
                    <a:pt x="746111" y="321063"/>
                    <a:pt x="745118" y="320787"/>
                    <a:pt x="744456" y="320622"/>
                  </a:cubicBezTo>
                  <a:cubicBezTo>
                    <a:pt x="720505" y="325229"/>
                    <a:pt x="696305" y="329340"/>
                    <a:pt x="671885" y="332872"/>
                  </a:cubicBezTo>
                  <a:cubicBezTo>
                    <a:pt x="648458" y="336238"/>
                    <a:pt x="624755" y="338887"/>
                    <a:pt x="600942" y="341149"/>
                  </a:cubicBezTo>
                  <a:cubicBezTo>
                    <a:pt x="614160" y="346088"/>
                    <a:pt x="627239" y="351992"/>
                    <a:pt x="639987" y="359607"/>
                  </a:cubicBezTo>
                  <a:cubicBezTo>
                    <a:pt x="651825" y="366642"/>
                    <a:pt x="663497" y="374616"/>
                    <a:pt x="674810" y="383334"/>
                  </a:cubicBezTo>
                  <a:cubicBezTo>
                    <a:pt x="691201" y="395971"/>
                    <a:pt x="706984" y="410069"/>
                    <a:pt x="722133" y="424333"/>
                  </a:cubicBezTo>
                  <a:cubicBezTo>
                    <a:pt x="745918" y="446736"/>
                    <a:pt x="768021" y="469829"/>
                    <a:pt x="789019" y="488701"/>
                  </a:cubicBezTo>
                  <a:cubicBezTo>
                    <a:pt x="791448" y="490798"/>
                    <a:pt x="791723" y="494495"/>
                    <a:pt x="789626" y="496950"/>
                  </a:cubicBezTo>
                  <a:cubicBezTo>
                    <a:pt x="787529" y="499378"/>
                    <a:pt x="783832" y="499654"/>
                    <a:pt x="781376" y="497557"/>
                  </a:cubicBezTo>
                  <a:cubicBezTo>
                    <a:pt x="756128" y="476699"/>
                    <a:pt x="728700" y="450709"/>
                    <a:pt x="699975" y="425740"/>
                  </a:cubicBezTo>
                  <a:cubicBezTo>
                    <a:pt x="692773" y="419477"/>
                    <a:pt x="685489" y="413269"/>
                    <a:pt x="678176" y="407172"/>
                  </a:cubicBezTo>
                  <a:cubicBezTo>
                    <a:pt x="667111" y="397957"/>
                    <a:pt x="655936" y="389073"/>
                    <a:pt x="644540" y="380961"/>
                  </a:cubicBezTo>
                  <a:cubicBezTo>
                    <a:pt x="623155" y="365759"/>
                    <a:pt x="601163" y="353123"/>
                    <a:pt x="578205" y="346198"/>
                  </a:cubicBezTo>
                  <a:cubicBezTo>
                    <a:pt x="576743" y="345784"/>
                    <a:pt x="575667" y="344763"/>
                    <a:pt x="574894" y="343604"/>
                  </a:cubicBezTo>
                  <a:cubicBezTo>
                    <a:pt x="543024" y="346088"/>
                    <a:pt x="510905" y="347550"/>
                    <a:pt x="478565" y="347881"/>
                  </a:cubicBezTo>
                  <a:cubicBezTo>
                    <a:pt x="379891" y="348929"/>
                    <a:pt x="279533" y="339604"/>
                    <a:pt x="180114" y="317394"/>
                  </a:cubicBezTo>
                  <a:lnTo>
                    <a:pt x="235908" y="373236"/>
                  </a:lnTo>
                  <a:cubicBezTo>
                    <a:pt x="245649" y="382865"/>
                    <a:pt x="255665" y="391832"/>
                    <a:pt x="265820" y="400440"/>
                  </a:cubicBezTo>
                  <a:cubicBezTo>
                    <a:pt x="281410" y="413711"/>
                    <a:pt x="297414" y="425961"/>
                    <a:pt x="314025" y="437300"/>
                  </a:cubicBezTo>
                  <a:cubicBezTo>
                    <a:pt x="341812" y="456310"/>
                    <a:pt x="371033" y="473030"/>
                    <a:pt x="401993" y="488315"/>
                  </a:cubicBezTo>
                  <a:cubicBezTo>
                    <a:pt x="404891" y="489694"/>
                    <a:pt x="406160" y="493170"/>
                    <a:pt x="404780" y="496095"/>
                  </a:cubicBezTo>
                  <a:cubicBezTo>
                    <a:pt x="403401" y="498992"/>
                    <a:pt x="399924" y="500261"/>
                    <a:pt x="396999" y="498881"/>
                  </a:cubicBezTo>
                  <a:cubicBezTo>
                    <a:pt x="364880" y="484452"/>
                    <a:pt x="334334" y="468753"/>
                    <a:pt x="305471" y="450157"/>
                  </a:cubicBezTo>
                  <a:cubicBezTo>
                    <a:pt x="288060" y="438928"/>
                    <a:pt x="271228" y="426678"/>
                    <a:pt x="255113" y="413049"/>
                  </a:cubicBezTo>
                  <a:cubicBezTo>
                    <a:pt x="244600" y="404165"/>
                    <a:pt x="234501" y="394619"/>
                    <a:pt x="224595" y="384548"/>
                  </a:cubicBezTo>
                  <a:cubicBezTo>
                    <a:pt x="214854" y="374505"/>
                    <a:pt x="204976" y="364076"/>
                    <a:pt x="195153" y="353509"/>
                  </a:cubicBezTo>
                  <a:cubicBezTo>
                    <a:pt x="182073" y="339411"/>
                    <a:pt x="169215" y="325229"/>
                    <a:pt x="156577" y="311517"/>
                  </a:cubicBezTo>
                  <a:cubicBezTo>
                    <a:pt x="149706" y="309834"/>
                    <a:pt x="142808" y="308179"/>
                    <a:pt x="135965" y="306386"/>
                  </a:cubicBezTo>
                  <a:cubicBezTo>
                    <a:pt x="135192" y="306468"/>
                    <a:pt x="134392" y="306634"/>
                    <a:pt x="133647" y="306717"/>
                  </a:cubicBezTo>
                  <a:cubicBezTo>
                    <a:pt x="131743" y="306910"/>
                    <a:pt x="130170" y="305972"/>
                    <a:pt x="128956" y="304647"/>
                  </a:cubicBezTo>
                  <a:cubicBezTo>
                    <a:pt x="86959" y="293308"/>
                    <a:pt x="45182" y="279761"/>
                    <a:pt x="3875" y="263455"/>
                  </a:cubicBezTo>
                  <a:cubicBezTo>
                    <a:pt x="757" y="262241"/>
                    <a:pt x="-816" y="258710"/>
                    <a:pt x="426" y="255564"/>
                  </a:cubicBezTo>
                  <a:cubicBezTo>
                    <a:pt x="1640" y="252419"/>
                    <a:pt x="5172" y="250874"/>
                    <a:pt x="8317" y="252088"/>
                  </a:cubicBezTo>
                  <a:cubicBezTo>
                    <a:pt x="51998" y="268946"/>
                    <a:pt x="96175" y="282548"/>
                    <a:pt x="140573" y="293749"/>
                  </a:cubicBezTo>
                  <a:cubicBezTo>
                    <a:pt x="176168" y="288755"/>
                    <a:pt x="214137" y="276698"/>
                    <a:pt x="249291" y="261193"/>
                  </a:cubicBezTo>
                  <a:cubicBezTo>
                    <a:pt x="291316" y="242680"/>
                    <a:pt x="329202" y="219670"/>
                    <a:pt x="353236" y="198757"/>
                  </a:cubicBezTo>
                  <a:cubicBezTo>
                    <a:pt x="366177" y="187665"/>
                    <a:pt x="381988" y="173263"/>
                    <a:pt x="391011" y="156323"/>
                  </a:cubicBezTo>
                  <a:cubicBezTo>
                    <a:pt x="396419" y="146170"/>
                    <a:pt x="399317" y="135079"/>
                    <a:pt x="396778" y="123160"/>
                  </a:cubicBezTo>
                  <a:cubicBezTo>
                    <a:pt x="392777" y="104095"/>
                    <a:pt x="374538" y="100067"/>
                    <a:pt x="356850" y="103460"/>
                  </a:cubicBezTo>
                  <a:cubicBezTo>
                    <a:pt x="338197" y="107020"/>
                    <a:pt x="319185" y="118607"/>
                    <a:pt x="314136" y="133920"/>
                  </a:cubicBezTo>
                  <a:cubicBezTo>
                    <a:pt x="309969" y="146556"/>
                    <a:pt x="314329" y="156019"/>
                    <a:pt x="320758" y="159772"/>
                  </a:cubicBezTo>
                  <a:cubicBezTo>
                    <a:pt x="323352" y="161289"/>
                    <a:pt x="326249" y="162007"/>
                    <a:pt x="328429" y="160599"/>
                  </a:cubicBezTo>
                  <a:cubicBezTo>
                    <a:pt x="331520" y="158558"/>
                    <a:pt x="332347" y="153729"/>
                    <a:pt x="331023" y="145977"/>
                  </a:cubicBezTo>
                  <a:cubicBezTo>
                    <a:pt x="330416" y="142638"/>
                    <a:pt x="332623" y="139465"/>
                    <a:pt x="335935" y="138859"/>
                  </a:cubicBezTo>
                  <a:cubicBezTo>
                    <a:pt x="339246" y="138279"/>
                    <a:pt x="342447" y="140459"/>
                    <a:pt x="343026" y="143769"/>
                  </a:cubicBezTo>
                  <a:cubicBezTo>
                    <a:pt x="345923" y="158558"/>
                    <a:pt x="341370" y="167166"/>
                    <a:pt x="335548" y="171194"/>
                  </a:cubicBezTo>
                  <a:cubicBezTo>
                    <a:pt x="329671" y="175222"/>
                    <a:pt x="321586" y="175222"/>
                    <a:pt x="314274" y="171194"/>
                  </a:cubicBezTo>
                  <a:cubicBezTo>
                    <a:pt x="303650" y="165317"/>
                    <a:pt x="294434" y="150474"/>
                    <a:pt x="300808" y="129671"/>
                  </a:cubicBezTo>
                  <a:cubicBezTo>
                    <a:pt x="308065" y="106109"/>
                    <a:pt x="339963" y="87375"/>
                    <a:pt x="367695" y="86934"/>
                  </a:cubicBezTo>
                  <a:cubicBezTo>
                    <a:pt x="388859" y="86575"/>
                    <a:pt x="407291" y="96315"/>
                    <a:pt x="412562" y="119711"/>
                  </a:cubicBezTo>
                  <a:cubicBezTo>
                    <a:pt x="416094" y="135575"/>
                    <a:pt x="412727" y="150502"/>
                    <a:pt x="405553" y="164048"/>
                  </a:cubicBezTo>
                  <a:cubicBezTo>
                    <a:pt x="395647" y="182837"/>
                    <a:pt x="378208" y="198894"/>
                    <a:pt x="363859" y="211144"/>
                  </a:cubicBezTo>
                  <a:cubicBezTo>
                    <a:pt x="338556" y="232499"/>
                    <a:pt x="298987" y="256061"/>
                    <a:pt x="254975" y="274464"/>
                  </a:cubicBezTo>
                  <a:cubicBezTo>
                    <a:pt x="227713" y="285886"/>
                    <a:pt x="198740" y="295073"/>
                    <a:pt x="170484" y="300950"/>
                  </a:cubicBezTo>
                  <a:cubicBezTo>
                    <a:pt x="241206" y="316897"/>
                    <a:pt x="312370" y="326167"/>
                    <a:pt x="383092" y="329892"/>
                  </a:cubicBezTo>
                  <a:cubicBezTo>
                    <a:pt x="389245" y="328016"/>
                    <a:pt x="395785" y="326416"/>
                    <a:pt x="396751" y="326140"/>
                  </a:cubicBezTo>
                  <a:cubicBezTo>
                    <a:pt x="404946" y="323905"/>
                    <a:pt x="413003" y="321091"/>
                    <a:pt x="420840" y="317752"/>
                  </a:cubicBezTo>
                  <a:cubicBezTo>
                    <a:pt x="428621" y="314414"/>
                    <a:pt x="436209" y="310552"/>
                    <a:pt x="443494" y="306192"/>
                  </a:cubicBezTo>
                  <a:cubicBezTo>
                    <a:pt x="458836" y="297170"/>
                    <a:pt x="473157" y="286410"/>
                    <a:pt x="487009" y="274905"/>
                  </a:cubicBezTo>
                  <a:cubicBezTo>
                    <a:pt x="497412" y="266297"/>
                    <a:pt x="507511" y="257220"/>
                    <a:pt x="517444" y="247977"/>
                  </a:cubicBezTo>
                  <a:cubicBezTo>
                    <a:pt x="527516" y="238652"/>
                    <a:pt x="537477" y="229271"/>
                    <a:pt x="547301" y="219863"/>
                  </a:cubicBezTo>
                  <a:cubicBezTo>
                    <a:pt x="560932" y="207006"/>
                    <a:pt x="575004" y="194646"/>
                    <a:pt x="588829" y="181982"/>
                  </a:cubicBezTo>
                  <a:cubicBezTo>
                    <a:pt x="594679" y="176602"/>
                    <a:pt x="600528" y="171222"/>
                    <a:pt x="606213" y="165649"/>
                  </a:cubicBezTo>
                  <a:cubicBezTo>
                    <a:pt x="608586" y="163248"/>
                    <a:pt x="612449" y="163220"/>
                    <a:pt x="614849" y="165593"/>
                  </a:cubicBezTo>
                  <a:cubicBezTo>
                    <a:pt x="617250" y="167939"/>
                    <a:pt x="617305" y="171801"/>
                    <a:pt x="614932" y="174201"/>
                  </a:cubicBezTo>
                  <a:cubicBezTo>
                    <a:pt x="609386" y="180106"/>
                    <a:pt x="603757" y="185900"/>
                    <a:pt x="598017" y="191611"/>
                  </a:cubicBezTo>
                  <a:cubicBezTo>
                    <a:pt x="584800" y="204771"/>
                    <a:pt x="571224" y="217573"/>
                    <a:pt x="558145" y="230927"/>
                  </a:cubicBezTo>
                  <a:cubicBezTo>
                    <a:pt x="548460" y="240638"/>
                    <a:pt x="538747" y="250488"/>
                    <a:pt x="528675" y="260007"/>
                  </a:cubicBezTo>
                  <a:cubicBezTo>
                    <a:pt x="518548" y="269553"/>
                    <a:pt x="508090" y="278823"/>
                    <a:pt x="497274" y="287486"/>
                  </a:cubicBezTo>
                  <a:cubicBezTo>
                    <a:pt x="482566" y="299267"/>
                    <a:pt x="467086" y="309917"/>
                    <a:pt x="450751" y="318911"/>
                  </a:cubicBezTo>
                  <a:cubicBezTo>
                    <a:pt x="442721" y="323298"/>
                    <a:pt x="434416" y="327133"/>
                    <a:pt x="425917" y="330334"/>
                  </a:cubicBezTo>
                  <a:cubicBezTo>
                    <a:pt x="424510" y="330858"/>
                    <a:pt x="423020" y="331134"/>
                    <a:pt x="421612" y="331630"/>
                  </a:cubicBezTo>
                  <a:cubicBezTo>
                    <a:pt x="440597" y="332099"/>
                    <a:pt x="459553" y="332210"/>
                    <a:pt x="478400" y="331906"/>
                  </a:cubicBezTo>
                  <a:cubicBezTo>
                    <a:pt x="537229" y="330968"/>
                    <a:pt x="595368" y="326278"/>
                    <a:pt x="652432" y="318718"/>
                  </a:cubicBezTo>
                  <a:cubicBezTo>
                    <a:pt x="656212" y="316566"/>
                    <a:pt x="660241" y="314166"/>
                    <a:pt x="662641" y="312897"/>
                  </a:cubicBezTo>
                  <a:cubicBezTo>
                    <a:pt x="668712" y="309696"/>
                    <a:pt x="674644" y="306330"/>
                    <a:pt x="680467" y="302716"/>
                  </a:cubicBezTo>
                  <a:cubicBezTo>
                    <a:pt x="686179" y="299157"/>
                    <a:pt x="691780" y="295377"/>
                    <a:pt x="697161" y="291238"/>
                  </a:cubicBezTo>
                  <a:cubicBezTo>
                    <a:pt x="707343" y="283541"/>
                    <a:pt x="717359" y="274547"/>
                    <a:pt x="726824" y="264780"/>
                  </a:cubicBezTo>
                  <a:cubicBezTo>
                    <a:pt x="735902" y="255399"/>
                    <a:pt x="744428" y="245246"/>
                    <a:pt x="751382" y="234210"/>
                  </a:cubicBezTo>
                  <a:cubicBezTo>
                    <a:pt x="760626" y="219615"/>
                    <a:pt x="767441" y="203640"/>
                    <a:pt x="769511" y="186203"/>
                  </a:cubicBezTo>
                  <a:cubicBezTo>
                    <a:pt x="769814" y="182837"/>
                    <a:pt x="772767" y="180354"/>
                    <a:pt x="776133" y="180658"/>
                  </a:cubicBezTo>
                  <a:cubicBezTo>
                    <a:pt x="779472" y="180961"/>
                    <a:pt x="781955" y="183941"/>
                    <a:pt x="781652" y="187279"/>
                  </a:cubicBezTo>
                  <a:cubicBezTo>
                    <a:pt x="780162" y="211752"/>
                    <a:pt x="770725" y="234431"/>
                    <a:pt x="756901" y="254295"/>
                  </a:cubicBezTo>
                  <a:cubicBezTo>
                    <a:pt x="751465" y="262103"/>
                    <a:pt x="745311" y="269498"/>
                    <a:pt x="738689" y="276285"/>
                  </a:cubicBezTo>
                  <a:cubicBezTo>
                    <a:pt x="728590" y="286686"/>
                    <a:pt x="717359" y="295736"/>
                    <a:pt x="706239" y="303627"/>
                  </a:cubicBezTo>
                  <a:cubicBezTo>
                    <a:pt x="701355" y="307020"/>
                    <a:pt x="696305" y="310027"/>
                    <a:pt x="691228" y="312924"/>
                  </a:cubicBezTo>
                  <a:cubicBezTo>
                    <a:pt x="742938" y="304813"/>
                    <a:pt x="793490" y="294301"/>
                    <a:pt x="842606" y="281748"/>
                  </a:cubicBezTo>
                  <a:cubicBezTo>
                    <a:pt x="847573" y="278354"/>
                    <a:pt x="852319" y="275347"/>
                    <a:pt x="853919" y="274547"/>
                  </a:cubicBezTo>
                  <a:cubicBezTo>
                    <a:pt x="861287" y="270822"/>
                    <a:pt x="868295" y="266711"/>
                    <a:pt x="874918" y="261965"/>
                  </a:cubicBezTo>
                  <a:cubicBezTo>
                    <a:pt x="881375" y="257358"/>
                    <a:pt x="887390" y="252116"/>
                    <a:pt x="892936" y="246073"/>
                  </a:cubicBezTo>
                  <a:cubicBezTo>
                    <a:pt x="915949" y="221353"/>
                    <a:pt x="933168" y="192632"/>
                    <a:pt x="947958" y="162310"/>
                  </a:cubicBezTo>
                  <a:cubicBezTo>
                    <a:pt x="956815" y="144128"/>
                    <a:pt x="964873" y="125394"/>
                    <a:pt x="972350" y="106385"/>
                  </a:cubicBezTo>
                  <a:cubicBezTo>
                    <a:pt x="983691" y="77581"/>
                    <a:pt x="994011" y="48280"/>
                    <a:pt x="1004662" y="19697"/>
                  </a:cubicBezTo>
                  <a:cubicBezTo>
                    <a:pt x="1005794" y="16524"/>
                    <a:pt x="1009270" y="14869"/>
                    <a:pt x="1012444" y="15972"/>
                  </a:cubicBezTo>
                  <a:cubicBezTo>
                    <a:pt x="1015617" y="17104"/>
                    <a:pt x="1017300" y="20580"/>
                    <a:pt x="1016169" y="23753"/>
                  </a:cubicBezTo>
                  <a:cubicBezTo>
                    <a:pt x="1006511" y="52805"/>
                    <a:pt x="997460" y="82658"/>
                    <a:pt x="986837" y="111848"/>
                  </a:cubicBezTo>
                  <a:cubicBezTo>
                    <a:pt x="979663" y="131547"/>
                    <a:pt x="971936" y="150970"/>
                    <a:pt x="962831" y="169566"/>
                  </a:cubicBezTo>
                  <a:cubicBezTo>
                    <a:pt x="947295" y="201267"/>
                    <a:pt x="928063" y="230651"/>
                    <a:pt x="903450" y="256061"/>
                  </a:cubicBezTo>
                  <a:cubicBezTo>
                    <a:pt x="898483" y="261083"/>
                    <a:pt x="892991" y="265166"/>
                    <a:pt x="887473" y="269194"/>
                  </a:cubicBezTo>
                  <a:cubicBezTo>
                    <a:pt x="888439" y="268559"/>
                    <a:pt x="889432" y="267897"/>
                    <a:pt x="890674" y="267925"/>
                  </a:cubicBezTo>
                  <a:cubicBezTo>
                    <a:pt x="891584" y="267925"/>
                    <a:pt x="892440" y="268118"/>
                    <a:pt x="893350" y="268118"/>
                  </a:cubicBezTo>
                  <a:cubicBezTo>
                    <a:pt x="912362" y="262600"/>
                    <a:pt x="931264" y="256972"/>
                    <a:pt x="949724" y="250902"/>
                  </a:cubicBezTo>
                  <a:cubicBezTo>
                    <a:pt x="995612" y="235865"/>
                    <a:pt x="1041582" y="221573"/>
                    <a:pt x="1087912" y="208882"/>
                  </a:cubicBezTo>
                  <a:cubicBezTo>
                    <a:pt x="1088133" y="208744"/>
                    <a:pt x="1088188" y="208441"/>
                    <a:pt x="1088436" y="208330"/>
                  </a:cubicBezTo>
                  <a:cubicBezTo>
                    <a:pt x="1118761" y="194673"/>
                    <a:pt x="1174362" y="166228"/>
                    <a:pt x="1216884" y="131492"/>
                  </a:cubicBezTo>
                  <a:cubicBezTo>
                    <a:pt x="1233054" y="118276"/>
                    <a:pt x="1247292" y="104178"/>
                    <a:pt x="1257363" y="89583"/>
                  </a:cubicBezTo>
                  <a:cubicBezTo>
                    <a:pt x="1264924" y="78657"/>
                    <a:pt x="1270084" y="67510"/>
                    <a:pt x="1271601" y="56226"/>
                  </a:cubicBezTo>
                  <a:cubicBezTo>
                    <a:pt x="1275051" y="31781"/>
                    <a:pt x="1259902" y="18952"/>
                    <a:pt x="1241470" y="16331"/>
                  </a:cubicBezTo>
                  <a:cubicBezTo>
                    <a:pt x="1222016" y="13544"/>
                    <a:pt x="1199003" y="21021"/>
                    <a:pt x="1188214" y="38375"/>
                  </a:cubicBezTo>
                  <a:cubicBezTo>
                    <a:pt x="1179246" y="52640"/>
                    <a:pt x="1181426" y="63510"/>
                    <a:pt x="1188242" y="68587"/>
                  </a:cubicBezTo>
                  <a:cubicBezTo>
                    <a:pt x="1192270" y="71566"/>
                    <a:pt x="1197623" y="72532"/>
                    <a:pt x="1201818" y="70297"/>
                  </a:cubicBezTo>
                  <a:cubicBezTo>
                    <a:pt x="1205598" y="68283"/>
                    <a:pt x="1208164" y="63896"/>
                    <a:pt x="1208633" y="57109"/>
                  </a:cubicBezTo>
                  <a:cubicBezTo>
                    <a:pt x="1208826" y="53743"/>
                    <a:pt x="1211724" y="51177"/>
                    <a:pt x="1215063" y="51370"/>
                  </a:cubicBezTo>
                  <a:cubicBezTo>
                    <a:pt x="1218429" y="51564"/>
                    <a:pt x="1221023" y="54433"/>
                    <a:pt x="1220830" y="57799"/>
                  </a:cubicBezTo>
                  <a:cubicBezTo>
                    <a:pt x="1220305" y="70132"/>
                    <a:pt x="1214759" y="77664"/>
                    <a:pt x="1208026" y="81526"/>
                  </a:cubicBezTo>
                  <a:cubicBezTo>
                    <a:pt x="1199638" y="86299"/>
                    <a:pt x="1188711" y="85306"/>
                    <a:pt x="1180377" y="79430"/>
                  </a:cubicBezTo>
                  <a:cubicBezTo>
                    <a:pt x="1169147" y="71511"/>
                    <a:pt x="1161945" y="54240"/>
                    <a:pt x="1175825" y="30816"/>
                  </a:cubicBezTo>
                  <a:cubicBezTo>
                    <a:pt x="1189290" y="8220"/>
                    <a:pt x="1218512" y="-2651"/>
                    <a:pt x="1243622" y="549"/>
                  </a:cubicBezTo>
                  <a:cubicBezTo>
                    <a:pt x="1270553" y="3998"/>
                    <a:pt x="1292710" y="22760"/>
                    <a:pt x="1287992" y="58461"/>
                  </a:cubicBezTo>
                  <a:cubicBezTo>
                    <a:pt x="1286088" y="72146"/>
                    <a:pt x="1280017" y="85775"/>
                    <a:pt x="1270719" y="98908"/>
                  </a:cubicBezTo>
                  <a:cubicBezTo>
                    <a:pt x="1259681" y="114524"/>
                    <a:pt x="1244146" y="129561"/>
                    <a:pt x="1226431" y="143439"/>
                  </a:cubicBezTo>
                  <a:cubicBezTo>
                    <a:pt x="1201349" y="163083"/>
                    <a:pt x="1172072" y="180382"/>
                    <a:pt x="1145582" y="194177"/>
                  </a:cubicBezTo>
                  <a:cubicBezTo>
                    <a:pt x="1173231" y="187500"/>
                    <a:pt x="1201017" y="181264"/>
                    <a:pt x="1229135" y="176050"/>
                  </a:cubicBezTo>
                  <a:cubicBezTo>
                    <a:pt x="1242601" y="173567"/>
                    <a:pt x="1256094" y="171387"/>
                    <a:pt x="1269642" y="169373"/>
                  </a:cubicBezTo>
                  <a:cubicBezTo>
                    <a:pt x="1289841" y="166393"/>
                    <a:pt x="1310094" y="163772"/>
                    <a:pt x="1330376" y="161013"/>
                  </a:cubicBezTo>
                  <a:lnTo>
                    <a:pt x="1366385" y="155992"/>
                  </a:lnTo>
                  <a:cubicBezTo>
                    <a:pt x="1367130" y="155882"/>
                    <a:pt x="1376429" y="154612"/>
                    <a:pt x="1380154" y="154226"/>
                  </a:cubicBezTo>
                  <a:cubicBezTo>
                    <a:pt x="1386556" y="153592"/>
                    <a:pt x="1387991" y="160765"/>
                    <a:pt x="1387908" y="161124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443483" y="4046501"/>
              <a:ext cx="89170" cy="351600"/>
            </a:xfrm>
            <a:custGeom>
              <a:avLst/>
              <a:gdLst/>
              <a:ahLst/>
              <a:cxnLst/>
              <a:rect l="l" t="t" r="r" b="b"/>
              <a:pathLst>
                <a:path w="178341" h="703201" extrusionOk="0">
                  <a:moveTo>
                    <a:pt x="81380" y="592869"/>
                  </a:moveTo>
                  <a:cubicBezTo>
                    <a:pt x="83035" y="562492"/>
                    <a:pt x="89106" y="531150"/>
                    <a:pt x="101440" y="503504"/>
                  </a:cubicBezTo>
                  <a:cubicBezTo>
                    <a:pt x="105110" y="495255"/>
                    <a:pt x="128758" y="451138"/>
                    <a:pt x="132096" y="482867"/>
                  </a:cubicBezTo>
                  <a:cubicBezTo>
                    <a:pt x="132400" y="485930"/>
                    <a:pt x="132455" y="489020"/>
                    <a:pt x="132400" y="492110"/>
                  </a:cubicBezTo>
                  <a:cubicBezTo>
                    <a:pt x="132290" y="497517"/>
                    <a:pt x="131793" y="502925"/>
                    <a:pt x="131076" y="508278"/>
                  </a:cubicBezTo>
                  <a:cubicBezTo>
                    <a:pt x="130275" y="514403"/>
                    <a:pt x="128951" y="520417"/>
                    <a:pt x="127626" y="526432"/>
                  </a:cubicBezTo>
                  <a:cubicBezTo>
                    <a:pt x="133366" y="519341"/>
                    <a:pt x="139188" y="512416"/>
                    <a:pt x="144762" y="505794"/>
                  </a:cubicBezTo>
                  <a:cubicBezTo>
                    <a:pt x="146555" y="503642"/>
                    <a:pt x="162008" y="482398"/>
                    <a:pt x="165291" y="484909"/>
                  </a:cubicBezTo>
                  <a:cubicBezTo>
                    <a:pt x="171169" y="489323"/>
                    <a:pt x="157593" y="524583"/>
                    <a:pt x="155965" y="529494"/>
                  </a:cubicBezTo>
                  <a:cubicBezTo>
                    <a:pt x="142085" y="571542"/>
                    <a:pt x="116341" y="615906"/>
                    <a:pt x="80855" y="642669"/>
                  </a:cubicBezTo>
                  <a:cubicBezTo>
                    <a:pt x="80883" y="642641"/>
                    <a:pt x="81021" y="599380"/>
                    <a:pt x="81380" y="592869"/>
                  </a:cubicBezTo>
                  <a:close/>
                  <a:moveTo>
                    <a:pt x="64189" y="701822"/>
                  </a:moveTo>
                  <a:cubicBezTo>
                    <a:pt x="64768" y="702291"/>
                    <a:pt x="65237" y="702705"/>
                    <a:pt x="65817" y="703202"/>
                  </a:cubicBezTo>
                  <a:lnTo>
                    <a:pt x="64713" y="700912"/>
                  </a:lnTo>
                  <a:cubicBezTo>
                    <a:pt x="64658" y="700498"/>
                    <a:pt x="64575" y="700111"/>
                    <a:pt x="64520" y="699725"/>
                  </a:cubicBezTo>
                  <a:moveTo>
                    <a:pt x="64492" y="699532"/>
                  </a:moveTo>
                  <a:cubicBezTo>
                    <a:pt x="63941" y="694952"/>
                    <a:pt x="72991" y="685102"/>
                    <a:pt x="72246" y="680633"/>
                  </a:cubicBezTo>
                  <a:lnTo>
                    <a:pt x="66120" y="647939"/>
                  </a:lnTo>
                  <a:cubicBezTo>
                    <a:pt x="64906" y="623549"/>
                    <a:pt x="64299" y="597863"/>
                    <a:pt x="55138" y="574825"/>
                  </a:cubicBezTo>
                  <a:cubicBezTo>
                    <a:pt x="53400" y="570493"/>
                    <a:pt x="44846" y="550352"/>
                    <a:pt x="37230" y="555815"/>
                  </a:cubicBezTo>
                  <a:cubicBezTo>
                    <a:pt x="31022" y="560285"/>
                    <a:pt x="33146" y="575956"/>
                    <a:pt x="33367" y="582274"/>
                  </a:cubicBezTo>
                  <a:cubicBezTo>
                    <a:pt x="33891" y="595021"/>
                    <a:pt x="35547" y="607740"/>
                    <a:pt x="38003" y="620321"/>
                  </a:cubicBezTo>
                  <a:cubicBezTo>
                    <a:pt x="35988" y="617176"/>
                    <a:pt x="34057" y="614003"/>
                    <a:pt x="31656" y="611189"/>
                  </a:cubicBezTo>
                  <a:cubicBezTo>
                    <a:pt x="29559" y="608761"/>
                    <a:pt x="27131" y="606553"/>
                    <a:pt x="24730" y="604457"/>
                  </a:cubicBezTo>
                  <a:cubicBezTo>
                    <a:pt x="-2560" y="580646"/>
                    <a:pt x="17252" y="627439"/>
                    <a:pt x="21088" y="637040"/>
                  </a:cubicBezTo>
                  <a:cubicBezTo>
                    <a:pt x="24813" y="646531"/>
                    <a:pt x="28814" y="655940"/>
                    <a:pt x="33201" y="665155"/>
                  </a:cubicBezTo>
                  <a:cubicBezTo>
                    <a:pt x="41949" y="683612"/>
                    <a:pt x="51413" y="691172"/>
                    <a:pt x="64189" y="701794"/>
                  </a:cubicBezTo>
                  <a:moveTo>
                    <a:pt x="36126" y="397476"/>
                  </a:moveTo>
                  <a:cubicBezTo>
                    <a:pt x="33698" y="411492"/>
                    <a:pt x="36954" y="427494"/>
                    <a:pt x="42197" y="442917"/>
                  </a:cubicBezTo>
                  <a:cubicBezTo>
                    <a:pt x="37065" y="437150"/>
                    <a:pt x="31877" y="431798"/>
                    <a:pt x="26745" y="427273"/>
                  </a:cubicBezTo>
                  <a:cubicBezTo>
                    <a:pt x="22716" y="423714"/>
                    <a:pt x="6877" y="410333"/>
                    <a:pt x="1055" y="417617"/>
                  </a:cubicBezTo>
                  <a:cubicBezTo>
                    <a:pt x="-2780" y="422390"/>
                    <a:pt x="4918" y="435136"/>
                    <a:pt x="7015" y="439164"/>
                  </a:cubicBezTo>
                  <a:cubicBezTo>
                    <a:pt x="17556" y="459498"/>
                    <a:pt x="32346" y="476356"/>
                    <a:pt x="50779" y="489544"/>
                  </a:cubicBezTo>
                  <a:cubicBezTo>
                    <a:pt x="56904" y="493931"/>
                    <a:pt x="74840" y="503118"/>
                    <a:pt x="81380" y="506788"/>
                  </a:cubicBezTo>
                  <a:cubicBezTo>
                    <a:pt x="84277" y="508443"/>
                    <a:pt x="86208" y="508029"/>
                    <a:pt x="84580" y="504029"/>
                  </a:cubicBezTo>
                  <a:cubicBezTo>
                    <a:pt x="85188" y="476659"/>
                    <a:pt x="75723" y="439827"/>
                    <a:pt x="61788" y="416789"/>
                  </a:cubicBezTo>
                  <a:cubicBezTo>
                    <a:pt x="59746" y="413285"/>
                    <a:pt x="38665" y="382853"/>
                    <a:pt x="36126" y="397476"/>
                  </a:cubicBezTo>
                  <a:close/>
                  <a:moveTo>
                    <a:pt x="103013" y="406084"/>
                  </a:moveTo>
                  <a:cubicBezTo>
                    <a:pt x="116065" y="399076"/>
                    <a:pt x="156682" y="371210"/>
                    <a:pt x="170175" y="345441"/>
                  </a:cubicBezTo>
                  <a:cubicBezTo>
                    <a:pt x="173735" y="338654"/>
                    <a:pt x="183669" y="318016"/>
                    <a:pt x="174673" y="311229"/>
                  </a:cubicBezTo>
                  <a:cubicBezTo>
                    <a:pt x="167664" y="305959"/>
                    <a:pt x="156351" y="319617"/>
                    <a:pt x="152654" y="323645"/>
                  </a:cubicBezTo>
                  <a:cubicBezTo>
                    <a:pt x="148128" y="328583"/>
                    <a:pt x="144320" y="334212"/>
                    <a:pt x="140237" y="339592"/>
                  </a:cubicBezTo>
                  <a:cubicBezTo>
                    <a:pt x="142416" y="334488"/>
                    <a:pt x="144293" y="329659"/>
                    <a:pt x="145396" y="325604"/>
                  </a:cubicBezTo>
                  <a:cubicBezTo>
                    <a:pt x="146445" y="321769"/>
                    <a:pt x="154061" y="283805"/>
                    <a:pt x="139298" y="289902"/>
                  </a:cubicBezTo>
                  <a:cubicBezTo>
                    <a:pt x="130551" y="293516"/>
                    <a:pt x="125281" y="306346"/>
                    <a:pt x="121501" y="314264"/>
                  </a:cubicBezTo>
                  <a:cubicBezTo>
                    <a:pt x="112229" y="333605"/>
                    <a:pt x="99426" y="405532"/>
                    <a:pt x="98598" y="407822"/>
                  </a:cubicBezTo>
                  <a:cubicBezTo>
                    <a:pt x="98432" y="408263"/>
                    <a:pt x="101413" y="408374"/>
                    <a:pt x="103013" y="406084"/>
                  </a:cubicBezTo>
                  <a:close/>
                  <a:moveTo>
                    <a:pt x="46557" y="233894"/>
                  </a:moveTo>
                  <a:cubicBezTo>
                    <a:pt x="40541" y="237315"/>
                    <a:pt x="62837" y="294979"/>
                    <a:pt x="75364" y="324169"/>
                  </a:cubicBezTo>
                  <a:cubicBezTo>
                    <a:pt x="58422" y="296717"/>
                    <a:pt x="30608" y="253649"/>
                    <a:pt x="24399" y="251883"/>
                  </a:cubicBezTo>
                  <a:cubicBezTo>
                    <a:pt x="16314" y="249593"/>
                    <a:pt x="13582" y="255718"/>
                    <a:pt x="15707" y="262974"/>
                  </a:cubicBezTo>
                  <a:cubicBezTo>
                    <a:pt x="16480" y="265568"/>
                    <a:pt x="17611" y="268051"/>
                    <a:pt x="18853" y="270479"/>
                  </a:cubicBezTo>
                  <a:cubicBezTo>
                    <a:pt x="30359" y="292551"/>
                    <a:pt x="49702" y="310595"/>
                    <a:pt x="67086" y="327756"/>
                  </a:cubicBezTo>
                  <a:cubicBezTo>
                    <a:pt x="70535" y="331122"/>
                    <a:pt x="83035" y="343565"/>
                    <a:pt x="87119" y="346186"/>
                  </a:cubicBezTo>
                  <a:cubicBezTo>
                    <a:pt x="87174" y="346241"/>
                    <a:pt x="87202" y="346296"/>
                    <a:pt x="87229" y="346351"/>
                  </a:cubicBezTo>
                  <a:cubicBezTo>
                    <a:pt x="87947" y="347207"/>
                    <a:pt x="90044" y="349579"/>
                    <a:pt x="89851" y="348448"/>
                  </a:cubicBezTo>
                  <a:cubicBezTo>
                    <a:pt x="87147" y="332805"/>
                    <a:pt x="85684" y="278425"/>
                    <a:pt x="70977" y="252462"/>
                  </a:cubicBezTo>
                  <a:cubicBezTo>
                    <a:pt x="67141" y="245592"/>
                    <a:pt x="56518" y="228211"/>
                    <a:pt x="46557" y="233894"/>
                  </a:cubicBezTo>
                  <a:close/>
                  <a:moveTo>
                    <a:pt x="136760" y="88329"/>
                  </a:moveTo>
                  <a:cubicBezTo>
                    <a:pt x="123239" y="115312"/>
                    <a:pt x="114492" y="144640"/>
                    <a:pt x="107897" y="174217"/>
                  </a:cubicBezTo>
                  <a:cubicBezTo>
                    <a:pt x="105965" y="182935"/>
                    <a:pt x="143023" y="153331"/>
                    <a:pt x="152019" y="108166"/>
                  </a:cubicBezTo>
                  <a:cubicBezTo>
                    <a:pt x="154088" y="97654"/>
                    <a:pt x="156103" y="86922"/>
                    <a:pt x="156931" y="76217"/>
                  </a:cubicBezTo>
                  <a:cubicBezTo>
                    <a:pt x="157096" y="74010"/>
                    <a:pt x="158007" y="68768"/>
                    <a:pt x="155606" y="67250"/>
                  </a:cubicBezTo>
                  <a:cubicBezTo>
                    <a:pt x="148653" y="62863"/>
                    <a:pt x="138333" y="85156"/>
                    <a:pt x="136760" y="88329"/>
                  </a:cubicBezTo>
                  <a:close/>
                  <a:moveTo>
                    <a:pt x="45149" y="482"/>
                  </a:moveTo>
                  <a:cubicBezTo>
                    <a:pt x="37203" y="4262"/>
                    <a:pt x="44322" y="25341"/>
                    <a:pt x="45674" y="30776"/>
                  </a:cubicBezTo>
                  <a:cubicBezTo>
                    <a:pt x="52738" y="59414"/>
                    <a:pt x="63858" y="86784"/>
                    <a:pt x="76661" y="113243"/>
                  </a:cubicBezTo>
                  <a:cubicBezTo>
                    <a:pt x="78703" y="117436"/>
                    <a:pt x="102820" y="165829"/>
                    <a:pt x="102102" y="151676"/>
                  </a:cubicBezTo>
                  <a:cubicBezTo>
                    <a:pt x="101440" y="137494"/>
                    <a:pt x="91451" y="59856"/>
                    <a:pt x="72605" y="28238"/>
                  </a:cubicBezTo>
                  <a:cubicBezTo>
                    <a:pt x="69294" y="22609"/>
                    <a:pt x="54421" y="-3877"/>
                    <a:pt x="45149" y="482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466399" y="4009216"/>
              <a:ext cx="40184" cy="488193"/>
            </a:xfrm>
            <a:custGeom>
              <a:avLst/>
              <a:gdLst/>
              <a:ahLst/>
              <a:cxnLst/>
              <a:rect l="l" t="t" r="r" b="b"/>
              <a:pathLst>
                <a:path w="80368" h="976385" extrusionOk="0">
                  <a:moveTo>
                    <a:pt x="80361" y="6161"/>
                  </a:moveTo>
                  <a:lnTo>
                    <a:pt x="70013" y="202188"/>
                  </a:lnTo>
                  <a:cubicBezTo>
                    <a:pt x="66812" y="260486"/>
                    <a:pt x="63197" y="326454"/>
                    <a:pt x="59279" y="392201"/>
                  </a:cubicBezTo>
                  <a:cubicBezTo>
                    <a:pt x="56740" y="435241"/>
                    <a:pt x="54119" y="478172"/>
                    <a:pt x="51415" y="518839"/>
                  </a:cubicBezTo>
                  <a:cubicBezTo>
                    <a:pt x="45538" y="607762"/>
                    <a:pt x="39495" y="685759"/>
                    <a:pt x="35383" y="729848"/>
                  </a:cubicBezTo>
                  <a:cubicBezTo>
                    <a:pt x="30637" y="779290"/>
                    <a:pt x="16840" y="840898"/>
                    <a:pt x="13612" y="898120"/>
                  </a:cubicBezTo>
                  <a:cubicBezTo>
                    <a:pt x="12177" y="923117"/>
                    <a:pt x="12757" y="947231"/>
                    <a:pt x="17116" y="969054"/>
                  </a:cubicBezTo>
                  <a:cubicBezTo>
                    <a:pt x="17834" y="972337"/>
                    <a:pt x="15681" y="975593"/>
                    <a:pt x="12398" y="976255"/>
                  </a:cubicBezTo>
                  <a:cubicBezTo>
                    <a:pt x="9114" y="976945"/>
                    <a:pt x="5858" y="974821"/>
                    <a:pt x="5196" y="971537"/>
                  </a:cubicBezTo>
                  <a:cubicBezTo>
                    <a:pt x="284" y="948776"/>
                    <a:pt x="-737" y="923558"/>
                    <a:pt x="450" y="897430"/>
                  </a:cubicBezTo>
                  <a:cubicBezTo>
                    <a:pt x="2961" y="840071"/>
                    <a:pt x="16068" y="778131"/>
                    <a:pt x="20234" y="728496"/>
                  </a:cubicBezTo>
                  <a:cubicBezTo>
                    <a:pt x="22414" y="703141"/>
                    <a:pt x="25008" y="666612"/>
                    <a:pt x="27961" y="623213"/>
                  </a:cubicBezTo>
                  <a:cubicBezTo>
                    <a:pt x="31355" y="573688"/>
                    <a:pt x="35107" y="515280"/>
                    <a:pt x="39136" y="454499"/>
                  </a:cubicBezTo>
                  <a:cubicBezTo>
                    <a:pt x="44765" y="368832"/>
                    <a:pt x="50946" y="278447"/>
                    <a:pt x="55913" y="201360"/>
                  </a:cubicBezTo>
                  <a:lnTo>
                    <a:pt x="68716" y="5526"/>
                  </a:lnTo>
                  <a:cubicBezTo>
                    <a:pt x="68909" y="2298"/>
                    <a:pt x="71669" y="-158"/>
                    <a:pt x="74897" y="8"/>
                  </a:cubicBezTo>
                  <a:cubicBezTo>
                    <a:pt x="78070" y="201"/>
                    <a:pt x="80526" y="2932"/>
                    <a:pt x="80361" y="6161"/>
                  </a:cubicBezTo>
                  <a:lnTo>
                    <a:pt x="80361" y="6161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433302" y="3937173"/>
              <a:ext cx="135367" cy="432761"/>
            </a:xfrm>
            <a:custGeom>
              <a:avLst/>
              <a:gdLst/>
              <a:ahLst/>
              <a:cxnLst/>
              <a:rect l="l" t="t" r="r" b="b"/>
              <a:pathLst>
                <a:path w="270734" h="865523" extrusionOk="0">
                  <a:moveTo>
                    <a:pt x="238937" y="107591"/>
                  </a:moveTo>
                  <a:cubicBezTo>
                    <a:pt x="208915" y="181753"/>
                    <a:pt x="141366" y="307923"/>
                    <a:pt x="137917" y="295535"/>
                  </a:cubicBezTo>
                  <a:cubicBezTo>
                    <a:pt x="134192" y="282016"/>
                    <a:pt x="174699" y="169448"/>
                    <a:pt x="207535" y="82595"/>
                  </a:cubicBezTo>
                  <a:cubicBezTo>
                    <a:pt x="228700" y="26614"/>
                    <a:pt x="264488" y="-1279"/>
                    <a:pt x="266254" y="45"/>
                  </a:cubicBezTo>
                  <a:cubicBezTo>
                    <a:pt x="283280" y="12819"/>
                    <a:pt x="246856" y="88002"/>
                    <a:pt x="238937" y="107591"/>
                  </a:cubicBezTo>
                  <a:close/>
                  <a:moveTo>
                    <a:pt x="39767" y="173780"/>
                  </a:moveTo>
                  <a:cubicBezTo>
                    <a:pt x="40264" y="204763"/>
                    <a:pt x="59607" y="260440"/>
                    <a:pt x="76218" y="286458"/>
                  </a:cubicBezTo>
                  <a:cubicBezTo>
                    <a:pt x="85434" y="300942"/>
                    <a:pt x="98238" y="279036"/>
                    <a:pt x="99397" y="268193"/>
                  </a:cubicBezTo>
                  <a:cubicBezTo>
                    <a:pt x="101521" y="248770"/>
                    <a:pt x="88801" y="213096"/>
                    <a:pt x="72741" y="190748"/>
                  </a:cubicBezTo>
                  <a:cubicBezTo>
                    <a:pt x="57813" y="170027"/>
                    <a:pt x="39546" y="161337"/>
                    <a:pt x="39767" y="173780"/>
                  </a:cubicBezTo>
                  <a:close/>
                  <a:moveTo>
                    <a:pt x="163082" y="290844"/>
                  </a:moveTo>
                  <a:cubicBezTo>
                    <a:pt x="152183" y="317855"/>
                    <a:pt x="149203" y="352701"/>
                    <a:pt x="154363" y="355267"/>
                  </a:cubicBezTo>
                  <a:cubicBezTo>
                    <a:pt x="173320" y="364703"/>
                    <a:pt x="235984" y="231691"/>
                    <a:pt x="196057" y="249128"/>
                  </a:cubicBezTo>
                  <a:cubicBezTo>
                    <a:pt x="193546" y="250232"/>
                    <a:pt x="171388" y="270345"/>
                    <a:pt x="163082" y="290844"/>
                  </a:cubicBezTo>
                  <a:close/>
                  <a:moveTo>
                    <a:pt x="48707" y="426063"/>
                  </a:moveTo>
                  <a:cubicBezTo>
                    <a:pt x="48045" y="437624"/>
                    <a:pt x="69237" y="482982"/>
                    <a:pt x="80495" y="497246"/>
                  </a:cubicBezTo>
                  <a:cubicBezTo>
                    <a:pt x="82923" y="500336"/>
                    <a:pt x="95589" y="519318"/>
                    <a:pt x="101245" y="500364"/>
                  </a:cubicBezTo>
                  <a:cubicBezTo>
                    <a:pt x="103094" y="494128"/>
                    <a:pt x="85296" y="444383"/>
                    <a:pt x="73293" y="427857"/>
                  </a:cubicBezTo>
                  <a:cubicBezTo>
                    <a:pt x="69430" y="422504"/>
                    <a:pt x="50556" y="394666"/>
                    <a:pt x="48707" y="426063"/>
                  </a:cubicBezTo>
                  <a:close/>
                  <a:moveTo>
                    <a:pt x="44375" y="455254"/>
                  </a:moveTo>
                  <a:cubicBezTo>
                    <a:pt x="36070" y="443969"/>
                    <a:pt x="3371" y="428822"/>
                    <a:pt x="16092" y="465241"/>
                  </a:cubicBezTo>
                  <a:cubicBezTo>
                    <a:pt x="38415" y="510103"/>
                    <a:pt x="83475" y="538907"/>
                    <a:pt x="77929" y="516504"/>
                  </a:cubicBezTo>
                  <a:cubicBezTo>
                    <a:pt x="77239" y="513690"/>
                    <a:pt x="76218" y="510986"/>
                    <a:pt x="75059" y="508337"/>
                  </a:cubicBezTo>
                  <a:cubicBezTo>
                    <a:pt x="66919" y="489852"/>
                    <a:pt x="56930" y="472277"/>
                    <a:pt x="44375" y="455254"/>
                  </a:cubicBezTo>
                  <a:close/>
                  <a:moveTo>
                    <a:pt x="171167" y="484389"/>
                  </a:moveTo>
                  <a:cubicBezTo>
                    <a:pt x="155687" y="497301"/>
                    <a:pt x="146775" y="523125"/>
                    <a:pt x="142194" y="542273"/>
                  </a:cubicBezTo>
                  <a:cubicBezTo>
                    <a:pt x="140787" y="548094"/>
                    <a:pt x="137172" y="575050"/>
                    <a:pt x="150583" y="564897"/>
                  </a:cubicBezTo>
                  <a:cubicBezTo>
                    <a:pt x="169456" y="550605"/>
                    <a:pt x="181018" y="520173"/>
                    <a:pt x="188303" y="498239"/>
                  </a:cubicBezTo>
                  <a:cubicBezTo>
                    <a:pt x="191228" y="489493"/>
                    <a:pt x="190703" y="468083"/>
                    <a:pt x="171167" y="484389"/>
                  </a:cubicBezTo>
                  <a:close/>
                  <a:moveTo>
                    <a:pt x="160157" y="568070"/>
                  </a:moveTo>
                  <a:cubicBezTo>
                    <a:pt x="158861" y="572429"/>
                    <a:pt x="154584" y="586196"/>
                    <a:pt x="160627" y="589204"/>
                  </a:cubicBezTo>
                  <a:cubicBezTo>
                    <a:pt x="166559" y="592128"/>
                    <a:pt x="204169" y="557861"/>
                    <a:pt x="218959" y="539597"/>
                  </a:cubicBezTo>
                  <a:cubicBezTo>
                    <a:pt x="227927" y="528561"/>
                    <a:pt x="228479" y="490514"/>
                    <a:pt x="206901" y="498763"/>
                  </a:cubicBezTo>
                  <a:cubicBezTo>
                    <a:pt x="202265" y="500501"/>
                    <a:pt x="166338" y="547515"/>
                    <a:pt x="160157" y="568070"/>
                  </a:cubicBezTo>
                  <a:close/>
                  <a:moveTo>
                    <a:pt x="21583" y="606999"/>
                  </a:moveTo>
                  <a:cubicBezTo>
                    <a:pt x="17527" y="603688"/>
                    <a:pt x="9000" y="596294"/>
                    <a:pt x="3371" y="599909"/>
                  </a:cubicBezTo>
                  <a:cubicBezTo>
                    <a:pt x="-2865" y="603937"/>
                    <a:pt x="1081" y="615497"/>
                    <a:pt x="3095" y="620711"/>
                  </a:cubicBezTo>
                  <a:cubicBezTo>
                    <a:pt x="9442" y="636990"/>
                    <a:pt x="26660" y="660662"/>
                    <a:pt x="38525" y="673105"/>
                  </a:cubicBezTo>
                  <a:cubicBezTo>
                    <a:pt x="41119" y="675809"/>
                    <a:pt x="57648" y="681520"/>
                    <a:pt x="63277" y="675864"/>
                  </a:cubicBezTo>
                  <a:cubicBezTo>
                    <a:pt x="67802" y="671367"/>
                    <a:pt x="62283" y="656110"/>
                    <a:pt x="59772" y="651861"/>
                  </a:cubicBezTo>
                  <a:cubicBezTo>
                    <a:pt x="49204" y="633817"/>
                    <a:pt x="36373" y="619222"/>
                    <a:pt x="21583" y="606999"/>
                  </a:cubicBezTo>
                  <a:close/>
                  <a:moveTo>
                    <a:pt x="68354" y="596515"/>
                  </a:moveTo>
                  <a:cubicBezTo>
                    <a:pt x="63663" y="591769"/>
                    <a:pt x="56351" y="586583"/>
                    <a:pt x="49535" y="589617"/>
                  </a:cubicBezTo>
                  <a:cubicBezTo>
                    <a:pt x="43713" y="592211"/>
                    <a:pt x="44237" y="600957"/>
                    <a:pt x="44762" y="606254"/>
                  </a:cubicBezTo>
                  <a:cubicBezTo>
                    <a:pt x="46252" y="621650"/>
                    <a:pt x="50998" y="628216"/>
                    <a:pt x="59441" y="644825"/>
                  </a:cubicBezTo>
                  <a:cubicBezTo>
                    <a:pt x="66478" y="658648"/>
                    <a:pt x="85269" y="672829"/>
                    <a:pt x="84910" y="672222"/>
                  </a:cubicBezTo>
                  <a:cubicBezTo>
                    <a:pt x="94982" y="672332"/>
                    <a:pt x="92471" y="647970"/>
                    <a:pt x="90981" y="642149"/>
                  </a:cubicBezTo>
                  <a:cubicBezTo>
                    <a:pt x="86897" y="626064"/>
                    <a:pt x="80109" y="608461"/>
                    <a:pt x="68354" y="596515"/>
                  </a:cubicBezTo>
                  <a:close/>
                  <a:moveTo>
                    <a:pt x="131377" y="700999"/>
                  </a:moveTo>
                  <a:cubicBezTo>
                    <a:pt x="125114" y="715235"/>
                    <a:pt x="120699" y="731182"/>
                    <a:pt x="120782" y="746964"/>
                  </a:cubicBezTo>
                  <a:cubicBezTo>
                    <a:pt x="120782" y="752758"/>
                    <a:pt x="121692" y="762166"/>
                    <a:pt x="128563" y="764014"/>
                  </a:cubicBezTo>
                  <a:cubicBezTo>
                    <a:pt x="135103" y="765753"/>
                    <a:pt x="140897" y="756455"/>
                    <a:pt x="143629" y="751930"/>
                  </a:cubicBezTo>
                  <a:cubicBezTo>
                    <a:pt x="153425" y="735597"/>
                    <a:pt x="160019" y="715814"/>
                    <a:pt x="162586" y="696750"/>
                  </a:cubicBezTo>
                  <a:cubicBezTo>
                    <a:pt x="163607" y="689162"/>
                    <a:pt x="163414" y="678292"/>
                    <a:pt x="154308" y="676002"/>
                  </a:cubicBezTo>
                  <a:cubicBezTo>
                    <a:pt x="145202" y="673712"/>
                    <a:pt x="134220" y="694625"/>
                    <a:pt x="131377" y="700999"/>
                  </a:cubicBezTo>
                  <a:close/>
                  <a:moveTo>
                    <a:pt x="156708" y="771464"/>
                  </a:moveTo>
                  <a:cubicBezTo>
                    <a:pt x="164076" y="774057"/>
                    <a:pt x="172768" y="763959"/>
                    <a:pt x="176934" y="759324"/>
                  </a:cubicBezTo>
                  <a:cubicBezTo>
                    <a:pt x="191697" y="742880"/>
                    <a:pt x="202348" y="721691"/>
                    <a:pt x="207839" y="700061"/>
                  </a:cubicBezTo>
                  <a:cubicBezTo>
                    <a:pt x="209909" y="691977"/>
                    <a:pt x="213330" y="675809"/>
                    <a:pt x="204445" y="670981"/>
                  </a:cubicBezTo>
                  <a:cubicBezTo>
                    <a:pt x="195560" y="666152"/>
                    <a:pt x="183695" y="686734"/>
                    <a:pt x="180549" y="691618"/>
                  </a:cubicBezTo>
                  <a:cubicBezTo>
                    <a:pt x="169153" y="709138"/>
                    <a:pt x="159440" y="729168"/>
                    <a:pt x="154142" y="749612"/>
                  </a:cubicBezTo>
                  <a:cubicBezTo>
                    <a:pt x="152762" y="754937"/>
                    <a:pt x="148955" y="768732"/>
                    <a:pt x="156708" y="771464"/>
                  </a:cubicBezTo>
                  <a:close/>
                  <a:moveTo>
                    <a:pt x="66533" y="748040"/>
                  </a:moveTo>
                  <a:cubicBezTo>
                    <a:pt x="61732" y="743460"/>
                    <a:pt x="56240" y="742604"/>
                    <a:pt x="53757" y="749668"/>
                  </a:cubicBezTo>
                  <a:cubicBezTo>
                    <a:pt x="53067" y="751599"/>
                    <a:pt x="52653" y="753641"/>
                    <a:pt x="52322" y="755682"/>
                  </a:cubicBezTo>
                  <a:cubicBezTo>
                    <a:pt x="48818" y="776375"/>
                    <a:pt x="54005" y="830037"/>
                    <a:pt x="69154" y="842177"/>
                  </a:cubicBezTo>
                  <a:cubicBezTo>
                    <a:pt x="84303" y="854317"/>
                    <a:pt x="87062" y="811745"/>
                    <a:pt x="85379" y="799578"/>
                  </a:cubicBezTo>
                  <a:cubicBezTo>
                    <a:pt x="84137" y="790584"/>
                    <a:pt x="82509" y="781589"/>
                    <a:pt x="79778" y="772953"/>
                  </a:cubicBezTo>
                  <a:cubicBezTo>
                    <a:pt x="76963" y="764235"/>
                    <a:pt x="73266" y="754441"/>
                    <a:pt x="66533" y="748040"/>
                  </a:cubicBezTo>
                  <a:close/>
                  <a:moveTo>
                    <a:pt x="18741" y="784597"/>
                  </a:moveTo>
                  <a:cubicBezTo>
                    <a:pt x="18244" y="786583"/>
                    <a:pt x="18051" y="788652"/>
                    <a:pt x="17941" y="790666"/>
                  </a:cubicBezTo>
                  <a:cubicBezTo>
                    <a:pt x="17720" y="794281"/>
                    <a:pt x="17748" y="797895"/>
                    <a:pt x="17968" y="801509"/>
                  </a:cubicBezTo>
                  <a:cubicBezTo>
                    <a:pt x="18299" y="807303"/>
                    <a:pt x="19044" y="813070"/>
                    <a:pt x="20341" y="818753"/>
                  </a:cubicBezTo>
                  <a:cubicBezTo>
                    <a:pt x="22273" y="827196"/>
                    <a:pt x="25557" y="835362"/>
                    <a:pt x="29944" y="842756"/>
                  </a:cubicBezTo>
                  <a:cubicBezTo>
                    <a:pt x="36456" y="853682"/>
                    <a:pt x="45038" y="866512"/>
                    <a:pt x="53895" y="865463"/>
                  </a:cubicBezTo>
                  <a:cubicBezTo>
                    <a:pt x="62780" y="864442"/>
                    <a:pt x="62753" y="845653"/>
                    <a:pt x="60959" y="838701"/>
                  </a:cubicBezTo>
                  <a:cubicBezTo>
                    <a:pt x="57261" y="824326"/>
                    <a:pt x="50225" y="809979"/>
                    <a:pt x="42278" y="797536"/>
                  </a:cubicBezTo>
                  <a:cubicBezTo>
                    <a:pt x="41423" y="796184"/>
                    <a:pt x="39988" y="794088"/>
                    <a:pt x="39022" y="792763"/>
                  </a:cubicBezTo>
                  <a:cubicBezTo>
                    <a:pt x="35739" y="788211"/>
                    <a:pt x="21942" y="771795"/>
                    <a:pt x="18741" y="784597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237027" y="4355691"/>
              <a:ext cx="413040" cy="405679"/>
            </a:xfrm>
            <a:custGeom>
              <a:avLst/>
              <a:gdLst/>
              <a:ahLst/>
              <a:cxnLst/>
              <a:rect l="l" t="t" r="r" b="b"/>
              <a:pathLst>
                <a:path w="826080" h="811358" extrusionOk="0">
                  <a:moveTo>
                    <a:pt x="750497" y="669649"/>
                  </a:moveTo>
                  <a:cubicBezTo>
                    <a:pt x="753063" y="672491"/>
                    <a:pt x="755602" y="675361"/>
                    <a:pt x="758085" y="678285"/>
                  </a:cubicBezTo>
                  <a:cubicBezTo>
                    <a:pt x="768902" y="690921"/>
                    <a:pt x="807533" y="731700"/>
                    <a:pt x="798151" y="751951"/>
                  </a:cubicBezTo>
                  <a:cubicBezTo>
                    <a:pt x="792467" y="764173"/>
                    <a:pt x="773317" y="772202"/>
                    <a:pt x="762031" y="777278"/>
                  </a:cubicBezTo>
                  <a:cubicBezTo>
                    <a:pt x="727512" y="792812"/>
                    <a:pt x="689929" y="801806"/>
                    <a:pt x="652375" y="806579"/>
                  </a:cubicBezTo>
                  <a:cubicBezTo>
                    <a:pt x="552707" y="819215"/>
                    <a:pt x="448404" y="805586"/>
                    <a:pt x="351937" y="779872"/>
                  </a:cubicBezTo>
                  <a:cubicBezTo>
                    <a:pt x="299288" y="765856"/>
                    <a:pt x="245095" y="747426"/>
                    <a:pt x="201608" y="714180"/>
                  </a:cubicBezTo>
                  <a:lnTo>
                    <a:pt x="404420" y="615490"/>
                  </a:lnTo>
                  <a:cubicBezTo>
                    <a:pt x="385104" y="609393"/>
                    <a:pt x="365899" y="602909"/>
                    <a:pt x="346722" y="596067"/>
                  </a:cubicBezTo>
                  <a:lnTo>
                    <a:pt x="401081" y="504661"/>
                  </a:lnTo>
                  <a:lnTo>
                    <a:pt x="271088" y="407489"/>
                  </a:lnTo>
                  <a:cubicBezTo>
                    <a:pt x="274123" y="427216"/>
                    <a:pt x="276772" y="447025"/>
                    <a:pt x="279090" y="466918"/>
                  </a:cubicBezTo>
                  <a:lnTo>
                    <a:pt x="11461" y="449067"/>
                  </a:lnTo>
                  <a:cubicBezTo>
                    <a:pt x="15103" y="448515"/>
                    <a:pt x="6853" y="443025"/>
                    <a:pt x="6246" y="439438"/>
                  </a:cubicBezTo>
                  <a:cubicBezTo>
                    <a:pt x="4507" y="429230"/>
                    <a:pt x="3790" y="418745"/>
                    <a:pt x="2879" y="408454"/>
                  </a:cubicBezTo>
                  <a:cubicBezTo>
                    <a:pt x="368" y="379650"/>
                    <a:pt x="-597" y="350322"/>
                    <a:pt x="368" y="321435"/>
                  </a:cubicBezTo>
                  <a:cubicBezTo>
                    <a:pt x="3486" y="226884"/>
                    <a:pt x="21477" y="116386"/>
                    <a:pt x="84501" y="40182"/>
                  </a:cubicBezTo>
                  <a:cubicBezTo>
                    <a:pt x="113143" y="5529"/>
                    <a:pt x="145013" y="43741"/>
                    <a:pt x="166343" y="78587"/>
                  </a:cubicBezTo>
                  <a:cubicBezTo>
                    <a:pt x="167778" y="75083"/>
                    <a:pt x="169268" y="71552"/>
                    <a:pt x="170813" y="68075"/>
                  </a:cubicBezTo>
                  <a:cubicBezTo>
                    <a:pt x="177519" y="52928"/>
                    <a:pt x="197441" y="756"/>
                    <a:pt x="220068" y="11"/>
                  </a:cubicBezTo>
                  <a:cubicBezTo>
                    <a:pt x="233699" y="-431"/>
                    <a:pt x="249537" y="12868"/>
                    <a:pt x="259195" y="20538"/>
                  </a:cubicBezTo>
                  <a:cubicBezTo>
                    <a:pt x="288720" y="44017"/>
                    <a:pt x="313637" y="73124"/>
                    <a:pt x="334691" y="104053"/>
                  </a:cubicBezTo>
                  <a:cubicBezTo>
                    <a:pt x="390540" y="186189"/>
                    <a:pt x="424590" y="284133"/>
                    <a:pt x="444127" y="380533"/>
                  </a:cubicBezTo>
                  <a:cubicBezTo>
                    <a:pt x="446776" y="393611"/>
                    <a:pt x="449231" y="406909"/>
                    <a:pt x="451246" y="420290"/>
                  </a:cubicBezTo>
                  <a:lnTo>
                    <a:pt x="482150" y="368338"/>
                  </a:lnTo>
                  <a:cubicBezTo>
                    <a:pt x="481019" y="371815"/>
                    <a:pt x="489711" y="366986"/>
                    <a:pt x="493243" y="368062"/>
                  </a:cubicBezTo>
                  <a:cubicBezTo>
                    <a:pt x="503315" y="371042"/>
                    <a:pt x="513193" y="375070"/>
                    <a:pt x="522961" y="378878"/>
                  </a:cubicBezTo>
                  <a:cubicBezTo>
                    <a:pt x="550306" y="389472"/>
                    <a:pt x="577431" y="401667"/>
                    <a:pt x="603313" y="415379"/>
                  </a:cubicBezTo>
                  <a:cubicBezTo>
                    <a:pt x="687998" y="460241"/>
                    <a:pt x="780601" y="525243"/>
                    <a:pt x="821964" y="614690"/>
                  </a:cubicBezTo>
                  <a:cubicBezTo>
                    <a:pt x="840700" y="655330"/>
                    <a:pt x="791749" y="666394"/>
                    <a:pt x="750497" y="669649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74470" y="4434464"/>
              <a:ext cx="377918" cy="356487"/>
            </a:xfrm>
            <a:custGeom>
              <a:avLst/>
              <a:gdLst/>
              <a:ahLst/>
              <a:cxnLst/>
              <a:rect l="l" t="t" r="r" b="b"/>
              <a:pathLst>
                <a:path w="755837" h="712974" extrusionOk="0">
                  <a:moveTo>
                    <a:pt x="334172" y="129069"/>
                  </a:moveTo>
                  <a:cubicBezTo>
                    <a:pt x="338090" y="74082"/>
                    <a:pt x="349458" y="23399"/>
                    <a:pt x="376666" y="8997"/>
                  </a:cubicBezTo>
                  <a:cubicBezTo>
                    <a:pt x="443442" y="-26319"/>
                    <a:pt x="623489" y="48671"/>
                    <a:pt x="637369" y="123799"/>
                  </a:cubicBezTo>
                  <a:cubicBezTo>
                    <a:pt x="640128" y="138753"/>
                    <a:pt x="627628" y="160218"/>
                    <a:pt x="607154" y="184139"/>
                  </a:cubicBezTo>
                  <a:cubicBezTo>
                    <a:pt x="635492" y="173158"/>
                    <a:pt x="660658" y="168688"/>
                    <a:pt x="677683" y="176110"/>
                  </a:cubicBezTo>
                  <a:cubicBezTo>
                    <a:pt x="747218" y="206431"/>
                    <a:pt x="785463" y="386567"/>
                    <a:pt x="727599" y="440506"/>
                  </a:cubicBezTo>
                  <a:cubicBezTo>
                    <a:pt x="718604" y="448865"/>
                    <a:pt x="700806" y="452480"/>
                    <a:pt x="677848" y="452838"/>
                  </a:cubicBezTo>
                  <a:cubicBezTo>
                    <a:pt x="697440" y="467240"/>
                    <a:pt x="710629" y="482305"/>
                    <a:pt x="712561" y="497258"/>
                  </a:cubicBezTo>
                  <a:cubicBezTo>
                    <a:pt x="721722" y="568165"/>
                    <a:pt x="578457" y="694141"/>
                    <a:pt x="499015" y="677311"/>
                  </a:cubicBezTo>
                  <a:cubicBezTo>
                    <a:pt x="489578" y="675325"/>
                    <a:pt x="479948" y="667765"/>
                    <a:pt x="470373" y="656315"/>
                  </a:cubicBezTo>
                  <a:cubicBezTo>
                    <a:pt x="468276" y="668068"/>
                    <a:pt x="464137" y="677725"/>
                    <a:pt x="457376" y="684374"/>
                  </a:cubicBezTo>
                  <a:cubicBezTo>
                    <a:pt x="404618" y="736216"/>
                    <a:pt x="208980" y="714034"/>
                    <a:pt x="172143" y="646383"/>
                  </a:cubicBezTo>
                  <a:cubicBezTo>
                    <a:pt x="160388" y="624752"/>
                    <a:pt x="180945" y="576442"/>
                    <a:pt x="210222" y="525786"/>
                  </a:cubicBezTo>
                  <a:cubicBezTo>
                    <a:pt x="168583" y="554177"/>
                    <a:pt x="127441" y="573821"/>
                    <a:pt x="100952" y="565489"/>
                  </a:cubicBezTo>
                  <a:cubicBezTo>
                    <a:pt x="28298" y="542534"/>
                    <a:pt x="-31883" y="367861"/>
                    <a:pt x="18751" y="308432"/>
                  </a:cubicBezTo>
                  <a:cubicBezTo>
                    <a:pt x="31720" y="293202"/>
                    <a:pt x="70185" y="288374"/>
                    <a:pt x="116735" y="288898"/>
                  </a:cubicBezTo>
                  <a:cubicBezTo>
                    <a:pt x="85582" y="273365"/>
                    <a:pt x="62569" y="255790"/>
                    <a:pt x="58237" y="236753"/>
                  </a:cubicBezTo>
                  <a:cubicBezTo>
                    <a:pt x="42288" y="166922"/>
                    <a:pt x="172860" y="29496"/>
                    <a:pt x="253599" y="39622"/>
                  </a:cubicBezTo>
                  <a:cubicBezTo>
                    <a:pt x="278019" y="42684"/>
                    <a:pt x="307185" y="81531"/>
                    <a:pt x="334172" y="129069"/>
                  </a:cubicBezTo>
                  <a:lnTo>
                    <a:pt x="334172" y="129069"/>
                  </a:lnTo>
                  <a:close/>
                  <a:moveTo>
                    <a:pt x="356440" y="348631"/>
                  </a:moveTo>
                  <a:lnTo>
                    <a:pt x="356633" y="379394"/>
                  </a:lnTo>
                  <a:lnTo>
                    <a:pt x="371644" y="385712"/>
                  </a:lnTo>
                  <a:lnTo>
                    <a:pt x="394905" y="375200"/>
                  </a:lnTo>
                  <a:lnTo>
                    <a:pt x="398216" y="347334"/>
                  </a:lnTo>
                  <a:lnTo>
                    <a:pt x="382239" y="334173"/>
                  </a:lnTo>
                  <a:lnTo>
                    <a:pt x="356440" y="348631"/>
                  </a:lnTo>
                  <a:lnTo>
                    <a:pt x="356440" y="34863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230538" y="4499978"/>
              <a:ext cx="285335" cy="267886"/>
            </a:xfrm>
            <a:custGeom>
              <a:avLst/>
              <a:gdLst/>
              <a:ahLst/>
              <a:cxnLst/>
              <a:rect l="l" t="t" r="r" b="b"/>
              <a:pathLst>
                <a:path w="570669" h="535772" extrusionOk="0">
                  <a:moveTo>
                    <a:pt x="98281" y="180881"/>
                  </a:moveTo>
                  <a:cubicBezTo>
                    <a:pt x="85008" y="177709"/>
                    <a:pt x="71763" y="174425"/>
                    <a:pt x="58491" y="171363"/>
                  </a:cubicBezTo>
                  <a:cubicBezTo>
                    <a:pt x="40776" y="167280"/>
                    <a:pt x="23033" y="163307"/>
                    <a:pt x="5125" y="159885"/>
                  </a:cubicBezTo>
                  <a:cubicBezTo>
                    <a:pt x="1814" y="159361"/>
                    <a:pt x="-449" y="156216"/>
                    <a:pt x="75" y="152905"/>
                  </a:cubicBezTo>
                  <a:cubicBezTo>
                    <a:pt x="600" y="149567"/>
                    <a:pt x="3745" y="147304"/>
                    <a:pt x="7084" y="147856"/>
                  </a:cubicBezTo>
                  <a:cubicBezTo>
                    <a:pt x="29932" y="150891"/>
                    <a:pt x="52613" y="154423"/>
                    <a:pt x="75157" y="158920"/>
                  </a:cubicBezTo>
                  <a:cubicBezTo>
                    <a:pt x="84180" y="160713"/>
                    <a:pt x="93176" y="162644"/>
                    <a:pt x="102116" y="164769"/>
                  </a:cubicBezTo>
                  <a:cubicBezTo>
                    <a:pt x="115527" y="167997"/>
                    <a:pt x="128799" y="171721"/>
                    <a:pt x="142071" y="175419"/>
                  </a:cubicBezTo>
                  <a:cubicBezTo>
                    <a:pt x="149660" y="177626"/>
                    <a:pt x="157248" y="179805"/>
                    <a:pt x="164808" y="182095"/>
                  </a:cubicBezTo>
                  <a:cubicBezTo>
                    <a:pt x="172397" y="184358"/>
                    <a:pt x="179957" y="186730"/>
                    <a:pt x="187490" y="189186"/>
                  </a:cubicBezTo>
                  <a:lnTo>
                    <a:pt x="199990" y="193407"/>
                  </a:lnTo>
                  <a:cubicBezTo>
                    <a:pt x="200376" y="193545"/>
                    <a:pt x="205371" y="195449"/>
                    <a:pt x="207192" y="196387"/>
                  </a:cubicBezTo>
                  <a:cubicBezTo>
                    <a:pt x="213677" y="199670"/>
                    <a:pt x="209786" y="206264"/>
                    <a:pt x="208379" y="207064"/>
                  </a:cubicBezTo>
                  <a:cubicBezTo>
                    <a:pt x="206419" y="208306"/>
                    <a:pt x="204019" y="208196"/>
                    <a:pt x="202170" y="207037"/>
                  </a:cubicBezTo>
                  <a:lnTo>
                    <a:pt x="202198" y="206982"/>
                  </a:lnTo>
                  <a:cubicBezTo>
                    <a:pt x="202391" y="206568"/>
                    <a:pt x="201701" y="206292"/>
                    <a:pt x="201066" y="206044"/>
                  </a:cubicBezTo>
                  <a:cubicBezTo>
                    <a:pt x="200956" y="205933"/>
                    <a:pt x="200818" y="205850"/>
                    <a:pt x="200735" y="205740"/>
                  </a:cubicBezTo>
                  <a:cubicBezTo>
                    <a:pt x="200735" y="205740"/>
                    <a:pt x="200763" y="205768"/>
                    <a:pt x="200763" y="205795"/>
                  </a:cubicBezTo>
                  <a:cubicBezTo>
                    <a:pt x="200735" y="205795"/>
                    <a:pt x="200735" y="205768"/>
                    <a:pt x="200708" y="205740"/>
                  </a:cubicBezTo>
                  <a:cubicBezTo>
                    <a:pt x="199024" y="205244"/>
                    <a:pt x="196486" y="205078"/>
                    <a:pt x="196293" y="205023"/>
                  </a:cubicBezTo>
                  <a:lnTo>
                    <a:pt x="183820" y="201657"/>
                  </a:lnTo>
                  <a:lnTo>
                    <a:pt x="138126" y="190345"/>
                  </a:lnTo>
                  <a:cubicBezTo>
                    <a:pt x="124881" y="187034"/>
                    <a:pt x="111553" y="184054"/>
                    <a:pt x="98281" y="180881"/>
                  </a:cubicBezTo>
                  <a:close/>
                  <a:moveTo>
                    <a:pt x="200763" y="205795"/>
                  </a:moveTo>
                  <a:cubicBezTo>
                    <a:pt x="201094" y="206457"/>
                    <a:pt x="201784" y="207809"/>
                    <a:pt x="202170" y="207037"/>
                  </a:cubicBezTo>
                  <a:cubicBezTo>
                    <a:pt x="201756" y="206789"/>
                    <a:pt x="201397" y="206402"/>
                    <a:pt x="201066" y="206044"/>
                  </a:cubicBezTo>
                  <a:cubicBezTo>
                    <a:pt x="200873" y="205961"/>
                    <a:pt x="200956" y="205850"/>
                    <a:pt x="200763" y="205795"/>
                  </a:cubicBezTo>
                  <a:close/>
                  <a:moveTo>
                    <a:pt x="238538" y="263541"/>
                  </a:moveTo>
                  <a:cubicBezTo>
                    <a:pt x="237131" y="262686"/>
                    <a:pt x="235393" y="262493"/>
                    <a:pt x="233378" y="263155"/>
                  </a:cubicBezTo>
                  <a:cubicBezTo>
                    <a:pt x="232606" y="263431"/>
                    <a:pt x="231585" y="264038"/>
                    <a:pt x="230509" y="265114"/>
                  </a:cubicBezTo>
                  <a:cubicBezTo>
                    <a:pt x="229212" y="266411"/>
                    <a:pt x="227142" y="269749"/>
                    <a:pt x="225928" y="271129"/>
                  </a:cubicBezTo>
                  <a:lnTo>
                    <a:pt x="216022" y="282468"/>
                  </a:lnTo>
                  <a:cubicBezTo>
                    <a:pt x="210972" y="288179"/>
                    <a:pt x="205840" y="293835"/>
                    <a:pt x="200652" y="299463"/>
                  </a:cubicBezTo>
                  <a:cubicBezTo>
                    <a:pt x="195520" y="305064"/>
                    <a:pt x="190332" y="310610"/>
                    <a:pt x="185007" y="316045"/>
                  </a:cubicBezTo>
                  <a:cubicBezTo>
                    <a:pt x="176067" y="325371"/>
                    <a:pt x="166547" y="334062"/>
                    <a:pt x="157027" y="342697"/>
                  </a:cubicBezTo>
                  <a:cubicBezTo>
                    <a:pt x="148032" y="350864"/>
                    <a:pt x="138981" y="358920"/>
                    <a:pt x="129848" y="366921"/>
                  </a:cubicBezTo>
                  <a:cubicBezTo>
                    <a:pt x="116051" y="378978"/>
                    <a:pt x="102199" y="391063"/>
                    <a:pt x="88540" y="403451"/>
                  </a:cubicBezTo>
                  <a:cubicBezTo>
                    <a:pt x="85974" y="405658"/>
                    <a:pt x="85670" y="409493"/>
                    <a:pt x="87878" y="412059"/>
                  </a:cubicBezTo>
                  <a:cubicBezTo>
                    <a:pt x="90058" y="414625"/>
                    <a:pt x="93921" y="414928"/>
                    <a:pt x="96487" y="412721"/>
                  </a:cubicBezTo>
                  <a:cubicBezTo>
                    <a:pt x="116961" y="396139"/>
                    <a:pt x="138153" y="380606"/>
                    <a:pt x="158131" y="363666"/>
                  </a:cubicBezTo>
                  <a:cubicBezTo>
                    <a:pt x="164864" y="357955"/>
                    <a:pt x="171459" y="352023"/>
                    <a:pt x="177833" y="345898"/>
                  </a:cubicBezTo>
                  <a:cubicBezTo>
                    <a:pt x="184234" y="339745"/>
                    <a:pt x="190388" y="333317"/>
                    <a:pt x="196375" y="326695"/>
                  </a:cubicBezTo>
                  <a:cubicBezTo>
                    <a:pt x="200542" y="322060"/>
                    <a:pt x="204626" y="317370"/>
                    <a:pt x="208627" y="312597"/>
                  </a:cubicBezTo>
                  <a:cubicBezTo>
                    <a:pt x="214615" y="305478"/>
                    <a:pt x="220409" y="298222"/>
                    <a:pt x="226149" y="290966"/>
                  </a:cubicBezTo>
                  <a:lnTo>
                    <a:pt x="235420" y="278881"/>
                  </a:lnTo>
                  <a:cubicBezTo>
                    <a:pt x="235944" y="278192"/>
                    <a:pt x="236579" y="276343"/>
                    <a:pt x="237269" y="274908"/>
                  </a:cubicBezTo>
                  <a:cubicBezTo>
                    <a:pt x="237904" y="274743"/>
                    <a:pt x="238511" y="274495"/>
                    <a:pt x="239063" y="274163"/>
                  </a:cubicBezTo>
                  <a:cubicBezTo>
                    <a:pt x="238676" y="274301"/>
                    <a:pt x="238097" y="274412"/>
                    <a:pt x="237490" y="274439"/>
                  </a:cubicBezTo>
                  <a:cubicBezTo>
                    <a:pt x="238042" y="273419"/>
                    <a:pt x="238593" y="272729"/>
                    <a:pt x="239118" y="273198"/>
                  </a:cubicBezTo>
                  <a:cubicBezTo>
                    <a:pt x="239476" y="273501"/>
                    <a:pt x="239532" y="273750"/>
                    <a:pt x="239394" y="273915"/>
                  </a:cubicBezTo>
                  <a:cubicBezTo>
                    <a:pt x="240994" y="272729"/>
                    <a:pt x="241960" y="270770"/>
                    <a:pt x="241739" y="268645"/>
                  </a:cubicBezTo>
                  <a:cubicBezTo>
                    <a:pt x="241546" y="265500"/>
                    <a:pt x="239697" y="264231"/>
                    <a:pt x="238538" y="263541"/>
                  </a:cubicBezTo>
                  <a:close/>
                  <a:moveTo>
                    <a:pt x="239063" y="274163"/>
                  </a:moveTo>
                  <a:cubicBezTo>
                    <a:pt x="239200" y="274081"/>
                    <a:pt x="239338" y="273998"/>
                    <a:pt x="239394" y="273915"/>
                  </a:cubicBezTo>
                  <a:lnTo>
                    <a:pt x="239200" y="274053"/>
                  </a:lnTo>
                  <a:lnTo>
                    <a:pt x="239063" y="274163"/>
                  </a:lnTo>
                  <a:close/>
                  <a:moveTo>
                    <a:pt x="281501" y="259513"/>
                  </a:moveTo>
                  <a:cubicBezTo>
                    <a:pt x="280922" y="260175"/>
                    <a:pt x="282550" y="260368"/>
                    <a:pt x="283847" y="260396"/>
                  </a:cubicBezTo>
                  <a:lnTo>
                    <a:pt x="283819" y="260368"/>
                  </a:lnTo>
                  <a:cubicBezTo>
                    <a:pt x="282991" y="260258"/>
                    <a:pt x="282191" y="259955"/>
                    <a:pt x="281501" y="259513"/>
                  </a:cubicBezTo>
                  <a:close/>
                  <a:moveTo>
                    <a:pt x="351920" y="447733"/>
                  </a:moveTo>
                  <a:cubicBezTo>
                    <a:pt x="347505" y="426543"/>
                    <a:pt x="343311" y="405354"/>
                    <a:pt x="338178" y="384358"/>
                  </a:cubicBezTo>
                  <a:cubicBezTo>
                    <a:pt x="333018" y="363279"/>
                    <a:pt x="326948" y="342449"/>
                    <a:pt x="320077" y="321729"/>
                  </a:cubicBezTo>
                  <a:cubicBezTo>
                    <a:pt x="316986" y="312707"/>
                    <a:pt x="313813" y="303713"/>
                    <a:pt x="310364" y="294801"/>
                  </a:cubicBezTo>
                  <a:cubicBezTo>
                    <a:pt x="306915" y="285834"/>
                    <a:pt x="303217" y="276978"/>
                    <a:pt x="299133" y="268287"/>
                  </a:cubicBezTo>
                  <a:cubicBezTo>
                    <a:pt x="298554" y="267045"/>
                    <a:pt x="293836" y="255347"/>
                    <a:pt x="290607" y="251733"/>
                  </a:cubicBezTo>
                  <a:cubicBezTo>
                    <a:pt x="288344" y="249167"/>
                    <a:pt x="285833" y="248532"/>
                    <a:pt x="284040" y="248753"/>
                  </a:cubicBezTo>
                  <a:cubicBezTo>
                    <a:pt x="280839" y="249057"/>
                    <a:pt x="278466" y="251898"/>
                    <a:pt x="278770" y="255099"/>
                  </a:cubicBezTo>
                  <a:cubicBezTo>
                    <a:pt x="278963" y="257003"/>
                    <a:pt x="280011" y="258603"/>
                    <a:pt x="281501" y="259513"/>
                  </a:cubicBezTo>
                  <a:cubicBezTo>
                    <a:pt x="281556" y="259486"/>
                    <a:pt x="281584" y="259430"/>
                    <a:pt x="281667" y="259375"/>
                  </a:cubicBezTo>
                  <a:cubicBezTo>
                    <a:pt x="282412" y="258741"/>
                    <a:pt x="283157" y="259237"/>
                    <a:pt x="283819" y="260368"/>
                  </a:cubicBezTo>
                  <a:cubicBezTo>
                    <a:pt x="284012" y="260396"/>
                    <a:pt x="284205" y="260396"/>
                    <a:pt x="284399" y="260396"/>
                  </a:cubicBezTo>
                  <a:lnTo>
                    <a:pt x="284040" y="260396"/>
                  </a:lnTo>
                  <a:lnTo>
                    <a:pt x="283847" y="260396"/>
                  </a:lnTo>
                  <a:cubicBezTo>
                    <a:pt x="285861" y="263762"/>
                    <a:pt x="287351" y="272591"/>
                    <a:pt x="287655" y="273363"/>
                  </a:cubicBezTo>
                  <a:cubicBezTo>
                    <a:pt x="291242" y="281944"/>
                    <a:pt x="294470" y="290690"/>
                    <a:pt x="297450" y="299491"/>
                  </a:cubicBezTo>
                  <a:cubicBezTo>
                    <a:pt x="300486" y="308348"/>
                    <a:pt x="303273" y="317287"/>
                    <a:pt x="305921" y="326226"/>
                  </a:cubicBezTo>
                  <a:cubicBezTo>
                    <a:pt x="310916" y="342642"/>
                    <a:pt x="315138" y="359168"/>
                    <a:pt x="319194" y="375722"/>
                  </a:cubicBezTo>
                  <a:cubicBezTo>
                    <a:pt x="322229" y="388221"/>
                    <a:pt x="325127" y="400747"/>
                    <a:pt x="328024" y="413273"/>
                  </a:cubicBezTo>
                  <a:cubicBezTo>
                    <a:pt x="330894" y="425854"/>
                    <a:pt x="333846" y="438407"/>
                    <a:pt x="336716" y="450988"/>
                  </a:cubicBezTo>
                  <a:cubicBezTo>
                    <a:pt x="340413" y="466715"/>
                    <a:pt x="345049" y="482524"/>
                    <a:pt x="348388" y="498471"/>
                  </a:cubicBezTo>
                  <a:cubicBezTo>
                    <a:pt x="350568" y="508845"/>
                    <a:pt x="352251" y="519246"/>
                    <a:pt x="352610" y="529730"/>
                  </a:cubicBezTo>
                  <a:cubicBezTo>
                    <a:pt x="352665" y="533096"/>
                    <a:pt x="355424" y="535800"/>
                    <a:pt x="358791" y="535773"/>
                  </a:cubicBezTo>
                  <a:cubicBezTo>
                    <a:pt x="362157" y="535717"/>
                    <a:pt x="364861" y="532958"/>
                    <a:pt x="364806" y="529592"/>
                  </a:cubicBezTo>
                  <a:cubicBezTo>
                    <a:pt x="364916" y="518336"/>
                    <a:pt x="363702" y="507106"/>
                    <a:pt x="361826" y="495933"/>
                  </a:cubicBezTo>
                  <a:cubicBezTo>
                    <a:pt x="359122" y="479737"/>
                    <a:pt x="355038" y="463680"/>
                    <a:pt x="351920" y="447733"/>
                  </a:cubicBezTo>
                  <a:close/>
                  <a:moveTo>
                    <a:pt x="567342" y="307382"/>
                  </a:moveTo>
                  <a:cubicBezTo>
                    <a:pt x="565135" y="306333"/>
                    <a:pt x="562568" y="306803"/>
                    <a:pt x="560885" y="308348"/>
                  </a:cubicBezTo>
                  <a:cubicBezTo>
                    <a:pt x="560913" y="308375"/>
                    <a:pt x="560968" y="308430"/>
                    <a:pt x="560996" y="308513"/>
                  </a:cubicBezTo>
                  <a:cubicBezTo>
                    <a:pt x="561133" y="308789"/>
                    <a:pt x="560858" y="308872"/>
                    <a:pt x="560388" y="308872"/>
                  </a:cubicBezTo>
                  <a:cubicBezTo>
                    <a:pt x="560057" y="309230"/>
                    <a:pt x="559781" y="309672"/>
                    <a:pt x="559561" y="310141"/>
                  </a:cubicBezTo>
                  <a:cubicBezTo>
                    <a:pt x="559699" y="309838"/>
                    <a:pt x="559975" y="309286"/>
                    <a:pt x="560223" y="308844"/>
                  </a:cubicBezTo>
                  <a:cubicBezTo>
                    <a:pt x="559533" y="308817"/>
                    <a:pt x="558567" y="308623"/>
                    <a:pt x="557877" y="308596"/>
                  </a:cubicBezTo>
                  <a:cubicBezTo>
                    <a:pt x="554456" y="308513"/>
                    <a:pt x="550758" y="307878"/>
                    <a:pt x="549461" y="307768"/>
                  </a:cubicBezTo>
                  <a:cubicBezTo>
                    <a:pt x="540714" y="306968"/>
                    <a:pt x="531995" y="305754"/>
                    <a:pt x="523330" y="304264"/>
                  </a:cubicBezTo>
                  <a:cubicBezTo>
                    <a:pt x="514611" y="302774"/>
                    <a:pt x="505974" y="300981"/>
                    <a:pt x="497393" y="298967"/>
                  </a:cubicBezTo>
                  <a:cubicBezTo>
                    <a:pt x="477967" y="294580"/>
                    <a:pt x="458817" y="289338"/>
                    <a:pt x="439722" y="283930"/>
                  </a:cubicBezTo>
                  <a:cubicBezTo>
                    <a:pt x="426946" y="280288"/>
                    <a:pt x="414253" y="276509"/>
                    <a:pt x="401560" y="272646"/>
                  </a:cubicBezTo>
                  <a:cubicBezTo>
                    <a:pt x="369690" y="262934"/>
                    <a:pt x="338123" y="252478"/>
                    <a:pt x="306970" y="241055"/>
                  </a:cubicBezTo>
                  <a:cubicBezTo>
                    <a:pt x="303852" y="239841"/>
                    <a:pt x="300292" y="241386"/>
                    <a:pt x="299078" y="244532"/>
                  </a:cubicBezTo>
                  <a:cubicBezTo>
                    <a:pt x="297864" y="247677"/>
                    <a:pt x="299409" y="251209"/>
                    <a:pt x="302555" y="252423"/>
                  </a:cubicBezTo>
                  <a:cubicBezTo>
                    <a:pt x="333515" y="265197"/>
                    <a:pt x="364751" y="277529"/>
                    <a:pt x="396676" y="288069"/>
                  </a:cubicBezTo>
                  <a:cubicBezTo>
                    <a:pt x="409425" y="292290"/>
                    <a:pt x="422311" y="296208"/>
                    <a:pt x="435307" y="299739"/>
                  </a:cubicBezTo>
                  <a:cubicBezTo>
                    <a:pt x="454761" y="305064"/>
                    <a:pt x="474462" y="309506"/>
                    <a:pt x="494330" y="313452"/>
                  </a:cubicBezTo>
                  <a:cubicBezTo>
                    <a:pt x="503242" y="315135"/>
                    <a:pt x="512238" y="316652"/>
                    <a:pt x="521316" y="317783"/>
                  </a:cubicBezTo>
                  <a:cubicBezTo>
                    <a:pt x="530367" y="318942"/>
                    <a:pt x="539473" y="319770"/>
                    <a:pt x="548606" y="320211"/>
                  </a:cubicBezTo>
                  <a:cubicBezTo>
                    <a:pt x="550814" y="320294"/>
                    <a:pt x="558816" y="321177"/>
                    <a:pt x="563369" y="320073"/>
                  </a:cubicBezTo>
                  <a:cubicBezTo>
                    <a:pt x="566845" y="319218"/>
                    <a:pt x="569136" y="317370"/>
                    <a:pt x="570101" y="315190"/>
                  </a:cubicBezTo>
                  <a:cubicBezTo>
                    <a:pt x="571481" y="312293"/>
                    <a:pt x="570267" y="308789"/>
                    <a:pt x="567342" y="307382"/>
                  </a:cubicBezTo>
                  <a:close/>
                  <a:moveTo>
                    <a:pt x="560554" y="308679"/>
                  </a:moveTo>
                  <a:cubicBezTo>
                    <a:pt x="560609" y="308623"/>
                    <a:pt x="560664" y="308541"/>
                    <a:pt x="560747" y="308486"/>
                  </a:cubicBezTo>
                  <a:lnTo>
                    <a:pt x="560885" y="308348"/>
                  </a:lnTo>
                  <a:cubicBezTo>
                    <a:pt x="560692" y="308237"/>
                    <a:pt x="560471" y="308486"/>
                    <a:pt x="560223" y="308844"/>
                  </a:cubicBezTo>
                  <a:lnTo>
                    <a:pt x="560388" y="308872"/>
                  </a:lnTo>
                  <a:lnTo>
                    <a:pt x="560554" y="308679"/>
                  </a:lnTo>
                  <a:close/>
                  <a:moveTo>
                    <a:pt x="499490" y="56230"/>
                  </a:moveTo>
                  <a:cubicBezTo>
                    <a:pt x="499931" y="56312"/>
                    <a:pt x="500317" y="56312"/>
                    <a:pt x="500262" y="56009"/>
                  </a:cubicBezTo>
                  <a:cubicBezTo>
                    <a:pt x="500152" y="56036"/>
                    <a:pt x="500014" y="56036"/>
                    <a:pt x="499904" y="56064"/>
                  </a:cubicBezTo>
                  <a:lnTo>
                    <a:pt x="499490" y="56230"/>
                  </a:lnTo>
                  <a:close/>
                  <a:moveTo>
                    <a:pt x="302031" y="195614"/>
                  </a:moveTo>
                  <a:cubicBezTo>
                    <a:pt x="319139" y="177902"/>
                    <a:pt x="337820" y="162506"/>
                    <a:pt x="357301" y="148077"/>
                  </a:cubicBezTo>
                  <a:cubicBezTo>
                    <a:pt x="369055" y="139386"/>
                    <a:pt x="381141" y="131136"/>
                    <a:pt x="393365" y="122915"/>
                  </a:cubicBezTo>
                  <a:cubicBezTo>
                    <a:pt x="411577" y="110692"/>
                    <a:pt x="430092" y="98580"/>
                    <a:pt x="449021" y="86661"/>
                  </a:cubicBezTo>
                  <a:cubicBezTo>
                    <a:pt x="457051" y="81474"/>
                    <a:pt x="465081" y="76287"/>
                    <a:pt x="473221" y="71238"/>
                  </a:cubicBezTo>
                  <a:cubicBezTo>
                    <a:pt x="478574" y="67928"/>
                    <a:pt x="483982" y="64672"/>
                    <a:pt x="489473" y="61582"/>
                  </a:cubicBezTo>
                  <a:cubicBezTo>
                    <a:pt x="489804" y="61389"/>
                    <a:pt x="496289" y="57664"/>
                    <a:pt x="499490" y="56230"/>
                  </a:cubicBezTo>
                  <a:cubicBezTo>
                    <a:pt x="499297" y="56202"/>
                    <a:pt x="499076" y="56147"/>
                    <a:pt x="498910" y="56091"/>
                  </a:cubicBezTo>
                  <a:cubicBezTo>
                    <a:pt x="499214" y="56119"/>
                    <a:pt x="499545" y="56091"/>
                    <a:pt x="499904" y="56064"/>
                  </a:cubicBezTo>
                  <a:lnTo>
                    <a:pt x="500014" y="56009"/>
                  </a:lnTo>
                  <a:cubicBezTo>
                    <a:pt x="500097" y="55981"/>
                    <a:pt x="500207" y="55843"/>
                    <a:pt x="500235" y="55898"/>
                  </a:cubicBezTo>
                  <a:lnTo>
                    <a:pt x="500262" y="56009"/>
                  </a:lnTo>
                  <a:cubicBezTo>
                    <a:pt x="500538" y="55954"/>
                    <a:pt x="500842" y="55871"/>
                    <a:pt x="501118" y="55788"/>
                  </a:cubicBezTo>
                  <a:cubicBezTo>
                    <a:pt x="504153" y="54740"/>
                    <a:pt x="505809" y="51429"/>
                    <a:pt x="504760" y="48366"/>
                  </a:cubicBezTo>
                  <a:cubicBezTo>
                    <a:pt x="504208" y="46518"/>
                    <a:pt x="502773" y="44752"/>
                    <a:pt x="499683" y="44366"/>
                  </a:cubicBezTo>
                  <a:cubicBezTo>
                    <a:pt x="499076" y="44283"/>
                    <a:pt x="497669" y="44366"/>
                    <a:pt x="495792" y="45028"/>
                  </a:cubicBezTo>
                  <a:cubicBezTo>
                    <a:pt x="492398" y="46214"/>
                    <a:pt x="484037" y="50408"/>
                    <a:pt x="483651" y="50601"/>
                  </a:cubicBezTo>
                  <a:cubicBezTo>
                    <a:pt x="477856" y="53498"/>
                    <a:pt x="472117" y="56561"/>
                    <a:pt x="466433" y="59706"/>
                  </a:cubicBezTo>
                  <a:cubicBezTo>
                    <a:pt x="457989" y="64369"/>
                    <a:pt x="449656" y="69252"/>
                    <a:pt x="441323" y="74108"/>
                  </a:cubicBezTo>
                  <a:cubicBezTo>
                    <a:pt x="425153" y="83654"/>
                    <a:pt x="409093" y="93035"/>
                    <a:pt x="393558" y="103022"/>
                  </a:cubicBezTo>
                  <a:cubicBezTo>
                    <a:pt x="383018" y="109837"/>
                    <a:pt x="372698" y="116845"/>
                    <a:pt x="362681" y="124239"/>
                  </a:cubicBezTo>
                  <a:cubicBezTo>
                    <a:pt x="337461" y="142862"/>
                    <a:pt x="314089" y="163527"/>
                    <a:pt x="293035" y="187338"/>
                  </a:cubicBezTo>
                  <a:cubicBezTo>
                    <a:pt x="290773" y="189821"/>
                    <a:pt x="290911" y="193683"/>
                    <a:pt x="293394" y="195946"/>
                  </a:cubicBezTo>
                  <a:cubicBezTo>
                    <a:pt x="295877" y="198236"/>
                    <a:pt x="299741" y="198098"/>
                    <a:pt x="302031" y="195614"/>
                  </a:cubicBezTo>
                  <a:close/>
                  <a:moveTo>
                    <a:pt x="242125" y="109975"/>
                  </a:moveTo>
                  <a:cubicBezTo>
                    <a:pt x="241436" y="103326"/>
                    <a:pt x="240691" y="96566"/>
                    <a:pt x="239918" y="89834"/>
                  </a:cubicBezTo>
                  <a:cubicBezTo>
                    <a:pt x="238759" y="79626"/>
                    <a:pt x="237517" y="69473"/>
                    <a:pt x="236441" y="59651"/>
                  </a:cubicBezTo>
                  <a:cubicBezTo>
                    <a:pt x="234178" y="39124"/>
                    <a:pt x="232275" y="20169"/>
                    <a:pt x="231640" y="5767"/>
                  </a:cubicBezTo>
                  <a:cubicBezTo>
                    <a:pt x="231612" y="2539"/>
                    <a:pt x="228963" y="-54"/>
                    <a:pt x="225735" y="1"/>
                  </a:cubicBezTo>
                  <a:cubicBezTo>
                    <a:pt x="222506" y="28"/>
                    <a:pt x="219913" y="2677"/>
                    <a:pt x="219968" y="5905"/>
                  </a:cubicBezTo>
                  <a:cubicBezTo>
                    <a:pt x="219692" y="18403"/>
                    <a:pt x="219940" y="34351"/>
                    <a:pt x="220823" y="51787"/>
                  </a:cubicBezTo>
                  <a:cubicBezTo>
                    <a:pt x="221568" y="66327"/>
                    <a:pt x="222589" y="81916"/>
                    <a:pt x="224162" y="97339"/>
                  </a:cubicBezTo>
                  <a:cubicBezTo>
                    <a:pt x="225431" y="109727"/>
                    <a:pt x="227087" y="122004"/>
                    <a:pt x="228853" y="133592"/>
                  </a:cubicBezTo>
                  <a:cubicBezTo>
                    <a:pt x="232109" y="155305"/>
                    <a:pt x="235917" y="174563"/>
                    <a:pt x="238980" y="187669"/>
                  </a:cubicBezTo>
                  <a:cubicBezTo>
                    <a:pt x="239642" y="190979"/>
                    <a:pt x="242870" y="193104"/>
                    <a:pt x="246182" y="192442"/>
                  </a:cubicBezTo>
                  <a:cubicBezTo>
                    <a:pt x="249465" y="191779"/>
                    <a:pt x="251618" y="188551"/>
                    <a:pt x="250955" y="185268"/>
                  </a:cubicBezTo>
                  <a:cubicBezTo>
                    <a:pt x="249051" y="173984"/>
                    <a:pt x="247230" y="158147"/>
                    <a:pt x="245299" y="140214"/>
                  </a:cubicBezTo>
                  <a:cubicBezTo>
                    <a:pt x="244278" y="130612"/>
                    <a:pt x="243229" y="120404"/>
                    <a:pt x="242125" y="109975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85048" y="4451217"/>
              <a:ext cx="355020" cy="339458"/>
            </a:xfrm>
            <a:custGeom>
              <a:avLst/>
              <a:gdLst/>
              <a:ahLst/>
              <a:cxnLst/>
              <a:rect l="l" t="t" r="r" b="b"/>
              <a:pathLst>
                <a:path w="710040" h="678916" extrusionOk="0">
                  <a:moveTo>
                    <a:pt x="361967" y="302185"/>
                  </a:moveTo>
                  <a:cubicBezTo>
                    <a:pt x="358600" y="302185"/>
                    <a:pt x="355869" y="299454"/>
                    <a:pt x="355869" y="296088"/>
                  </a:cubicBezTo>
                  <a:cubicBezTo>
                    <a:pt x="355813" y="293605"/>
                    <a:pt x="357938" y="286266"/>
                    <a:pt x="362188" y="275478"/>
                  </a:cubicBezTo>
                  <a:cubicBezTo>
                    <a:pt x="368617" y="259090"/>
                    <a:pt x="379737" y="233596"/>
                    <a:pt x="392982" y="204682"/>
                  </a:cubicBezTo>
                  <a:cubicBezTo>
                    <a:pt x="400129" y="189121"/>
                    <a:pt x="407855" y="172567"/>
                    <a:pt x="415857" y="155903"/>
                  </a:cubicBezTo>
                  <a:cubicBezTo>
                    <a:pt x="421044" y="145115"/>
                    <a:pt x="426398" y="134327"/>
                    <a:pt x="431695" y="123705"/>
                  </a:cubicBezTo>
                  <a:cubicBezTo>
                    <a:pt x="461303" y="64331"/>
                    <a:pt x="489173" y="10806"/>
                    <a:pt x="491270" y="4185"/>
                  </a:cubicBezTo>
                  <a:cubicBezTo>
                    <a:pt x="492180" y="1095"/>
                    <a:pt x="495436" y="-671"/>
                    <a:pt x="498527" y="239"/>
                  </a:cubicBezTo>
                  <a:cubicBezTo>
                    <a:pt x="501617" y="1150"/>
                    <a:pt x="503383" y="4406"/>
                    <a:pt x="502473" y="7523"/>
                  </a:cubicBezTo>
                  <a:cubicBezTo>
                    <a:pt x="501038" y="12627"/>
                    <a:pt x="486248" y="45432"/>
                    <a:pt x="466629" y="87259"/>
                  </a:cubicBezTo>
                  <a:cubicBezTo>
                    <a:pt x="455288" y="111455"/>
                    <a:pt x="442485" y="138769"/>
                    <a:pt x="429654" y="165421"/>
                  </a:cubicBezTo>
                  <a:cubicBezTo>
                    <a:pt x="422838" y="179575"/>
                    <a:pt x="415912" y="193536"/>
                    <a:pt x="409400" y="206806"/>
                  </a:cubicBezTo>
                  <a:cubicBezTo>
                    <a:pt x="397645" y="230810"/>
                    <a:pt x="386994" y="252523"/>
                    <a:pt x="379433" y="268912"/>
                  </a:cubicBezTo>
                  <a:cubicBezTo>
                    <a:pt x="374853" y="278844"/>
                    <a:pt x="371349" y="286735"/>
                    <a:pt x="369445" y="291922"/>
                  </a:cubicBezTo>
                  <a:cubicBezTo>
                    <a:pt x="368700" y="293964"/>
                    <a:pt x="368093" y="295343"/>
                    <a:pt x="368065" y="296088"/>
                  </a:cubicBezTo>
                  <a:cubicBezTo>
                    <a:pt x="368065" y="299454"/>
                    <a:pt x="365333" y="302185"/>
                    <a:pt x="361967" y="302185"/>
                  </a:cubicBezTo>
                  <a:close/>
                  <a:moveTo>
                    <a:pt x="105154" y="92197"/>
                  </a:moveTo>
                  <a:cubicBezTo>
                    <a:pt x="114481" y="102957"/>
                    <a:pt x="135093" y="124919"/>
                    <a:pt x="160203" y="150716"/>
                  </a:cubicBezTo>
                  <a:cubicBezTo>
                    <a:pt x="171213" y="162028"/>
                    <a:pt x="183051" y="174057"/>
                    <a:pt x="195247" y="186169"/>
                  </a:cubicBezTo>
                  <a:cubicBezTo>
                    <a:pt x="203084" y="193922"/>
                    <a:pt x="211058" y="201702"/>
                    <a:pt x="219033" y="209345"/>
                  </a:cubicBezTo>
                  <a:cubicBezTo>
                    <a:pt x="231422" y="221236"/>
                    <a:pt x="243784" y="232769"/>
                    <a:pt x="255401" y="243446"/>
                  </a:cubicBezTo>
                  <a:cubicBezTo>
                    <a:pt x="278745" y="264966"/>
                    <a:pt x="299219" y="282983"/>
                    <a:pt x="311636" y="293136"/>
                  </a:cubicBezTo>
                  <a:cubicBezTo>
                    <a:pt x="314175" y="295315"/>
                    <a:pt x="318038" y="295012"/>
                    <a:pt x="320218" y="292446"/>
                  </a:cubicBezTo>
                  <a:cubicBezTo>
                    <a:pt x="322425" y="289880"/>
                    <a:pt x="322122" y="286045"/>
                    <a:pt x="319556" y="283865"/>
                  </a:cubicBezTo>
                  <a:cubicBezTo>
                    <a:pt x="307028" y="272719"/>
                    <a:pt x="286140" y="252302"/>
                    <a:pt x="262106" y="228685"/>
                  </a:cubicBezTo>
                  <a:cubicBezTo>
                    <a:pt x="250020" y="216794"/>
                    <a:pt x="237162" y="204075"/>
                    <a:pt x="224137" y="191356"/>
                  </a:cubicBezTo>
                  <a:cubicBezTo>
                    <a:pt x="211279" y="178802"/>
                    <a:pt x="198255" y="166304"/>
                    <a:pt x="185838" y="154330"/>
                  </a:cubicBezTo>
                  <a:cubicBezTo>
                    <a:pt x="163321" y="132644"/>
                    <a:pt x="142764" y="112862"/>
                    <a:pt x="128526" y="98736"/>
                  </a:cubicBezTo>
                  <a:cubicBezTo>
                    <a:pt x="119586" y="89824"/>
                    <a:pt x="113129" y="83286"/>
                    <a:pt x="110314" y="79947"/>
                  </a:cubicBezTo>
                  <a:lnTo>
                    <a:pt x="110149" y="79782"/>
                  </a:lnTo>
                  <a:lnTo>
                    <a:pt x="110121" y="80306"/>
                  </a:lnTo>
                  <a:cubicBezTo>
                    <a:pt x="110121" y="80471"/>
                    <a:pt x="110094" y="80665"/>
                    <a:pt x="110066" y="80830"/>
                  </a:cubicBezTo>
                  <a:lnTo>
                    <a:pt x="110038" y="81244"/>
                  </a:lnTo>
                  <a:cubicBezTo>
                    <a:pt x="110038" y="80637"/>
                    <a:pt x="109928" y="80002"/>
                    <a:pt x="109735" y="79423"/>
                  </a:cubicBezTo>
                  <a:cubicBezTo>
                    <a:pt x="109459" y="79175"/>
                    <a:pt x="109238" y="78954"/>
                    <a:pt x="109404" y="78844"/>
                  </a:cubicBezTo>
                  <a:lnTo>
                    <a:pt x="109487" y="78788"/>
                  </a:lnTo>
                  <a:cubicBezTo>
                    <a:pt x="109266" y="78292"/>
                    <a:pt x="108962" y="77823"/>
                    <a:pt x="108604" y="77409"/>
                  </a:cubicBezTo>
                  <a:cubicBezTo>
                    <a:pt x="106479" y="74981"/>
                    <a:pt x="102781" y="74705"/>
                    <a:pt x="100353" y="76830"/>
                  </a:cubicBezTo>
                  <a:cubicBezTo>
                    <a:pt x="99415" y="77602"/>
                    <a:pt x="96794" y="80747"/>
                    <a:pt x="99553" y="85217"/>
                  </a:cubicBezTo>
                  <a:cubicBezTo>
                    <a:pt x="100326" y="86431"/>
                    <a:pt x="102202" y="88831"/>
                    <a:pt x="105154" y="92197"/>
                  </a:cubicBezTo>
                  <a:close/>
                  <a:moveTo>
                    <a:pt x="109652" y="79147"/>
                  </a:moveTo>
                  <a:lnTo>
                    <a:pt x="109956" y="79616"/>
                  </a:lnTo>
                  <a:cubicBezTo>
                    <a:pt x="110038" y="79671"/>
                    <a:pt x="110094" y="79726"/>
                    <a:pt x="110149" y="79782"/>
                  </a:cubicBezTo>
                  <a:cubicBezTo>
                    <a:pt x="110176" y="79064"/>
                    <a:pt x="110038" y="78485"/>
                    <a:pt x="109487" y="78788"/>
                  </a:cubicBezTo>
                  <a:lnTo>
                    <a:pt x="109542" y="78899"/>
                  </a:lnTo>
                  <a:cubicBezTo>
                    <a:pt x="109569" y="78982"/>
                    <a:pt x="109625" y="79064"/>
                    <a:pt x="109652" y="79147"/>
                  </a:cubicBezTo>
                  <a:close/>
                  <a:moveTo>
                    <a:pt x="339230" y="323402"/>
                  </a:moveTo>
                  <a:cubicBezTo>
                    <a:pt x="338292" y="320174"/>
                    <a:pt x="334898" y="318325"/>
                    <a:pt x="331669" y="319264"/>
                  </a:cubicBezTo>
                  <a:cubicBezTo>
                    <a:pt x="311498" y="324754"/>
                    <a:pt x="274661" y="334217"/>
                    <a:pt x="232774" y="345529"/>
                  </a:cubicBezTo>
                  <a:cubicBezTo>
                    <a:pt x="211638" y="351240"/>
                    <a:pt x="189204" y="357393"/>
                    <a:pt x="167019" y="363739"/>
                  </a:cubicBezTo>
                  <a:cubicBezTo>
                    <a:pt x="138349" y="371961"/>
                    <a:pt x="110094" y="380513"/>
                    <a:pt x="85232" y="388128"/>
                  </a:cubicBezTo>
                  <a:cubicBezTo>
                    <a:pt x="43621" y="400875"/>
                    <a:pt x="11640" y="411387"/>
                    <a:pt x="3528" y="415084"/>
                  </a:cubicBezTo>
                  <a:cubicBezTo>
                    <a:pt x="548" y="416353"/>
                    <a:pt x="-805" y="419802"/>
                    <a:pt x="492" y="422754"/>
                  </a:cubicBezTo>
                  <a:cubicBezTo>
                    <a:pt x="1762" y="425734"/>
                    <a:pt x="5211" y="427086"/>
                    <a:pt x="8163" y="425789"/>
                  </a:cubicBezTo>
                  <a:cubicBezTo>
                    <a:pt x="18511" y="421512"/>
                    <a:pt x="67655" y="408269"/>
                    <a:pt x="125491" y="392322"/>
                  </a:cubicBezTo>
                  <a:cubicBezTo>
                    <a:pt x="150960" y="385287"/>
                    <a:pt x="178056" y="377782"/>
                    <a:pt x="204325" y="370223"/>
                  </a:cubicBezTo>
                  <a:cubicBezTo>
                    <a:pt x="222454" y="365035"/>
                    <a:pt x="240169" y="359711"/>
                    <a:pt x="256670" y="354799"/>
                  </a:cubicBezTo>
                  <a:cubicBezTo>
                    <a:pt x="289948" y="344867"/>
                    <a:pt x="318286" y="336176"/>
                    <a:pt x="335063" y="330962"/>
                  </a:cubicBezTo>
                  <a:cubicBezTo>
                    <a:pt x="338292" y="330024"/>
                    <a:pt x="340168" y="326630"/>
                    <a:pt x="339230" y="323402"/>
                  </a:cubicBezTo>
                  <a:close/>
                  <a:moveTo>
                    <a:pt x="353413" y="344509"/>
                  </a:moveTo>
                  <a:cubicBezTo>
                    <a:pt x="350074" y="344067"/>
                    <a:pt x="347011" y="346440"/>
                    <a:pt x="346597" y="349778"/>
                  </a:cubicBezTo>
                  <a:cubicBezTo>
                    <a:pt x="343948" y="367601"/>
                    <a:pt x="339423" y="397123"/>
                    <a:pt x="334153" y="431445"/>
                  </a:cubicBezTo>
                  <a:cubicBezTo>
                    <a:pt x="331531" y="448661"/>
                    <a:pt x="328634" y="467064"/>
                    <a:pt x="325764" y="485797"/>
                  </a:cubicBezTo>
                  <a:cubicBezTo>
                    <a:pt x="323888" y="497827"/>
                    <a:pt x="322039" y="509966"/>
                    <a:pt x="320190" y="522051"/>
                  </a:cubicBezTo>
                  <a:cubicBezTo>
                    <a:pt x="317376" y="540646"/>
                    <a:pt x="314561" y="559021"/>
                    <a:pt x="311691" y="576320"/>
                  </a:cubicBezTo>
                  <a:cubicBezTo>
                    <a:pt x="304628" y="618975"/>
                    <a:pt x="297508" y="654897"/>
                    <a:pt x="290582" y="670623"/>
                  </a:cubicBezTo>
                  <a:cubicBezTo>
                    <a:pt x="289230" y="673548"/>
                    <a:pt x="290527" y="677024"/>
                    <a:pt x="293452" y="678376"/>
                  </a:cubicBezTo>
                  <a:cubicBezTo>
                    <a:pt x="296377" y="679728"/>
                    <a:pt x="299854" y="678459"/>
                    <a:pt x="301206" y="675534"/>
                  </a:cubicBezTo>
                  <a:cubicBezTo>
                    <a:pt x="310753" y="655725"/>
                    <a:pt x="322425" y="604159"/>
                    <a:pt x="332635" y="546661"/>
                  </a:cubicBezTo>
                  <a:cubicBezTo>
                    <a:pt x="334898" y="533887"/>
                    <a:pt x="337077" y="520809"/>
                    <a:pt x="339092" y="507731"/>
                  </a:cubicBezTo>
                  <a:cubicBezTo>
                    <a:pt x="341134" y="494626"/>
                    <a:pt x="343010" y="481521"/>
                    <a:pt x="344721" y="468719"/>
                  </a:cubicBezTo>
                  <a:cubicBezTo>
                    <a:pt x="351261" y="419774"/>
                    <a:pt x="356007" y="375161"/>
                    <a:pt x="358683" y="351351"/>
                  </a:cubicBezTo>
                  <a:cubicBezTo>
                    <a:pt x="359125" y="348012"/>
                    <a:pt x="356724" y="344950"/>
                    <a:pt x="353413" y="344509"/>
                  </a:cubicBezTo>
                  <a:close/>
                  <a:moveTo>
                    <a:pt x="571456" y="513553"/>
                  </a:moveTo>
                  <a:cubicBezTo>
                    <a:pt x="563813" y="505717"/>
                    <a:pt x="556666" y="498516"/>
                    <a:pt x="550982" y="492916"/>
                  </a:cubicBezTo>
                  <a:cubicBezTo>
                    <a:pt x="537130" y="479369"/>
                    <a:pt x="523361" y="465739"/>
                    <a:pt x="509481" y="452220"/>
                  </a:cubicBezTo>
                  <a:cubicBezTo>
                    <a:pt x="500210" y="443226"/>
                    <a:pt x="490939" y="434231"/>
                    <a:pt x="481584" y="425320"/>
                  </a:cubicBezTo>
                  <a:cubicBezTo>
                    <a:pt x="467539" y="411966"/>
                    <a:pt x="453412" y="398695"/>
                    <a:pt x="439256" y="385452"/>
                  </a:cubicBezTo>
                  <a:cubicBezTo>
                    <a:pt x="418009" y="365587"/>
                    <a:pt x="396624" y="345916"/>
                    <a:pt x="375267" y="326189"/>
                  </a:cubicBezTo>
                  <a:cubicBezTo>
                    <a:pt x="372811" y="323844"/>
                    <a:pt x="368948" y="323926"/>
                    <a:pt x="366630" y="326382"/>
                  </a:cubicBezTo>
                  <a:cubicBezTo>
                    <a:pt x="364312" y="328810"/>
                    <a:pt x="364395" y="332672"/>
                    <a:pt x="366823" y="334990"/>
                  </a:cubicBezTo>
                  <a:cubicBezTo>
                    <a:pt x="387463" y="355462"/>
                    <a:pt x="407993" y="376044"/>
                    <a:pt x="428660" y="396461"/>
                  </a:cubicBezTo>
                  <a:cubicBezTo>
                    <a:pt x="442457" y="410090"/>
                    <a:pt x="456254" y="423692"/>
                    <a:pt x="470161" y="437183"/>
                  </a:cubicBezTo>
                  <a:cubicBezTo>
                    <a:pt x="479432" y="446178"/>
                    <a:pt x="488786" y="455117"/>
                    <a:pt x="498168" y="464001"/>
                  </a:cubicBezTo>
                  <a:cubicBezTo>
                    <a:pt x="512213" y="477355"/>
                    <a:pt x="526424" y="490543"/>
                    <a:pt x="540579" y="503786"/>
                  </a:cubicBezTo>
                  <a:lnTo>
                    <a:pt x="610253" y="570361"/>
                  </a:lnTo>
                  <a:cubicBezTo>
                    <a:pt x="612543" y="572623"/>
                    <a:pt x="616268" y="572596"/>
                    <a:pt x="618531" y="570306"/>
                  </a:cubicBezTo>
                  <a:cubicBezTo>
                    <a:pt x="620794" y="568016"/>
                    <a:pt x="620766" y="564319"/>
                    <a:pt x="618476" y="562029"/>
                  </a:cubicBezTo>
                  <a:cubicBezTo>
                    <a:pt x="606555" y="549834"/>
                    <a:pt x="587847" y="530300"/>
                    <a:pt x="571456" y="513553"/>
                  </a:cubicBezTo>
                  <a:close/>
                  <a:moveTo>
                    <a:pt x="702884" y="274981"/>
                  </a:moveTo>
                  <a:cubicBezTo>
                    <a:pt x="699242" y="275754"/>
                    <a:pt x="695572" y="276389"/>
                    <a:pt x="691902" y="276995"/>
                  </a:cubicBezTo>
                  <a:cubicBezTo>
                    <a:pt x="686328" y="277906"/>
                    <a:pt x="680699" y="278651"/>
                    <a:pt x="675097" y="279424"/>
                  </a:cubicBezTo>
                  <a:cubicBezTo>
                    <a:pt x="663287" y="281106"/>
                    <a:pt x="651477" y="282652"/>
                    <a:pt x="639640" y="284114"/>
                  </a:cubicBezTo>
                  <a:cubicBezTo>
                    <a:pt x="627830" y="285576"/>
                    <a:pt x="615992" y="286956"/>
                    <a:pt x="604155" y="288197"/>
                  </a:cubicBezTo>
                  <a:cubicBezTo>
                    <a:pt x="583128" y="290487"/>
                    <a:pt x="562047" y="292308"/>
                    <a:pt x="540993" y="294405"/>
                  </a:cubicBezTo>
                  <a:cubicBezTo>
                    <a:pt x="519912" y="296474"/>
                    <a:pt x="498858" y="298681"/>
                    <a:pt x="477777" y="300916"/>
                  </a:cubicBezTo>
                  <a:cubicBezTo>
                    <a:pt x="449631" y="303896"/>
                    <a:pt x="421513" y="307152"/>
                    <a:pt x="393423" y="310573"/>
                  </a:cubicBezTo>
                  <a:cubicBezTo>
                    <a:pt x="390057" y="310904"/>
                    <a:pt x="387629" y="313911"/>
                    <a:pt x="387960" y="317249"/>
                  </a:cubicBezTo>
                  <a:cubicBezTo>
                    <a:pt x="388319" y="320615"/>
                    <a:pt x="391326" y="323044"/>
                    <a:pt x="394665" y="322712"/>
                  </a:cubicBezTo>
                  <a:cubicBezTo>
                    <a:pt x="419996" y="320615"/>
                    <a:pt x="445354" y="318850"/>
                    <a:pt x="470740" y="316919"/>
                  </a:cubicBezTo>
                  <a:cubicBezTo>
                    <a:pt x="487655" y="315649"/>
                    <a:pt x="504570" y="314353"/>
                    <a:pt x="521485" y="312835"/>
                  </a:cubicBezTo>
                  <a:cubicBezTo>
                    <a:pt x="535585" y="311566"/>
                    <a:pt x="549685" y="310159"/>
                    <a:pt x="563758" y="308614"/>
                  </a:cubicBezTo>
                  <a:cubicBezTo>
                    <a:pt x="577858" y="307069"/>
                    <a:pt x="591903" y="305275"/>
                    <a:pt x="605976" y="303427"/>
                  </a:cubicBezTo>
                  <a:cubicBezTo>
                    <a:pt x="617869" y="301827"/>
                    <a:pt x="629761" y="300089"/>
                    <a:pt x="641627" y="298185"/>
                  </a:cubicBezTo>
                  <a:cubicBezTo>
                    <a:pt x="653492" y="296309"/>
                    <a:pt x="665302" y="294267"/>
                    <a:pt x="677112" y="292143"/>
                  </a:cubicBezTo>
                  <a:cubicBezTo>
                    <a:pt x="682796" y="291122"/>
                    <a:pt x="688453" y="290101"/>
                    <a:pt x="694109" y="288970"/>
                  </a:cubicBezTo>
                  <a:cubicBezTo>
                    <a:pt x="697917" y="288170"/>
                    <a:pt x="701725" y="287342"/>
                    <a:pt x="705505" y="286376"/>
                  </a:cubicBezTo>
                  <a:cubicBezTo>
                    <a:pt x="708651" y="285659"/>
                    <a:pt x="710610" y="282514"/>
                    <a:pt x="709893" y="279368"/>
                  </a:cubicBezTo>
                  <a:cubicBezTo>
                    <a:pt x="709148" y="276223"/>
                    <a:pt x="706030" y="274264"/>
                    <a:pt x="702884" y="274981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334865" y="4587687"/>
              <a:ext cx="47874" cy="44557"/>
            </a:xfrm>
            <a:custGeom>
              <a:avLst/>
              <a:gdLst/>
              <a:ahLst/>
              <a:cxnLst/>
              <a:rect l="l" t="t" r="r" b="b"/>
              <a:pathLst>
                <a:path w="95749" h="89115" extrusionOk="0">
                  <a:moveTo>
                    <a:pt x="47875" y="0"/>
                  </a:moveTo>
                  <a:cubicBezTo>
                    <a:pt x="74309" y="0"/>
                    <a:pt x="95749" y="19975"/>
                    <a:pt x="95749" y="44558"/>
                  </a:cubicBezTo>
                  <a:cubicBezTo>
                    <a:pt x="95749" y="69141"/>
                    <a:pt x="74309" y="89116"/>
                    <a:pt x="47875" y="89116"/>
                  </a:cubicBezTo>
                  <a:cubicBezTo>
                    <a:pt x="21440" y="89116"/>
                    <a:pt x="0" y="69141"/>
                    <a:pt x="0" y="44558"/>
                  </a:cubicBezTo>
                  <a:cubicBezTo>
                    <a:pt x="0" y="19975"/>
                    <a:pt x="21440" y="0"/>
                    <a:pt x="47875" y="0"/>
                  </a:cubicBezTo>
                  <a:lnTo>
                    <a:pt x="47875" y="0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260737" y="4384185"/>
              <a:ext cx="367990" cy="364016"/>
            </a:xfrm>
            <a:custGeom>
              <a:avLst/>
              <a:gdLst/>
              <a:ahLst/>
              <a:cxnLst/>
              <a:rect l="l" t="t" r="r" b="b"/>
              <a:pathLst>
                <a:path w="735980" h="728032" extrusionOk="0">
                  <a:moveTo>
                    <a:pt x="129934" y="46705"/>
                  </a:moveTo>
                  <a:cubicBezTo>
                    <a:pt x="129962" y="46540"/>
                    <a:pt x="129990" y="46402"/>
                    <a:pt x="130017" y="46264"/>
                  </a:cubicBezTo>
                  <a:cubicBezTo>
                    <a:pt x="130321" y="46319"/>
                    <a:pt x="130210" y="46678"/>
                    <a:pt x="129962" y="47064"/>
                  </a:cubicBezTo>
                  <a:lnTo>
                    <a:pt x="129934" y="46733"/>
                  </a:lnTo>
                  <a:lnTo>
                    <a:pt x="129934" y="46705"/>
                  </a:lnTo>
                  <a:close/>
                  <a:moveTo>
                    <a:pt x="147622" y="125530"/>
                  </a:moveTo>
                  <a:cubicBezTo>
                    <a:pt x="145359" y="115156"/>
                    <a:pt x="142710" y="104921"/>
                    <a:pt x="140337" y="94685"/>
                  </a:cubicBezTo>
                  <a:lnTo>
                    <a:pt x="132142" y="60997"/>
                  </a:lnTo>
                  <a:cubicBezTo>
                    <a:pt x="132004" y="60335"/>
                    <a:pt x="130321" y="51065"/>
                    <a:pt x="129962" y="47064"/>
                  </a:cubicBezTo>
                  <a:lnTo>
                    <a:pt x="129824" y="47285"/>
                  </a:lnTo>
                  <a:lnTo>
                    <a:pt x="129686" y="47478"/>
                  </a:lnTo>
                  <a:cubicBezTo>
                    <a:pt x="129797" y="47230"/>
                    <a:pt x="129879" y="46954"/>
                    <a:pt x="129934" y="46705"/>
                  </a:cubicBezTo>
                  <a:cubicBezTo>
                    <a:pt x="129907" y="46512"/>
                    <a:pt x="129769" y="46237"/>
                    <a:pt x="129907" y="46237"/>
                  </a:cubicBezTo>
                  <a:lnTo>
                    <a:pt x="130017" y="46264"/>
                  </a:lnTo>
                  <a:cubicBezTo>
                    <a:pt x="130348" y="44250"/>
                    <a:pt x="129576" y="42126"/>
                    <a:pt x="127893" y="40774"/>
                  </a:cubicBezTo>
                  <a:cubicBezTo>
                    <a:pt x="126430" y="39532"/>
                    <a:pt x="124885" y="39449"/>
                    <a:pt x="123616" y="39504"/>
                  </a:cubicBezTo>
                  <a:cubicBezTo>
                    <a:pt x="121988" y="39615"/>
                    <a:pt x="120166" y="40415"/>
                    <a:pt x="118842" y="42843"/>
                  </a:cubicBezTo>
                  <a:cubicBezTo>
                    <a:pt x="118566" y="43367"/>
                    <a:pt x="118124" y="44885"/>
                    <a:pt x="118124" y="47147"/>
                  </a:cubicBezTo>
                  <a:cubicBezTo>
                    <a:pt x="118097" y="51479"/>
                    <a:pt x="119173" y="62708"/>
                    <a:pt x="119311" y="63480"/>
                  </a:cubicBezTo>
                  <a:lnTo>
                    <a:pt x="125244" y="97885"/>
                  </a:lnTo>
                  <a:cubicBezTo>
                    <a:pt x="126568" y="104810"/>
                    <a:pt x="127837" y="111763"/>
                    <a:pt x="129272" y="118716"/>
                  </a:cubicBezTo>
                  <a:cubicBezTo>
                    <a:pt x="130128" y="122799"/>
                    <a:pt x="131038" y="126882"/>
                    <a:pt x="131949" y="130966"/>
                  </a:cubicBezTo>
                  <a:cubicBezTo>
                    <a:pt x="127037" y="126993"/>
                    <a:pt x="122677" y="122495"/>
                    <a:pt x="118124" y="118053"/>
                  </a:cubicBezTo>
                  <a:cubicBezTo>
                    <a:pt x="116441" y="116426"/>
                    <a:pt x="114730" y="114825"/>
                    <a:pt x="112937" y="113280"/>
                  </a:cubicBezTo>
                  <a:cubicBezTo>
                    <a:pt x="111143" y="111680"/>
                    <a:pt x="109267" y="110163"/>
                    <a:pt x="107363" y="108728"/>
                  </a:cubicBezTo>
                  <a:cubicBezTo>
                    <a:pt x="100685" y="103707"/>
                    <a:pt x="93732" y="99265"/>
                    <a:pt x="86088" y="95623"/>
                  </a:cubicBezTo>
                  <a:cubicBezTo>
                    <a:pt x="83302" y="93995"/>
                    <a:pt x="79714" y="94905"/>
                    <a:pt x="78086" y="97692"/>
                  </a:cubicBezTo>
                  <a:cubicBezTo>
                    <a:pt x="76431" y="100479"/>
                    <a:pt x="77369" y="104065"/>
                    <a:pt x="80128" y="105693"/>
                  </a:cubicBezTo>
                  <a:cubicBezTo>
                    <a:pt x="85702" y="109721"/>
                    <a:pt x="90338" y="114577"/>
                    <a:pt x="95249" y="119240"/>
                  </a:cubicBezTo>
                  <a:cubicBezTo>
                    <a:pt x="98671" y="122495"/>
                    <a:pt x="102037" y="125806"/>
                    <a:pt x="105680" y="128758"/>
                  </a:cubicBezTo>
                  <a:cubicBezTo>
                    <a:pt x="112137" y="134056"/>
                    <a:pt x="119090" y="138470"/>
                    <a:pt x="126485" y="142305"/>
                  </a:cubicBezTo>
                  <a:cubicBezTo>
                    <a:pt x="129051" y="143933"/>
                    <a:pt x="132197" y="143188"/>
                    <a:pt x="134129" y="140981"/>
                  </a:cubicBezTo>
                  <a:cubicBezTo>
                    <a:pt x="137136" y="154086"/>
                    <a:pt x="140310" y="167164"/>
                    <a:pt x="142959" y="180324"/>
                  </a:cubicBezTo>
                  <a:cubicBezTo>
                    <a:pt x="144338" y="187194"/>
                    <a:pt x="145690" y="194009"/>
                    <a:pt x="146822" y="200879"/>
                  </a:cubicBezTo>
                  <a:cubicBezTo>
                    <a:pt x="147236" y="204217"/>
                    <a:pt x="150271" y="206590"/>
                    <a:pt x="153637" y="206176"/>
                  </a:cubicBezTo>
                  <a:cubicBezTo>
                    <a:pt x="156976" y="205762"/>
                    <a:pt x="159349" y="202727"/>
                    <a:pt x="158935" y="199389"/>
                  </a:cubicBezTo>
                  <a:cubicBezTo>
                    <a:pt x="157390" y="181731"/>
                    <a:pt x="154962" y="164018"/>
                    <a:pt x="151789" y="146388"/>
                  </a:cubicBezTo>
                  <a:cubicBezTo>
                    <a:pt x="150519" y="139408"/>
                    <a:pt x="149140" y="132456"/>
                    <a:pt x="147622" y="125530"/>
                  </a:cubicBezTo>
                  <a:close/>
                  <a:moveTo>
                    <a:pt x="47540" y="66515"/>
                  </a:moveTo>
                  <a:cubicBezTo>
                    <a:pt x="45498" y="64777"/>
                    <a:pt x="43457" y="63039"/>
                    <a:pt x="41221" y="61549"/>
                  </a:cubicBezTo>
                  <a:cubicBezTo>
                    <a:pt x="37496" y="59011"/>
                    <a:pt x="33468" y="57079"/>
                    <a:pt x="29577" y="54845"/>
                  </a:cubicBezTo>
                  <a:cubicBezTo>
                    <a:pt x="29108" y="54596"/>
                    <a:pt x="23727" y="51341"/>
                    <a:pt x="21409" y="50623"/>
                  </a:cubicBezTo>
                  <a:cubicBezTo>
                    <a:pt x="17188" y="49271"/>
                    <a:pt x="14456" y="50651"/>
                    <a:pt x="13628" y="51837"/>
                  </a:cubicBezTo>
                  <a:cubicBezTo>
                    <a:pt x="11448" y="54210"/>
                    <a:pt x="11586" y="57907"/>
                    <a:pt x="13959" y="60114"/>
                  </a:cubicBezTo>
                  <a:cubicBezTo>
                    <a:pt x="14594" y="60721"/>
                    <a:pt x="15366" y="61135"/>
                    <a:pt x="16167" y="61383"/>
                  </a:cubicBezTo>
                  <a:cubicBezTo>
                    <a:pt x="16470" y="60914"/>
                    <a:pt x="17022" y="61107"/>
                    <a:pt x="17629" y="61659"/>
                  </a:cubicBezTo>
                  <a:cubicBezTo>
                    <a:pt x="19147" y="62984"/>
                    <a:pt x="21161" y="66350"/>
                    <a:pt x="21382" y="66570"/>
                  </a:cubicBezTo>
                  <a:cubicBezTo>
                    <a:pt x="24886" y="69440"/>
                    <a:pt x="28115" y="72557"/>
                    <a:pt x="31812" y="75151"/>
                  </a:cubicBezTo>
                  <a:cubicBezTo>
                    <a:pt x="34020" y="76724"/>
                    <a:pt x="36393" y="78020"/>
                    <a:pt x="38766" y="79317"/>
                  </a:cubicBezTo>
                  <a:cubicBezTo>
                    <a:pt x="42380" y="81276"/>
                    <a:pt x="46023" y="82931"/>
                    <a:pt x="49720" y="84752"/>
                  </a:cubicBezTo>
                  <a:cubicBezTo>
                    <a:pt x="52507" y="86656"/>
                    <a:pt x="56315" y="85911"/>
                    <a:pt x="58191" y="83124"/>
                  </a:cubicBezTo>
                  <a:cubicBezTo>
                    <a:pt x="60095" y="80338"/>
                    <a:pt x="59350" y="76558"/>
                    <a:pt x="56563" y="74654"/>
                  </a:cubicBezTo>
                  <a:cubicBezTo>
                    <a:pt x="53528" y="71923"/>
                    <a:pt x="50658" y="69136"/>
                    <a:pt x="47540" y="66515"/>
                  </a:cubicBezTo>
                  <a:close/>
                  <a:moveTo>
                    <a:pt x="17574" y="61659"/>
                  </a:moveTo>
                  <a:cubicBezTo>
                    <a:pt x="17077" y="61632"/>
                    <a:pt x="16608" y="61521"/>
                    <a:pt x="16167" y="61383"/>
                  </a:cubicBezTo>
                  <a:cubicBezTo>
                    <a:pt x="15808" y="61908"/>
                    <a:pt x="16912" y="61714"/>
                    <a:pt x="17574" y="61659"/>
                  </a:cubicBezTo>
                  <a:close/>
                  <a:moveTo>
                    <a:pt x="223062" y="271"/>
                  </a:moveTo>
                  <a:cubicBezTo>
                    <a:pt x="219834" y="-722"/>
                    <a:pt x="216412" y="1099"/>
                    <a:pt x="215419" y="4300"/>
                  </a:cubicBezTo>
                  <a:cubicBezTo>
                    <a:pt x="212439" y="12659"/>
                    <a:pt x="208272" y="20798"/>
                    <a:pt x="203719" y="28965"/>
                  </a:cubicBezTo>
                  <a:cubicBezTo>
                    <a:pt x="198504" y="38346"/>
                    <a:pt x="192516" y="47533"/>
                    <a:pt x="186777" y="56776"/>
                  </a:cubicBezTo>
                  <a:cubicBezTo>
                    <a:pt x="180789" y="66488"/>
                    <a:pt x="175160" y="76254"/>
                    <a:pt x="169973" y="85607"/>
                  </a:cubicBezTo>
                  <a:cubicBezTo>
                    <a:pt x="166993" y="91208"/>
                    <a:pt x="160370" y="99816"/>
                    <a:pt x="156369" y="107818"/>
                  </a:cubicBezTo>
                  <a:cubicBezTo>
                    <a:pt x="153996" y="112508"/>
                    <a:pt x="152396" y="117033"/>
                    <a:pt x="152285" y="120868"/>
                  </a:cubicBezTo>
                  <a:cubicBezTo>
                    <a:pt x="152037" y="124096"/>
                    <a:pt x="154465" y="126910"/>
                    <a:pt x="157666" y="127158"/>
                  </a:cubicBezTo>
                  <a:cubicBezTo>
                    <a:pt x="160894" y="127406"/>
                    <a:pt x="163709" y="124979"/>
                    <a:pt x="163957" y="121778"/>
                  </a:cubicBezTo>
                  <a:cubicBezTo>
                    <a:pt x="164233" y="119405"/>
                    <a:pt x="165778" y="116839"/>
                    <a:pt x="167489" y="114081"/>
                  </a:cubicBezTo>
                  <a:cubicBezTo>
                    <a:pt x="172235" y="106493"/>
                    <a:pt x="179492" y="98492"/>
                    <a:pt x="182914" y="93195"/>
                  </a:cubicBezTo>
                  <a:cubicBezTo>
                    <a:pt x="187715" y="85470"/>
                    <a:pt x="193179" y="77689"/>
                    <a:pt x="198311" y="69495"/>
                  </a:cubicBezTo>
                  <a:cubicBezTo>
                    <a:pt x="203416" y="61411"/>
                    <a:pt x="208300" y="52996"/>
                    <a:pt x="212687" y="44471"/>
                  </a:cubicBezTo>
                  <a:cubicBezTo>
                    <a:pt x="218868" y="32469"/>
                    <a:pt x="223918" y="20191"/>
                    <a:pt x="227091" y="7886"/>
                  </a:cubicBezTo>
                  <a:cubicBezTo>
                    <a:pt x="228084" y="4658"/>
                    <a:pt x="226263" y="1265"/>
                    <a:pt x="223062" y="271"/>
                  </a:cubicBezTo>
                  <a:close/>
                  <a:moveTo>
                    <a:pt x="5433" y="129255"/>
                  </a:moveTo>
                  <a:cubicBezTo>
                    <a:pt x="4826" y="128814"/>
                    <a:pt x="4301" y="128400"/>
                    <a:pt x="3888" y="128069"/>
                  </a:cubicBezTo>
                  <a:cubicBezTo>
                    <a:pt x="3446" y="130745"/>
                    <a:pt x="4219" y="130635"/>
                    <a:pt x="5433" y="129255"/>
                  </a:cubicBezTo>
                  <a:close/>
                  <a:moveTo>
                    <a:pt x="9296" y="117060"/>
                  </a:moveTo>
                  <a:cubicBezTo>
                    <a:pt x="9296" y="117088"/>
                    <a:pt x="9296" y="117143"/>
                    <a:pt x="9296" y="117171"/>
                  </a:cubicBezTo>
                  <a:cubicBezTo>
                    <a:pt x="9820" y="117446"/>
                    <a:pt x="10289" y="117805"/>
                    <a:pt x="10676" y="118191"/>
                  </a:cubicBezTo>
                  <a:cubicBezTo>
                    <a:pt x="10289" y="117281"/>
                    <a:pt x="9655" y="116039"/>
                    <a:pt x="9296" y="117060"/>
                  </a:cubicBezTo>
                  <a:close/>
                  <a:moveTo>
                    <a:pt x="27397" y="124868"/>
                  </a:moveTo>
                  <a:cubicBezTo>
                    <a:pt x="26514" y="124178"/>
                    <a:pt x="25576" y="123516"/>
                    <a:pt x="24610" y="122937"/>
                  </a:cubicBezTo>
                  <a:cubicBezTo>
                    <a:pt x="23093" y="122054"/>
                    <a:pt x="21520" y="121364"/>
                    <a:pt x="19947" y="120619"/>
                  </a:cubicBezTo>
                  <a:cubicBezTo>
                    <a:pt x="18181" y="119985"/>
                    <a:pt x="13490" y="119378"/>
                    <a:pt x="10979" y="118495"/>
                  </a:cubicBezTo>
                  <a:lnTo>
                    <a:pt x="10869" y="118357"/>
                  </a:lnTo>
                  <a:lnTo>
                    <a:pt x="10676" y="118191"/>
                  </a:lnTo>
                  <a:lnTo>
                    <a:pt x="10786" y="118412"/>
                  </a:lnTo>
                  <a:cubicBezTo>
                    <a:pt x="9848" y="118053"/>
                    <a:pt x="9241" y="117667"/>
                    <a:pt x="9296" y="117171"/>
                  </a:cubicBezTo>
                  <a:cubicBezTo>
                    <a:pt x="9185" y="117143"/>
                    <a:pt x="9075" y="117088"/>
                    <a:pt x="8965" y="117033"/>
                  </a:cubicBezTo>
                  <a:cubicBezTo>
                    <a:pt x="8413" y="116646"/>
                    <a:pt x="8054" y="116564"/>
                    <a:pt x="7889" y="116453"/>
                  </a:cubicBezTo>
                  <a:cubicBezTo>
                    <a:pt x="7144" y="116039"/>
                    <a:pt x="6509" y="116205"/>
                    <a:pt x="6233" y="116150"/>
                  </a:cubicBezTo>
                  <a:cubicBezTo>
                    <a:pt x="4991" y="115819"/>
                    <a:pt x="4136" y="116508"/>
                    <a:pt x="3501" y="116646"/>
                  </a:cubicBezTo>
                  <a:cubicBezTo>
                    <a:pt x="2591" y="116867"/>
                    <a:pt x="2122" y="117640"/>
                    <a:pt x="1514" y="118081"/>
                  </a:cubicBezTo>
                  <a:cubicBezTo>
                    <a:pt x="-196" y="119350"/>
                    <a:pt x="-527" y="121668"/>
                    <a:pt x="880" y="125310"/>
                  </a:cubicBezTo>
                  <a:cubicBezTo>
                    <a:pt x="963" y="125530"/>
                    <a:pt x="1790" y="126386"/>
                    <a:pt x="3391" y="127710"/>
                  </a:cubicBezTo>
                  <a:lnTo>
                    <a:pt x="3888" y="128069"/>
                  </a:lnTo>
                  <a:lnTo>
                    <a:pt x="3943" y="127710"/>
                  </a:lnTo>
                  <a:cubicBezTo>
                    <a:pt x="3943" y="127627"/>
                    <a:pt x="4108" y="127710"/>
                    <a:pt x="4274" y="127738"/>
                  </a:cubicBezTo>
                  <a:cubicBezTo>
                    <a:pt x="4908" y="128013"/>
                    <a:pt x="5598" y="128179"/>
                    <a:pt x="6261" y="128207"/>
                  </a:cubicBezTo>
                  <a:lnTo>
                    <a:pt x="6040" y="128538"/>
                  </a:lnTo>
                  <a:cubicBezTo>
                    <a:pt x="5929" y="128676"/>
                    <a:pt x="5791" y="128841"/>
                    <a:pt x="5681" y="128979"/>
                  </a:cubicBezTo>
                  <a:lnTo>
                    <a:pt x="5433" y="129255"/>
                  </a:lnTo>
                  <a:cubicBezTo>
                    <a:pt x="7613" y="130910"/>
                    <a:pt x="10676" y="133173"/>
                    <a:pt x="12138" y="134359"/>
                  </a:cubicBezTo>
                  <a:cubicBezTo>
                    <a:pt x="13462" y="135242"/>
                    <a:pt x="14677" y="136235"/>
                    <a:pt x="16001" y="137063"/>
                  </a:cubicBezTo>
                  <a:cubicBezTo>
                    <a:pt x="16912" y="137642"/>
                    <a:pt x="17850" y="138139"/>
                    <a:pt x="18816" y="138608"/>
                  </a:cubicBezTo>
                  <a:cubicBezTo>
                    <a:pt x="22651" y="140512"/>
                    <a:pt x="26514" y="141946"/>
                    <a:pt x="30488" y="143519"/>
                  </a:cubicBezTo>
                  <a:cubicBezTo>
                    <a:pt x="33357" y="145257"/>
                    <a:pt x="37110" y="144292"/>
                    <a:pt x="38848" y="141422"/>
                  </a:cubicBezTo>
                  <a:cubicBezTo>
                    <a:pt x="40559" y="138525"/>
                    <a:pt x="39621" y="134773"/>
                    <a:pt x="36724" y="133035"/>
                  </a:cubicBezTo>
                  <a:cubicBezTo>
                    <a:pt x="33523" y="130359"/>
                    <a:pt x="30708" y="127434"/>
                    <a:pt x="27397" y="124868"/>
                  </a:cubicBezTo>
                  <a:close/>
                  <a:moveTo>
                    <a:pt x="252008" y="63342"/>
                  </a:moveTo>
                  <a:cubicBezTo>
                    <a:pt x="251373" y="64032"/>
                    <a:pt x="249055" y="66074"/>
                    <a:pt x="246296" y="69053"/>
                  </a:cubicBezTo>
                  <a:cubicBezTo>
                    <a:pt x="245137" y="70323"/>
                    <a:pt x="243896" y="71674"/>
                    <a:pt x="242792" y="73192"/>
                  </a:cubicBezTo>
                  <a:cubicBezTo>
                    <a:pt x="241743" y="74627"/>
                    <a:pt x="240860" y="76227"/>
                    <a:pt x="240005" y="77744"/>
                  </a:cubicBezTo>
                  <a:cubicBezTo>
                    <a:pt x="238515" y="80421"/>
                    <a:pt x="237466" y="82931"/>
                    <a:pt x="236473" y="84614"/>
                  </a:cubicBezTo>
                  <a:cubicBezTo>
                    <a:pt x="236225" y="85111"/>
                    <a:pt x="236004" y="85801"/>
                    <a:pt x="236004" y="85801"/>
                  </a:cubicBezTo>
                  <a:lnTo>
                    <a:pt x="236335" y="85690"/>
                  </a:lnTo>
                  <a:cubicBezTo>
                    <a:pt x="234983" y="86408"/>
                    <a:pt x="233934" y="87677"/>
                    <a:pt x="233493" y="89277"/>
                  </a:cubicBezTo>
                  <a:cubicBezTo>
                    <a:pt x="232637" y="92395"/>
                    <a:pt x="234486" y="95595"/>
                    <a:pt x="237604" y="96450"/>
                  </a:cubicBezTo>
                  <a:cubicBezTo>
                    <a:pt x="238653" y="97002"/>
                    <a:pt x="241026" y="96726"/>
                    <a:pt x="244309" y="94657"/>
                  </a:cubicBezTo>
                  <a:cubicBezTo>
                    <a:pt x="246241" y="93443"/>
                    <a:pt x="249773" y="90270"/>
                    <a:pt x="253443" y="86297"/>
                  </a:cubicBezTo>
                  <a:cubicBezTo>
                    <a:pt x="254298" y="85387"/>
                    <a:pt x="255098" y="84421"/>
                    <a:pt x="255816" y="83400"/>
                  </a:cubicBezTo>
                  <a:cubicBezTo>
                    <a:pt x="256561" y="82352"/>
                    <a:pt x="257196" y="81303"/>
                    <a:pt x="257775" y="80200"/>
                  </a:cubicBezTo>
                  <a:cubicBezTo>
                    <a:pt x="260369" y="75289"/>
                    <a:pt x="261969" y="70874"/>
                    <a:pt x="262411" y="69743"/>
                  </a:cubicBezTo>
                  <a:cubicBezTo>
                    <a:pt x="264177" y="66874"/>
                    <a:pt x="263294" y="63122"/>
                    <a:pt x="260424" y="61356"/>
                  </a:cubicBezTo>
                  <a:cubicBezTo>
                    <a:pt x="257554" y="59590"/>
                    <a:pt x="253802" y="60473"/>
                    <a:pt x="252008" y="63342"/>
                  </a:cubicBezTo>
                  <a:close/>
                  <a:moveTo>
                    <a:pt x="675733" y="606481"/>
                  </a:moveTo>
                  <a:cubicBezTo>
                    <a:pt x="665027" y="602508"/>
                    <a:pt x="654514" y="598231"/>
                    <a:pt x="643890" y="594120"/>
                  </a:cubicBezTo>
                  <a:cubicBezTo>
                    <a:pt x="636799" y="591389"/>
                    <a:pt x="629707" y="588657"/>
                    <a:pt x="622561" y="586064"/>
                  </a:cubicBezTo>
                  <a:cubicBezTo>
                    <a:pt x="617759" y="584353"/>
                    <a:pt x="612958" y="582725"/>
                    <a:pt x="608129" y="581125"/>
                  </a:cubicBezTo>
                  <a:cubicBezTo>
                    <a:pt x="600872" y="578753"/>
                    <a:pt x="593532" y="576573"/>
                    <a:pt x="586220" y="574338"/>
                  </a:cubicBezTo>
                  <a:cubicBezTo>
                    <a:pt x="582274" y="573207"/>
                    <a:pt x="569581" y="567413"/>
                    <a:pt x="561138" y="565316"/>
                  </a:cubicBezTo>
                  <a:cubicBezTo>
                    <a:pt x="556861" y="564268"/>
                    <a:pt x="553356" y="564047"/>
                    <a:pt x="551314" y="564737"/>
                  </a:cubicBezTo>
                  <a:cubicBezTo>
                    <a:pt x="548196" y="565592"/>
                    <a:pt x="546348" y="568793"/>
                    <a:pt x="547203" y="571910"/>
                  </a:cubicBezTo>
                  <a:cubicBezTo>
                    <a:pt x="548031" y="574918"/>
                    <a:pt x="551038" y="576739"/>
                    <a:pt x="554046" y="576076"/>
                  </a:cubicBezTo>
                  <a:lnTo>
                    <a:pt x="554046" y="576104"/>
                  </a:lnTo>
                  <a:cubicBezTo>
                    <a:pt x="554046" y="576242"/>
                    <a:pt x="554267" y="576049"/>
                    <a:pt x="554377" y="576021"/>
                  </a:cubicBezTo>
                  <a:cubicBezTo>
                    <a:pt x="554681" y="576104"/>
                    <a:pt x="555177" y="576380"/>
                    <a:pt x="555536" y="576463"/>
                  </a:cubicBezTo>
                  <a:cubicBezTo>
                    <a:pt x="557688" y="577042"/>
                    <a:pt x="560365" y="578228"/>
                    <a:pt x="563180" y="579498"/>
                  </a:cubicBezTo>
                  <a:cubicBezTo>
                    <a:pt x="570492" y="582836"/>
                    <a:pt x="578466" y="587195"/>
                    <a:pt x="581474" y="588354"/>
                  </a:cubicBezTo>
                  <a:cubicBezTo>
                    <a:pt x="590387" y="591665"/>
                    <a:pt x="599189" y="595196"/>
                    <a:pt x="608102" y="598452"/>
                  </a:cubicBezTo>
                  <a:cubicBezTo>
                    <a:pt x="614089" y="600604"/>
                    <a:pt x="620077" y="602673"/>
                    <a:pt x="626120" y="604632"/>
                  </a:cubicBezTo>
                  <a:cubicBezTo>
                    <a:pt x="641269" y="609543"/>
                    <a:pt x="656583" y="613847"/>
                    <a:pt x="671981" y="618096"/>
                  </a:cubicBezTo>
                  <a:cubicBezTo>
                    <a:pt x="675209" y="619144"/>
                    <a:pt x="678631" y="617379"/>
                    <a:pt x="679679" y="614151"/>
                  </a:cubicBezTo>
                  <a:cubicBezTo>
                    <a:pt x="680700" y="610950"/>
                    <a:pt x="678934" y="607529"/>
                    <a:pt x="675733" y="606481"/>
                  </a:cubicBezTo>
                  <a:close/>
                  <a:moveTo>
                    <a:pt x="674685" y="699735"/>
                  </a:moveTo>
                  <a:lnTo>
                    <a:pt x="674657" y="699735"/>
                  </a:lnTo>
                  <a:cubicBezTo>
                    <a:pt x="670684" y="696176"/>
                    <a:pt x="663068" y="684588"/>
                    <a:pt x="662240" y="683429"/>
                  </a:cubicBezTo>
                  <a:cubicBezTo>
                    <a:pt x="656915" y="676339"/>
                    <a:pt x="652279" y="668862"/>
                    <a:pt x="647284" y="661661"/>
                  </a:cubicBezTo>
                  <a:cubicBezTo>
                    <a:pt x="643863" y="656722"/>
                    <a:pt x="640248" y="651894"/>
                    <a:pt x="636578" y="647176"/>
                  </a:cubicBezTo>
                  <a:cubicBezTo>
                    <a:pt x="630287" y="639120"/>
                    <a:pt x="623609" y="631450"/>
                    <a:pt x="616214" y="624166"/>
                  </a:cubicBezTo>
                  <a:cubicBezTo>
                    <a:pt x="613979" y="621655"/>
                    <a:pt x="610116" y="621462"/>
                    <a:pt x="607605" y="623697"/>
                  </a:cubicBezTo>
                  <a:cubicBezTo>
                    <a:pt x="605094" y="625959"/>
                    <a:pt x="604901" y="629822"/>
                    <a:pt x="607136" y="632333"/>
                  </a:cubicBezTo>
                  <a:cubicBezTo>
                    <a:pt x="613620" y="640416"/>
                    <a:pt x="619001" y="649024"/>
                    <a:pt x="624603" y="657522"/>
                  </a:cubicBezTo>
                  <a:cubicBezTo>
                    <a:pt x="628466" y="663344"/>
                    <a:pt x="632301" y="669165"/>
                    <a:pt x="636413" y="674821"/>
                  </a:cubicBezTo>
                  <a:cubicBezTo>
                    <a:pt x="640883" y="680974"/>
                    <a:pt x="645767" y="686851"/>
                    <a:pt x="650844" y="692644"/>
                  </a:cubicBezTo>
                  <a:cubicBezTo>
                    <a:pt x="651920" y="693831"/>
                    <a:pt x="662268" y="705777"/>
                    <a:pt x="667290" y="709198"/>
                  </a:cubicBezTo>
                  <a:cubicBezTo>
                    <a:pt x="671070" y="711792"/>
                    <a:pt x="674354" y="711461"/>
                    <a:pt x="675844" y="710550"/>
                  </a:cubicBezTo>
                  <a:cubicBezTo>
                    <a:pt x="678713" y="709033"/>
                    <a:pt x="679817" y="705501"/>
                    <a:pt x="678299" y="702660"/>
                  </a:cubicBezTo>
                  <a:cubicBezTo>
                    <a:pt x="677527" y="701170"/>
                    <a:pt x="676175" y="700149"/>
                    <a:pt x="674685" y="699735"/>
                  </a:cubicBezTo>
                  <a:close/>
                  <a:moveTo>
                    <a:pt x="568947" y="707019"/>
                  </a:moveTo>
                  <a:lnTo>
                    <a:pt x="570023" y="717282"/>
                  </a:lnTo>
                  <a:cubicBezTo>
                    <a:pt x="570078" y="717945"/>
                    <a:pt x="569995" y="721559"/>
                    <a:pt x="569774" y="723049"/>
                  </a:cubicBezTo>
                  <a:cubicBezTo>
                    <a:pt x="568726" y="730802"/>
                    <a:pt x="559206" y="727436"/>
                    <a:pt x="558820" y="726498"/>
                  </a:cubicBezTo>
                  <a:cubicBezTo>
                    <a:pt x="558158" y="725422"/>
                    <a:pt x="557909" y="724180"/>
                    <a:pt x="558020" y="723021"/>
                  </a:cubicBezTo>
                  <a:cubicBezTo>
                    <a:pt x="558213" y="722938"/>
                    <a:pt x="558240" y="722580"/>
                    <a:pt x="558158" y="722138"/>
                  </a:cubicBezTo>
                  <a:cubicBezTo>
                    <a:pt x="558351" y="721311"/>
                    <a:pt x="558737" y="720538"/>
                    <a:pt x="559289" y="719848"/>
                  </a:cubicBezTo>
                  <a:cubicBezTo>
                    <a:pt x="558903" y="720262"/>
                    <a:pt x="558323" y="720897"/>
                    <a:pt x="558130" y="721973"/>
                  </a:cubicBezTo>
                  <a:cubicBezTo>
                    <a:pt x="557882" y="720952"/>
                    <a:pt x="557275" y="719600"/>
                    <a:pt x="557275" y="719600"/>
                  </a:cubicBezTo>
                  <a:cubicBezTo>
                    <a:pt x="557275" y="719600"/>
                    <a:pt x="557247" y="719848"/>
                    <a:pt x="557275" y="719903"/>
                  </a:cubicBezTo>
                  <a:lnTo>
                    <a:pt x="554101" y="710606"/>
                  </a:lnTo>
                  <a:cubicBezTo>
                    <a:pt x="553467" y="708619"/>
                    <a:pt x="552666" y="706688"/>
                    <a:pt x="552004" y="704674"/>
                  </a:cubicBezTo>
                  <a:cubicBezTo>
                    <a:pt x="551342" y="702660"/>
                    <a:pt x="550707" y="700646"/>
                    <a:pt x="550128" y="698604"/>
                  </a:cubicBezTo>
                  <a:cubicBezTo>
                    <a:pt x="549438" y="696093"/>
                    <a:pt x="548886" y="693555"/>
                    <a:pt x="548334" y="691017"/>
                  </a:cubicBezTo>
                  <a:cubicBezTo>
                    <a:pt x="547451" y="687099"/>
                    <a:pt x="546761" y="683236"/>
                    <a:pt x="545989" y="679291"/>
                  </a:cubicBezTo>
                  <a:cubicBezTo>
                    <a:pt x="544940" y="676090"/>
                    <a:pt x="546679" y="672642"/>
                    <a:pt x="549879" y="671593"/>
                  </a:cubicBezTo>
                  <a:cubicBezTo>
                    <a:pt x="553080" y="670545"/>
                    <a:pt x="556530" y="672283"/>
                    <a:pt x="557578" y="675483"/>
                  </a:cubicBezTo>
                  <a:cubicBezTo>
                    <a:pt x="559289" y="679098"/>
                    <a:pt x="561110" y="682574"/>
                    <a:pt x="562738" y="686243"/>
                  </a:cubicBezTo>
                  <a:cubicBezTo>
                    <a:pt x="563842" y="688699"/>
                    <a:pt x="564918" y="691155"/>
                    <a:pt x="565801" y="693693"/>
                  </a:cubicBezTo>
                  <a:cubicBezTo>
                    <a:pt x="566546" y="695845"/>
                    <a:pt x="567181" y="698024"/>
                    <a:pt x="567705" y="700232"/>
                  </a:cubicBezTo>
                  <a:cubicBezTo>
                    <a:pt x="568229" y="702467"/>
                    <a:pt x="568588" y="704729"/>
                    <a:pt x="568947" y="707019"/>
                  </a:cubicBezTo>
                  <a:close/>
                  <a:moveTo>
                    <a:pt x="562076" y="717945"/>
                  </a:moveTo>
                  <a:cubicBezTo>
                    <a:pt x="561634" y="718083"/>
                    <a:pt x="561220" y="718248"/>
                    <a:pt x="560834" y="718496"/>
                  </a:cubicBezTo>
                  <a:cubicBezTo>
                    <a:pt x="560365" y="718772"/>
                    <a:pt x="559979" y="719103"/>
                    <a:pt x="559620" y="719462"/>
                  </a:cubicBezTo>
                  <a:cubicBezTo>
                    <a:pt x="560282" y="718524"/>
                    <a:pt x="561165" y="718138"/>
                    <a:pt x="562076" y="717945"/>
                  </a:cubicBezTo>
                  <a:close/>
                  <a:moveTo>
                    <a:pt x="557964" y="723021"/>
                  </a:moveTo>
                  <a:lnTo>
                    <a:pt x="558020" y="723021"/>
                  </a:lnTo>
                  <a:lnTo>
                    <a:pt x="558047" y="722718"/>
                  </a:lnTo>
                  <a:cubicBezTo>
                    <a:pt x="558020" y="722773"/>
                    <a:pt x="557799" y="723049"/>
                    <a:pt x="557964" y="723021"/>
                  </a:cubicBezTo>
                  <a:close/>
                  <a:moveTo>
                    <a:pt x="558130" y="721973"/>
                  </a:moveTo>
                  <a:lnTo>
                    <a:pt x="558102" y="722028"/>
                  </a:lnTo>
                  <a:cubicBezTo>
                    <a:pt x="558102" y="722138"/>
                    <a:pt x="558075" y="722249"/>
                    <a:pt x="558075" y="722359"/>
                  </a:cubicBezTo>
                  <a:lnTo>
                    <a:pt x="558047" y="722635"/>
                  </a:lnTo>
                  <a:cubicBezTo>
                    <a:pt x="558075" y="722469"/>
                    <a:pt x="558102" y="722304"/>
                    <a:pt x="558158" y="722138"/>
                  </a:cubicBezTo>
                  <a:lnTo>
                    <a:pt x="558130" y="721973"/>
                  </a:lnTo>
                  <a:close/>
                  <a:moveTo>
                    <a:pt x="558047" y="722663"/>
                  </a:moveTo>
                  <a:lnTo>
                    <a:pt x="558047" y="722690"/>
                  </a:lnTo>
                  <a:lnTo>
                    <a:pt x="558047" y="722718"/>
                  </a:lnTo>
                  <a:lnTo>
                    <a:pt x="558047" y="722635"/>
                  </a:lnTo>
                  <a:lnTo>
                    <a:pt x="558047" y="722663"/>
                  </a:lnTo>
                  <a:close/>
                  <a:moveTo>
                    <a:pt x="734259" y="522165"/>
                  </a:moveTo>
                  <a:cubicBezTo>
                    <a:pt x="731941" y="519737"/>
                    <a:pt x="728051" y="519682"/>
                    <a:pt x="725650" y="522000"/>
                  </a:cubicBezTo>
                  <a:cubicBezTo>
                    <a:pt x="719690" y="527021"/>
                    <a:pt x="713067" y="531049"/>
                    <a:pt x="706417" y="535243"/>
                  </a:cubicBezTo>
                  <a:cubicBezTo>
                    <a:pt x="701864" y="538085"/>
                    <a:pt x="697229" y="540871"/>
                    <a:pt x="692786" y="543879"/>
                  </a:cubicBezTo>
                  <a:cubicBezTo>
                    <a:pt x="687819" y="547272"/>
                    <a:pt x="683128" y="550997"/>
                    <a:pt x="678548" y="554777"/>
                  </a:cubicBezTo>
                  <a:cubicBezTo>
                    <a:pt x="676727" y="556405"/>
                    <a:pt x="665082" y="567137"/>
                    <a:pt x="661054" y="570889"/>
                  </a:cubicBezTo>
                  <a:cubicBezTo>
                    <a:pt x="660612" y="571276"/>
                    <a:pt x="660198" y="571690"/>
                    <a:pt x="659812" y="572076"/>
                  </a:cubicBezTo>
                  <a:cubicBezTo>
                    <a:pt x="652914" y="577070"/>
                    <a:pt x="651286" y="582615"/>
                    <a:pt x="654072" y="584574"/>
                  </a:cubicBezTo>
                  <a:cubicBezTo>
                    <a:pt x="655700" y="587278"/>
                    <a:pt x="661192" y="586699"/>
                    <a:pt x="667124" y="581291"/>
                  </a:cubicBezTo>
                  <a:cubicBezTo>
                    <a:pt x="667621" y="580987"/>
                    <a:pt x="668117" y="580656"/>
                    <a:pt x="668642" y="580298"/>
                  </a:cubicBezTo>
                  <a:cubicBezTo>
                    <a:pt x="673084" y="577208"/>
                    <a:pt x="685860" y="568213"/>
                    <a:pt x="687874" y="566861"/>
                  </a:cubicBezTo>
                  <a:cubicBezTo>
                    <a:pt x="692427" y="563606"/>
                    <a:pt x="697311" y="560736"/>
                    <a:pt x="702030" y="557591"/>
                  </a:cubicBezTo>
                  <a:cubicBezTo>
                    <a:pt x="706886" y="554308"/>
                    <a:pt x="711660" y="550859"/>
                    <a:pt x="716268" y="547272"/>
                  </a:cubicBezTo>
                  <a:cubicBezTo>
                    <a:pt x="722697" y="542223"/>
                    <a:pt x="728713" y="536816"/>
                    <a:pt x="734121" y="530774"/>
                  </a:cubicBezTo>
                  <a:cubicBezTo>
                    <a:pt x="736549" y="528456"/>
                    <a:pt x="736605" y="524566"/>
                    <a:pt x="734259" y="522165"/>
                  </a:cubicBezTo>
                  <a:close/>
                  <a:moveTo>
                    <a:pt x="606308" y="563054"/>
                  </a:moveTo>
                  <a:cubicBezTo>
                    <a:pt x="608322" y="561895"/>
                    <a:pt x="610254" y="560957"/>
                    <a:pt x="612241" y="559743"/>
                  </a:cubicBezTo>
                  <a:cubicBezTo>
                    <a:pt x="614145" y="558557"/>
                    <a:pt x="616049" y="557453"/>
                    <a:pt x="617787" y="556046"/>
                  </a:cubicBezTo>
                  <a:cubicBezTo>
                    <a:pt x="619139" y="554942"/>
                    <a:pt x="620353" y="553646"/>
                    <a:pt x="621540" y="552349"/>
                  </a:cubicBezTo>
                  <a:cubicBezTo>
                    <a:pt x="623388" y="550280"/>
                    <a:pt x="624851" y="548128"/>
                    <a:pt x="626589" y="545975"/>
                  </a:cubicBezTo>
                  <a:cubicBezTo>
                    <a:pt x="629211" y="543851"/>
                    <a:pt x="629652" y="540016"/>
                    <a:pt x="627528" y="537395"/>
                  </a:cubicBezTo>
                  <a:cubicBezTo>
                    <a:pt x="625430" y="534774"/>
                    <a:pt x="621595" y="534333"/>
                    <a:pt x="618974" y="536457"/>
                  </a:cubicBezTo>
                  <a:cubicBezTo>
                    <a:pt x="616407" y="537726"/>
                    <a:pt x="613952" y="538802"/>
                    <a:pt x="611496" y="540320"/>
                  </a:cubicBezTo>
                  <a:cubicBezTo>
                    <a:pt x="609923" y="541285"/>
                    <a:pt x="608405" y="542306"/>
                    <a:pt x="607053" y="543548"/>
                  </a:cubicBezTo>
                  <a:cubicBezTo>
                    <a:pt x="605315" y="545120"/>
                    <a:pt x="603880" y="546914"/>
                    <a:pt x="602445" y="548735"/>
                  </a:cubicBezTo>
                  <a:cubicBezTo>
                    <a:pt x="600955" y="550611"/>
                    <a:pt x="599741" y="552487"/>
                    <a:pt x="598389" y="554473"/>
                  </a:cubicBezTo>
                  <a:cubicBezTo>
                    <a:pt x="596016" y="556653"/>
                    <a:pt x="595878" y="560350"/>
                    <a:pt x="598058" y="562723"/>
                  </a:cubicBezTo>
                  <a:cubicBezTo>
                    <a:pt x="600238" y="565095"/>
                    <a:pt x="603935" y="565234"/>
                    <a:pt x="606308" y="563054"/>
                  </a:cubicBezTo>
                  <a:close/>
                  <a:moveTo>
                    <a:pt x="653934" y="518799"/>
                  </a:moveTo>
                  <a:cubicBezTo>
                    <a:pt x="654459" y="518799"/>
                    <a:pt x="656142" y="519434"/>
                    <a:pt x="658101" y="517861"/>
                  </a:cubicBezTo>
                  <a:cubicBezTo>
                    <a:pt x="658736" y="517475"/>
                    <a:pt x="659288" y="516978"/>
                    <a:pt x="659729" y="516427"/>
                  </a:cubicBezTo>
                  <a:lnTo>
                    <a:pt x="659701" y="516371"/>
                  </a:lnTo>
                  <a:cubicBezTo>
                    <a:pt x="659426" y="516040"/>
                    <a:pt x="659701" y="515709"/>
                    <a:pt x="660226" y="515378"/>
                  </a:cubicBezTo>
                  <a:cubicBezTo>
                    <a:pt x="660198" y="515516"/>
                    <a:pt x="660171" y="515654"/>
                    <a:pt x="660143" y="515792"/>
                  </a:cubicBezTo>
                  <a:lnTo>
                    <a:pt x="660281" y="515599"/>
                  </a:lnTo>
                  <a:lnTo>
                    <a:pt x="660447" y="515240"/>
                  </a:lnTo>
                  <a:cubicBezTo>
                    <a:pt x="661357" y="514716"/>
                    <a:pt x="662792" y="514192"/>
                    <a:pt x="663261" y="513861"/>
                  </a:cubicBezTo>
                  <a:lnTo>
                    <a:pt x="670684" y="508508"/>
                  </a:lnTo>
                  <a:cubicBezTo>
                    <a:pt x="672367" y="507156"/>
                    <a:pt x="674105" y="505915"/>
                    <a:pt x="675733" y="504480"/>
                  </a:cubicBezTo>
                  <a:cubicBezTo>
                    <a:pt x="676782" y="503542"/>
                    <a:pt x="677830" y="502576"/>
                    <a:pt x="678796" y="501556"/>
                  </a:cubicBezTo>
                  <a:cubicBezTo>
                    <a:pt x="682494" y="497665"/>
                    <a:pt x="685777" y="493554"/>
                    <a:pt x="689475" y="489692"/>
                  </a:cubicBezTo>
                  <a:cubicBezTo>
                    <a:pt x="692096" y="487567"/>
                    <a:pt x="692483" y="483732"/>
                    <a:pt x="690358" y="481111"/>
                  </a:cubicBezTo>
                  <a:cubicBezTo>
                    <a:pt x="688233" y="478490"/>
                    <a:pt x="684398" y="478104"/>
                    <a:pt x="681776" y="480228"/>
                  </a:cubicBezTo>
                  <a:cubicBezTo>
                    <a:pt x="677030" y="483181"/>
                    <a:pt x="672367" y="486022"/>
                    <a:pt x="667952" y="489416"/>
                  </a:cubicBezTo>
                  <a:cubicBezTo>
                    <a:pt x="666793" y="490299"/>
                    <a:pt x="665689" y="491265"/>
                    <a:pt x="664641" y="492258"/>
                  </a:cubicBezTo>
                  <a:cubicBezTo>
                    <a:pt x="663040" y="493720"/>
                    <a:pt x="661605" y="495348"/>
                    <a:pt x="660115" y="496920"/>
                  </a:cubicBezTo>
                  <a:lnTo>
                    <a:pt x="653934" y="504149"/>
                  </a:lnTo>
                  <a:cubicBezTo>
                    <a:pt x="652969" y="505418"/>
                    <a:pt x="650513" y="508398"/>
                    <a:pt x="650044" y="509308"/>
                  </a:cubicBezTo>
                  <a:cubicBezTo>
                    <a:pt x="648167" y="513005"/>
                    <a:pt x="649216" y="515571"/>
                    <a:pt x="649961" y="516344"/>
                  </a:cubicBezTo>
                  <a:cubicBezTo>
                    <a:pt x="650954" y="517392"/>
                    <a:pt x="651975" y="518799"/>
                    <a:pt x="653934" y="518799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214020" y="3793355"/>
              <a:ext cx="1034010" cy="1027993"/>
            </a:xfrm>
            <a:custGeom>
              <a:avLst/>
              <a:gdLst/>
              <a:ahLst/>
              <a:cxnLst/>
              <a:rect l="l" t="t" r="r" b="b"/>
              <a:pathLst>
                <a:path w="2068020" h="2055985" extrusionOk="0">
                  <a:moveTo>
                    <a:pt x="443427" y="515797"/>
                  </a:moveTo>
                  <a:cubicBezTo>
                    <a:pt x="443427" y="529785"/>
                    <a:pt x="432224" y="541124"/>
                    <a:pt x="418455" y="541124"/>
                  </a:cubicBezTo>
                  <a:cubicBezTo>
                    <a:pt x="404686" y="541124"/>
                    <a:pt x="393510" y="529785"/>
                    <a:pt x="393510" y="515797"/>
                  </a:cubicBezTo>
                  <a:cubicBezTo>
                    <a:pt x="393510" y="501808"/>
                    <a:pt x="404686" y="490469"/>
                    <a:pt x="418455" y="490469"/>
                  </a:cubicBezTo>
                  <a:cubicBezTo>
                    <a:pt x="432224" y="490469"/>
                    <a:pt x="443427" y="501808"/>
                    <a:pt x="443427" y="515797"/>
                  </a:cubicBezTo>
                  <a:close/>
                  <a:moveTo>
                    <a:pt x="367711" y="1049692"/>
                  </a:moveTo>
                  <a:cubicBezTo>
                    <a:pt x="353941" y="1049692"/>
                    <a:pt x="342766" y="1061032"/>
                    <a:pt x="342766" y="1075020"/>
                  </a:cubicBezTo>
                  <a:cubicBezTo>
                    <a:pt x="342766" y="1089008"/>
                    <a:pt x="353941" y="1100348"/>
                    <a:pt x="367711" y="1100348"/>
                  </a:cubicBezTo>
                  <a:cubicBezTo>
                    <a:pt x="381480" y="1100348"/>
                    <a:pt x="392683" y="1089008"/>
                    <a:pt x="392683" y="1075020"/>
                  </a:cubicBezTo>
                  <a:cubicBezTo>
                    <a:pt x="392683" y="1061032"/>
                    <a:pt x="381480" y="1049692"/>
                    <a:pt x="367711" y="1049692"/>
                  </a:cubicBezTo>
                  <a:close/>
                  <a:moveTo>
                    <a:pt x="876589" y="2005330"/>
                  </a:moveTo>
                  <a:cubicBezTo>
                    <a:pt x="862820" y="2005330"/>
                    <a:pt x="851645" y="2016669"/>
                    <a:pt x="851645" y="2030657"/>
                  </a:cubicBezTo>
                  <a:cubicBezTo>
                    <a:pt x="851645" y="2044646"/>
                    <a:pt x="862820" y="2055985"/>
                    <a:pt x="876589" y="2055985"/>
                  </a:cubicBezTo>
                  <a:cubicBezTo>
                    <a:pt x="890358" y="2055985"/>
                    <a:pt x="901534" y="2044646"/>
                    <a:pt x="901534" y="2030657"/>
                  </a:cubicBezTo>
                  <a:cubicBezTo>
                    <a:pt x="901534" y="2016669"/>
                    <a:pt x="890358" y="2005330"/>
                    <a:pt x="876589" y="2005330"/>
                  </a:cubicBezTo>
                  <a:close/>
                  <a:moveTo>
                    <a:pt x="948277" y="1706667"/>
                  </a:moveTo>
                  <a:cubicBezTo>
                    <a:pt x="934480" y="1706667"/>
                    <a:pt x="923305" y="1718007"/>
                    <a:pt x="923305" y="1731995"/>
                  </a:cubicBezTo>
                  <a:cubicBezTo>
                    <a:pt x="923305" y="1745983"/>
                    <a:pt x="934480" y="1757323"/>
                    <a:pt x="948277" y="1757323"/>
                  </a:cubicBezTo>
                  <a:cubicBezTo>
                    <a:pt x="962046" y="1757323"/>
                    <a:pt x="973222" y="1745983"/>
                    <a:pt x="973222" y="1731995"/>
                  </a:cubicBezTo>
                  <a:cubicBezTo>
                    <a:pt x="973222" y="1718007"/>
                    <a:pt x="962046" y="1706667"/>
                    <a:pt x="948277" y="1706667"/>
                  </a:cubicBezTo>
                  <a:close/>
                  <a:moveTo>
                    <a:pt x="1348714" y="1993301"/>
                  </a:moveTo>
                  <a:cubicBezTo>
                    <a:pt x="1334944" y="1993301"/>
                    <a:pt x="1323769" y="2004668"/>
                    <a:pt x="1323769" y="2018628"/>
                  </a:cubicBezTo>
                  <a:cubicBezTo>
                    <a:pt x="1323769" y="2032616"/>
                    <a:pt x="1334944" y="2043983"/>
                    <a:pt x="1348714" y="2043983"/>
                  </a:cubicBezTo>
                  <a:cubicBezTo>
                    <a:pt x="1362510" y="2043983"/>
                    <a:pt x="1373686" y="2032616"/>
                    <a:pt x="1373686" y="2018628"/>
                  </a:cubicBezTo>
                  <a:cubicBezTo>
                    <a:pt x="1373686" y="2004668"/>
                    <a:pt x="1362510" y="1993301"/>
                    <a:pt x="1348714" y="1993301"/>
                  </a:cubicBezTo>
                  <a:close/>
                  <a:moveTo>
                    <a:pt x="1610714" y="1617579"/>
                  </a:moveTo>
                  <a:cubicBezTo>
                    <a:pt x="1596917" y="1617579"/>
                    <a:pt x="1585741" y="1628918"/>
                    <a:pt x="1585741" y="1642906"/>
                  </a:cubicBezTo>
                  <a:cubicBezTo>
                    <a:pt x="1585741" y="1656895"/>
                    <a:pt x="1596917" y="1668234"/>
                    <a:pt x="1610714" y="1668234"/>
                  </a:cubicBezTo>
                  <a:cubicBezTo>
                    <a:pt x="1624483" y="1668234"/>
                    <a:pt x="1635658" y="1656895"/>
                    <a:pt x="1635658" y="1642906"/>
                  </a:cubicBezTo>
                  <a:cubicBezTo>
                    <a:pt x="1635658" y="1628918"/>
                    <a:pt x="1624483" y="1617579"/>
                    <a:pt x="1610714" y="1617579"/>
                  </a:cubicBezTo>
                  <a:close/>
                  <a:moveTo>
                    <a:pt x="2043048" y="1837472"/>
                  </a:moveTo>
                  <a:cubicBezTo>
                    <a:pt x="2029279" y="1837472"/>
                    <a:pt x="2018103" y="1848839"/>
                    <a:pt x="2018103" y="1862799"/>
                  </a:cubicBezTo>
                  <a:cubicBezTo>
                    <a:pt x="2018103" y="1876788"/>
                    <a:pt x="2029279" y="1888155"/>
                    <a:pt x="2043048" y="1888155"/>
                  </a:cubicBezTo>
                  <a:cubicBezTo>
                    <a:pt x="2056817" y="1888155"/>
                    <a:pt x="2068020" y="1876788"/>
                    <a:pt x="2068020" y="1862799"/>
                  </a:cubicBezTo>
                  <a:cubicBezTo>
                    <a:pt x="2067992" y="1848839"/>
                    <a:pt x="2056817" y="1837472"/>
                    <a:pt x="2043048" y="1837472"/>
                  </a:cubicBezTo>
                  <a:close/>
                  <a:moveTo>
                    <a:pt x="24944" y="711410"/>
                  </a:moveTo>
                  <a:cubicBezTo>
                    <a:pt x="11175" y="711410"/>
                    <a:pt x="0" y="722750"/>
                    <a:pt x="0" y="736738"/>
                  </a:cubicBezTo>
                  <a:cubicBezTo>
                    <a:pt x="0" y="750726"/>
                    <a:pt x="11175" y="762066"/>
                    <a:pt x="24944" y="762066"/>
                  </a:cubicBezTo>
                  <a:cubicBezTo>
                    <a:pt x="38714" y="762066"/>
                    <a:pt x="49917" y="750726"/>
                    <a:pt x="49917" y="736738"/>
                  </a:cubicBezTo>
                  <a:cubicBezTo>
                    <a:pt x="49917" y="722750"/>
                    <a:pt x="38714" y="711410"/>
                    <a:pt x="24944" y="711410"/>
                  </a:cubicBezTo>
                  <a:close/>
                  <a:moveTo>
                    <a:pt x="147570" y="0"/>
                  </a:moveTo>
                  <a:cubicBezTo>
                    <a:pt x="133801" y="0"/>
                    <a:pt x="122625" y="11340"/>
                    <a:pt x="122625" y="25328"/>
                  </a:cubicBezTo>
                  <a:cubicBezTo>
                    <a:pt x="122625" y="39316"/>
                    <a:pt x="133801" y="50655"/>
                    <a:pt x="147570" y="50655"/>
                  </a:cubicBezTo>
                  <a:cubicBezTo>
                    <a:pt x="161367" y="50655"/>
                    <a:pt x="172542" y="39316"/>
                    <a:pt x="172542" y="25328"/>
                  </a:cubicBezTo>
                  <a:cubicBezTo>
                    <a:pt x="172542" y="11340"/>
                    <a:pt x="161367" y="0"/>
                    <a:pt x="147570" y="0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12877" y="3620932"/>
              <a:ext cx="141038" cy="137687"/>
            </a:xfrm>
            <a:custGeom>
              <a:avLst/>
              <a:gdLst/>
              <a:ahLst/>
              <a:cxnLst/>
              <a:rect l="l" t="t" r="r" b="b"/>
              <a:pathLst>
                <a:path w="282076" h="275374" extrusionOk="0">
                  <a:moveTo>
                    <a:pt x="163620" y="203695"/>
                  </a:moveTo>
                  <a:cubicBezTo>
                    <a:pt x="169995" y="234347"/>
                    <a:pt x="170133" y="272835"/>
                    <a:pt x="131805" y="275263"/>
                  </a:cubicBezTo>
                  <a:cubicBezTo>
                    <a:pt x="88704" y="277967"/>
                    <a:pt x="95382" y="230733"/>
                    <a:pt x="111220" y="193817"/>
                  </a:cubicBezTo>
                  <a:cubicBezTo>
                    <a:pt x="93202" y="220580"/>
                    <a:pt x="66271" y="247783"/>
                    <a:pt x="39064" y="227808"/>
                  </a:cubicBezTo>
                  <a:cubicBezTo>
                    <a:pt x="11167" y="207336"/>
                    <a:pt x="37905" y="179388"/>
                    <a:pt x="70493" y="159661"/>
                  </a:cubicBezTo>
                  <a:cubicBezTo>
                    <a:pt x="32027" y="164682"/>
                    <a:pt x="-8756" y="158916"/>
                    <a:pt x="1647" y="122331"/>
                  </a:cubicBezTo>
                  <a:cubicBezTo>
                    <a:pt x="10559" y="90879"/>
                    <a:pt x="42430" y="93307"/>
                    <a:pt x="70575" y="102660"/>
                  </a:cubicBezTo>
                  <a:cubicBezTo>
                    <a:pt x="45272" y="83816"/>
                    <a:pt x="22176" y="57688"/>
                    <a:pt x="43561" y="34071"/>
                  </a:cubicBezTo>
                  <a:cubicBezTo>
                    <a:pt x="66105" y="9129"/>
                    <a:pt x="92843" y="34954"/>
                    <a:pt x="111276" y="66572"/>
                  </a:cubicBezTo>
                  <a:cubicBezTo>
                    <a:pt x="101066" y="32526"/>
                    <a:pt x="101839" y="-3121"/>
                    <a:pt x="139228" y="218"/>
                  </a:cubicBezTo>
                  <a:cubicBezTo>
                    <a:pt x="178328" y="3722"/>
                    <a:pt x="176286" y="44058"/>
                    <a:pt x="168698" y="75014"/>
                  </a:cubicBezTo>
                  <a:cubicBezTo>
                    <a:pt x="181777" y="44914"/>
                    <a:pt x="204210" y="11033"/>
                    <a:pt x="235529" y="27035"/>
                  </a:cubicBezTo>
                  <a:cubicBezTo>
                    <a:pt x="270683" y="44996"/>
                    <a:pt x="238150" y="83429"/>
                    <a:pt x="204210" y="108647"/>
                  </a:cubicBezTo>
                  <a:cubicBezTo>
                    <a:pt x="235943" y="99873"/>
                    <a:pt x="276809" y="97169"/>
                    <a:pt x="281665" y="138996"/>
                  </a:cubicBezTo>
                  <a:cubicBezTo>
                    <a:pt x="286991" y="184575"/>
                    <a:pt x="239585" y="181153"/>
                    <a:pt x="200541" y="166807"/>
                  </a:cubicBezTo>
                  <a:cubicBezTo>
                    <a:pt x="228162" y="184988"/>
                    <a:pt x="256500" y="212082"/>
                    <a:pt x="234618" y="237823"/>
                  </a:cubicBezTo>
                  <a:cubicBezTo>
                    <a:pt x="212019" y="264420"/>
                    <a:pt x="183157" y="236389"/>
                    <a:pt x="163620" y="203695"/>
                  </a:cubicBezTo>
                  <a:lnTo>
                    <a:pt x="163620" y="203695"/>
                  </a:lnTo>
                  <a:close/>
                  <a:moveTo>
                    <a:pt x="128356" y="164186"/>
                  </a:moveTo>
                  <a:cubicBezTo>
                    <a:pt x="133957" y="159882"/>
                    <a:pt x="140414" y="161813"/>
                    <a:pt x="145188" y="163882"/>
                  </a:cubicBezTo>
                  <a:cubicBezTo>
                    <a:pt x="140552" y="146804"/>
                    <a:pt x="163620" y="148349"/>
                    <a:pt x="161027" y="145176"/>
                  </a:cubicBezTo>
                  <a:cubicBezTo>
                    <a:pt x="161027" y="145176"/>
                    <a:pt x="162296" y="145728"/>
                    <a:pt x="164503" y="146776"/>
                  </a:cubicBezTo>
                  <a:cubicBezTo>
                    <a:pt x="160392" y="139465"/>
                    <a:pt x="164586" y="130802"/>
                    <a:pt x="166269" y="126194"/>
                  </a:cubicBezTo>
                  <a:cubicBezTo>
                    <a:pt x="159261" y="122745"/>
                    <a:pt x="157219" y="112151"/>
                    <a:pt x="155260" y="114330"/>
                  </a:cubicBezTo>
                  <a:cubicBezTo>
                    <a:pt x="155260" y="114330"/>
                    <a:pt x="155618" y="112868"/>
                    <a:pt x="156308" y="110330"/>
                  </a:cubicBezTo>
                  <a:cubicBezTo>
                    <a:pt x="153604" y="109474"/>
                    <a:pt x="139255" y="121669"/>
                    <a:pt x="130039" y="108840"/>
                  </a:cubicBezTo>
                  <a:cubicBezTo>
                    <a:pt x="130094" y="109033"/>
                    <a:pt x="130150" y="109199"/>
                    <a:pt x="130205" y="109392"/>
                  </a:cubicBezTo>
                  <a:cubicBezTo>
                    <a:pt x="134095" y="122469"/>
                    <a:pt x="123306" y="125146"/>
                    <a:pt x="117429" y="126718"/>
                  </a:cubicBezTo>
                  <a:cubicBezTo>
                    <a:pt x="117843" y="129257"/>
                    <a:pt x="119830" y="134140"/>
                    <a:pt x="119526" y="138996"/>
                  </a:cubicBezTo>
                  <a:cubicBezTo>
                    <a:pt x="130563" y="140430"/>
                    <a:pt x="130315" y="156488"/>
                    <a:pt x="133074" y="154253"/>
                  </a:cubicBezTo>
                  <a:cubicBezTo>
                    <a:pt x="133074" y="154253"/>
                    <a:pt x="131391" y="158143"/>
                    <a:pt x="128356" y="164186"/>
                  </a:cubicBezTo>
                  <a:lnTo>
                    <a:pt x="128356" y="164186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365644" y="3672675"/>
              <a:ext cx="34426" cy="35318"/>
            </a:xfrm>
            <a:custGeom>
              <a:avLst/>
              <a:gdLst/>
              <a:ahLst/>
              <a:cxnLst/>
              <a:rect l="l" t="t" r="r" b="b"/>
              <a:pathLst>
                <a:path w="68852" h="70636" extrusionOk="0">
                  <a:moveTo>
                    <a:pt x="33944" y="70634"/>
                  </a:moveTo>
                  <a:cubicBezTo>
                    <a:pt x="14959" y="70413"/>
                    <a:pt x="-272" y="54383"/>
                    <a:pt x="4" y="34877"/>
                  </a:cubicBezTo>
                  <a:cubicBezTo>
                    <a:pt x="252" y="15398"/>
                    <a:pt x="15870" y="-245"/>
                    <a:pt x="34882" y="3"/>
                  </a:cubicBezTo>
                  <a:cubicBezTo>
                    <a:pt x="53866" y="251"/>
                    <a:pt x="69098" y="16281"/>
                    <a:pt x="68849" y="35760"/>
                  </a:cubicBezTo>
                  <a:cubicBezTo>
                    <a:pt x="68573" y="55266"/>
                    <a:pt x="52956" y="70882"/>
                    <a:pt x="33944" y="70634"/>
                  </a:cubicBezTo>
                  <a:lnTo>
                    <a:pt x="33944" y="70634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1291833" y="4552255"/>
              <a:ext cx="139933" cy="148021"/>
            </a:xfrm>
            <a:custGeom>
              <a:avLst/>
              <a:gdLst/>
              <a:ahLst/>
              <a:cxnLst/>
              <a:rect l="l" t="t" r="r" b="b"/>
              <a:pathLst>
                <a:path w="279867" h="296043" extrusionOk="0">
                  <a:moveTo>
                    <a:pt x="72214" y="125436"/>
                  </a:moveTo>
                  <a:cubicBezTo>
                    <a:pt x="40950" y="119311"/>
                    <a:pt x="1795" y="119836"/>
                    <a:pt x="57" y="160145"/>
                  </a:cubicBezTo>
                  <a:cubicBezTo>
                    <a:pt x="-1875" y="205448"/>
                    <a:pt x="46027" y="197612"/>
                    <a:pt x="83278" y="180313"/>
                  </a:cubicBezTo>
                  <a:cubicBezTo>
                    <a:pt x="56375" y="199709"/>
                    <a:pt x="29250" y="228485"/>
                    <a:pt x="50056" y="256710"/>
                  </a:cubicBezTo>
                  <a:cubicBezTo>
                    <a:pt x="71413" y="285624"/>
                    <a:pt x="99310" y="257069"/>
                    <a:pt x="118736" y="222498"/>
                  </a:cubicBezTo>
                  <a:cubicBezTo>
                    <a:pt x="114376" y="262973"/>
                    <a:pt x="121026" y="305683"/>
                    <a:pt x="158002" y="294122"/>
                  </a:cubicBezTo>
                  <a:cubicBezTo>
                    <a:pt x="189817" y="284190"/>
                    <a:pt x="186726" y="250778"/>
                    <a:pt x="176710" y="221367"/>
                  </a:cubicBezTo>
                  <a:cubicBezTo>
                    <a:pt x="196329" y="247633"/>
                    <a:pt x="223315" y="271416"/>
                    <a:pt x="246935" y="248543"/>
                  </a:cubicBezTo>
                  <a:cubicBezTo>
                    <a:pt x="271880" y="224430"/>
                    <a:pt x="245114" y="196812"/>
                    <a:pt x="212609" y="177996"/>
                  </a:cubicBezTo>
                  <a:cubicBezTo>
                    <a:pt x="247432" y="188121"/>
                    <a:pt x="283635" y="186659"/>
                    <a:pt x="279551" y="147453"/>
                  </a:cubicBezTo>
                  <a:cubicBezTo>
                    <a:pt x="275274" y="106482"/>
                    <a:pt x="234298" y="109351"/>
                    <a:pt x="202951" y="117822"/>
                  </a:cubicBezTo>
                  <a:cubicBezTo>
                    <a:pt x="233304" y="103585"/>
                    <a:pt x="267327" y="79416"/>
                    <a:pt x="250467" y="46805"/>
                  </a:cubicBezTo>
                  <a:cubicBezTo>
                    <a:pt x="231538" y="10220"/>
                    <a:pt x="193073" y="45067"/>
                    <a:pt x="168073" y="81155"/>
                  </a:cubicBezTo>
                  <a:cubicBezTo>
                    <a:pt x="176406" y="47660"/>
                    <a:pt x="178366" y="4702"/>
                    <a:pt x="135761" y="316"/>
                  </a:cubicBezTo>
                  <a:cubicBezTo>
                    <a:pt x="89321" y="-4430"/>
                    <a:pt x="93709" y="45287"/>
                    <a:pt x="109023" y="86038"/>
                  </a:cubicBezTo>
                  <a:cubicBezTo>
                    <a:pt x="90011" y="57344"/>
                    <a:pt x="61949" y="28071"/>
                    <a:pt x="36177" y="51495"/>
                  </a:cubicBezTo>
                  <a:cubicBezTo>
                    <a:pt x="9549" y="75692"/>
                    <a:pt x="38605" y="105516"/>
                    <a:pt x="72214" y="125436"/>
                  </a:cubicBezTo>
                  <a:lnTo>
                    <a:pt x="72214" y="125436"/>
                  </a:lnTo>
                  <a:close/>
                  <a:moveTo>
                    <a:pt x="113052" y="161773"/>
                  </a:moveTo>
                  <a:cubicBezTo>
                    <a:pt x="117329" y="155841"/>
                    <a:pt x="115232" y="149081"/>
                    <a:pt x="113052" y="144115"/>
                  </a:cubicBezTo>
                  <a:cubicBezTo>
                    <a:pt x="130491" y="148695"/>
                    <a:pt x="128477" y="124499"/>
                    <a:pt x="131760" y="127147"/>
                  </a:cubicBezTo>
                  <a:cubicBezTo>
                    <a:pt x="131760" y="127147"/>
                    <a:pt x="131181" y="125823"/>
                    <a:pt x="130077" y="123505"/>
                  </a:cubicBezTo>
                  <a:cubicBezTo>
                    <a:pt x="137582" y="127726"/>
                    <a:pt x="146302" y="123147"/>
                    <a:pt x="150965" y="121326"/>
                  </a:cubicBezTo>
                  <a:cubicBezTo>
                    <a:pt x="154608" y="128609"/>
                    <a:pt x="165424" y="130568"/>
                    <a:pt x="163244" y="132638"/>
                  </a:cubicBezTo>
                  <a:cubicBezTo>
                    <a:pt x="163244" y="132638"/>
                    <a:pt x="164707" y="132251"/>
                    <a:pt x="167273" y="131479"/>
                  </a:cubicBezTo>
                  <a:cubicBezTo>
                    <a:pt x="168211" y="134293"/>
                    <a:pt x="156098" y="149605"/>
                    <a:pt x="169287" y="159069"/>
                  </a:cubicBezTo>
                  <a:cubicBezTo>
                    <a:pt x="169094" y="159014"/>
                    <a:pt x="168901" y="158931"/>
                    <a:pt x="168708" y="158876"/>
                  </a:cubicBezTo>
                  <a:cubicBezTo>
                    <a:pt x="155380" y="155013"/>
                    <a:pt x="152842" y="166408"/>
                    <a:pt x="151352" y="172616"/>
                  </a:cubicBezTo>
                  <a:cubicBezTo>
                    <a:pt x="148785" y="172229"/>
                    <a:pt x="143763" y="170215"/>
                    <a:pt x="138824" y="170629"/>
                  </a:cubicBezTo>
                  <a:cubicBezTo>
                    <a:pt x="137169" y="159069"/>
                    <a:pt x="120861" y="159593"/>
                    <a:pt x="123068" y="156669"/>
                  </a:cubicBezTo>
                  <a:cubicBezTo>
                    <a:pt x="123068" y="156669"/>
                    <a:pt x="119150" y="158489"/>
                    <a:pt x="113052" y="161773"/>
                  </a:cubicBezTo>
                  <a:lnTo>
                    <a:pt x="113052" y="161773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343191" y="4608757"/>
              <a:ext cx="35916" cy="36161"/>
            </a:xfrm>
            <a:custGeom>
              <a:avLst/>
              <a:gdLst/>
              <a:ahLst/>
              <a:cxnLst/>
              <a:rect l="l" t="t" r="r" b="b"/>
              <a:pathLst>
                <a:path w="71832" h="72321" extrusionOk="0">
                  <a:moveTo>
                    <a:pt x="17" y="37291"/>
                  </a:moveTo>
                  <a:cubicBezTo>
                    <a:pt x="-590" y="17344"/>
                    <a:pt x="15000" y="651"/>
                    <a:pt x="34813" y="17"/>
                  </a:cubicBezTo>
                  <a:cubicBezTo>
                    <a:pt x="54625" y="-590"/>
                    <a:pt x="71208" y="15109"/>
                    <a:pt x="71815" y="35056"/>
                  </a:cubicBezTo>
                  <a:cubicBezTo>
                    <a:pt x="72422" y="55004"/>
                    <a:pt x="56832" y="71696"/>
                    <a:pt x="37020" y="72303"/>
                  </a:cubicBezTo>
                  <a:cubicBezTo>
                    <a:pt x="17208" y="72938"/>
                    <a:pt x="624" y="57239"/>
                    <a:pt x="17" y="37291"/>
                  </a:cubicBezTo>
                  <a:lnTo>
                    <a:pt x="17" y="37291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7646248" y="3612158"/>
            <a:ext cx="1227065" cy="1257297"/>
            <a:chOff x="7646248" y="3612158"/>
            <a:chExt cx="1227065" cy="1257297"/>
          </a:xfrm>
        </p:grpSpPr>
        <p:sp>
          <p:nvSpPr>
            <p:cNvPr id="145" name="Google Shape;145;p2"/>
            <p:cNvSpPr/>
            <p:nvPr/>
          </p:nvSpPr>
          <p:spPr>
            <a:xfrm rot="-5400000">
              <a:off x="8409319" y="4212142"/>
              <a:ext cx="349807" cy="85895"/>
            </a:xfrm>
            <a:custGeom>
              <a:avLst/>
              <a:gdLst/>
              <a:ahLst/>
              <a:cxnLst/>
              <a:rect l="l" t="t" r="r" b="b"/>
              <a:pathLst>
                <a:path w="699613" h="171789" extrusionOk="0">
                  <a:moveTo>
                    <a:pt x="61589" y="73570"/>
                  </a:moveTo>
                  <a:cubicBezTo>
                    <a:pt x="91086" y="40324"/>
                    <a:pt x="137360" y="18170"/>
                    <a:pt x="180378" y="7685"/>
                  </a:cubicBezTo>
                  <a:cubicBezTo>
                    <a:pt x="185400" y="6444"/>
                    <a:pt x="221631" y="-4289"/>
                    <a:pt x="225577" y="1919"/>
                  </a:cubicBezTo>
                  <a:cubicBezTo>
                    <a:pt x="227812" y="5395"/>
                    <a:pt x="205406" y="19108"/>
                    <a:pt x="203116" y="20736"/>
                  </a:cubicBezTo>
                  <a:cubicBezTo>
                    <a:pt x="196079" y="25757"/>
                    <a:pt x="188712" y="30999"/>
                    <a:pt x="181179" y="36158"/>
                  </a:cubicBezTo>
                  <a:cubicBezTo>
                    <a:pt x="187277" y="35303"/>
                    <a:pt x="193403" y="34475"/>
                    <a:pt x="199556" y="34172"/>
                  </a:cubicBezTo>
                  <a:cubicBezTo>
                    <a:pt x="204964" y="33896"/>
                    <a:pt x="210373" y="33813"/>
                    <a:pt x="215781" y="34144"/>
                  </a:cubicBezTo>
                  <a:cubicBezTo>
                    <a:pt x="218871" y="34337"/>
                    <a:pt x="221934" y="34641"/>
                    <a:pt x="224970" y="35193"/>
                  </a:cubicBezTo>
                  <a:cubicBezTo>
                    <a:pt x="256343" y="41042"/>
                    <a:pt x="210483" y="61100"/>
                    <a:pt x="201957" y="64107"/>
                  </a:cubicBezTo>
                  <a:cubicBezTo>
                    <a:pt x="173397" y="74205"/>
                    <a:pt x="141665" y="77792"/>
                    <a:pt x="111257" y="77019"/>
                  </a:cubicBezTo>
                  <a:cubicBezTo>
                    <a:pt x="104717" y="76854"/>
                    <a:pt x="61589" y="73570"/>
                    <a:pt x="61589" y="73570"/>
                  </a:cubicBezTo>
                  <a:close/>
                  <a:moveTo>
                    <a:pt x="3394" y="85351"/>
                  </a:moveTo>
                  <a:cubicBezTo>
                    <a:pt x="2980" y="85269"/>
                    <a:pt x="2621" y="85158"/>
                    <a:pt x="2207" y="85075"/>
                  </a:cubicBezTo>
                  <a:lnTo>
                    <a:pt x="0" y="83779"/>
                  </a:lnTo>
                  <a:cubicBezTo>
                    <a:pt x="441" y="84413"/>
                    <a:pt x="828" y="84910"/>
                    <a:pt x="1242" y="85517"/>
                  </a:cubicBezTo>
                  <a:moveTo>
                    <a:pt x="1297" y="85572"/>
                  </a:moveTo>
                  <a:cubicBezTo>
                    <a:pt x="10872" y="99146"/>
                    <a:pt x="17660" y="109162"/>
                    <a:pt x="35375" y="119342"/>
                  </a:cubicBezTo>
                  <a:cubicBezTo>
                    <a:pt x="44205" y="124419"/>
                    <a:pt x="53283" y="129164"/>
                    <a:pt x="62444" y="133634"/>
                  </a:cubicBezTo>
                  <a:cubicBezTo>
                    <a:pt x="71715" y="138214"/>
                    <a:pt x="116803" y="161665"/>
                    <a:pt x="95225" y="132586"/>
                  </a:cubicBezTo>
                  <a:cubicBezTo>
                    <a:pt x="93321" y="130020"/>
                    <a:pt x="91334" y="127426"/>
                    <a:pt x="89072" y="125136"/>
                  </a:cubicBezTo>
                  <a:cubicBezTo>
                    <a:pt x="86450" y="122543"/>
                    <a:pt x="83443" y="120336"/>
                    <a:pt x="80463" y="118073"/>
                  </a:cubicBezTo>
                  <a:cubicBezTo>
                    <a:pt x="92797" y="121494"/>
                    <a:pt x="105352" y="124171"/>
                    <a:pt x="118017" y="125716"/>
                  </a:cubicBezTo>
                  <a:cubicBezTo>
                    <a:pt x="124281" y="126461"/>
                    <a:pt x="139761" y="129799"/>
                    <a:pt x="144700" y="123977"/>
                  </a:cubicBezTo>
                  <a:cubicBezTo>
                    <a:pt x="150771" y="116804"/>
                    <a:pt x="131372" y="106679"/>
                    <a:pt x="127178" y="104609"/>
                  </a:cubicBezTo>
                  <a:cubicBezTo>
                    <a:pt x="104938" y="93656"/>
                    <a:pt x="79386" y="91007"/>
                    <a:pt x="55159" y="87862"/>
                  </a:cubicBezTo>
                  <a:lnTo>
                    <a:pt x="23041" y="79171"/>
                  </a:lnTo>
                  <a:cubicBezTo>
                    <a:pt x="18653" y="78068"/>
                    <a:pt x="8112" y="86317"/>
                    <a:pt x="3587" y="85379"/>
                  </a:cubicBezTo>
                  <a:moveTo>
                    <a:pt x="285316" y="110514"/>
                  </a:moveTo>
                  <a:cubicBezTo>
                    <a:pt x="263435" y="94815"/>
                    <a:pt x="227481" y="82455"/>
                    <a:pt x="200135" y="80882"/>
                  </a:cubicBezTo>
                  <a:cubicBezTo>
                    <a:pt x="196272" y="78950"/>
                    <a:pt x="195693" y="80827"/>
                    <a:pt x="197128" y="83861"/>
                  </a:cubicBezTo>
                  <a:cubicBezTo>
                    <a:pt x="200273" y="90676"/>
                    <a:pt x="208000" y="109272"/>
                    <a:pt x="211890" y="115728"/>
                  </a:cubicBezTo>
                  <a:cubicBezTo>
                    <a:pt x="223562" y="135151"/>
                    <a:pt x="239208" y="151236"/>
                    <a:pt x="258634" y="163349"/>
                  </a:cubicBezTo>
                  <a:cubicBezTo>
                    <a:pt x="262469" y="165749"/>
                    <a:pt x="274555" y="174440"/>
                    <a:pt x="279632" y="170991"/>
                  </a:cubicBezTo>
                  <a:cubicBezTo>
                    <a:pt x="287358" y="165749"/>
                    <a:pt x="275272" y="148919"/>
                    <a:pt x="272044" y="144615"/>
                  </a:cubicBezTo>
                  <a:cubicBezTo>
                    <a:pt x="267933" y="139152"/>
                    <a:pt x="263021" y="133551"/>
                    <a:pt x="257668" y="127978"/>
                  </a:cubicBezTo>
                  <a:cubicBezTo>
                    <a:pt x="272596" y="134434"/>
                    <a:pt x="288324" y="138959"/>
                    <a:pt x="302480" y="137635"/>
                  </a:cubicBezTo>
                  <a:cubicBezTo>
                    <a:pt x="317242" y="136255"/>
                    <a:pt x="288573" y="112831"/>
                    <a:pt x="285316" y="110514"/>
                  </a:cubicBezTo>
                  <a:close/>
                  <a:moveTo>
                    <a:pt x="297099" y="74564"/>
                  </a:moveTo>
                  <a:cubicBezTo>
                    <a:pt x="299444" y="73929"/>
                    <a:pt x="372181" y="66894"/>
                    <a:pt x="392186" y="59168"/>
                  </a:cubicBezTo>
                  <a:cubicBezTo>
                    <a:pt x="400381" y="56023"/>
                    <a:pt x="413571" y="51802"/>
                    <a:pt x="417876" y="43359"/>
                  </a:cubicBezTo>
                  <a:cubicBezTo>
                    <a:pt x="425133" y="29123"/>
                    <a:pt x="386695" y="33703"/>
                    <a:pt x="382777" y="34448"/>
                  </a:cubicBezTo>
                  <a:cubicBezTo>
                    <a:pt x="378665" y="35220"/>
                    <a:pt x="373698" y="36682"/>
                    <a:pt x="368428" y="38476"/>
                  </a:cubicBezTo>
                  <a:cubicBezTo>
                    <a:pt x="374112" y="34834"/>
                    <a:pt x="380045" y="31496"/>
                    <a:pt x="385315" y="27357"/>
                  </a:cubicBezTo>
                  <a:cubicBezTo>
                    <a:pt x="389620" y="23991"/>
                    <a:pt x="404134" y="13783"/>
                    <a:pt x="399443" y="6389"/>
                  </a:cubicBezTo>
                  <a:cubicBezTo>
                    <a:pt x="393400" y="-3130"/>
                    <a:pt x="372015" y="5147"/>
                    <a:pt x="364979" y="8154"/>
                  </a:cubicBezTo>
                  <a:cubicBezTo>
                    <a:pt x="338213" y="19549"/>
                    <a:pt x="307226" y="57844"/>
                    <a:pt x="299196" y="70287"/>
                  </a:cubicBezTo>
                  <a:cubicBezTo>
                    <a:pt x="296768" y="71694"/>
                    <a:pt x="296630" y="74674"/>
                    <a:pt x="297099" y="74564"/>
                  </a:cubicBezTo>
                  <a:close/>
                  <a:moveTo>
                    <a:pt x="449829" y="114376"/>
                  </a:moveTo>
                  <a:cubicBezTo>
                    <a:pt x="425105" y="97656"/>
                    <a:pt x="370994" y="91890"/>
                    <a:pt x="355625" y="87945"/>
                  </a:cubicBezTo>
                  <a:cubicBezTo>
                    <a:pt x="354521" y="87669"/>
                    <a:pt x="356701" y="89959"/>
                    <a:pt x="357501" y="90731"/>
                  </a:cubicBezTo>
                  <a:cubicBezTo>
                    <a:pt x="357556" y="90787"/>
                    <a:pt x="357611" y="90814"/>
                    <a:pt x="357666" y="90869"/>
                  </a:cubicBezTo>
                  <a:cubicBezTo>
                    <a:pt x="359957" y="95173"/>
                    <a:pt x="371353" y="108610"/>
                    <a:pt x="374443" y="112307"/>
                  </a:cubicBezTo>
                  <a:cubicBezTo>
                    <a:pt x="390172" y="130985"/>
                    <a:pt x="406645" y="151705"/>
                    <a:pt x="427726" y="164921"/>
                  </a:cubicBezTo>
                  <a:cubicBezTo>
                    <a:pt x="430044" y="166356"/>
                    <a:pt x="432417" y="167680"/>
                    <a:pt x="434956" y="168646"/>
                  </a:cubicBezTo>
                  <a:cubicBezTo>
                    <a:pt x="442020" y="171350"/>
                    <a:pt x="448366" y="169115"/>
                    <a:pt x="446711" y="160865"/>
                  </a:cubicBezTo>
                  <a:cubicBezTo>
                    <a:pt x="445441" y="154547"/>
                    <a:pt x="404713" y="123426"/>
                    <a:pt x="378693" y="104333"/>
                  </a:cubicBezTo>
                  <a:cubicBezTo>
                    <a:pt x="406783" y="119122"/>
                    <a:pt x="462522" y="145939"/>
                    <a:pt x="466385" y="140228"/>
                  </a:cubicBezTo>
                  <a:cubicBezTo>
                    <a:pt x="472842" y="130737"/>
                    <a:pt x="456341" y="118763"/>
                    <a:pt x="449829" y="114376"/>
                  </a:cubicBezTo>
                  <a:close/>
                  <a:moveTo>
                    <a:pt x="641162" y="44766"/>
                  </a:moveTo>
                  <a:cubicBezTo>
                    <a:pt x="639837" y="42256"/>
                    <a:pt x="634539" y="42725"/>
                    <a:pt x="632332" y="42725"/>
                  </a:cubicBezTo>
                  <a:cubicBezTo>
                    <a:pt x="621598" y="42725"/>
                    <a:pt x="610754" y="43856"/>
                    <a:pt x="600103" y="45097"/>
                  </a:cubicBezTo>
                  <a:cubicBezTo>
                    <a:pt x="554380" y="50477"/>
                    <a:pt x="521903" y="85075"/>
                    <a:pt x="530760" y="83834"/>
                  </a:cubicBezTo>
                  <a:cubicBezTo>
                    <a:pt x="560754" y="79613"/>
                    <a:pt x="590693" y="73212"/>
                    <a:pt x="618673" y="61872"/>
                  </a:cubicBezTo>
                  <a:cubicBezTo>
                    <a:pt x="621957" y="60548"/>
                    <a:pt x="644997" y="52023"/>
                    <a:pt x="641162" y="44766"/>
                  </a:cubicBezTo>
                  <a:close/>
                  <a:moveTo>
                    <a:pt x="673474" y="130571"/>
                  </a:moveTo>
                  <a:cubicBezTo>
                    <a:pt x="643452" y="109272"/>
                    <a:pt x="566825" y="93159"/>
                    <a:pt x="552752" y="91366"/>
                  </a:cubicBezTo>
                  <a:cubicBezTo>
                    <a:pt x="538680" y="89545"/>
                    <a:pt x="585009" y="117411"/>
                    <a:pt x="589038" y="119784"/>
                  </a:cubicBezTo>
                  <a:cubicBezTo>
                    <a:pt x="614396" y="134655"/>
                    <a:pt x="640803" y="147898"/>
                    <a:pt x="668783" y="157224"/>
                  </a:cubicBezTo>
                  <a:cubicBezTo>
                    <a:pt x="674108" y="158989"/>
                    <a:pt x="694555" y="167763"/>
                    <a:pt x="698943" y="160148"/>
                  </a:cubicBezTo>
                  <a:cubicBezTo>
                    <a:pt x="704020" y="151236"/>
                    <a:pt x="678799" y="134324"/>
                    <a:pt x="673474" y="13057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2"/>
            <p:cNvSpPr/>
            <p:nvPr/>
          </p:nvSpPr>
          <p:spPr>
            <a:xfrm rot="-5400000">
              <a:off x="8338583" y="4278386"/>
              <a:ext cx="489244" cy="12667"/>
            </a:xfrm>
            <a:custGeom>
              <a:avLst/>
              <a:gdLst/>
              <a:ahLst/>
              <a:cxnLst/>
              <a:rect l="l" t="t" r="r" b="b"/>
              <a:pathLst>
                <a:path w="978488" h="25334" extrusionOk="0">
                  <a:moveTo>
                    <a:pt x="972776" y="13635"/>
                  </a:moveTo>
                  <a:cubicBezTo>
                    <a:pt x="976004" y="13718"/>
                    <a:pt x="978543" y="16394"/>
                    <a:pt x="978488" y="19622"/>
                  </a:cubicBezTo>
                  <a:cubicBezTo>
                    <a:pt x="978405" y="22850"/>
                    <a:pt x="975728" y="25388"/>
                    <a:pt x="972500" y="25333"/>
                  </a:cubicBezTo>
                  <a:lnTo>
                    <a:pt x="776255" y="22547"/>
                  </a:lnTo>
                  <a:cubicBezTo>
                    <a:pt x="699021" y="21388"/>
                    <a:pt x="608404" y="20367"/>
                    <a:pt x="522561" y="19181"/>
                  </a:cubicBezTo>
                  <a:cubicBezTo>
                    <a:pt x="461634" y="18353"/>
                    <a:pt x="403109" y="17470"/>
                    <a:pt x="353468" y="16918"/>
                  </a:cubicBezTo>
                  <a:cubicBezTo>
                    <a:pt x="309981" y="16422"/>
                    <a:pt x="273337" y="16091"/>
                    <a:pt x="247895" y="16256"/>
                  </a:cubicBezTo>
                  <a:cubicBezTo>
                    <a:pt x="198062" y="16477"/>
                    <a:pt x="135286" y="24616"/>
                    <a:pt x="77892" y="22574"/>
                  </a:cubicBezTo>
                  <a:cubicBezTo>
                    <a:pt x="51733" y="21664"/>
                    <a:pt x="26679" y="18657"/>
                    <a:pt x="4383" y="11952"/>
                  </a:cubicBezTo>
                  <a:cubicBezTo>
                    <a:pt x="1155" y="11014"/>
                    <a:pt x="-694" y="7620"/>
                    <a:pt x="244" y="4393"/>
                  </a:cubicBezTo>
                  <a:cubicBezTo>
                    <a:pt x="1182" y="1164"/>
                    <a:pt x="4576" y="-712"/>
                    <a:pt x="7805" y="254"/>
                  </a:cubicBezTo>
                  <a:cubicBezTo>
                    <a:pt x="29217" y="6351"/>
                    <a:pt x="53223" y="8834"/>
                    <a:pt x="78251" y="9386"/>
                  </a:cubicBezTo>
                  <a:cubicBezTo>
                    <a:pt x="135535" y="10683"/>
                    <a:pt x="198062" y="1827"/>
                    <a:pt x="247730" y="1027"/>
                  </a:cubicBezTo>
                  <a:cubicBezTo>
                    <a:pt x="292017" y="419"/>
                    <a:pt x="370245" y="613"/>
                    <a:pt x="459372" y="1799"/>
                  </a:cubicBezTo>
                  <a:cubicBezTo>
                    <a:pt x="500127" y="2323"/>
                    <a:pt x="543146" y="3123"/>
                    <a:pt x="586247" y="4006"/>
                  </a:cubicBezTo>
                  <a:cubicBezTo>
                    <a:pt x="652112" y="5331"/>
                    <a:pt x="718143" y="6958"/>
                    <a:pt x="776531" y="8393"/>
                  </a:cubicBezTo>
                  <a:lnTo>
                    <a:pt x="972776" y="13635"/>
                  </a:lnTo>
                  <a:lnTo>
                    <a:pt x="972776" y="13635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"/>
            <p:cNvSpPr/>
            <p:nvPr/>
          </p:nvSpPr>
          <p:spPr>
            <a:xfrm rot="-5400000">
              <a:off x="8362928" y="4127580"/>
              <a:ext cx="439940" cy="111413"/>
            </a:xfrm>
            <a:custGeom>
              <a:avLst/>
              <a:gdLst/>
              <a:ahLst/>
              <a:cxnLst/>
              <a:rect l="l" t="t" r="r" b="b"/>
              <a:pathLst>
                <a:path w="879880" h="222825" extrusionOk="0">
                  <a:moveTo>
                    <a:pt x="879847" y="5640"/>
                  </a:moveTo>
                  <a:cubicBezTo>
                    <a:pt x="881034" y="7516"/>
                    <a:pt x="850405" y="40955"/>
                    <a:pt x="792900" y="57620"/>
                  </a:cubicBezTo>
                  <a:cubicBezTo>
                    <a:pt x="703691" y="83444"/>
                    <a:pt x="588267" y="114897"/>
                    <a:pt x="575078" y="110096"/>
                  </a:cubicBezTo>
                  <a:cubicBezTo>
                    <a:pt x="562992" y="105682"/>
                    <a:pt x="694143" y="48349"/>
                    <a:pt x="770467" y="24318"/>
                  </a:cubicBezTo>
                  <a:cubicBezTo>
                    <a:pt x="790610" y="17973"/>
                    <a:pt x="868451" y="-12376"/>
                    <a:pt x="879847" y="5640"/>
                  </a:cubicBezTo>
                  <a:close/>
                  <a:moveTo>
                    <a:pt x="674359" y="183375"/>
                  </a:moveTo>
                  <a:cubicBezTo>
                    <a:pt x="653360" y="165580"/>
                    <a:pt x="618813" y="150074"/>
                    <a:pt x="599277" y="150653"/>
                  </a:cubicBezTo>
                  <a:cubicBezTo>
                    <a:pt x="588378" y="150957"/>
                    <a:pt x="565503" y="161965"/>
                    <a:pt x="579217" y="172312"/>
                  </a:cubicBezTo>
                  <a:cubicBezTo>
                    <a:pt x="603830" y="190935"/>
                    <a:pt x="657803" y="214635"/>
                    <a:pt x="688652" y="217587"/>
                  </a:cubicBezTo>
                  <a:cubicBezTo>
                    <a:pt x="701042" y="218773"/>
                    <a:pt x="693840" y="199874"/>
                    <a:pt x="674359" y="183375"/>
                  </a:cubicBezTo>
                  <a:close/>
                  <a:moveTo>
                    <a:pt x="625932" y="55826"/>
                  </a:moveTo>
                  <a:cubicBezTo>
                    <a:pt x="646490" y="17421"/>
                    <a:pt x="508908" y="69318"/>
                    <a:pt x="516800" y="88962"/>
                  </a:cubicBezTo>
                  <a:cubicBezTo>
                    <a:pt x="518952" y="94287"/>
                    <a:pt x="553941" y="94094"/>
                    <a:pt x="581728" y="85375"/>
                  </a:cubicBezTo>
                  <a:cubicBezTo>
                    <a:pt x="602837" y="78726"/>
                    <a:pt x="624635" y="58227"/>
                    <a:pt x="625932" y="55826"/>
                  </a:cubicBezTo>
                  <a:close/>
                  <a:moveTo>
                    <a:pt x="438021" y="163952"/>
                  </a:moveTo>
                  <a:cubicBezTo>
                    <a:pt x="422513" y="150681"/>
                    <a:pt x="374335" y="128995"/>
                    <a:pt x="367961" y="130347"/>
                  </a:cubicBezTo>
                  <a:cubicBezTo>
                    <a:pt x="348618" y="134486"/>
                    <a:pt x="366526" y="148612"/>
                    <a:pt x="369423" y="151288"/>
                  </a:cubicBezTo>
                  <a:cubicBezTo>
                    <a:pt x="382751" y="163648"/>
                    <a:pt x="426266" y="188369"/>
                    <a:pt x="437855" y="188617"/>
                  </a:cubicBezTo>
                  <a:cubicBezTo>
                    <a:pt x="469312" y="189280"/>
                    <a:pt x="443043" y="168256"/>
                    <a:pt x="438021" y="163952"/>
                  </a:cubicBezTo>
                  <a:close/>
                  <a:moveTo>
                    <a:pt x="357945" y="155840"/>
                  </a:moveTo>
                  <a:cubicBezTo>
                    <a:pt x="355378" y="154488"/>
                    <a:pt x="352785" y="153247"/>
                    <a:pt x="350025" y="152336"/>
                  </a:cubicBezTo>
                  <a:cubicBezTo>
                    <a:pt x="328116" y="145025"/>
                    <a:pt x="353254" y="192204"/>
                    <a:pt x="396217" y="218028"/>
                  </a:cubicBezTo>
                  <a:cubicBezTo>
                    <a:pt x="431509" y="233589"/>
                    <a:pt x="419009" y="199791"/>
                    <a:pt x="408413" y="190631"/>
                  </a:cubicBezTo>
                  <a:cubicBezTo>
                    <a:pt x="392436" y="176781"/>
                    <a:pt x="375715" y="165414"/>
                    <a:pt x="357945" y="155840"/>
                  </a:cubicBezTo>
                  <a:close/>
                  <a:moveTo>
                    <a:pt x="376984" y="43769"/>
                  </a:moveTo>
                  <a:cubicBezTo>
                    <a:pt x="354523" y="49288"/>
                    <a:pt x="323287" y="58392"/>
                    <a:pt x="307531" y="76077"/>
                  </a:cubicBezTo>
                  <a:cubicBezTo>
                    <a:pt x="296328" y="88631"/>
                    <a:pt x="323508" y="87169"/>
                    <a:pt x="329413" y="86231"/>
                  </a:cubicBezTo>
                  <a:cubicBezTo>
                    <a:pt x="348866" y="83196"/>
                    <a:pt x="375329" y="76353"/>
                    <a:pt x="389429" y="61951"/>
                  </a:cubicBezTo>
                  <a:cubicBezTo>
                    <a:pt x="407227" y="43769"/>
                    <a:pt x="385924" y="41562"/>
                    <a:pt x="376984" y="43769"/>
                  </a:cubicBezTo>
                  <a:close/>
                  <a:moveTo>
                    <a:pt x="377950" y="25174"/>
                  </a:moveTo>
                  <a:cubicBezTo>
                    <a:pt x="387883" y="4316"/>
                    <a:pt x="349915" y="1860"/>
                    <a:pt x="338188" y="9916"/>
                  </a:cubicBezTo>
                  <a:cubicBezTo>
                    <a:pt x="318817" y="23215"/>
                    <a:pt x="281649" y="57978"/>
                    <a:pt x="284105" y="64131"/>
                  </a:cubicBezTo>
                  <a:cubicBezTo>
                    <a:pt x="286616" y="70394"/>
                    <a:pt x="300688" y="67221"/>
                    <a:pt x="305131" y="66283"/>
                  </a:cubicBezTo>
                  <a:cubicBezTo>
                    <a:pt x="326102" y="61758"/>
                    <a:pt x="375825" y="29671"/>
                    <a:pt x="377950" y="25174"/>
                  </a:cubicBezTo>
                  <a:close/>
                  <a:moveTo>
                    <a:pt x="213631" y="159675"/>
                  </a:moveTo>
                  <a:cubicBezTo>
                    <a:pt x="209602" y="156834"/>
                    <a:pt x="194840" y="150102"/>
                    <a:pt x="189983" y="154268"/>
                  </a:cubicBezTo>
                  <a:cubicBezTo>
                    <a:pt x="183913" y="159427"/>
                    <a:pt x="188300" y="176367"/>
                    <a:pt x="190783" y="179154"/>
                  </a:cubicBezTo>
                  <a:cubicBezTo>
                    <a:pt x="202235" y="191983"/>
                    <a:pt x="224475" y="211021"/>
                    <a:pt x="240203" y="218635"/>
                  </a:cubicBezTo>
                  <a:cubicBezTo>
                    <a:pt x="245225" y="221063"/>
                    <a:pt x="256456" y="225919"/>
                    <a:pt x="260954" y="220015"/>
                  </a:cubicBezTo>
                  <a:cubicBezTo>
                    <a:pt x="265010" y="214690"/>
                    <a:pt x="258305" y="205613"/>
                    <a:pt x="255324" y="201309"/>
                  </a:cubicBezTo>
                  <a:cubicBezTo>
                    <a:pt x="244315" y="185610"/>
                    <a:pt x="230766" y="171650"/>
                    <a:pt x="213631" y="159675"/>
                  </a:cubicBezTo>
                  <a:close/>
                  <a:moveTo>
                    <a:pt x="225772" y="129382"/>
                  </a:moveTo>
                  <a:cubicBezTo>
                    <a:pt x="220088" y="127450"/>
                    <a:pt x="195999" y="123008"/>
                    <a:pt x="195309" y="133051"/>
                  </a:cubicBezTo>
                  <a:cubicBezTo>
                    <a:pt x="194757" y="132637"/>
                    <a:pt x="207395" y="152502"/>
                    <a:pt x="220612" y="160613"/>
                  </a:cubicBezTo>
                  <a:cubicBezTo>
                    <a:pt x="236478" y="170353"/>
                    <a:pt x="242659" y="175595"/>
                    <a:pt x="257891" y="178299"/>
                  </a:cubicBezTo>
                  <a:cubicBezTo>
                    <a:pt x="263133" y="179237"/>
                    <a:pt x="271825" y="180451"/>
                    <a:pt x="274861" y="174850"/>
                  </a:cubicBezTo>
                  <a:cubicBezTo>
                    <a:pt x="278420" y="168283"/>
                    <a:pt x="273840" y="160586"/>
                    <a:pt x="269480" y="155537"/>
                  </a:cubicBezTo>
                  <a:cubicBezTo>
                    <a:pt x="258498" y="142873"/>
                    <a:pt x="241500" y="134706"/>
                    <a:pt x="225772" y="129382"/>
                  </a:cubicBezTo>
                  <a:close/>
                  <a:moveTo>
                    <a:pt x="197047" y="63579"/>
                  </a:moveTo>
                  <a:cubicBezTo>
                    <a:pt x="195474" y="54309"/>
                    <a:pt x="184658" y="53260"/>
                    <a:pt x="177014" y="53674"/>
                  </a:cubicBezTo>
                  <a:cubicBezTo>
                    <a:pt x="157809" y="54723"/>
                    <a:pt x="137556" y="59717"/>
                    <a:pt x="120503" y="68187"/>
                  </a:cubicBezTo>
                  <a:cubicBezTo>
                    <a:pt x="115784" y="70532"/>
                    <a:pt x="106044" y="75581"/>
                    <a:pt x="107258" y="82230"/>
                  </a:cubicBezTo>
                  <a:cubicBezTo>
                    <a:pt x="108555" y="89210"/>
                    <a:pt x="117881" y="90866"/>
                    <a:pt x="123648" y="91335"/>
                  </a:cubicBezTo>
                  <a:cubicBezTo>
                    <a:pt x="139377" y="92659"/>
                    <a:pt x="155629" y="89514"/>
                    <a:pt x="170309" y="84410"/>
                  </a:cubicBezTo>
                  <a:cubicBezTo>
                    <a:pt x="176904" y="82092"/>
                    <a:pt x="198620" y="72822"/>
                    <a:pt x="197047" y="63579"/>
                  </a:cubicBezTo>
                  <a:close/>
                  <a:moveTo>
                    <a:pt x="123676" y="57868"/>
                  </a:moveTo>
                  <a:cubicBezTo>
                    <a:pt x="144482" y="54226"/>
                    <a:pt x="165204" y="46115"/>
                    <a:pt x="183581" y="36155"/>
                  </a:cubicBezTo>
                  <a:cubicBezTo>
                    <a:pt x="188686" y="33396"/>
                    <a:pt x="210154" y="23187"/>
                    <a:pt x="206043" y="13972"/>
                  </a:cubicBezTo>
                  <a:cubicBezTo>
                    <a:pt x="201931" y="4757"/>
                    <a:pt x="185541" y="6882"/>
                    <a:pt x="177318" y="8289"/>
                  </a:cubicBezTo>
                  <a:cubicBezTo>
                    <a:pt x="155326" y="12041"/>
                    <a:pt x="133361" y="20980"/>
                    <a:pt x="115784" y="34389"/>
                  </a:cubicBezTo>
                  <a:cubicBezTo>
                    <a:pt x="110817" y="38169"/>
                    <a:pt x="100056" y="46032"/>
                    <a:pt x="102070" y="53592"/>
                  </a:cubicBezTo>
                  <a:cubicBezTo>
                    <a:pt x="104168" y="61537"/>
                    <a:pt x="118240" y="58834"/>
                    <a:pt x="123676" y="57868"/>
                  </a:cubicBezTo>
                  <a:close/>
                  <a:moveTo>
                    <a:pt x="94482" y="130154"/>
                  </a:moveTo>
                  <a:cubicBezTo>
                    <a:pt x="86094" y="126733"/>
                    <a:pt x="77236" y="124415"/>
                    <a:pt x="68379" y="122456"/>
                  </a:cubicBezTo>
                  <a:cubicBezTo>
                    <a:pt x="56376" y="119835"/>
                    <a:pt x="13716" y="119201"/>
                    <a:pt x="24615" y="135258"/>
                  </a:cubicBezTo>
                  <a:cubicBezTo>
                    <a:pt x="35515" y="151316"/>
                    <a:pt x="88605" y="160751"/>
                    <a:pt x="109521" y="158903"/>
                  </a:cubicBezTo>
                  <a:cubicBezTo>
                    <a:pt x="111562" y="158710"/>
                    <a:pt x="113632" y="158461"/>
                    <a:pt x="115619" y="157937"/>
                  </a:cubicBezTo>
                  <a:cubicBezTo>
                    <a:pt x="122876" y="156006"/>
                    <a:pt x="122462" y="150488"/>
                    <a:pt x="118268" y="145329"/>
                  </a:cubicBezTo>
                  <a:cubicBezTo>
                    <a:pt x="112418" y="138100"/>
                    <a:pt x="102953" y="133630"/>
                    <a:pt x="94482" y="130154"/>
                  </a:cubicBezTo>
                  <a:close/>
                  <a:moveTo>
                    <a:pt x="71469" y="169166"/>
                  </a:moveTo>
                  <a:cubicBezTo>
                    <a:pt x="70227" y="168118"/>
                    <a:pt x="68241" y="166518"/>
                    <a:pt x="66971" y="165552"/>
                  </a:cubicBezTo>
                  <a:cubicBezTo>
                    <a:pt x="55189" y="156641"/>
                    <a:pt x="41447" y="148501"/>
                    <a:pt x="27402" y="143673"/>
                  </a:cubicBezTo>
                  <a:cubicBezTo>
                    <a:pt x="20614" y="141328"/>
                    <a:pt x="1906" y="139811"/>
                    <a:pt x="168" y="148584"/>
                  </a:cubicBezTo>
                  <a:cubicBezTo>
                    <a:pt x="-1571" y="157358"/>
                    <a:pt x="10543" y="166904"/>
                    <a:pt x="20918" y="174271"/>
                  </a:cubicBezTo>
                  <a:cubicBezTo>
                    <a:pt x="27954" y="179237"/>
                    <a:pt x="35846" y="183155"/>
                    <a:pt x="44096" y="185748"/>
                  </a:cubicBezTo>
                  <a:cubicBezTo>
                    <a:pt x="49643" y="187486"/>
                    <a:pt x="55355" y="188673"/>
                    <a:pt x="61094" y="189473"/>
                  </a:cubicBezTo>
                  <a:cubicBezTo>
                    <a:pt x="64681" y="189969"/>
                    <a:pt x="68296" y="190300"/>
                    <a:pt x="71911" y="190356"/>
                  </a:cubicBezTo>
                  <a:cubicBezTo>
                    <a:pt x="73953" y="190411"/>
                    <a:pt x="76022" y="190383"/>
                    <a:pt x="78036" y="190052"/>
                  </a:cubicBezTo>
                  <a:cubicBezTo>
                    <a:pt x="91033" y="187872"/>
                    <a:pt x="75774" y="172836"/>
                    <a:pt x="71469" y="169166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2"/>
            <p:cNvSpPr/>
            <p:nvPr/>
          </p:nvSpPr>
          <p:spPr>
            <a:xfrm rot="-5400000">
              <a:off x="7954774" y="4461008"/>
              <a:ext cx="293313" cy="510693"/>
            </a:xfrm>
            <a:custGeom>
              <a:avLst/>
              <a:gdLst/>
              <a:ahLst/>
              <a:cxnLst/>
              <a:rect l="l" t="t" r="r" b="b"/>
              <a:pathLst>
                <a:path w="586626" h="1021386" extrusionOk="0">
                  <a:moveTo>
                    <a:pt x="152606" y="835423"/>
                  </a:moveTo>
                  <a:cubicBezTo>
                    <a:pt x="202357" y="889582"/>
                    <a:pt x="228295" y="970062"/>
                    <a:pt x="224818" y="1018373"/>
                  </a:cubicBezTo>
                  <a:cubicBezTo>
                    <a:pt x="223825" y="1031478"/>
                    <a:pt x="124102" y="1002039"/>
                    <a:pt x="54456" y="926194"/>
                  </a:cubicBezTo>
                  <a:cubicBezTo>
                    <a:pt x="3518" y="870766"/>
                    <a:pt x="-3187" y="758198"/>
                    <a:pt x="1063" y="754446"/>
                  </a:cubicBezTo>
                  <a:cubicBezTo>
                    <a:pt x="4374" y="751494"/>
                    <a:pt x="90521" y="767855"/>
                    <a:pt x="152606" y="835423"/>
                  </a:cubicBezTo>
                  <a:close/>
                  <a:moveTo>
                    <a:pt x="274183" y="631146"/>
                  </a:moveTo>
                  <a:cubicBezTo>
                    <a:pt x="218775" y="717613"/>
                    <a:pt x="216926" y="820000"/>
                    <a:pt x="230033" y="817379"/>
                  </a:cubicBezTo>
                  <a:cubicBezTo>
                    <a:pt x="278267" y="807612"/>
                    <a:pt x="350037" y="761288"/>
                    <a:pt x="389606" y="699514"/>
                  </a:cubicBezTo>
                  <a:cubicBezTo>
                    <a:pt x="438943" y="622483"/>
                    <a:pt x="431659" y="536512"/>
                    <a:pt x="427878" y="534139"/>
                  </a:cubicBezTo>
                  <a:cubicBezTo>
                    <a:pt x="423050" y="531159"/>
                    <a:pt x="314690" y="567937"/>
                    <a:pt x="274183" y="631146"/>
                  </a:cubicBezTo>
                  <a:close/>
                  <a:moveTo>
                    <a:pt x="215326" y="627118"/>
                  </a:moveTo>
                  <a:cubicBezTo>
                    <a:pt x="221369" y="579056"/>
                    <a:pt x="199763" y="497362"/>
                    <a:pt x="152937" y="440692"/>
                  </a:cubicBezTo>
                  <a:cubicBezTo>
                    <a:pt x="94549" y="370006"/>
                    <a:pt x="9423" y="349258"/>
                    <a:pt x="5919" y="352017"/>
                  </a:cubicBezTo>
                  <a:cubicBezTo>
                    <a:pt x="1504" y="355576"/>
                    <a:pt x="2194" y="468309"/>
                    <a:pt x="50096" y="526304"/>
                  </a:cubicBezTo>
                  <a:cubicBezTo>
                    <a:pt x="115631" y="605597"/>
                    <a:pt x="213615" y="640168"/>
                    <a:pt x="215326" y="627118"/>
                  </a:cubicBezTo>
                  <a:close/>
                  <a:moveTo>
                    <a:pt x="586513" y="183883"/>
                  </a:moveTo>
                  <a:cubicBezTo>
                    <a:pt x="583588" y="179082"/>
                    <a:pt x="470014" y="163797"/>
                    <a:pt x="404838" y="202230"/>
                  </a:cubicBezTo>
                  <a:cubicBezTo>
                    <a:pt x="315739" y="254817"/>
                    <a:pt x="267091" y="345340"/>
                    <a:pt x="279977" y="348817"/>
                  </a:cubicBezTo>
                  <a:cubicBezTo>
                    <a:pt x="327521" y="361508"/>
                    <a:pt x="412812" y="352045"/>
                    <a:pt x="476471" y="314495"/>
                  </a:cubicBezTo>
                  <a:cubicBezTo>
                    <a:pt x="555857" y="267647"/>
                    <a:pt x="588831" y="187690"/>
                    <a:pt x="586513" y="183883"/>
                  </a:cubicBezTo>
                  <a:close/>
                  <a:moveTo>
                    <a:pt x="270044" y="296257"/>
                  </a:moveTo>
                  <a:cubicBezTo>
                    <a:pt x="281440" y="249134"/>
                    <a:pt x="269133" y="165591"/>
                    <a:pt x="228957" y="104203"/>
                  </a:cubicBezTo>
                  <a:cubicBezTo>
                    <a:pt x="178875" y="27613"/>
                    <a:pt x="96564" y="-2267"/>
                    <a:pt x="92811" y="133"/>
                  </a:cubicBezTo>
                  <a:cubicBezTo>
                    <a:pt x="88010" y="3168"/>
                    <a:pt x="76034" y="115267"/>
                    <a:pt x="117148" y="178117"/>
                  </a:cubicBezTo>
                  <a:cubicBezTo>
                    <a:pt x="173356" y="264060"/>
                    <a:pt x="266898" y="309032"/>
                    <a:pt x="270044" y="29625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2"/>
            <p:cNvSpPr/>
            <p:nvPr/>
          </p:nvSpPr>
          <p:spPr>
            <a:xfrm rot="-5400000">
              <a:off x="7993651" y="4373352"/>
              <a:ext cx="234038" cy="683450"/>
            </a:xfrm>
            <a:custGeom>
              <a:avLst/>
              <a:gdLst/>
              <a:ahLst/>
              <a:cxnLst/>
              <a:rect l="l" t="t" r="r" b="b"/>
              <a:pathLst>
                <a:path w="468076" h="1366900" extrusionOk="0">
                  <a:moveTo>
                    <a:pt x="456640" y="373256"/>
                  </a:moveTo>
                  <a:cubicBezTo>
                    <a:pt x="457826" y="376402"/>
                    <a:pt x="456281" y="379933"/>
                    <a:pt x="453135" y="381147"/>
                  </a:cubicBezTo>
                  <a:cubicBezTo>
                    <a:pt x="426038" y="392128"/>
                    <a:pt x="398252" y="402833"/>
                    <a:pt x="370962" y="414559"/>
                  </a:cubicBezTo>
                  <a:cubicBezTo>
                    <a:pt x="352971" y="422256"/>
                    <a:pt x="335256" y="430533"/>
                    <a:pt x="318120" y="439583"/>
                  </a:cubicBezTo>
                  <a:cubicBezTo>
                    <a:pt x="289671" y="454619"/>
                    <a:pt x="262740" y="471974"/>
                    <a:pt x="239672" y="494956"/>
                  </a:cubicBezTo>
                  <a:cubicBezTo>
                    <a:pt x="234015" y="500502"/>
                    <a:pt x="229104" y="506544"/>
                    <a:pt x="224799" y="512972"/>
                  </a:cubicBezTo>
                  <a:cubicBezTo>
                    <a:pt x="220412" y="519539"/>
                    <a:pt x="216604" y="526492"/>
                    <a:pt x="213210" y="533775"/>
                  </a:cubicBezTo>
                  <a:cubicBezTo>
                    <a:pt x="211389" y="537638"/>
                    <a:pt x="209982" y="544508"/>
                    <a:pt x="207884" y="549943"/>
                  </a:cubicBezTo>
                  <a:cubicBezTo>
                    <a:pt x="206505" y="553420"/>
                    <a:pt x="204877" y="556427"/>
                    <a:pt x="202945" y="558413"/>
                  </a:cubicBezTo>
                  <a:cubicBezTo>
                    <a:pt x="202642" y="558744"/>
                    <a:pt x="202145" y="558689"/>
                    <a:pt x="201786" y="558938"/>
                  </a:cubicBezTo>
                  <a:cubicBezTo>
                    <a:pt x="192239" y="603164"/>
                    <a:pt x="184430" y="648523"/>
                    <a:pt x="178415" y="694681"/>
                  </a:cubicBezTo>
                  <a:cubicBezTo>
                    <a:pt x="178911" y="693660"/>
                    <a:pt x="179325" y="692584"/>
                    <a:pt x="179849" y="691563"/>
                  </a:cubicBezTo>
                  <a:cubicBezTo>
                    <a:pt x="183050" y="685245"/>
                    <a:pt x="186582" y="679092"/>
                    <a:pt x="190473" y="673105"/>
                  </a:cubicBezTo>
                  <a:cubicBezTo>
                    <a:pt x="197730" y="662125"/>
                    <a:pt x="206063" y="651006"/>
                    <a:pt x="215721" y="640935"/>
                  </a:cubicBezTo>
                  <a:cubicBezTo>
                    <a:pt x="222067" y="634314"/>
                    <a:pt x="228966" y="628133"/>
                    <a:pt x="236306" y="622643"/>
                  </a:cubicBezTo>
                  <a:cubicBezTo>
                    <a:pt x="255152" y="608517"/>
                    <a:pt x="276813" y="598722"/>
                    <a:pt x="300295" y="596791"/>
                  </a:cubicBezTo>
                  <a:cubicBezTo>
                    <a:pt x="303634" y="596405"/>
                    <a:pt x="306641" y="598833"/>
                    <a:pt x="307028" y="602171"/>
                  </a:cubicBezTo>
                  <a:cubicBezTo>
                    <a:pt x="307386" y="605510"/>
                    <a:pt x="304986" y="608545"/>
                    <a:pt x="301647" y="608903"/>
                  </a:cubicBezTo>
                  <a:cubicBezTo>
                    <a:pt x="285036" y="611248"/>
                    <a:pt x="269915" y="618311"/>
                    <a:pt x="256173" y="627720"/>
                  </a:cubicBezTo>
                  <a:cubicBezTo>
                    <a:pt x="245825" y="634783"/>
                    <a:pt x="236388" y="643308"/>
                    <a:pt x="227641" y="652413"/>
                  </a:cubicBezTo>
                  <a:cubicBezTo>
                    <a:pt x="218618" y="661793"/>
                    <a:pt x="210285" y="671726"/>
                    <a:pt x="203194" y="681796"/>
                  </a:cubicBezTo>
                  <a:cubicBezTo>
                    <a:pt x="199303" y="687176"/>
                    <a:pt x="195798" y="692722"/>
                    <a:pt x="192487" y="698433"/>
                  </a:cubicBezTo>
                  <a:cubicBezTo>
                    <a:pt x="189148" y="704199"/>
                    <a:pt x="186030" y="710104"/>
                    <a:pt x="183078" y="716118"/>
                  </a:cubicBezTo>
                  <a:cubicBezTo>
                    <a:pt x="181615" y="719043"/>
                    <a:pt x="178470" y="724478"/>
                    <a:pt x="176317" y="728810"/>
                  </a:cubicBezTo>
                  <a:lnTo>
                    <a:pt x="175793" y="729941"/>
                  </a:lnTo>
                  <a:cubicBezTo>
                    <a:pt x="176759" y="732341"/>
                    <a:pt x="175986" y="735211"/>
                    <a:pt x="173779" y="736811"/>
                  </a:cubicBezTo>
                  <a:cubicBezTo>
                    <a:pt x="173779" y="736811"/>
                    <a:pt x="173779" y="736811"/>
                    <a:pt x="173779" y="736811"/>
                  </a:cubicBezTo>
                  <a:cubicBezTo>
                    <a:pt x="170854" y="764898"/>
                    <a:pt x="168564" y="793150"/>
                    <a:pt x="167129" y="821678"/>
                  </a:cubicBezTo>
                  <a:cubicBezTo>
                    <a:pt x="168536" y="821430"/>
                    <a:pt x="169530" y="822368"/>
                    <a:pt x="167074" y="823416"/>
                  </a:cubicBezTo>
                  <a:cubicBezTo>
                    <a:pt x="167046" y="824078"/>
                    <a:pt x="167046" y="824740"/>
                    <a:pt x="167018" y="825403"/>
                  </a:cubicBezTo>
                  <a:cubicBezTo>
                    <a:pt x="171102" y="826644"/>
                    <a:pt x="168729" y="828134"/>
                    <a:pt x="166963" y="827499"/>
                  </a:cubicBezTo>
                  <a:cubicBezTo>
                    <a:pt x="165887" y="850785"/>
                    <a:pt x="164783" y="874044"/>
                    <a:pt x="164811" y="897551"/>
                  </a:cubicBezTo>
                  <a:cubicBezTo>
                    <a:pt x="164839" y="915374"/>
                    <a:pt x="165253" y="933225"/>
                    <a:pt x="165942" y="951131"/>
                  </a:cubicBezTo>
                  <a:cubicBezTo>
                    <a:pt x="166136" y="950551"/>
                    <a:pt x="166218" y="949917"/>
                    <a:pt x="166439" y="949337"/>
                  </a:cubicBezTo>
                  <a:cubicBezTo>
                    <a:pt x="169336" y="940895"/>
                    <a:pt x="172841" y="932645"/>
                    <a:pt x="176869" y="924672"/>
                  </a:cubicBezTo>
                  <a:cubicBezTo>
                    <a:pt x="185147" y="908476"/>
                    <a:pt x="194971" y="893109"/>
                    <a:pt x="205925" y="878486"/>
                  </a:cubicBezTo>
                  <a:cubicBezTo>
                    <a:pt x="214010" y="867671"/>
                    <a:pt x="222647" y="857214"/>
                    <a:pt x="231587" y="847061"/>
                  </a:cubicBezTo>
                  <a:cubicBezTo>
                    <a:pt x="240500" y="836963"/>
                    <a:pt x="249771" y="827223"/>
                    <a:pt x="258877" y="817512"/>
                  </a:cubicBezTo>
                  <a:cubicBezTo>
                    <a:pt x="271377" y="804406"/>
                    <a:pt x="283353" y="790832"/>
                    <a:pt x="295687" y="777589"/>
                  </a:cubicBezTo>
                  <a:cubicBezTo>
                    <a:pt x="301040" y="771878"/>
                    <a:pt x="306448" y="766194"/>
                    <a:pt x="311995" y="760649"/>
                  </a:cubicBezTo>
                  <a:cubicBezTo>
                    <a:pt x="314312" y="758221"/>
                    <a:pt x="318176" y="758110"/>
                    <a:pt x="320604" y="760428"/>
                  </a:cubicBezTo>
                  <a:cubicBezTo>
                    <a:pt x="323060" y="762746"/>
                    <a:pt x="323142" y="766608"/>
                    <a:pt x="320824" y="769064"/>
                  </a:cubicBezTo>
                  <a:cubicBezTo>
                    <a:pt x="315637" y="774775"/>
                    <a:pt x="310615" y="780596"/>
                    <a:pt x="305621" y="786445"/>
                  </a:cubicBezTo>
                  <a:cubicBezTo>
                    <a:pt x="293810" y="800268"/>
                    <a:pt x="282304" y="814311"/>
                    <a:pt x="270273" y="827968"/>
                  </a:cubicBezTo>
                  <a:cubicBezTo>
                    <a:pt x="261499" y="837790"/>
                    <a:pt x="252696" y="847778"/>
                    <a:pt x="243977" y="857876"/>
                  </a:cubicBezTo>
                  <a:cubicBezTo>
                    <a:pt x="235368" y="867836"/>
                    <a:pt x="226869" y="877907"/>
                    <a:pt x="218839" y="888308"/>
                  </a:cubicBezTo>
                  <a:cubicBezTo>
                    <a:pt x="208160" y="902075"/>
                    <a:pt x="198172" y="916339"/>
                    <a:pt x="189838" y="931542"/>
                  </a:cubicBezTo>
                  <a:cubicBezTo>
                    <a:pt x="185782" y="938798"/>
                    <a:pt x="182223" y="946330"/>
                    <a:pt x="179187" y="954055"/>
                  </a:cubicBezTo>
                  <a:cubicBezTo>
                    <a:pt x="176124" y="961808"/>
                    <a:pt x="173558" y="969754"/>
                    <a:pt x="171571" y="977838"/>
                  </a:cubicBezTo>
                  <a:cubicBezTo>
                    <a:pt x="171102" y="979659"/>
                    <a:pt x="170054" y="982694"/>
                    <a:pt x="169392" y="985729"/>
                  </a:cubicBezTo>
                  <a:cubicBezTo>
                    <a:pt x="169143" y="986777"/>
                    <a:pt x="168950" y="987825"/>
                    <a:pt x="168895" y="988791"/>
                  </a:cubicBezTo>
                  <a:cubicBezTo>
                    <a:pt x="168895" y="989150"/>
                    <a:pt x="168674" y="989812"/>
                    <a:pt x="168895" y="989784"/>
                  </a:cubicBezTo>
                  <a:cubicBezTo>
                    <a:pt x="168895" y="989729"/>
                    <a:pt x="168812" y="989674"/>
                    <a:pt x="168784" y="989619"/>
                  </a:cubicBezTo>
                  <a:lnTo>
                    <a:pt x="168895" y="989839"/>
                  </a:lnTo>
                  <a:cubicBezTo>
                    <a:pt x="169943" y="991688"/>
                    <a:pt x="169530" y="993702"/>
                    <a:pt x="168536" y="995440"/>
                  </a:cubicBezTo>
                  <a:cubicBezTo>
                    <a:pt x="173558" y="1066540"/>
                    <a:pt x="184264" y="1137943"/>
                    <a:pt x="201510" y="1208767"/>
                  </a:cubicBezTo>
                  <a:lnTo>
                    <a:pt x="202228" y="1209484"/>
                  </a:lnTo>
                  <a:cubicBezTo>
                    <a:pt x="202393" y="1209650"/>
                    <a:pt x="202338" y="1209898"/>
                    <a:pt x="202476" y="1210063"/>
                  </a:cubicBezTo>
                  <a:cubicBezTo>
                    <a:pt x="203138" y="1197731"/>
                    <a:pt x="205180" y="1185232"/>
                    <a:pt x="206615" y="1175852"/>
                  </a:cubicBezTo>
                  <a:cubicBezTo>
                    <a:pt x="211223" y="1145751"/>
                    <a:pt x="220301" y="1115761"/>
                    <a:pt x="232994" y="1087315"/>
                  </a:cubicBezTo>
                  <a:cubicBezTo>
                    <a:pt x="245660" y="1058953"/>
                    <a:pt x="261940" y="1032135"/>
                    <a:pt x="280842" y="1008187"/>
                  </a:cubicBezTo>
                  <a:cubicBezTo>
                    <a:pt x="292210" y="993923"/>
                    <a:pt x="307166" y="976569"/>
                    <a:pt x="324798" y="966443"/>
                  </a:cubicBezTo>
                  <a:cubicBezTo>
                    <a:pt x="337794" y="958994"/>
                    <a:pt x="352171" y="955324"/>
                    <a:pt x="367595" y="958552"/>
                  </a:cubicBezTo>
                  <a:cubicBezTo>
                    <a:pt x="390084" y="963353"/>
                    <a:pt x="399797" y="981369"/>
                    <a:pt x="399769" y="1002338"/>
                  </a:cubicBezTo>
                  <a:cubicBezTo>
                    <a:pt x="399769" y="1017733"/>
                    <a:pt x="394361" y="1034646"/>
                    <a:pt x="385559" y="1047641"/>
                  </a:cubicBezTo>
                  <a:cubicBezTo>
                    <a:pt x="378688" y="1057766"/>
                    <a:pt x="369803" y="1065491"/>
                    <a:pt x="360035" y="1068802"/>
                  </a:cubicBezTo>
                  <a:cubicBezTo>
                    <a:pt x="339947" y="1075562"/>
                    <a:pt x="325433" y="1066595"/>
                    <a:pt x="319693" y="1056000"/>
                  </a:cubicBezTo>
                  <a:cubicBezTo>
                    <a:pt x="314837" y="1047089"/>
                    <a:pt x="315858" y="1036963"/>
                    <a:pt x="323198" y="1031169"/>
                  </a:cubicBezTo>
                  <a:cubicBezTo>
                    <a:pt x="327668" y="1027638"/>
                    <a:pt x="334980" y="1025403"/>
                    <a:pt x="345797" y="1027362"/>
                  </a:cubicBezTo>
                  <a:cubicBezTo>
                    <a:pt x="349108" y="1027941"/>
                    <a:pt x="351343" y="1031087"/>
                    <a:pt x="350791" y="1034397"/>
                  </a:cubicBezTo>
                  <a:cubicBezTo>
                    <a:pt x="350239" y="1037736"/>
                    <a:pt x="347066" y="1039971"/>
                    <a:pt x="343755" y="1039391"/>
                  </a:cubicBezTo>
                  <a:cubicBezTo>
                    <a:pt x="336525" y="1038288"/>
                    <a:pt x="332027" y="1039115"/>
                    <a:pt x="330234" y="1042150"/>
                  </a:cubicBezTo>
                  <a:cubicBezTo>
                    <a:pt x="328965" y="1044302"/>
                    <a:pt x="329682" y="1047089"/>
                    <a:pt x="331117" y="1049600"/>
                  </a:cubicBezTo>
                  <a:cubicBezTo>
                    <a:pt x="334676" y="1055780"/>
                    <a:pt x="343644" y="1059891"/>
                    <a:pt x="355427" y="1055642"/>
                  </a:cubicBezTo>
                  <a:cubicBezTo>
                    <a:pt x="369886" y="1050400"/>
                    <a:pt x="380454" y="1031528"/>
                    <a:pt x="383517" y="1013153"/>
                  </a:cubicBezTo>
                  <a:cubicBezTo>
                    <a:pt x="386414" y="995799"/>
                    <a:pt x="382496" y="977948"/>
                    <a:pt x="364339" y="974361"/>
                  </a:cubicBezTo>
                  <a:cubicBezTo>
                    <a:pt x="352998" y="972071"/>
                    <a:pt x="342541" y="975189"/>
                    <a:pt x="333021" y="980707"/>
                  </a:cubicBezTo>
                  <a:cubicBezTo>
                    <a:pt x="317210" y="989867"/>
                    <a:pt x="303882" y="1005593"/>
                    <a:pt x="293617" y="1018395"/>
                  </a:cubicBezTo>
                  <a:cubicBezTo>
                    <a:pt x="275212" y="1041102"/>
                    <a:pt x="259319" y="1066623"/>
                    <a:pt x="246708" y="1093578"/>
                  </a:cubicBezTo>
                  <a:cubicBezTo>
                    <a:pt x="234071" y="1120672"/>
                    <a:pt x="224716" y="1149200"/>
                    <a:pt x="219694" y="1178004"/>
                  </a:cubicBezTo>
                  <a:cubicBezTo>
                    <a:pt x="217846" y="1188350"/>
                    <a:pt x="214728" y="1202642"/>
                    <a:pt x="214314" y="1216161"/>
                  </a:cubicBezTo>
                  <a:cubicBezTo>
                    <a:pt x="214148" y="1222093"/>
                    <a:pt x="211610" y="1235033"/>
                    <a:pt x="209623" y="1241185"/>
                  </a:cubicBezTo>
                  <a:cubicBezTo>
                    <a:pt x="220412" y="1280611"/>
                    <a:pt x="233243" y="1319789"/>
                    <a:pt x="248447" y="1358553"/>
                  </a:cubicBezTo>
                  <a:cubicBezTo>
                    <a:pt x="249689" y="1361671"/>
                    <a:pt x="248171" y="1365230"/>
                    <a:pt x="245025" y="1366472"/>
                  </a:cubicBezTo>
                  <a:cubicBezTo>
                    <a:pt x="241907" y="1367713"/>
                    <a:pt x="238348" y="1366168"/>
                    <a:pt x="237106" y="1363050"/>
                  </a:cubicBezTo>
                  <a:cubicBezTo>
                    <a:pt x="217349" y="1313885"/>
                    <a:pt x="201593" y="1263975"/>
                    <a:pt x="188790" y="1213761"/>
                  </a:cubicBezTo>
                  <a:cubicBezTo>
                    <a:pt x="175517" y="1201566"/>
                    <a:pt x="161803" y="1189178"/>
                    <a:pt x="148172" y="1176569"/>
                  </a:cubicBezTo>
                  <a:cubicBezTo>
                    <a:pt x="137963" y="1167106"/>
                    <a:pt x="127863" y="1157560"/>
                    <a:pt x="118150" y="1148179"/>
                  </a:cubicBezTo>
                  <a:cubicBezTo>
                    <a:pt x="108327" y="1138550"/>
                    <a:pt x="99001" y="1128728"/>
                    <a:pt x="90336" y="1118520"/>
                  </a:cubicBezTo>
                  <a:cubicBezTo>
                    <a:pt x="77091" y="1102876"/>
                    <a:pt x="65171" y="1086515"/>
                    <a:pt x="54189" y="1069547"/>
                  </a:cubicBezTo>
                  <a:cubicBezTo>
                    <a:pt x="36087" y="1041571"/>
                    <a:pt x="20718" y="1011884"/>
                    <a:pt x="6535" y="980652"/>
                  </a:cubicBezTo>
                  <a:cubicBezTo>
                    <a:pt x="5128" y="977727"/>
                    <a:pt x="6369" y="974224"/>
                    <a:pt x="9294" y="972844"/>
                  </a:cubicBezTo>
                  <a:cubicBezTo>
                    <a:pt x="12192" y="971464"/>
                    <a:pt x="15696" y="972706"/>
                    <a:pt x="17076" y="975603"/>
                  </a:cubicBezTo>
                  <a:cubicBezTo>
                    <a:pt x="32114" y="1005704"/>
                    <a:pt x="48505" y="1034066"/>
                    <a:pt x="67020" y="1060967"/>
                  </a:cubicBezTo>
                  <a:cubicBezTo>
                    <a:pt x="78112" y="1077107"/>
                    <a:pt x="90060" y="1092668"/>
                    <a:pt x="102946" y="1107787"/>
                  </a:cubicBezTo>
                  <a:cubicBezTo>
                    <a:pt x="111362" y="1117637"/>
                    <a:pt x="120082" y="1127404"/>
                    <a:pt x="129436" y="1136839"/>
                  </a:cubicBezTo>
                  <a:lnTo>
                    <a:pt x="182636" y="1189923"/>
                  </a:lnTo>
                  <a:cubicBezTo>
                    <a:pt x="159927" y="1092723"/>
                    <a:pt x="149414" y="994447"/>
                    <a:pt x="148779" y="897606"/>
                  </a:cubicBezTo>
                  <a:cubicBezTo>
                    <a:pt x="148614" y="873327"/>
                    <a:pt x="149276" y="849158"/>
                    <a:pt x="150324" y="825099"/>
                  </a:cubicBezTo>
                  <a:cubicBezTo>
                    <a:pt x="150049" y="825099"/>
                    <a:pt x="149745" y="825099"/>
                    <a:pt x="149497" y="825099"/>
                  </a:cubicBezTo>
                  <a:lnTo>
                    <a:pt x="149552" y="824989"/>
                  </a:lnTo>
                  <a:cubicBezTo>
                    <a:pt x="149690" y="824685"/>
                    <a:pt x="149745" y="824437"/>
                    <a:pt x="149717" y="824106"/>
                  </a:cubicBezTo>
                  <a:lnTo>
                    <a:pt x="149690" y="823940"/>
                  </a:lnTo>
                  <a:cubicBezTo>
                    <a:pt x="149690" y="823913"/>
                    <a:pt x="149662" y="823913"/>
                    <a:pt x="149662" y="823913"/>
                  </a:cubicBezTo>
                  <a:cubicBezTo>
                    <a:pt x="149911" y="823913"/>
                    <a:pt x="150159" y="823913"/>
                    <a:pt x="150380" y="823913"/>
                  </a:cubicBezTo>
                  <a:cubicBezTo>
                    <a:pt x="150683" y="816877"/>
                    <a:pt x="150876" y="809814"/>
                    <a:pt x="151290" y="802806"/>
                  </a:cubicBezTo>
                  <a:cubicBezTo>
                    <a:pt x="150242" y="802034"/>
                    <a:pt x="149248" y="801123"/>
                    <a:pt x="148862" y="799771"/>
                  </a:cubicBezTo>
                  <a:cubicBezTo>
                    <a:pt x="141881" y="777423"/>
                    <a:pt x="129547" y="756124"/>
                    <a:pt x="114784" y="735486"/>
                  </a:cubicBezTo>
                  <a:cubicBezTo>
                    <a:pt x="106892" y="724395"/>
                    <a:pt x="98256" y="713552"/>
                    <a:pt x="89288" y="702847"/>
                  </a:cubicBezTo>
                  <a:cubicBezTo>
                    <a:pt x="83383" y="695757"/>
                    <a:pt x="77340" y="688694"/>
                    <a:pt x="71269" y="681686"/>
                  </a:cubicBezTo>
                  <a:cubicBezTo>
                    <a:pt x="46959" y="653792"/>
                    <a:pt x="21739" y="627195"/>
                    <a:pt x="1430" y="602668"/>
                  </a:cubicBezTo>
                  <a:cubicBezTo>
                    <a:pt x="-695" y="600212"/>
                    <a:pt x="-419" y="596515"/>
                    <a:pt x="2037" y="594418"/>
                  </a:cubicBezTo>
                  <a:cubicBezTo>
                    <a:pt x="4465" y="592322"/>
                    <a:pt x="8163" y="592570"/>
                    <a:pt x="10288" y="595025"/>
                  </a:cubicBezTo>
                  <a:cubicBezTo>
                    <a:pt x="28665" y="615387"/>
                    <a:pt x="51126" y="636797"/>
                    <a:pt x="72925" y="659862"/>
                  </a:cubicBezTo>
                  <a:cubicBezTo>
                    <a:pt x="86804" y="674568"/>
                    <a:pt x="100518" y="689852"/>
                    <a:pt x="112825" y="705800"/>
                  </a:cubicBezTo>
                  <a:cubicBezTo>
                    <a:pt x="121296" y="716753"/>
                    <a:pt x="129050" y="728092"/>
                    <a:pt x="135921" y="739597"/>
                  </a:cubicBezTo>
                  <a:cubicBezTo>
                    <a:pt x="142929" y="751351"/>
                    <a:pt x="148503" y="763435"/>
                    <a:pt x="153277" y="775630"/>
                  </a:cubicBezTo>
                  <a:cubicBezTo>
                    <a:pt x="155043" y="752786"/>
                    <a:pt x="157112" y="729996"/>
                    <a:pt x="159872" y="707483"/>
                  </a:cubicBezTo>
                  <a:cubicBezTo>
                    <a:pt x="162217" y="688225"/>
                    <a:pt x="165197" y="669243"/>
                    <a:pt x="168233" y="650288"/>
                  </a:cubicBezTo>
                  <a:cubicBezTo>
                    <a:pt x="168095" y="650178"/>
                    <a:pt x="167929" y="650178"/>
                    <a:pt x="167846" y="650068"/>
                  </a:cubicBezTo>
                  <a:cubicBezTo>
                    <a:pt x="166467" y="648274"/>
                    <a:pt x="166273" y="645902"/>
                    <a:pt x="167184" y="643998"/>
                  </a:cubicBezTo>
                  <a:cubicBezTo>
                    <a:pt x="167239" y="643998"/>
                    <a:pt x="167267" y="644025"/>
                    <a:pt x="167322" y="644025"/>
                  </a:cubicBezTo>
                  <a:cubicBezTo>
                    <a:pt x="168122" y="644191"/>
                    <a:pt x="168371" y="643474"/>
                    <a:pt x="168315" y="642370"/>
                  </a:cubicBezTo>
                  <a:cubicBezTo>
                    <a:pt x="168509" y="642204"/>
                    <a:pt x="168702" y="642039"/>
                    <a:pt x="168895" y="641873"/>
                  </a:cubicBezTo>
                  <a:lnTo>
                    <a:pt x="168315" y="642315"/>
                  </a:lnTo>
                  <a:cubicBezTo>
                    <a:pt x="168205" y="639583"/>
                    <a:pt x="166384" y="634424"/>
                    <a:pt x="166246" y="633127"/>
                  </a:cubicBezTo>
                  <a:cubicBezTo>
                    <a:pt x="165446" y="624850"/>
                    <a:pt x="164563" y="616601"/>
                    <a:pt x="163487" y="608351"/>
                  </a:cubicBezTo>
                  <a:cubicBezTo>
                    <a:pt x="162769" y="602916"/>
                    <a:pt x="161997" y="597481"/>
                    <a:pt x="161058" y="592046"/>
                  </a:cubicBezTo>
                  <a:cubicBezTo>
                    <a:pt x="157609" y="571463"/>
                    <a:pt x="151870" y="549943"/>
                    <a:pt x="143785" y="529416"/>
                  </a:cubicBezTo>
                  <a:cubicBezTo>
                    <a:pt x="135838" y="509248"/>
                    <a:pt x="125601" y="490018"/>
                    <a:pt x="112328" y="473850"/>
                  </a:cubicBezTo>
                  <a:cubicBezTo>
                    <a:pt x="107113" y="467311"/>
                    <a:pt x="100822" y="459227"/>
                    <a:pt x="93344" y="453323"/>
                  </a:cubicBezTo>
                  <a:cubicBezTo>
                    <a:pt x="89095" y="449957"/>
                    <a:pt x="84486" y="447225"/>
                    <a:pt x="79354" y="446480"/>
                  </a:cubicBezTo>
                  <a:cubicBezTo>
                    <a:pt x="63653" y="444080"/>
                    <a:pt x="53499" y="455530"/>
                    <a:pt x="51291" y="467808"/>
                  </a:cubicBezTo>
                  <a:cubicBezTo>
                    <a:pt x="49001" y="480333"/>
                    <a:pt x="55044" y="493935"/>
                    <a:pt x="72290" y="495536"/>
                  </a:cubicBezTo>
                  <a:cubicBezTo>
                    <a:pt x="75657" y="495784"/>
                    <a:pt x="78195" y="498708"/>
                    <a:pt x="77947" y="502074"/>
                  </a:cubicBezTo>
                  <a:cubicBezTo>
                    <a:pt x="77698" y="505440"/>
                    <a:pt x="74774" y="507951"/>
                    <a:pt x="71407" y="507703"/>
                  </a:cubicBezTo>
                  <a:cubicBezTo>
                    <a:pt x="44448" y="506241"/>
                    <a:pt x="34487" y="485162"/>
                    <a:pt x="37357" y="465518"/>
                  </a:cubicBezTo>
                  <a:cubicBezTo>
                    <a:pt x="40227" y="445901"/>
                    <a:pt x="56396" y="427940"/>
                    <a:pt x="81479" y="430975"/>
                  </a:cubicBezTo>
                  <a:cubicBezTo>
                    <a:pt x="89315" y="431940"/>
                    <a:pt x="96628" y="435582"/>
                    <a:pt x="103222" y="440604"/>
                  </a:cubicBezTo>
                  <a:cubicBezTo>
                    <a:pt x="111804" y="447143"/>
                    <a:pt x="119144" y="456165"/>
                    <a:pt x="125132" y="463476"/>
                  </a:cubicBezTo>
                  <a:cubicBezTo>
                    <a:pt x="139259" y="481106"/>
                    <a:pt x="150324" y="501881"/>
                    <a:pt x="158437" y="523815"/>
                  </a:cubicBezTo>
                  <a:cubicBezTo>
                    <a:pt x="166494" y="545501"/>
                    <a:pt x="171654" y="568291"/>
                    <a:pt x="174634" y="589976"/>
                  </a:cubicBezTo>
                  <a:cubicBezTo>
                    <a:pt x="175297" y="594860"/>
                    <a:pt x="175821" y="599743"/>
                    <a:pt x="176317" y="604627"/>
                  </a:cubicBezTo>
                  <a:cubicBezTo>
                    <a:pt x="184430" y="561862"/>
                    <a:pt x="194005" y="520036"/>
                    <a:pt x="205015" y="479395"/>
                  </a:cubicBezTo>
                  <a:cubicBezTo>
                    <a:pt x="201510" y="453074"/>
                    <a:pt x="191770" y="429209"/>
                    <a:pt x="178553" y="406696"/>
                  </a:cubicBezTo>
                  <a:cubicBezTo>
                    <a:pt x="169999" y="392100"/>
                    <a:pt x="160065" y="378057"/>
                    <a:pt x="149690" y="364096"/>
                  </a:cubicBezTo>
                  <a:cubicBezTo>
                    <a:pt x="142819" y="354826"/>
                    <a:pt x="135783" y="345583"/>
                    <a:pt x="128774" y="336313"/>
                  </a:cubicBezTo>
                  <a:cubicBezTo>
                    <a:pt x="101429" y="300198"/>
                    <a:pt x="74442" y="263751"/>
                    <a:pt x="60590" y="222587"/>
                  </a:cubicBezTo>
                  <a:cubicBezTo>
                    <a:pt x="59514" y="219552"/>
                    <a:pt x="61115" y="216214"/>
                    <a:pt x="64150" y="215110"/>
                  </a:cubicBezTo>
                  <a:cubicBezTo>
                    <a:pt x="67185" y="214034"/>
                    <a:pt x="70524" y="215634"/>
                    <a:pt x="71600" y="218669"/>
                  </a:cubicBezTo>
                  <a:cubicBezTo>
                    <a:pt x="80541" y="242397"/>
                    <a:pt x="94282" y="264110"/>
                    <a:pt x="109679" y="285216"/>
                  </a:cubicBezTo>
                  <a:cubicBezTo>
                    <a:pt x="119834" y="299149"/>
                    <a:pt x="130705" y="312751"/>
                    <a:pt x="141522" y="326436"/>
                  </a:cubicBezTo>
                  <a:cubicBezTo>
                    <a:pt x="148807" y="335651"/>
                    <a:pt x="156091" y="344866"/>
                    <a:pt x="163017" y="354247"/>
                  </a:cubicBezTo>
                  <a:cubicBezTo>
                    <a:pt x="173696" y="368759"/>
                    <a:pt x="183685" y="383575"/>
                    <a:pt x="192184" y="398943"/>
                  </a:cubicBezTo>
                  <a:cubicBezTo>
                    <a:pt x="201317" y="415524"/>
                    <a:pt x="208381" y="432878"/>
                    <a:pt x="213017" y="451088"/>
                  </a:cubicBezTo>
                  <a:cubicBezTo>
                    <a:pt x="215197" y="443583"/>
                    <a:pt x="217156" y="435858"/>
                    <a:pt x="219418" y="428409"/>
                  </a:cubicBezTo>
                  <a:cubicBezTo>
                    <a:pt x="233270" y="383244"/>
                    <a:pt x="246350" y="338024"/>
                    <a:pt x="257967" y="292473"/>
                  </a:cubicBezTo>
                  <a:cubicBezTo>
                    <a:pt x="259098" y="288031"/>
                    <a:pt x="260036" y="283506"/>
                    <a:pt x="261140" y="279064"/>
                  </a:cubicBezTo>
                  <a:cubicBezTo>
                    <a:pt x="261140" y="275753"/>
                    <a:pt x="261526" y="270539"/>
                    <a:pt x="261526" y="269987"/>
                  </a:cubicBezTo>
                  <a:cubicBezTo>
                    <a:pt x="261554" y="263641"/>
                    <a:pt x="261361" y="257295"/>
                    <a:pt x="261085" y="250977"/>
                  </a:cubicBezTo>
                  <a:cubicBezTo>
                    <a:pt x="260781" y="244604"/>
                    <a:pt x="260367" y="238230"/>
                    <a:pt x="259871" y="231857"/>
                  </a:cubicBezTo>
                  <a:cubicBezTo>
                    <a:pt x="259125" y="221290"/>
                    <a:pt x="257939" y="207854"/>
                    <a:pt x="256007" y="193810"/>
                  </a:cubicBezTo>
                  <a:cubicBezTo>
                    <a:pt x="254352" y="181643"/>
                    <a:pt x="252089" y="169007"/>
                    <a:pt x="248309" y="157419"/>
                  </a:cubicBezTo>
                  <a:cubicBezTo>
                    <a:pt x="243094" y="141555"/>
                    <a:pt x="235423" y="127511"/>
                    <a:pt x="221957" y="120421"/>
                  </a:cubicBezTo>
                  <a:cubicBezTo>
                    <a:pt x="218922" y="118959"/>
                    <a:pt x="217653" y="115289"/>
                    <a:pt x="219115" y="112282"/>
                  </a:cubicBezTo>
                  <a:cubicBezTo>
                    <a:pt x="220605" y="109247"/>
                    <a:pt x="224247" y="107978"/>
                    <a:pt x="227283" y="109440"/>
                  </a:cubicBezTo>
                  <a:cubicBezTo>
                    <a:pt x="244335" y="117055"/>
                    <a:pt x="255704" y="133112"/>
                    <a:pt x="262989" y="152260"/>
                  </a:cubicBezTo>
                  <a:cubicBezTo>
                    <a:pt x="266769" y="162192"/>
                    <a:pt x="269445" y="172980"/>
                    <a:pt x="271211" y="183713"/>
                  </a:cubicBezTo>
                  <a:cubicBezTo>
                    <a:pt x="273419" y="197425"/>
                    <a:pt x="274109" y="210916"/>
                    <a:pt x="274523" y="222394"/>
                  </a:cubicBezTo>
                  <a:cubicBezTo>
                    <a:pt x="279379" y="199935"/>
                    <a:pt x="283849" y="177339"/>
                    <a:pt x="287712" y="154605"/>
                  </a:cubicBezTo>
                  <a:cubicBezTo>
                    <a:pt x="289947" y="141472"/>
                    <a:pt x="291907" y="128339"/>
                    <a:pt x="293673" y="115151"/>
                  </a:cubicBezTo>
                  <a:cubicBezTo>
                    <a:pt x="296377" y="95314"/>
                    <a:pt x="298695" y="75421"/>
                    <a:pt x="301150" y="55501"/>
                  </a:cubicBezTo>
                  <a:lnTo>
                    <a:pt x="305676" y="19965"/>
                  </a:lnTo>
                  <a:cubicBezTo>
                    <a:pt x="305786" y="19276"/>
                    <a:pt x="306862" y="10419"/>
                    <a:pt x="307193" y="6888"/>
                  </a:cubicBezTo>
                  <a:lnTo>
                    <a:pt x="307249" y="6253"/>
                  </a:lnTo>
                  <a:cubicBezTo>
                    <a:pt x="307083" y="3439"/>
                    <a:pt x="308959" y="845"/>
                    <a:pt x="311774" y="211"/>
                  </a:cubicBezTo>
                  <a:cubicBezTo>
                    <a:pt x="313981" y="-313"/>
                    <a:pt x="316658" y="-65"/>
                    <a:pt x="318341" y="3356"/>
                  </a:cubicBezTo>
                  <a:cubicBezTo>
                    <a:pt x="318507" y="3687"/>
                    <a:pt x="318921" y="4543"/>
                    <a:pt x="318948" y="5922"/>
                  </a:cubicBezTo>
                  <a:cubicBezTo>
                    <a:pt x="318948" y="6253"/>
                    <a:pt x="318921" y="6943"/>
                    <a:pt x="318838" y="7881"/>
                  </a:cubicBezTo>
                  <a:cubicBezTo>
                    <a:pt x="318562" y="11550"/>
                    <a:pt x="317513" y="20710"/>
                    <a:pt x="317430" y="21428"/>
                  </a:cubicBezTo>
                  <a:lnTo>
                    <a:pt x="313236" y="56936"/>
                  </a:lnTo>
                  <a:cubicBezTo>
                    <a:pt x="310946" y="76911"/>
                    <a:pt x="308821" y="96887"/>
                    <a:pt x="306310" y="116807"/>
                  </a:cubicBezTo>
                  <a:cubicBezTo>
                    <a:pt x="304627" y="130160"/>
                    <a:pt x="302778" y="143459"/>
                    <a:pt x="300626" y="156757"/>
                  </a:cubicBezTo>
                  <a:cubicBezTo>
                    <a:pt x="296266" y="183602"/>
                    <a:pt x="291024" y="210199"/>
                    <a:pt x="285367" y="236685"/>
                  </a:cubicBezTo>
                  <a:cubicBezTo>
                    <a:pt x="297756" y="211303"/>
                    <a:pt x="313098" y="183519"/>
                    <a:pt x="330593" y="159461"/>
                  </a:cubicBezTo>
                  <a:cubicBezTo>
                    <a:pt x="343479" y="141720"/>
                    <a:pt x="357551" y="126077"/>
                    <a:pt x="372259" y="114820"/>
                  </a:cubicBezTo>
                  <a:cubicBezTo>
                    <a:pt x="384814" y="105219"/>
                    <a:pt x="397921" y="98845"/>
                    <a:pt x="411138" y="96666"/>
                  </a:cubicBezTo>
                  <a:cubicBezTo>
                    <a:pt x="438731" y="92362"/>
                    <a:pt x="455977" y="105715"/>
                    <a:pt x="463703" y="124973"/>
                  </a:cubicBezTo>
                  <a:cubicBezTo>
                    <a:pt x="474299" y="151515"/>
                    <a:pt x="465387" y="190196"/>
                    <a:pt x="439725" y="206640"/>
                  </a:cubicBezTo>
                  <a:cubicBezTo>
                    <a:pt x="417126" y="221014"/>
                    <a:pt x="400294" y="213924"/>
                    <a:pt x="392567" y="202667"/>
                  </a:cubicBezTo>
                  <a:cubicBezTo>
                    <a:pt x="385917" y="193010"/>
                    <a:pt x="385752" y="179740"/>
                    <a:pt x="393644" y="171159"/>
                  </a:cubicBezTo>
                  <a:cubicBezTo>
                    <a:pt x="397727" y="166717"/>
                    <a:pt x="403991" y="163296"/>
                    <a:pt x="412959" y="162744"/>
                  </a:cubicBezTo>
                  <a:cubicBezTo>
                    <a:pt x="416325" y="162496"/>
                    <a:pt x="419250" y="165006"/>
                    <a:pt x="419526" y="168345"/>
                  </a:cubicBezTo>
                  <a:cubicBezTo>
                    <a:pt x="419775" y="171711"/>
                    <a:pt x="417264" y="174663"/>
                    <a:pt x="413897" y="174911"/>
                  </a:cubicBezTo>
                  <a:cubicBezTo>
                    <a:pt x="407578" y="175491"/>
                    <a:pt x="403522" y="178084"/>
                    <a:pt x="401729" y="181754"/>
                  </a:cubicBezTo>
                  <a:cubicBezTo>
                    <a:pt x="399714" y="185892"/>
                    <a:pt x="400652" y="191024"/>
                    <a:pt x="403495" y="194914"/>
                  </a:cubicBezTo>
                  <a:cubicBezTo>
                    <a:pt x="408296" y="201536"/>
                    <a:pt x="418505" y="203467"/>
                    <a:pt x="431778" y="194528"/>
                  </a:cubicBezTo>
                  <a:cubicBezTo>
                    <a:pt x="447975" y="183685"/>
                    <a:pt x="454653" y="161116"/>
                    <a:pt x="451811" y="142134"/>
                  </a:cubicBezTo>
                  <a:cubicBezTo>
                    <a:pt x="449134" y="124090"/>
                    <a:pt x="436883" y="109192"/>
                    <a:pt x="413787" y="112999"/>
                  </a:cubicBezTo>
                  <a:cubicBezTo>
                    <a:pt x="402970" y="114710"/>
                    <a:pt x="392402" y="120090"/>
                    <a:pt x="382082" y="127815"/>
                  </a:cubicBezTo>
                  <a:cubicBezTo>
                    <a:pt x="368340" y="138051"/>
                    <a:pt x="355178" y="152398"/>
                    <a:pt x="342872" y="168593"/>
                  </a:cubicBezTo>
                  <a:cubicBezTo>
                    <a:pt x="310698" y="210944"/>
                    <a:pt x="284677" y="265738"/>
                    <a:pt x="272177" y="295673"/>
                  </a:cubicBezTo>
                  <a:cubicBezTo>
                    <a:pt x="272094" y="295866"/>
                    <a:pt x="271874" y="295894"/>
                    <a:pt x="271791" y="296059"/>
                  </a:cubicBezTo>
                  <a:cubicBezTo>
                    <a:pt x="260450" y="341886"/>
                    <a:pt x="247647" y="387355"/>
                    <a:pt x="234071" y="432823"/>
                  </a:cubicBezTo>
                  <a:cubicBezTo>
                    <a:pt x="228552" y="451171"/>
                    <a:pt x="223502" y="469932"/>
                    <a:pt x="218536" y="488804"/>
                  </a:cubicBezTo>
                  <a:cubicBezTo>
                    <a:pt x="218563" y="489631"/>
                    <a:pt x="218729" y="490376"/>
                    <a:pt x="218756" y="491204"/>
                  </a:cubicBezTo>
                  <a:cubicBezTo>
                    <a:pt x="218811" y="493080"/>
                    <a:pt x="217901" y="494625"/>
                    <a:pt x="216604" y="495784"/>
                  </a:cubicBezTo>
                  <a:cubicBezTo>
                    <a:pt x="215887" y="498515"/>
                    <a:pt x="215224" y="501274"/>
                    <a:pt x="214534" y="504033"/>
                  </a:cubicBezTo>
                  <a:cubicBezTo>
                    <a:pt x="218839" y="497246"/>
                    <a:pt x="223613" y="490762"/>
                    <a:pt x="229325" y="484748"/>
                  </a:cubicBezTo>
                  <a:cubicBezTo>
                    <a:pt x="253027" y="460165"/>
                    <a:pt x="280566" y="440742"/>
                    <a:pt x="310394" y="424960"/>
                  </a:cubicBezTo>
                  <a:cubicBezTo>
                    <a:pt x="327971" y="415635"/>
                    <a:pt x="346376" y="407634"/>
                    <a:pt x="365057" y="400239"/>
                  </a:cubicBezTo>
                  <a:cubicBezTo>
                    <a:pt x="392761" y="389231"/>
                    <a:pt x="421154" y="379768"/>
                    <a:pt x="448748" y="369725"/>
                  </a:cubicBezTo>
                  <a:cubicBezTo>
                    <a:pt x="451893" y="368538"/>
                    <a:pt x="455425" y="370111"/>
                    <a:pt x="456640" y="373256"/>
                  </a:cubicBezTo>
                  <a:close/>
                  <a:moveTo>
                    <a:pt x="149635" y="823913"/>
                  </a:moveTo>
                  <a:cubicBezTo>
                    <a:pt x="148862" y="820602"/>
                    <a:pt x="137521" y="823830"/>
                    <a:pt x="149635" y="823913"/>
                  </a:cubicBezTo>
                  <a:lnTo>
                    <a:pt x="149635" y="823913"/>
                  </a:lnTo>
                  <a:close/>
                  <a:moveTo>
                    <a:pt x="168922" y="989839"/>
                  </a:moveTo>
                  <a:cubicBezTo>
                    <a:pt x="168922" y="989839"/>
                    <a:pt x="168895" y="989812"/>
                    <a:pt x="168895" y="989784"/>
                  </a:cubicBezTo>
                  <a:cubicBezTo>
                    <a:pt x="168895" y="989784"/>
                    <a:pt x="168867" y="989839"/>
                    <a:pt x="168922" y="989839"/>
                  </a:cubicBezTo>
                  <a:lnTo>
                    <a:pt x="168922" y="989839"/>
                  </a:lnTo>
                  <a:close/>
                  <a:moveTo>
                    <a:pt x="168288" y="642315"/>
                  </a:moveTo>
                  <a:cubicBezTo>
                    <a:pt x="167543" y="642894"/>
                    <a:pt x="166549" y="643750"/>
                    <a:pt x="167156" y="643998"/>
                  </a:cubicBezTo>
                  <a:cubicBezTo>
                    <a:pt x="167432" y="643391"/>
                    <a:pt x="167819" y="642867"/>
                    <a:pt x="168288" y="642370"/>
                  </a:cubicBezTo>
                  <a:lnTo>
                    <a:pt x="168288" y="642315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2"/>
            <p:cNvSpPr/>
            <p:nvPr/>
          </p:nvSpPr>
          <p:spPr>
            <a:xfrm rot="-5400000">
              <a:off x="8456524" y="3916038"/>
              <a:ext cx="520395" cy="313185"/>
            </a:xfrm>
            <a:custGeom>
              <a:avLst/>
              <a:gdLst/>
              <a:ahLst/>
              <a:cxnLst/>
              <a:rect l="l" t="t" r="r" b="b"/>
              <a:pathLst>
                <a:path w="1040789" h="626370" extrusionOk="0">
                  <a:moveTo>
                    <a:pt x="275503" y="625078"/>
                  </a:moveTo>
                  <a:cubicBezTo>
                    <a:pt x="271750" y="629603"/>
                    <a:pt x="157209" y="624554"/>
                    <a:pt x="99870" y="572050"/>
                  </a:cubicBezTo>
                  <a:cubicBezTo>
                    <a:pt x="21477" y="500233"/>
                    <a:pt x="-10366" y="396052"/>
                    <a:pt x="2934" y="394756"/>
                  </a:cubicBezTo>
                  <a:cubicBezTo>
                    <a:pt x="51996" y="390258"/>
                    <a:pt x="134307" y="416055"/>
                    <a:pt x="190322" y="467373"/>
                  </a:cubicBezTo>
                  <a:cubicBezTo>
                    <a:pt x="260188" y="531354"/>
                    <a:pt x="278455" y="621546"/>
                    <a:pt x="275503" y="625078"/>
                  </a:cubicBezTo>
                  <a:close/>
                  <a:moveTo>
                    <a:pt x="491394" y="172931"/>
                  </a:moveTo>
                  <a:cubicBezTo>
                    <a:pt x="488938" y="168986"/>
                    <a:pt x="401384" y="162861"/>
                    <a:pt x="323984" y="216055"/>
                  </a:cubicBezTo>
                  <a:cubicBezTo>
                    <a:pt x="261954" y="258709"/>
                    <a:pt x="216204" y="334885"/>
                    <a:pt x="207181" y="385734"/>
                  </a:cubicBezTo>
                  <a:cubicBezTo>
                    <a:pt x="204781" y="399556"/>
                    <a:pt x="308836" y="395777"/>
                    <a:pt x="395672" y="336072"/>
                  </a:cubicBezTo>
                  <a:cubicBezTo>
                    <a:pt x="459165" y="292397"/>
                    <a:pt x="494512" y="177953"/>
                    <a:pt x="491394" y="172931"/>
                  </a:cubicBezTo>
                  <a:close/>
                  <a:moveTo>
                    <a:pt x="591613" y="460006"/>
                  </a:moveTo>
                  <a:cubicBezTo>
                    <a:pt x="533115" y="411862"/>
                    <a:pt x="449645" y="390590"/>
                    <a:pt x="400887" y="397791"/>
                  </a:cubicBezTo>
                  <a:cubicBezTo>
                    <a:pt x="387670" y="399805"/>
                    <a:pt x="424645" y="502136"/>
                    <a:pt x="506515" y="569539"/>
                  </a:cubicBezTo>
                  <a:cubicBezTo>
                    <a:pt x="566393" y="618815"/>
                    <a:pt x="681016" y="617546"/>
                    <a:pt x="684521" y="612828"/>
                  </a:cubicBezTo>
                  <a:cubicBezTo>
                    <a:pt x="687280" y="609131"/>
                    <a:pt x="664571" y="520070"/>
                    <a:pt x="591613" y="460006"/>
                  </a:cubicBezTo>
                  <a:close/>
                  <a:moveTo>
                    <a:pt x="829276" y="191224"/>
                  </a:moveTo>
                  <a:cubicBezTo>
                    <a:pt x="867107" y="122138"/>
                    <a:pt x="849419" y="3115"/>
                    <a:pt x="844480" y="107"/>
                  </a:cubicBezTo>
                  <a:cubicBezTo>
                    <a:pt x="840589" y="-2238"/>
                    <a:pt x="759934" y="33795"/>
                    <a:pt x="713797" y="118000"/>
                  </a:cubicBezTo>
                  <a:cubicBezTo>
                    <a:pt x="676822" y="185513"/>
                    <a:pt x="668792" y="275263"/>
                    <a:pt x="682589" y="324980"/>
                  </a:cubicBezTo>
                  <a:cubicBezTo>
                    <a:pt x="686397" y="338444"/>
                    <a:pt x="777511" y="285747"/>
                    <a:pt x="829276" y="191224"/>
                  </a:cubicBezTo>
                  <a:close/>
                  <a:moveTo>
                    <a:pt x="932255" y="374201"/>
                  </a:moveTo>
                  <a:cubicBezTo>
                    <a:pt x="869093" y="333119"/>
                    <a:pt x="783912" y="321670"/>
                    <a:pt x="736231" y="334471"/>
                  </a:cubicBezTo>
                  <a:cubicBezTo>
                    <a:pt x="723290" y="338003"/>
                    <a:pt x="770805" y="435451"/>
                    <a:pt x="859243" y="492949"/>
                  </a:cubicBezTo>
                  <a:cubicBezTo>
                    <a:pt x="923894" y="535024"/>
                    <a:pt x="1037662" y="520456"/>
                    <a:pt x="1040670" y="515380"/>
                  </a:cubicBezTo>
                  <a:cubicBezTo>
                    <a:pt x="1043015" y="511379"/>
                    <a:pt x="1011062" y="425463"/>
                    <a:pt x="932255" y="37420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2"/>
            <p:cNvSpPr/>
            <p:nvPr/>
          </p:nvSpPr>
          <p:spPr>
            <a:xfrm rot="-5400000">
              <a:off x="8366262" y="3958934"/>
              <a:ext cx="693956" cy="249720"/>
            </a:xfrm>
            <a:custGeom>
              <a:avLst/>
              <a:gdLst/>
              <a:ahLst/>
              <a:cxnLst/>
              <a:rect l="l" t="t" r="r" b="b"/>
              <a:pathLst>
                <a:path w="1387911" h="499439" extrusionOk="0">
                  <a:moveTo>
                    <a:pt x="1387908" y="161124"/>
                  </a:moveTo>
                  <a:cubicBezTo>
                    <a:pt x="1387328" y="164048"/>
                    <a:pt x="1384652" y="166035"/>
                    <a:pt x="1381755" y="165814"/>
                  </a:cubicBezTo>
                  <a:cubicBezTo>
                    <a:pt x="1381617" y="165842"/>
                    <a:pt x="1381451" y="165869"/>
                    <a:pt x="1381286" y="165869"/>
                  </a:cubicBezTo>
                  <a:cubicBezTo>
                    <a:pt x="1377698" y="166283"/>
                    <a:pt x="1368731" y="167580"/>
                    <a:pt x="1368013" y="167690"/>
                  </a:cubicBezTo>
                  <a:lnTo>
                    <a:pt x="1331976" y="173070"/>
                  </a:lnTo>
                  <a:cubicBezTo>
                    <a:pt x="1311778" y="175995"/>
                    <a:pt x="1291607" y="178781"/>
                    <a:pt x="1271464" y="181954"/>
                  </a:cubicBezTo>
                  <a:cubicBezTo>
                    <a:pt x="1258108" y="184051"/>
                    <a:pt x="1244781" y="186341"/>
                    <a:pt x="1231481" y="188907"/>
                  </a:cubicBezTo>
                  <a:cubicBezTo>
                    <a:pt x="1207474" y="193570"/>
                    <a:pt x="1183634" y="198867"/>
                    <a:pt x="1159958" y="204633"/>
                  </a:cubicBezTo>
                  <a:cubicBezTo>
                    <a:pt x="1172320" y="204854"/>
                    <a:pt x="1187248" y="205240"/>
                    <a:pt x="1202507" y="207558"/>
                  </a:cubicBezTo>
                  <a:cubicBezTo>
                    <a:pt x="1213517" y="209213"/>
                    <a:pt x="1224555" y="211889"/>
                    <a:pt x="1234764" y="215697"/>
                  </a:cubicBezTo>
                  <a:cubicBezTo>
                    <a:pt x="1254162" y="222981"/>
                    <a:pt x="1270498" y="234513"/>
                    <a:pt x="1278472" y="252116"/>
                  </a:cubicBezTo>
                  <a:cubicBezTo>
                    <a:pt x="1279962" y="255123"/>
                    <a:pt x="1278721" y="258793"/>
                    <a:pt x="1275685" y="260282"/>
                  </a:cubicBezTo>
                  <a:cubicBezTo>
                    <a:pt x="1272678" y="261772"/>
                    <a:pt x="1269008" y="260531"/>
                    <a:pt x="1267518" y="257496"/>
                  </a:cubicBezTo>
                  <a:cubicBezTo>
                    <a:pt x="1260095" y="243535"/>
                    <a:pt x="1245802" y="235617"/>
                    <a:pt x="1229659" y="230402"/>
                  </a:cubicBezTo>
                  <a:cubicBezTo>
                    <a:pt x="1220195" y="227368"/>
                    <a:pt x="1210068" y="225436"/>
                    <a:pt x="1200052" y="223919"/>
                  </a:cubicBezTo>
                  <a:cubicBezTo>
                    <a:pt x="1182944" y="221298"/>
                    <a:pt x="1166167" y="220111"/>
                    <a:pt x="1153446" y="219477"/>
                  </a:cubicBezTo>
                  <a:cubicBezTo>
                    <a:pt x="1146962" y="219063"/>
                    <a:pt x="1140477" y="218759"/>
                    <a:pt x="1134020" y="218566"/>
                  </a:cubicBezTo>
                  <a:cubicBezTo>
                    <a:pt x="1127564" y="218373"/>
                    <a:pt x="1121134" y="218318"/>
                    <a:pt x="1114650" y="218483"/>
                  </a:cubicBezTo>
                  <a:cubicBezTo>
                    <a:pt x="1114098" y="218483"/>
                    <a:pt x="1108607" y="219008"/>
                    <a:pt x="1105268" y="219035"/>
                  </a:cubicBezTo>
                  <a:cubicBezTo>
                    <a:pt x="1100798" y="220277"/>
                    <a:pt x="1096300" y="221325"/>
                    <a:pt x="1091830" y="222567"/>
                  </a:cubicBezTo>
                  <a:cubicBezTo>
                    <a:pt x="1045749" y="235589"/>
                    <a:pt x="1000082" y="250102"/>
                    <a:pt x="954442" y="265414"/>
                  </a:cubicBezTo>
                  <a:cubicBezTo>
                    <a:pt x="946468" y="268063"/>
                    <a:pt x="938190" y="270408"/>
                    <a:pt x="930105" y="272974"/>
                  </a:cubicBezTo>
                  <a:cubicBezTo>
                    <a:pt x="949365" y="277554"/>
                    <a:pt x="967715" y="284865"/>
                    <a:pt x="985319" y="294522"/>
                  </a:cubicBezTo>
                  <a:cubicBezTo>
                    <a:pt x="1001047" y="303185"/>
                    <a:pt x="1016279" y="313393"/>
                    <a:pt x="1031180" y="324374"/>
                  </a:cubicBezTo>
                  <a:cubicBezTo>
                    <a:pt x="1040810" y="331437"/>
                    <a:pt x="1050274" y="338887"/>
                    <a:pt x="1059739" y="346336"/>
                  </a:cubicBezTo>
                  <a:cubicBezTo>
                    <a:pt x="1073784" y="357372"/>
                    <a:pt x="1087774" y="368518"/>
                    <a:pt x="1102067" y="378892"/>
                  </a:cubicBezTo>
                  <a:cubicBezTo>
                    <a:pt x="1123839" y="394646"/>
                    <a:pt x="1146189" y="408690"/>
                    <a:pt x="1170471" y="417629"/>
                  </a:cubicBezTo>
                  <a:cubicBezTo>
                    <a:pt x="1173507" y="418677"/>
                    <a:pt x="1175135" y="422016"/>
                    <a:pt x="1174059" y="425078"/>
                  </a:cubicBezTo>
                  <a:cubicBezTo>
                    <a:pt x="1173010" y="428113"/>
                    <a:pt x="1169671" y="429741"/>
                    <a:pt x="1166636" y="428665"/>
                  </a:cubicBezTo>
                  <a:cubicBezTo>
                    <a:pt x="1124584" y="414842"/>
                    <a:pt x="1087056" y="387142"/>
                    <a:pt x="1049860" y="359110"/>
                  </a:cubicBezTo>
                  <a:cubicBezTo>
                    <a:pt x="1040341" y="351909"/>
                    <a:pt x="1030848" y="344708"/>
                    <a:pt x="1021356" y="337673"/>
                  </a:cubicBezTo>
                  <a:cubicBezTo>
                    <a:pt x="1006980" y="327050"/>
                    <a:pt x="992549" y="316897"/>
                    <a:pt x="977593" y="308151"/>
                  </a:cubicBezTo>
                  <a:cubicBezTo>
                    <a:pt x="954304" y="294549"/>
                    <a:pt x="929718" y="284700"/>
                    <a:pt x="902677" y="281499"/>
                  </a:cubicBezTo>
                  <a:cubicBezTo>
                    <a:pt x="864653" y="292866"/>
                    <a:pt x="825581" y="302909"/>
                    <a:pt x="785681" y="311710"/>
                  </a:cubicBezTo>
                  <a:cubicBezTo>
                    <a:pt x="787171" y="311876"/>
                    <a:pt x="788661" y="311986"/>
                    <a:pt x="790151" y="312152"/>
                  </a:cubicBezTo>
                  <a:cubicBezTo>
                    <a:pt x="812336" y="314938"/>
                    <a:pt x="835680" y="320015"/>
                    <a:pt x="857948" y="328127"/>
                  </a:cubicBezTo>
                  <a:cubicBezTo>
                    <a:pt x="880326" y="336266"/>
                    <a:pt x="901573" y="347495"/>
                    <a:pt x="919730" y="361952"/>
                  </a:cubicBezTo>
                  <a:cubicBezTo>
                    <a:pt x="927290" y="368132"/>
                    <a:pt x="936617" y="375719"/>
                    <a:pt x="943405" y="384631"/>
                  </a:cubicBezTo>
                  <a:cubicBezTo>
                    <a:pt x="948565" y="391363"/>
                    <a:pt x="952317" y="398840"/>
                    <a:pt x="953449" y="406924"/>
                  </a:cubicBezTo>
                  <a:cubicBezTo>
                    <a:pt x="956953" y="432941"/>
                    <a:pt x="939100" y="449992"/>
                    <a:pt x="919398" y="453413"/>
                  </a:cubicBezTo>
                  <a:cubicBezTo>
                    <a:pt x="908637" y="455289"/>
                    <a:pt x="897462" y="453110"/>
                    <a:pt x="889073" y="446322"/>
                  </a:cubicBezTo>
                  <a:cubicBezTo>
                    <a:pt x="882037" y="440584"/>
                    <a:pt x="876739" y="431644"/>
                    <a:pt x="875828" y="418732"/>
                  </a:cubicBezTo>
                  <a:cubicBezTo>
                    <a:pt x="875525" y="415394"/>
                    <a:pt x="878008" y="412414"/>
                    <a:pt x="881375" y="412111"/>
                  </a:cubicBezTo>
                  <a:cubicBezTo>
                    <a:pt x="884714" y="411807"/>
                    <a:pt x="887694" y="414290"/>
                    <a:pt x="887997" y="417656"/>
                  </a:cubicBezTo>
                  <a:cubicBezTo>
                    <a:pt x="889956" y="435921"/>
                    <a:pt x="903946" y="442184"/>
                    <a:pt x="916749" y="439535"/>
                  </a:cubicBezTo>
                  <a:cubicBezTo>
                    <a:pt x="929304" y="436942"/>
                    <a:pt x="940701" y="425878"/>
                    <a:pt x="937941" y="409269"/>
                  </a:cubicBezTo>
                  <a:cubicBezTo>
                    <a:pt x="937086" y="403834"/>
                    <a:pt x="934216" y="398978"/>
                    <a:pt x="930684" y="394508"/>
                  </a:cubicBezTo>
                  <a:cubicBezTo>
                    <a:pt x="924531" y="386728"/>
                    <a:pt x="916142" y="380189"/>
                    <a:pt x="909354" y="374809"/>
                  </a:cubicBezTo>
                  <a:cubicBezTo>
                    <a:pt x="892716" y="361179"/>
                    <a:pt x="873041" y="350778"/>
                    <a:pt x="852429" y="342804"/>
                  </a:cubicBezTo>
                  <a:cubicBezTo>
                    <a:pt x="831375" y="334638"/>
                    <a:pt x="809328" y="329009"/>
                    <a:pt x="788247" y="325754"/>
                  </a:cubicBezTo>
                  <a:cubicBezTo>
                    <a:pt x="781321" y="324650"/>
                    <a:pt x="774395" y="323795"/>
                    <a:pt x="767469" y="323050"/>
                  </a:cubicBezTo>
                  <a:cubicBezTo>
                    <a:pt x="760460" y="322305"/>
                    <a:pt x="753451" y="321670"/>
                    <a:pt x="746415" y="321091"/>
                  </a:cubicBezTo>
                  <a:cubicBezTo>
                    <a:pt x="746111" y="321063"/>
                    <a:pt x="745118" y="320787"/>
                    <a:pt x="744456" y="320622"/>
                  </a:cubicBezTo>
                  <a:cubicBezTo>
                    <a:pt x="720505" y="325229"/>
                    <a:pt x="696305" y="329340"/>
                    <a:pt x="671885" y="332872"/>
                  </a:cubicBezTo>
                  <a:cubicBezTo>
                    <a:pt x="648458" y="336238"/>
                    <a:pt x="624755" y="338887"/>
                    <a:pt x="600942" y="341149"/>
                  </a:cubicBezTo>
                  <a:cubicBezTo>
                    <a:pt x="614160" y="346088"/>
                    <a:pt x="627239" y="351992"/>
                    <a:pt x="639987" y="359607"/>
                  </a:cubicBezTo>
                  <a:cubicBezTo>
                    <a:pt x="651825" y="366642"/>
                    <a:pt x="663497" y="374616"/>
                    <a:pt x="674810" y="383334"/>
                  </a:cubicBezTo>
                  <a:cubicBezTo>
                    <a:pt x="691201" y="395971"/>
                    <a:pt x="706984" y="410069"/>
                    <a:pt x="722133" y="424333"/>
                  </a:cubicBezTo>
                  <a:cubicBezTo>
                    <a:pt x="745918" y="446736"/>
                    <a:pt x="768021" y="469829"/>
                    <a:pt x="789019" y="488701"/>
                  </a:cubicBezTo>
                  <a:cubicBezTo>
                    <a:pt x="791448" y="490798"/>
                    <a:pt x="791723" y="494495"/>
                    <a:pt x="789626" y="496950"/>
                  </a:cubicBezTo>
                  <a:cubicBezTo>
                    <a:pt x="787529" y="499378"/>
                    <a:pt x="783832" y="499654"/>
                    <a:pt x="781376" y="497557"/>
                  </a:cubicBezTo>
                  <a:cubicBezTo>
                    <a:pt x="756128" y="476699"/>
                    <a:pt x="728700" y="450709"/>
                    <a:pt x="699975" y="425740"/>
                  </a:cubicBezTo>
                  <a:cubicBezTo>
                    <a:pt x="692773" y="419477"/>
                    <a:pt x="685489" y="413269"/>
                    <a:pt x="678176" y="407172"/>
                  </a:cubicBezTo>
                  <a:cubicBezTo>
                    <a:pt x="667111" y="397957"/>
                    <a:pt x="655936" y="389073"/>
                    <a:pt x="644540" y="380961"/>
                  </a:cubicBezTo>
                  <a:cubicBezTo>
                    <a:pt x="623155" y="365759"/>
                    <a:pt x="601163" y="353123"/>
                    <a:pt x="578205" y="346198"/>
                  </a:cubicBezTo>
                  <a:cubicBezTo>
                    <a:pt x="576743" y="345784"/>
                    <a:pt x="575667" y="344763"/>
                    <a:pt x="574894" y="343604"/>
                  </a:cubicBezTo>
                  <a:cubicBezTo>
                    <a:pt x="543024" y="346088"/>
                    <a:pt x="510905" y="347550"/>
                    <a:pt x="478565" y="347881"/>
                  </a:cubicBezTo>
                  <a:cubicBezTo>
                    <a:pt x="379891" y="348929"/>
                    <a:pt x="279533" y="339604"/>
                    <a:pt x="180114" y="317394"/>
                  </a:cubicBezTo>
                  <a:lnTo>
                    <a:pt x="235908" y="373236"/>
                  </a:lnTo>
                  <a:cubicBezTo>
                    <a:pt x="245649" y="382865"/>
                    <a:pt x="255665" y="391832"/>
                    <a:pt x="265820" y="400440"/>
                  </a:cubicBezTo>
                  <a:cubicBezTo>
                    <a:pt x="281410" y="413711"/>
                    <a:pt x="297414" y="425961"/>
                    <a:pt x="314025" y="437300"/>
                  </a:cubicBezTo>
                  <a:cubicBezTo>
                    <a:pt x="341812" y="456310"/>
                    <a:pt x="371033" y="473030"/>
                    <a:pt x="401993" y="488315"/>
                  </a:cubicBezTo>
                  <a:cubicBezTo>
                    <a:pt x="404891" y="489694"/>
                    <a:pt x="406160" y="493170"/>
                    <a:pt x="404780" y="496095"/>
                  </a:cubicBezTo>
                  <a:cubicBezTo>
                    <a:pt x="403401" y="498992"/>
                    <a:pt x="399924" y="500261"/>
                    <a:pt x="396999" y="498881"/>
                  </a:cubicBezTo>
                  <a:cubicBezTo>
                    <a:pt x="364880" y="484452"/>
                    <a:pt x="334334" y="468753"/>
                    <a:pt x="305471" y="450157"/>
                  </a:cubicBezTo>
                  <a:cubicBezTo>
                    <a:pt x="288060" y="438928"/>
                    <a:pt x="271228" y="426678"/>
                    <a:pt x="255113" y="413049"/>
                  </a:cubicBezTo>
                  <a:cubicBezTo>
                    <a:pt x="244600" y="404165"/>
                    <a:pt x="234501" y="394619"/>
                    <a:pt x="224595" y="384548"/>
                  </a:cubicBezTo>
                  <a:cubicBezTo>
                    <a:pt x="214854" y="374505"/>
                    <a:pt x="204976" y="364076"/>
                    <a:pt x="195153" y="353509"/>
                  </a:cubicBezTo>
                  <a:cubicBezTo>
                    <a:pt x="182073" y="339411"/>
                    <a:pt x="169215" y="325229"/>
                    <a:pt x="156577" y="311517"/>
                  </a:cubicBezTo>
                  <a:cubicBezTo>
                    <a:pt x="149706" y="309834"/>
                    <a:pt x="142808" y="308179"/>
                    <a:pt x="135965" y="306386"/>
                  </a:cubicBezTo>
                  <a:cubicBezTo>
                    <a:pt x="135192" y="306468"/>
                    <a:pt x="134392" y="306634"/>
                    <a:pt x="133647" y="306717"/>
                  </a:cubicBezTo>
                  <a:cubicBezTo>
                    <a:pt x="131743" y="306910"/>
                    <a:pt x="130170" y="305972"/>
                    <a:pt x="128956" y="304647"/>
                  </a:cubicBezTo>
                  <a:cubicBezTo>
                    <a:pt x="86959" y="293308"/>
                    <a:pt x="45182" y="279761"/>
                    <a:pt x="3875" y="263455"/>
                  </a:cubicBezTo>
                  <a:cubicBezTo>
                    <a:pt x="757" y="262241"/>
                    <a:pt x="-816" y="258710"/>
                    <a:pt x="426" y="255564"/>
                  </a:cubicBezTo>
                  <a:cubicBezTo>
                    <a:pt x="1640" y="252419"/>
                    <a:pt x="5172" y="250874"/>
                    <a:pt x="8317" y="252088"/>
                  </a:cubicBezTo>
                  <a:cubicBezTo>
                    <a:pt x="51998" y="268946"/>
                    <a:pt x="96175" y="282548"/>
                    <a:pt x="140573" y="293749"/>
                  </a:cubicBezTo>
                  <a:cubicBezTo>
                    <a:pt x="176168" y="288755"/>
                    <a:pt x="214137" y="276698"/>
                    <a:pt x="249291" y="261193"/>
                  </a:cubicBezTo>
                  <a:cubicBezTo>
                    <a:pt x="291316" y="242680"/>
                    <a:pt x="329202" y="219670"/>
                    <a:pt x="353236" y="198757"/>
                  </a:cubicBezTo>
                  <a:cubicBezTo>
                    <a:pt x="366177" y="187665"/>
                    <a:pt x="381988" y="173263"/>
                    <a:pt x="391011" y="156323"/>
                  </a:cubicBezTo>
                  <a:cubicBezTo>
                    <a:pt x="396419" y="146170"/>
                    <a:pt x="399317" y="135079"/>
                    <a:pt x="396778" y="123160"/>
                  </a:cubicBezTo>
                  <a:cubicBezTo>
                    <a:pt x="392777" y="104095"/>
                    <a:pt x="374538" y="100067"/>
                    <a:pt x="356850" y="103460"/>
                  </a:cubicBezTo>
                  <a:cubicBezTo>
                    <a:pt x="338197" y="107020"/>
                    <a:pt x="319185" y="118607"/>
                    <a:pt x="314136" y="133920"/>
                  </a:cubicBezTo>
                  <a:cubicBezTo>
                    <a:pt x="309969" y="146556"/>
                    <a:pt x="314329" y="156019"/>
                    <a:pt x="320758" y="159772"/>
                  </a:cubicBezTo>
                  <a:cubicBezTo>
                    <a:pt x="323352" y="161289"/>
                    <a:pt x="326249" y="162007"/>
                    <a:pt x="328429" y="160599"/>
                  </a:cubicBezTo>
                  <a:cubicBezTo>
                    <a:pt x="331520" y="158558"/>
                    <a:pt x="332347" y="153729"/>
                    <a:pt x="331023" y="145977"/>
                  </a:cubicBezTo>
                  <a:cubicBezTo>
                    <a:pt x="330416" y="142638"/>
                    <a:pt x="332623" y="139465"/>
                    <a:pt x="335935" y="138859"/>
                  </a:cubicBezTo>
                  <a:cubicBezTo>
                    <a:pt x="339246" y="138279"/>
                    <a:pt x="342447" y="140459"/>
                    <a:pt x="343026" y="143769"/>
                  </a:cubicBezTo>
                  <a:cubicBezTo>
                    <a:pt x="345923" y="158558"/>
                    <a:pt x="341370" y="167166"/>
                    <a:pt x="335548" y="171194"/>
                  </a:cubicBezTo>
                  <a:cubicBezTo>
                    <a:pt x="329671" y="175222"/>
                    <a:pt x="321586" y="175222"/>
                    <a:pt x="314274" y="171194"/>
                  </a:cubicBezTo>
                  <a:cubicBezTo>
                    <a:pt x="303650" y="165317"/>
                    <a:pt x="294434" y="150474"/>
                    <a:pt x="300808" y="129671"/>
                  </a:cubicBezTo>
                  <a:cubicBezTo>
                    <a:pt x="308065" y="106109"/>
                    <a:pt x="339963" y="87375"/>
                    <a:pt x="367695" y="86934"/>
                  </a:cubicBezTo>
                  <a:cubicBezTo>
                    <a:pt x="388859" y="86575"/>
                    <a:pt x="407291" y="96315"/>
                    <a:pt x="412562" y="119711"/>
                  </a:cubicBezTo>
                  <a:cubicBezTo>
                    <a:pt x="416094" y="135575"/>
                    <a:pt x="412727" y="150502"/>
                    <a:pt x="405553" y="164048"/>
                  </a:cubicBezTo>
                  <a:cubicBezTo>
                    <a:pt x="395647" y="182837"/>
                    <a:pt x="378208" y="198894"/>
                    <a:pt x="363859" y="211144"/>
                  </a:cubicBezTo>
                  <a:cubicBezTo>
                    <a:pt x="338556" y="232499"/>
                    <a:pt x="298987" y="256061"/>
                    <a:pt x="254975" y="274464"/>
                  </a:cubicBezTo>
                  <a:cubicBezTo>
                    <a:pt x="227713" y="285886"/>
                    <a:pt x="198740" y="295073"/>
                    <a:pt x="170484" y="300950"/>
                  </a:cubicBezTo>
                  <a:cubicBezTo>
                    <a:pt x="241206" y="316897"/>
                    <a:pt x="312370" y="326167"/>
                    <a:pt x="383092" y="329892"/>
                  </a:cubicBezTo>
                  <a:cubicBezTo>
                    <a:pt x="389245" y="328016"/>
                    <a:pt x="395785" y="326416"/>
                    <a:pt x="396751" y="326140"/>
                  </a:cubicBezTo>
                  <a:cubicBezTo>
                    <a:pt x="404946" y="323905"/>
                    <a:pt x="413003" y="321091"/>
                    <a:pt x="420840" y="317752"/>
                  </a:cubicBezTo>
                  <a:cubicBezTo>
                    <a:pt x="428621" y="314414"/>
                    <a:pt x="436209" y="310552"/>
                    <a:pt x="443494" y="306192"/>
                  </a:cubicBezTo>
                  <a:cubicBezTo>
                    <a:pt x="458836" y="297170"/>
                    <a:pt x="473157" y="286410"/>
                    <a:pt x="487009" y="274905"/>
                  </a:cubicBezTo>
                  <a:cubicBezTo>
                    <a:pt x="497412" y="266297"/>
                    <a:pt x="507511" y="257220"/>
                    <a:pt x="517444" y="247977"/>
                  </a:cubicBezTo>
                  <a:cubicBezTo>
                    <a:pt x="527516" y="238652"/>
                    <a:pt x="537477" y="229271"/>
                    <a:pt x="547301" y="219863"/>
                  </a:cubicBezTo>
                  <a:cubicBezTo>
                    <a:pt x="560932" y="207006"/>
                    <a:pt x="575004" y="194646"/>
                    <a:pt x="588829" y="181982"/>
                  </a:cubicBezTo>
                  <a:cubicBezTo>
                    <a:pt x="594679" y="176602"/>
                    <a:pt x="600528" y="171222"/>
                    <a:pt x="606213" y="165649"/>
                  </a:cubicBezTo>
                  <a:cubicBezTo>
                    <a:pt x="608586" y="163248"/>
                    <a:pt x="612449" y="163220"/>
                    <a:pt x="614849" y="165593"/>
                  </a:cubicBezTo>
                  <a:cubicBezTo>
                    <a:pt x="617250" y="167939"/>
                    <a:pt x="617305" y="171801"/>
                    <a:pt x="614932" y="174201"/>
                  </a:cubicBezTo>
                  <a:cubicBezTo>
                    <a:pt x="609386" y="180106"/>
                    <a:pt x="603757" y="185900"/>
                    <a:pt x="598017" y="191611"/>
                  </a:cubicBezTo>
                  <a:cubicBezTo>
                    <a:pt x="584800" y="204771"/>
                    <a:pt x="571224" y="217573"/>
                    <a:pt x="558145" y="230927"/>
                  </a:cubicBezTo>
                  <a:cubicBezTo>
                    <a:pt x="548460" y="240638"/>
                    <a:pt x="538747" y="250488"/>
                    <a:pt x="528675" y="260007"/>
                  </a:cubicBezTo>
                  <a:cubicBezTo>
                    <a:pt x="518548" y="269553"/>
                    <a:pt x="508090" y="278823"/>
                    <a:pt x="497274" y="287486"/>
                  </a:cubicBezTo>
                  <a:cubicBezTo>
                    <a:pt x="482566" y="299267"/>
                    <a:pt x="467086" y="309917"/>
                    <a:pt x="450751" y="318911"/>
                  </a:cubicBezTo>
                  <a:cubicBezTo>
                    <a:pt x="442721" y="323298"/>
                    <a:pt x="434416" y="327133"/>
                    <a:pt x="425917" y="330334"/>
                  </a:cubicBezTo>
                  <a:cubicBezTo>
                    <a:pt x="424510" y="330858"/>
                    <a:pt x="423020" y="331134"/>
                    <a:pt x="421612" y="331630"/>
                  </a:cubicBezTo>
                  <a:cubicBezTo>
                    <a:pt x="440597" y="332099"/>
                    <a:pt x="459553" y="332210"/>
                    <a:pt x="478400" y="331906"/>
                  </a:cubicBezTo>
                  <a:cubicBezTo>
                    <a:pt x="537229" y="330968"/>
                    <a:pt x="595368" y="326278"/>
                    <a:pt x="652432" y="318718"/>
                  </a:cubicBezTo>
                  <a:cubicBezTo>
                    <a:pt x="656212" y="316566"/>
                    <a:pt x="660241" y="314166"/>
                    <a:pt x="662641" y="312897"/>
                  </a:cubicBezTo>
                  <a:cubicBezTo>
                    <a:pt x="668712" y="309696"/>
                    <a:pt x="674644" y="306330"/>
                    <a:pt x="680467" y="302716"/>
                  </a:cubicBezTo>
                  <a:cubicBezTo>
                    <a:pt x="686179" y="299157"/>
                    <a:pt x="691780" y="295377"/>
                    <a:pt x="697161" y="291238"/>
                  </a:cubicBezTo>
                  <a:cubicBezTo>
                    <a:pt x="707343" y="283541"/>
                    <a:pt x="717359" y="274547"/>
                    <a:pt x="726824" y="264780"/>
                  </a:cubicBezTo>
                  <a:cubicBezTo>
                    <a:pt x="735902" y="255399"/>
                    <a:pt x="744428" y="245246"/>
                    <a:pt x="751382" y="234210"/>
                  </a:cubicBezTo>
                  <a:cubicBezTo>
                    <a:pt x="760626" y="219615"/>
                    <a:pt x="767441" y="203640"/>
                    <a:pt x="769511" y="186203"/>
                  </a:cubicBezTo>
                  <a:cubicBezTo>
                    <a:pt x="769814" y="182837"/>
                    <a:pt x="772767" y="180354"/>
                    <a:pt x="776133" y="180658"/>
                  </a:cubicBezTo>
                  <a:cubicBezTo>
                    <a:pt x="779472" y="180961"/>
                    <a:pt x="781955" y="183941"/>
                    <a:pt x="781652" y="187279"/>
                  </a:cubicBezTo>
                  <a:cubicBezTo>
                    <a:pt x="780162" y="211752"/>
                    <a:pt x="770725" y="234431"/>
                    <a:pt x="756901" y="254295"/>
                  </a:cubicBezTo>
                  <a:cubicBezTo>
                    <a:pt x="751465" y="262103"/>
                    <a:pt x="745311" y="269498"/>
                    <a:pt x="738689" y="276285"/>
                  </a:cubicBezTo>
                  <a:cubicBezTo>
                    <a:pt x="728590" y="286686"/>
                    <a:pt x="717359" y="295736"/>
                    <a:pt x="706239" y="303627"/>
                  </a:cubicBezTo>
                  <a:cubicBezTo>
                    <a:pt x="701355" y="307020"/>
                    <a:pt x="696305" y="310027"/>
                    <a:pt x="691228" y="312924"/>
                  </a:cubicBezTo>
                  <a:cubicBezTo>
                    <a:pt x="742938" y="304813"/>
                    <a:pt x="793490" y="294301"/>
                    <a:pt x="842606" y="281748"/>
                  </a:cubicBezTo>
                  <a:cubicBezTo>
                    <a:pt x="847573" y="278354"/>
                    <a:pt x="852319" y="275347"/>
                    <a:pt x="853919" y="274547"/>
                  </a:cubicBezTo>
                  <a:cubicBezTo>
                    <a:pt x="861287" y="270822"/>
                    <a:pt x="868295" y="266711"/>
                    <a:pt x="874918" y="261965"/>
                  </a:cubicBezTo>
                  <a:cubicBezTo>
                    <a:pt x="881375" y="257358"/>
                    <a:pt x="887390" y="252116"/>
                    <a:pt x="892936" y="246073"/>
                  </a:cubicBezTo>
                  <a:cubicBezTo>
                    <a:pt x="915949" y="221353"/>
                    <a:pt x="933168" y="192632"/>
                    <a:pt x="947958" y="162310"/>
                  </a:cubicBezTo>
                  <a:cubicBezTo>
                    <a:pt x="956815" y="144128"/>
                    <a:pt x="964873" y="125394"/>
                    <a:pt x="972350" y="106385"/>
                  </a:cubicBezTo>
                  <a:cubicBezTo>
                    <a:pt x="983691" y="77581"/>
                    <a:pt x="994011" y="48280"/>
                    <a:pt x="1004662" y="19697"/>
                  </a:cubicBezTo>
                  <a:cubicBezTo>
                    <a:pt x="1005794" y="16524"/>
                    <a:pt x="1009270" y="14869"/>
                    <a:pt x="1012444" y="15972"/>
                  </a:cubicBezTo>
                  <a:cubicBezTo>
                    <a:pt x="1015617" y="17104"/>
                    <a:pt x="1017300" y="20580"/>
                    <a:pt x="1016169" y="23753"/>
                  </a:cubicBezTo>
                  <a:cubicBezTo>
                    <a:pt x="1006511" y="52805"/>
                    <a:pt x="997460" y="82658"/>
                    <a:pt x="986837" y="111848"/>
                  </a:cubicBezTo>
                  <a:cubicBezTo>
                    <a:pt x="979663" y="131547"/>
                    <a:pt x="971936" y="150970"/>
                    <a:pt x="962831" y="169566"/>
                  </a:cubicBezTo>
                  <a:cubicBezTo>
                    <a:pt x="947295" y="201267"/>
                    <a:pt x="928063" y="230651"/>
                    <a:pt x="903450" y="256061"/>
                  </a:cubicBezTo>
                  <a:cubicBezTo>
                    <a:pt x="898483" y="261083"/>
                    <a:pt x="892991" y="265166"/>
                    <a:pt x="887473" y="269194"/>
                  </a:cubicBezTo>
                  <a:cubicBezTo>
                    <a:pt x="888439" y="268559"/>
                    <a:pt x="889432" y="267897"/>
                    <a:pt x="890674" y="267925"/>
                  </a:cubicBezTo>
                  <a:cubicBezTo>
                    <a:pt x="891584" y="267925"/>
                    <a:pt x="892440" y="268118"/>
                    <a:pt x="893350" y="268118"/>
                  </a:cubicBezTo>
                  <a:cubicBezTo>
                    <a:pt x="912362" y="262600"/>
                    <a:pt x="931264" y="256972"/>
                    <a:pt x="949724" y="250902"/>
                  </a:cubicBezTo>
                  <a:cubicBezTo>
                    <a:pt x="995612" y="235865"/>
                    <a:pt x="1041582" y="221573"/>
                    <a:pt x="1087912" y="208882"/>
                  </a:cubicBezTo>
                  <a:cubicBezTo>
                    <a:pt x="1088133" y="208744"/>
                    <a:pt x="1088188" y="208441"/>
                    <a:pt x="1088436" y="208330"/>
                  </a:cubicBezTo>
                  <a:cubicBezTo>
                    <a:pt x="1118761" y="194673"/>
                    <a:pt x="1174362" y="166228"/>
                    <a:pt x="1216884" y="131492"/>
                  </a:cubicBezTo>
                  <a:cubicBezTo>
                    <a:pt x="1233054" y="118276"/>
                    <a:pt x="1247292" y="104178"/>
                    <a:pt x="1257363" y="89583"/>
                  </a:cubicBezTo>
                  <a:cubicBezTo>
                    <a:pt x="1264924" y="78657"/>
                    <a:pt x="1270084" y="67510"/>
                    <a:pt x="1271601" y="56226"/>
                  </a:cubicBezTo>
                  <a:cubicBezTo>
                    <a:pt x="1275051" y="31781"/>
                    <a:pt x="1259902" y="18952"/>
                    <a:pt x="1241470" y="16331"/>
                  </a:cubicBezTo>
                  <a:cubicBezTo>
                    <a:pt x="1222016" y="13544"/>
                    <a:pt x="1199003" y="21021"/>
                    <a:pt x="1188214" y="38375"/>
                  </a:cubicBezTo>
                  <a:cubicBezTo>
                    <a:pt x="1179246" y="52640"/>
                    <a:pt x="1181426" y="63510"/>
                    <a:pt x="1188242" y="68587"/>
                  </a:cubicBezTo>
                  <a:cubicBezTo>
                    <a:pt x="1192270" y="71566"/>
                    <a:pt x="1197623" y="72532"/>
                    <a:pt x="1201818" y="70297"/>
                  </a:cubicBezTo>
                  <a:cubicBezTo>
                    <a:pt x="1205598" y="68283"/>
                    <a:pt x="1208164" y="63896"/>
                    <a:pt x="1208633" y="57109"/>
                  </a:cubicBezTo>
                  <a:cubicBezTo>
                    <a:pt x="1208826" y="53743"/>
                    <a:pt x="1211724" y="51177"/>
                    <a:pt x="1215063" y="51370"/>
                  </a:cubicBezTo>
                  <a:cubicBezTo>
                    <a:pt x="1218429" y="51564"/>
                    <a:pt x="1221023" y="54433"/>
                    <a:pt x="1220830" y="57799"/>
                  </a:cubicBezTo>
                  <a:cubicBezTo>
                    <a:pt x="1220305" y="70132"/>
                    <a:pt x="1214759" y="77664"/>
                    <a:pt x="1208026" y="81526"/>
                  </a:cubicBezTo>
                  <a:cubicBezTo>
                    <a:pt x="1199638" y="86299"/>
                    <a:pt x="1188711" y="85306"/>
                    <a:pt x="1180377" y="79430"/>
                  </a:cubicBezTo>
                  <a:cubicBezTo>
                    <a:pt x="1169147" y="71511"/>
                    <a:pt x="1161945" y="54240"/>
                    <a:pt x="1175825" y="30816"/>
                  </a:cubicBezTo>
                  <a:cubicBezTo>
                    <a:pt x="1189290" y="8220"/>
                    <a:pt x="1218512" y="-2651"/>
                    <a:pt x="1243622" y="549"/>
                  </a:cubicBezTo>
                  <a:cubicBezTo>
                    <a:pt x="1270553" y="3998"/>
                    <a:pt x="1292710" y="22760"/>
                    <a:pt x="1287992" y="58461"/>
                  </a:cubicBezTo>
                  <a:cubicBezTo>
                    <a:pt x="1286088" y="72146"/>
                    <a:pt x="1280017" y="85775"/>
                    <a:pt x="1270719" y="98908"/>
                  </a:cubicBezTo>
                  <a:cubicBezTo>
                    <a:pt x="1259681" y="114524"/>
                    <a:pt x="1244146" y="129561"/>
                    <a:pt x="1226431" y="143439"/>
                  </a:cubicBezTo>
                  <a:cubicBezTo>
                    <a:pt x="1201349" y="163083"/>
                    <a:pt x="1172072" y="180382"/>
                    <a:pt x="1145582" y="194177"/>
                  </a:cubicBezTo>
                  <a:cubicBezTo>
                    <a:pt x="1173231" y="187500"/>
                    <a:pt x="1201017" y="181264"/>
                    <a:pt x="1229135" y="176050"/>
                  </a:cubicBezTo>
                  <a:cubicBezTo>
                    <a:pt x="1242601" y="173567"/>
                    <a:pt x="1256094" y="171387"/>
                    <a:pt x="1269642" y="169373"/>
                  </a:cubicBezTo>
                  <a:cubicBezTo>
                    <a:pt x="1289841" y="166393"/>
                    <a:pt x="1310094" y="163772"/>
                    <a:pt x="1330376" y="161013"/>
                  </a:cubicBezTo>
                  <a:lnTo>
                    <a:pt x="1366385" y="155992"/>
                  </a:lnTo>
                  <a:cubicBezTo>
                    <a:pt x="1367130" y="155882"/>
                    <a:pt x="1376429" y="154612"/>
                    <a:pt x="1380154" y="154226"/>
                  </a:cubicBezTo>
                  <a:cubicBezTo>
                    <a:pt x="1386556" y="153592"/>
                    <a:pt x="1387991" y="160765"/>
                    <a:pt x="1387908" y="161124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2"/>
            <p:cNvSpPr/>
            <p:nvPr/>
          </p:nvSpPr>
          <p:spPr>
            <a:xfrm rot="-5400000">
              <a:off x="8203032" y="4380056"/>
              <a:ext cx="89171" cy="351601"/>
            </a:xfrm>
            <a:custGeom>
              <a:avLst/>
              <a:gdLst/>
              <a:ahLst/>
              <a:cxnLst/>
              <a:rect l="l" t="t" r="r" b="b"/>
              <a:pathLst>
                <a:path w="178341" h="703201" extrusionOk="0">
                  <a:moveTo>
                    <a:pt x="81380" y="592869"/>
                  </a:moveTo>
                  <a:cubicBezTo>
                    <a:pt x="83035" y="562492"/>
                    <a:pt x="89106" y="531150"/>
                    <a:pt x="101440" y="503504"/>
                  </a:cubicBezTo>
                  <a:cubicBezTo>
                    <a:pt x="105110" y="495255"/>
                    <a:pt x="128758" y="451138"/>
                    <a:pt x="132096" y="482867"/>
                  </a:cubicBezTo>
                  <a:cubicBezTo>
                    <a:pt x="132400" y="485930"/>
                    <a:pt x="132455" y="489020"/>
                    <a:pt x="132400" y="492110"/>
                  </a:cubicBezTo>
                  <a:cubicBezTo>
                    <a:pt x="132290" y="497517"/>
                    <a:pt x="131793" y="502925"/>
                    <a:pt x="131076" y="508278"/>
                  </a:cubicBezTo>
                  <a:cubicBezTo>
                    <a:pt x="130275" y="514403"/>
                    <a:pt x="128951" y="520417"/>
                    <a:pt x="127626" y="526432"/>
                  </a:cubicBezTo>
                  <a:cubicBezTo>
                    <a:pt x="133366" y="519341"/>
                    <a:pt x="139188" y="512416"/>
                    <a:pt x="144762" y="505794"/>
                  </a:cubicBezTo>
                  <a:cubicBezTo>
                    <a:pt x="146555" y="503642"/>
                    <a:pt x="162008" y="482398"/>
                    <a:pt x="165291" y="484909"/>
                  </a:cubicBezTo>
                  <a:cubicBezTo>
                    <a:pt x="171169" y="489323"/>
                    <a:pt x="157593" y="524583"/>
                    <a:pt x="155965" y="529494"/>
                  </a:cubicBezTo>
                  <a:cubicBezTo>
                    <a:pt x="142085" y="571542"/>
                    <a:pt x="116341" y="615906"/>
                    <a:pt x="80855" y="642669"/>
                  </a:cubicBezTo>
                  <a:cubicBezTo>
                    <a:pt x="80883" y="642641"/>
                    <a:pt x="81021" y="599380"/>
                    <a:pt x="81380" y="592869"/>
                  </a:cubicBezTo>
                  <a:close/>
                  <a:moveTo>
                    <a:pt x="64189" y="701822"/>
                  </a:moveTo>
                  <a:cubicBezTo>
                    <a:pt x="64768" y="702291"/>
                    <a:pt x="65237" y="702705"/>
                    <a:pt x="65817" y="703202"/>
                  </a:cubicBezTo>
                  <a:lnTo>
                    <a:pt x="64713" y="700912"/>
                  </a:lnTo>
                  <a:cubicBezTo>
                    <a:pt x="64658" y="700498"/>
                    <a:pt x="64575" y="700111"/>
                    <a:pt x="64520" y="699725"/>
                  </a:cubicBezTo>
                  <a:moveTo>
                    <a:pt x="64492" y="699532"/>
                  </a:moveTo>
                  <a:cubicBezTo>
                    <a:pt x="63941" y="694952"/>
                    <a:pt x="72991" y="685102"/>
                    <a:pt x="72246" y="680633"/>
                  </a:cubicBezTo>
                  <a:lnTo>
                    <a:pt x="66120" y="647939"/>
                  </a:lnTo>
                  <a:cubicBezTo>
                    <a:pt x="64906" y="623549"/>
                    <a:pt x="64299" y="597863"/>
                    <a:pt x="55138" y="574825"/>
                  </a:cubicBezTo>
                  <a:cubicBezTo>
                    <a:pt x="53400" y="570493"/>
                    <a:pt x="44846" y="550352"/>
                    <a:pt x="37230" y="555815"/>
                  </a:cubicBezTo>
                  <a:cubicBezTo>
                    <a:pt x="31022" y="560285"/>
                    <a:pt x="33146" y="575956"/>
                    <a:pt x="33367" y="582274"/>
                  </a:cubicBezTo>
                  <a:cubicBezTo>
                    <a:pt x="33891" y="595021"/>
                    <a:pt x="35547" y="607740"/>
                    <a:pt x="38003" y="620321"/>
                  </a:cubicBezTo>
                  <a:cubicBezTo>
                    <a:pt x="35988" y="617176"/>
                    <a:pt x="34057" y="614003"/>
                    <a:pt x="31656" y="611189"/>
                  </a:cubicBezTo>
                  <a:cubicBezTo>
                    <a:pt x="29559" y="608761"/>
                    <a:pt x="27131" y="606553"/>
                    <a:pt x="24730" y="604457"/>
                  </a:cubicBezTo>
                  <a:cubicBezTo>
                    <a:pt x="-2560" y="580646"/>
                    <a:pt x="17252" y="627439"/>
                    <a:pt x="21088" y="637040"/>
                  </a:cubicBezTo>
                  <a:cubicBezTo>
                    <a:pt x="24813" y="646531"/>
                    <a:pt x="28814" y="655940"/>
                    <a:pt x="33201" y="665155"/>
                  </a:cubicBezTo>
                  <a:cubicBezTo>
                    <a:pt x="41949" y="683612"/>
                    <a:pt x="51413" y="691172"/>
                    <a:pt x="64189" y="701794"/>
                  </a:cubicBezTo>
                  <a:moveTo>
                    <a:pt x="36126" y="397476"/>
                  </a:moveTo>
                  <a:cubicBezTo>
                    <a:pt x="33698" y="411492"/>
                    <a:pt x="36954" y="427494"/>
                    <a:pt x="42197" y="442917"/>
                  </a:cubicBezTo>
                  <a:cubicBezTo>
                    <a:pt x="37065" y="437150"/>
                    <a:pt x="31877" y="431798"/>
                    <a:pt x="26745" y="427273"/>
                  </a:cubicBezTo>
                  <a:cubicBezTo>
                    <a:pt x="22716" y="423714"/>
                    <a:pt x="6877" y="410333"/>
                    <a:pt x="1055" y="417617"/>
                  </a:cubicBezTo>
                  <a:cubicBezTo>
                    <a:pt x="-2780" y="422390"/>
                    <a:pt x="4918" y="435136"/>
                    <a:pt x="7015" y="439164"/>
                  </a:cubicBezTo>
                  <a:cubicBezTo>
                    <a:pt x="17556" y="459498"/>
                    <a:pt x="32346" y="476356"/>
                    <a:pt x="50779" y="489544"/>
                  </a:cubicBezTo>
                  <a:cubicBezTo>
                    <a:pt x="56904" y="493931"/>
                    <a:pt x="74840" y="503118"/>
                    <a:pt x="81380" y="506788"/>
                  </a:cubicBezTo>
                  <a:cubicBezTo>
                    <a:pt x="84277" y="508443"/>
                    <a:pt x="86208" y="508029"/>
                    <a:pt x="84580" y="504029"/>
                  </a:cubicBezTo>
                  <a:cubicBezTo>
                    <a:pt x="85188" y="476659"/>
                    <a:pt x="75723" y="439827"/>
                    <a:pt x="61788" y="416789"/>
                  </a:cubicBezTo>
                  <a:cubicBezTo>
                    <a:pt x="59746" y="413285"/>
                    <a:pt x="38665" y="382853"/>
                    <a:pt x="36126" y="397476"/>
                  </a:cubicBezTo>
                  <a:close/>
                  <a:moveTo>
                    <a:pt x="103013" y="406084"/>
                  </a:moveTo>
                  <a:cubicBezTo>
                    <a:pt x="116065" y="399076"/>
                    <a:pt x="156682" y="371210"/>
                    <a:pt x="170175" y="345441"/>
                  </a:cubicBezTo>
                  <a:cubicBezTo>
                    <a:pt x="173735" y="338654"/>
                    <a:pt x="183669" y="318016"/>
                    <a:pt x="174673" y="311229"/>
                  </a:cubicBezTo>
                  <a:cubicBezTo>
                    <a:pt x="167664" y="305959"/>
                    <a:pt x="156351" y="319617"/>
                    <a:pt x="152654" y="323645"/>
                  </a:cubicBezTo>
                  <a:cubicBezTo>
                    <a:pt x="148128" y="328583"/>
                    <a:pt x="144320" y="334212"/>
                    <a:pt x="140237" y="339592"/>
                  </a:cubicBezTo>
                  <a:cubicBezTo>
                    <a:pt x="142416" y="334488"/>
                    <a:pt x="144293" y="329659"/>
                    <a:pt x="145396" y="325604"/>
                  </a:cubicBezTo>
                  <a:cubicBezTo>
                    <a:pt x="146445" y="321769"/>
                    <a:pt x="154061" y="283805"/>
                    <a:pt x="139298" y="289902"/>
                  </a:cubicBezTo>
                  <a:cubicBezTo>
                    <a:pt x="130551" y="293516"/>
                    <a:pt x="125281" y="306346"/>
                    <a:pt x="121501" y="314264"/>
                  </a:cubicBezTo>
                  <a:cubicBezTo>
                    <a:pt x="112229" y="333605"/>
                    <a:pt x="99426" y="405532"/>
                    <a:pt x="98598" y="407822"/>
                  </a:cubicBezTo>
                  <a:cubicBezTo>
                    <a:pt x="98432" y="408263"/>
                    <a:pt x="101413" y="408374"/>
                    <a:pt x="103013" y="406084"/>
                  </a:cubicBezTo>
                  <a:close/>
                  <a:moveTo>
                    <a:pt x="46557" y="233894"/>
                  </a:moveTo>
                  <a:cubicBezTo>
                    <a:pt x="40541" y="237315"/>
                    <a:pt x="62837" y="294979"/>
                    <a:pt x="75364" y="324169"/>
                  </a:cubicBezTo>
                  <a:cubicBezTo>
                    <a:pt x="58422" y="296717"/>
                    <a:pt x="30608" y="253649"/>
                    <a:pt x="24399" y="251883"/>
                  </a:cubicBezTo>
                  <a:cubicBezTo>
                    <a:pt x="16314" y="249593"/>
                    <a:pt x="13582" y="255718"/>
                    <a:pt x="15707" y="262974"/>
                  </a:cubicBezTo>
                  <a:cubicBezTo>
                    <a:pt x="16480" y="265568"/>
                    <a:pt x="17611" y="268051"/>
                    <a:pt x="18853" y="270479"/>
                  </a:cubicBezTo>
                  <a:cubicBezTo>
                    <a:pt x="30359" y="292551"/>
                    <a:pt x="49702" y="310595"/>
                    <a:pt x="67086" y="327756"/>
                  </a:cubicBezTo>
                  <a:cubicBezTo>
                    <a:pt x="70535" y="331122"/>
                    <a:pt x="83035" y="343565"/>
                    <a:pt x="87119" y="346186"/>
                  </a:cubicBezTo>
                  <a:cubicBezTo>
                    <a:pt x="87174" y="346241"/>
                    <a:pt x="87202" y="346296"/>
                    <a:pt x="87229" y="346351"/>
                  </a:cubicBezTo>
                  <a:cubicBezTo>
                    <a:pt x="87947" y="347207"/>
                    <a:pt x="90044" y="349579"/>
                    <a:pt x="89851" y="348448"/>
                  </a:cubicBezTo>
                  <a:cubicBezTo>
                    <a:pt x="87147" y="332805"/>
                    <a:pt x="85684" y="278425"/>
                    <a:pt x="70977" y="252462"/>
                  </a:cubicBezTo>
                  <a:cubicBezTo>
                    <a:pt x="67141" y="245592"/>
                    <a:pt x="56518" y="228211"/>
                    <a:pt x="46557" y="233894"/>
                  </a:cubicBezTo>
                  <a:close/>
                  <a:moveTo>
                    <a:pt x="136760" y="88329"/>
                  </a:moveTo>
                  <a:cubicBezTo>
                    <a:pt x="123239" y="115312"/>
                    <a:pt x="114492" y="144640"/>
                    <a:pt x="107897" y="174217"/>
                  </a:cubicBezTo>
                  <a:cubicBezTo>
                    <a:pt x="105965" y="182935"/>
                    <a:pt x="143023" y="153331"/>
                    <a:pt x="152019" y="108166"/>
                  </a:cubicBezTo>
                  <a:cubicBezTo>
                    <a:pt x="154088" y="97654"/>
                    <a:pt x="156103" y="86922"/>
                    <a:pt x="156931" y="76217"/>
                  </a:cubicBezTo>
                  <a:cubicBezTo>
                    <a:pt x="157096" y="74010"/>
                    <a:pt x="158007" y="68768"/>
                    <a:pt x="155606" y="67250"/>
                  </a:cubicBezTo>
                  <a:cubicBezTo>
                    <a:pt x="148653" y="62863"/>
                    <a:pt x="138333" y="85156"/>
                    <a:pt x="136760" y="88329"/>
                  </a:cubicBezTo>
                  <a:close/>
                  <a:moveTo>
                    <a:pt x="45149" y="482"/>
                  </a:moveTo>
                  <a:cubicBezTo>
                    <a:pt x="37203" y="4262"/>
                    <a:pt x="44322" y="25341"/>
                    <a:pt x="45674" y="30776"/>
                  </a:cubicBezTo>
                  <a:cubicBezTo>
                    <a:pt x="52738" y="59414"/>
                    <a:pt x="63858" y="86784"/>
                    <a:pt x="76661" y="113243"/>
                  </a:cubicBezTo>
                  <a:cubicBezTo>
                    <a:pt x="78703" y="117436"/>
                    <a:pt x="102820" y="165829"/>
                    <a:pt x="102102" y="151676"/>
                  </a:cubicBezTo>
                  <a:cubicBezTo>
                    <a:pt x="101440" y="137494"/>
                    <a:pt x="91451" y="59856"/>
                    <a:pt x="72605" y="28238"/>
                  </a:cubicBezTo>
                  <a:cubicBezTo>
                    <a:pt x="69294" y="22609"/>
                    <a:pt x="54421" y="-3877"/>
                    <a:pt x="45149" y="482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2"/>
            <p:cNvSpPr/>
            <p:nvPr/>
          </p:nvSpPr>
          <p:spPr>
            <a:xfrm rot="-5400000">
              <a:off x="8258536" y="4313338"/>
              <a:ext cx="40184" cy="488193"/>
            </a:xfrm>
            <a:custGeom>
              <a:avLst/>
              <a:gdLst/>
              <a:ahLst/>
              <a:cxnLst/>
              <a:rect l="l" t="t" r="r" b="b"/>
              <a:pathLst>
                <a:path w="80368" h="976385" extrusionOk="0">
                  <a:moveTo>
                    <a:pt x="80361" y="6161"/>
                  </a:moveTo>
                  <a:lnTo>
                    <a:pt x="70013" y="202188"/>
                  </a:lnTo>
                  <a:cubicBezTo>
                    <a:pt x="66812" y="260486"/>
                    <a:pt x="63197" y="326454"/>
                    <a:pt x="59279" y="392201"/>
                  </a:cubicBezTo>
                  <a:cubicBezTo>
                    <a:pt x="56740" y="435241"/>
                    <a:pt x="54119" y="478172"/>
                    <a:pt x="51415" y="518839"/>
                  </a:cubicBezTo>
                  <a:cubicBezTo>
                    <a:pt x="45538" y="607762"/>
                    <a:pt x="39495" y="685759"/>
                    <a:pt x="35383" y="729848"/>
                  </a:cubicBezTo>
                  <a:cubicBezTo>
                    <a:pt x="30637" y="779290"/>
                    <a:pt x="16840" y="840898"/>
                    <a:pt x="13612" y="898120"/>
                  </a:cubicBezTo>
                  <a:cubicBezTo>
                    <a:pt x="12177" y="923117"/>
                    <a:pt x="12757" y="947231"/>
                    <a:pt x="17116" y="969054"/>
                  </a:cubicBezTo>
                  <a:cubicBezTo>
                    <a:pt x="17834" y="972337"/>
                    <a:pt x="15681" y="975593"/>
                    <a:pt x="12398" y="976255"/>
                  </a:cubicBezTo>
                  <a:cubicBezTo>
                    <a:pt x="9114" y="976945"/>
                    <a:pt x="5858" y="974821"/>
                    <a:pt x="5196" y="971537"/>
                  </a:cubicBezTo>
                  <a:cubicBezTo>
                    <a:pt x="284" y="948776"/>
                    <a:pt x="-737" y="923558"/>
                    <a:pt x="450" y="897430"/>
                  </a:cubicBezTo>
                  <a:cubicBezTo>
                    <a:pt x="2961" y="840071"/>
                    <a:pt x="16068" y="778131"/>
                    <a:pt x="20234" y="728496"/>
                  </a:cubicBezTo>
                  <a:cubicBezTo>
                    <a:pt x="22414" y="703141"/>
                    <a:pt x="25008" y="666612"/>
                    <a:pt x="27961" y="623213"/>
                  </a:cubicBezTo>
                  <a:cubicBezTo>
                    <a:pt x="31355" y="573688"/>
                    <a:pt x="35107" y="515280"/>
                    <a:pt x="39136" y="454499"/>
                  </a:cubicBezTo>
                  <a:cubicBezTo>
                    <a:pt x="44765" y="368832"/>
                    <a:pt x="50946" y="278447"/>
                    <a:pt x="55913" y="201360"/>
                  </a:cubicBezTo>
                  <a:lnTo>
                    <a:pt x="68716" y="5526"/>
                  </a:lnTo>
                  <a:cubicBezTo>
                    <a:pt x="68909" y="2298"/>
                    <a:pt x="71669" y="-158"/>
                    <a:pt x="74897" y="8"/>
                  </a:cubicBezTo>
                  <a:cubicBezTo>
                    <a:pt x="78070" y="201"/>
                    <a:pt x="80526" y="2932"/>
                    <a:pt x="80361" y="6161"/>
                  </a:cubicBezTo>
                  <a:lnTo>
                    <a:pt x="80361" y="6161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2"/>
            <p:cNvSpPr/>
            <p:nvPr/>
          </p:nvSpPr>
          <p:spPr>
            <a:xfrm rot="-5400000">
              <a:off x="8111187" y="4326558"/>
              <a:ext cx="135367" cy="432762"/>
            </a:xfrm>
            <a:custGeom>
              <a:avLst/>
              <a:gdLst/>
              <a:ahLst/>
              <a:cxnLst/>
              <a:rect l="l" t="t" r="r" b="b"/>
              <a:pathLst>
                <a:path w="270734" h="865523" extrusionOk="0">
                  <a:moveTo>
                    <a:pt x="238937" y="107591"/>
                  </a:moveTo>
                  <a:cubicBezTo>
                    <a:pt x="208915" y="181753"/>
                    <a:pt x="141366" y="307923"/>
                    <a:pt x="137917" y="295535"/>
                  </a:cubicBezTo>
                  <a:cubicBezTo>
                    <a:pt x="134192" y="282016"/>
                    <a:pt x="174699" y="169448"/>
                    <a:pt x="207535" y="82595"/>
                  </a:cubicBezTo>
                  <a:cubicBezTo>
                    <a:pt x="228700" y="26614"/>
                    <a:pt x="264488" y="-1279"/>
                    <a:pt x="266254" y="45"/>
                  </a:cubicBezTo>
                  <a:cubicBezTo>
                    <a:pt x="283280" y="12819"/>
                    <a:pt x="246856" y="88002"/>
                    <a:pt x="238937" y="107591"/>
                  </a:cubicBezTo>
                  <a:close/>
                  <a:moveTo>
                    <a:pt x="39767" y="173780"/>
                  </a:moveTo>
                  <a:cubicBezTo>
                    <a:pt x="40264" y="204763"/>
                    <a:pt x="59607" y="260440"/>
                    <a:pt x="76218" y="286458"/>
                  </a:cubicBezTo>
                  <a:cubicBezTo>
                    <a:pt x="85434" y="300942"/>
                    <a:pt x="98238" y="279036"/>
                    <a:pt x="99397" y="268193"/>
                  </a:cubicBezTo>
                  <a:cubicBezTo>
                    <a:pt x="101521" y="248770"/>
                    <a:pt x="88801" y="213096"/>
                    <a:pt x="72741" y="190748"/>
                  </a:cubicBezTo>
                  <a:cubicBezTo>
                    <a:pt x="57813" y="170027"/>
                    <a:pt x="39546" y="161337"/>
                    <a:pt x="39767" y="173780"/>
                  </a:cubicBezTo>
                  <a:close/>
                  <a:moveTo>
                    <a:pt x="163082" y="290844"/>
                  </a:moveTo>
                  <a:cubicBezTo>
                    <a:pt x="152183" y="317855"/>
                    <a:pt x="149203" y="352701"/>
                    <a:pt x="154363" y="355267"/>
                  </a:cubicBezTo>
                  <a:cubicBezTo>
                    <a:pt x="173320" y="364703"/>
                    <a:pt x="235984" y="231691"/>
                    <a:pt x="196057" y="249128"/>
                  </a:cubicBezTo>
                  <a:cubicBezTo>
                    <a:pt x="193546" y="250232"/>
                    <a:pt x="171388" y="270345"/>
                    <a:pt x="163082" y="290844"/>
                  </a:cubicBezTo>
                  <a:close/>
                  <a:moveTo>
                    <a:pt x="48707" y="426063"/>
                  </a:moveTo>
                  <a:cubicBezTo>
                    <a:pt x="48045" y="437624"/>
                    <a:pt x="69237" y="482982"/>
                    <a:pt x="80495" y="497246"/>
                  </a:cubicBezTo>
                  <a:cubicBezTo>
                    <a:pt x="82923" y="500336"/>
                    <a:pt x="95589" y="519318"/>
                    <a:pt x="101245" y="500364"/>
                  </a:cubicBezTo>
                  <a:cubicBezTo>
                    <a:pt x="103094" y="494128"/>
                    <a:pt x="85296" y="444383"/>
                    <a:pt x="73293" y="427857"/>
                  </a:cubicBezTo>
                  <a:cubicBezTo>
                    <a:pt x="69430" y="422504"/>
                    <a:pt x="50556" y="394666"/>
                    <a:pt x="48707" y="426063"/>
                  </a:cubicBezTo>
                  <a:close/>
                  <a:moveTo>
                    <a:pt x="44375" y="455254"/>
                  </a:moveTo>
                  <a:cubicBezTo>
                    <a:pt x="36070" y="443969"/>
                    <a:pt x="3371" y="428822"/>
                    <a:pt x="16092" y="465241"/>
                  </a:cubicBezTo>
                  <a:cubicBezTo>
                    <a:pt x="38415" y="510103"/>
                    <a:pt x="83475" y="538907"/>
                    <a:pt x="77929" y="516504"/>
                  </a:cubicBezTo>
                  <a:cubicBezTo>
                    <a:pt x="77239" y="513690"/>
                    <a:pt x="76218" y="510986"/>
                    <a:pt x="75059" y="508337"/>
                  </a:cubicBezTo>
                  <a:cubicBezTo>
                    <a:pt x="66919" y="489852"/>
                    <a:pt x="56930" y="472277"/>
                    <a:pt x="44375" y="455254"/>
                  </a:cubicBezTo>
                  <a:close/>
                  <a:moveTo>
                    <a:pt x="171167" y="484389"/>
                  </a:moveTo>
                  <a:cubicBezTo>
                    <a:pt x="155687" y="497301"/>
                    <a:pt x="146775" y="523125"/>
                    <a:pt x="142194" y="542273"/>
                  </a:cubicBezTo>
                  <a:cubicBezTo>
                    <a:pt x="140787" y="548094"/>
                    <a:pt x="137172" y="575050"/>
                    <a:pt x="150583" y="564897"/>
                  </a:cubicBezTo>
                  <a:cubicBezTo>
                    <a:pt x="169456" y="550605"/>
                    <a:pt x="181018" y="520173"/>
                    <a:pt x="188303" y="498239"/>
                  </a:cubicBezTo>
                  <a:cubicBezTo>
                    <a:pt x="191228" y="489493"/>
                    <a:pt x="190703" y="468083"/>
                    <a:pt x="171167" y="484389"/>
                  </a:cubicBezTo>
                  <a:close/>
                  <a:moveTo>
                    <a:pt x="160157" y="568070"/>
                  </a:moveTo>
                  <a:cubicBezTo>
                    <a:pt x="158861" y="572429"/>
                    <a:pt x="154584" y="586196"/>
                    <a:pt x="160627" y="589204"/>
                  </a:cubicBezTo>
                  <a:cubicBezTo>
                    <a:pt x="166559" y="592128"/>
                    <a:pt x="204169" y="557861"/>
                    <a:pt x="218959" y="539597"/>
                  </a:cubicBezTo>
                  <a:cubicBezTo>
                    <a:pt x="227927" y="528561"/>
                    <a:pt x="228479" y="490514"/>
                    <a:pt x="206901" y="498763"/>
                  </a:cubicBezTo>
                  <a:cubicBezTo>
                    <a:pt x="202265" y="500501"/>
                    <a:pt x="166338" y="547515"/>
                    <a:pt x="160157" y="568070"/>
                  </a:cubicBezTo>
                  <a:close/>
                  <a:moveTo>
                    <a:pt x="21583" y="606999"/>
                  </a:moveTo>
                  <a:cubicBezTo>
                    <a:pt x="17527" y="603688"/>
                    <a:pt x="9000" y="596294"/>
                    <a:pt x="3371" y="599909"/>
                  </a:cubicBezTo>
                  <a:cubicBezTo>
                    <a:pt x="-2865" y="603937"/>
                    <a:pt x="1081" y="615497"/>
                    <a:pt x="3095" y="620711"/>
                  </a:cubicBezTo>
                  <a:cubicBezTo>
                    <a:pt x="9442" y="636990"/>
                    <a:pt x="26660" y="660662"/>
                    <a:pt x="38525" y="673105"/>
                  </a:cubicBezTo>
                  <a:cubicBezTo>
                    <a:pt x="41119" y="675809"/>
                    <a:pt x="57648" y="681520"/>
                    <a:pt x="63277" y="675864"/>
                  </a:cubicBezTo>
                  <a:cubicBezTo>
                    <a:pt x="67802" y="671367"/>
                    <a:pt x="62283" y="656110"/>
                    <a:pt x="59772" y="651861"/>
                  </a:cubicBezTo>
                  <a:cubicBezTo>
                    <a:pt x="49204" y="633817"/>
                    <a:pt x="36373" y="619222"/>
                    <a:pt x="21583" y="606999"/>
                  </a:cubicBezTo>
                  <a:close/>
                  <a:moveTo>
                    <a:pt x="68354" y="596515"/>
                  </a:moveTo>
                  <a:cubicBezTo>
                    <a:pt x="63663" y="591769"/>
                    <a:pt x="56351" y="586583"/>
                    <a:pt x="49535" y="589617"/>
                  </a:cubicBezTo>
                  <a:cubicBezTo>
                    <a:pt x="43713" y="592211"/>
                    <a:pt x="44237" y="600957"/>
                    <a:pt x="44762" y="606254"/>
                  </a:cubicBezTo>
                  <a:cubicBezTo>
                    <a:pt x="46252" y="621650"/>
                    <a:pt x="50998" y="628216"/>
                    <a:pt x="59441" y="644825"/>
                  </a:cubicBezTo>
                  <a:cubicBezTo>
                    <a:pt x="66478" y="658648"/>
                    <a:pt x="85269" y="672829"/>
                    <a:pt x="84910" y="672222"/>
                  </a:cubicBezTo>
                  <a:cubicBezTo>
                    <a:pt x="94982" y="672332"/>
                    <a:pt x="92471" y="647970"/>
                    <a:pt x="90981" y="642149"/>
                  </a:cubicBezTo>
                  <a:cubicBezTo>
                    <a:pt x="86897" y="626064"/>
                    <a:pt x="80109" y="608461"/>
                    <a:pt x="68354" y="596515"/>
                  </a:cubicBezTo>
                  <a:close/>
                  <a:moveTo>
                    <a:pt x="131377" y="700999"/>
                  </a:moveTo>
                  <a:cubicBezTo>
                    <a:pt x="125114" y="715235"/>
                    <a:pt x="120699" y="731182"/>
                    <a:pt x="120782" y="746964"/>
                  </a:cubicBezTo>
                  <a:cubicBezTo>
                    <a:pt x="120782" y="752758"/>
                    <a:pt x="121692" y="762166"/>
                    <a:pt x="128563" y="764014"/>
                  </a:cubicBezTo>
                  <a:cubicBezTo>
                    <a:pt x="135103" y="765753"/>
                    <a:pt x="140897" y="756455"/>
                    <a:pt x="143629" y="751930"/>
                  </a:cubicBezTo>
                  <a:cubicBezTo>
                    <a:pt x="153425" y="735597"/>
                    <a:pt x="160019" y="715814"/>
                    <a:pt x="162586" y="696750"/>
                  </a:cubicBezTo>
                  <a:cubicBezTo>
                    <a:pt x="163607" y="689162"/>
                    <a:pt x="163414" y="678292"/>
                    <a:pt x="154308" y="676002"/>
                  </a:cubicBezTo>
                  <a:cubicBezTo>
                    <a:pt x="145202" y="673712"/>
                    <a:pt x="134220" y="694625"/>
                    <a:pt x="131377" y="700999"/>
                  </a:cubicBezTo>
                  <a:close/>
                  <a:moveTo>
                    <a:pt x="156708" y="771464"/>
                  </a:moveTo>
                  <a:cubicBezTo>
                    <a:pt x="164076" y="774057"/>
                    <a:pt x="172768" y="763959"/>
                    <a:pt x="176934" y="759324"/>
                  </a:cubicBezTo>
                  <a:cubicBezTo>
                    <a:pt x="191697" y="742880"/>
                    <a:pt x="202348" y="721691"/>
                    <a:pt x="207839" y="700061"/>
                  </a:cubicBezTo>
                  <a:cubicBezTo>
                    <a:pt x="209909" y="691977"/>
                    <a:pt x="213330" y="675809"/>
                    <a:pt x="204445" y="670981"/>
                  </a:cubicBezTo>
                  <a:cubicBezTo>
                    <a:pt x="195560" y="666152"/>
                    <a:pt x="183695" y="686734"/>
                    <a:pt x="180549" y="691618"/>
                  </a:cubicBezTo>
                  <a:cubicBezTo>
                    <a:pt x="169153" y="709138"/>
                    <a:pt x="159440" y="729168"/>
                    <a:pt x="154142" y="749612"/>
                  </a:cubicBezTo>
                  <a:cubicBezTo>
                    <a:pt x="152762" y="754937"/>
                    <a:pt x="148955" y="768732"/>
                    <a:pt x="156708" y="771464"/>
                  </a:cubicBezTo>
                  <a:close/>
                  <a:moveTo>
                    <a:pt x="66533" y="748040"/>
                  </a:moveTo>
                  <a:cubicBezTo>
                    <a:pt x="61732" y="743460"/>
                    <a:pt x="56240" y="742604"/>
                    <a:pt x="53757" y="749668"/>
                  </a:cubicBezTo>
                  <a:cubicBezTo>
                    <a:pt x="53067" y="751599"/>
                    <a:pt x="52653" y="753641"/>
                    <a:pt x="52322" y="755682"/>
                  </a:cubicBezTo>
                  <a:cubicBezTo>
                    <a:pt x="48818" y="776375"/>
                    <a:pt x="54005" y="830037"/>
                    <a:pt x="69154" y="842177"/>
                  </a:cubicBezTo>
                  <a:cubicBezTo>
                    <a:pt x="84303" y="854317"/>
                    <a:pt x="87062" y="811745"/>
                    <a:pt x="85379" y="799578"/>
                  </a:cubicBezTo>
                  <a:cubicBezTo>
                    <a:pt x="84137" y="790584"/>
                    <a:pt x="82509" y="781589"/>
                    <a:pt x="79778" y="772953"/>
                  </a:cubicBezTo>
                  <a:cubicBezTo>
                    <a:pt x="76963" y="764235"/>
                    <a:pt x="73266" y="754441"/>
                    <a:pt x="66533" y="748040"/>
                  </a:cubicBezTo>
                  <a:close/>
                  <a:moveTo>
                    <a:pt x="18741" y="784597"/>
                  </a:moveTo>
                  <a:cubicBezTo>
                    <a:pt x="18244" y="786583"/>
                    <a:pt x="18051" y="788652"/>
                    <a:pt x="17941" y="790666"/>
                  </a:cubicBezTo>
                  <a:cubicBezTo>
                    <a:pt x="17720" y="794281"/>
                    <a:pt x="17748" y="797895"/>
                    <a:pt x="17968" y="801509"/>
                  </a:cubicBezTo>
                  <a:cubicBezTo>
                    <a:pt x="18299" y="807303"/>
                    <a:pt x="19044" y="813070"/>
                    <a:pt x="20341" y="818753"/>
                  </a:cubicBezTo>
                  <a:cubicBezTo>
                    <a:pt x="22273" y="827196"/>
                    <a:pt x="25557" y="835362"/>
                    <a:pt x="29944" y="842756"/>
                  </a:cubicBezTo>
                  <a:cubicBezTo>
                    <a:pt x="36456" y="853682"/>
                    <a:pt x="45038" y="866512"/>
                    <a:pt x="53895" y="865463"/>
                  </a:cubicBezTo>
                  <a:cubicBezTo>
                    <a:pt x="62780" y="864442"/>
                    <a:pt x="62753" y="845653"/>
                    <a:pt x="60959" y="838701"/>
                  </a:cubicBezTo>
                  <a:cubicBezTo>
                    <a:pt x="57261" y="824326"/>
                    <a:pt x="50225" y="809979"/>
                    <a:pt x="42278" y="797536"/>
                  </a:cubicBezTo>
                  <a:cubicBezTo>
                    <a:pt x="41423" y="796184"/>
                    <a:pt x="39988" y="794088"/>
                    <a:pt x="39022" y="792763"/>
                  </a:cubicBezTo>
                  <a:cubicBezTo>
                    <a:pt x="35739" y="788211"/>
                    <a:pt x="21942" y="771795"/>
                    <a:pt x="18741" y="784597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2"/>
            <p:cNvSpPr/>
            <p:nvPr/>
          </p:nvSpPr>
          <p:spPr>
            <a:xfrm rot="-5400000">
              <a:off x="8377326" y="4397537"/>
              <a:ext cx="413040" cy="405679"/>
            </a:xfrm>
            <a:custGeom>
              <a:avLst/>
              <a:gdLst/>
              <a:ahLst/>
              <a:cxnLst/>
              <a:rect l="l" t="t" r="r" b="b"/>
              <a:pathLst>
                <a:path w="826080" h="811358" extrusionOk="0">
                  <a:moveTo>
                    <a:pt x="750497" y="669649"/>
                  </a:moveTo>
                  <a:cubicBezTo>
                    <a:pt x="753063" y="672491"/>
                    <a:pt x="755602" y="675361"/>
                    <a:pt x="758085" y="678285"/>
                  </a:cubicBezTo>
                  <a:cubicBezTo>
                    <a:pt x="768902" y="690921"/>
                    <a:pt x="807533" y="731700"/>
                    <a:pt x="798151" y="751951"/>
                  </a:cubicBezTo>
                  <a:cubicBezTo>
                    <a:pt x="792467" y="764173"/>
                    <a:pt x="773317" y="772202"/>
                    <a:pt x="762031" y="777278"/>
                  </a:cubicBezTo>
                  <a:cubicBezTo>
                    <a:pt x="727512" y="792812"/>
                    <a:pt x="689929" y="801806"/>
                    <a:pt x="652375" y="806579"/>
                  </a:cubicBezTo>
                  <a:cubicBezTo>
                    <a:pt x="552707" y="819215"/>
                    <a:pt x="448404" y="805586"/>
                    <a:pt x="351937" y="779872"/>
                  </a:cubicBezTo>
                  <a:cubicBezTo>
                    <a:pt x="299288" y="765856"/>
                    <a:pt x="245095" y="747426"/>
                    <a:pt x="201608" y="714180"/>
                  </a:cubicBezTo>
                  <a:lnTo>
                    <a:pt x="404420" y="615490"/>
                  </a:lnTo>
                  <a:cubicBezTo>
                    <a:pt x="385104" y="609393"/>
                    <a:pt x="365899" y="602909"/>
                    <a:pt x="346722" y="596067"/>
                  </a:cubicBezTo>
                  <a:lnTo>
                    <a:pt x="401081" y="504661"/>
                  </a:lnTo>
                  <a:lnTo>
                    <a:pt x="271088" y="407489"/>
                  </a:lnTo>
                  <a:cubicBezTo>
                    <a:pt x="274123" y="427216"/>
                    <a:pt x="276772" y="447025"/>
                    <a:pt x="279090" y="466918"/>
                  </a:cubicBezTo>
                  <a:lnTo>
                    <a:pt x="11461" y="449067"/>
                  </a:lnTo>
                  <a:cubicBezTo>
                    <a:pt x="15103" y="448515"/>
                    <a:pt x="6853" y="443025"/>
                    <a:pt x="6246" y="439438"/>
                  </a:cubicBezTo>
                  <a:cubicBezTo>
                    <a:pt x="4507" y="429230"/>
                    <a:pt x="3790" y="418745"/>
                    <a:pt x="2879" y="408454"/>
                  </a:cubicBezTo>
                  <a:cubicBezTo>
                    <a:pt x="368" y="379650"/>
                    <a:pt x="-597" y="350322"/>
                    <a:pt x="368" y="321435"/>
                  </a:cubicBezTo>
                  <a:cubicBezTo>
                    <a:pt x="3486" y="226884"/>
                    <a:pt x="21477" y="116386"/>
                    <a:pt x="84501" y="40182"/>
                  </a:cubicBezTo>
                  <a:cubicBezTo>
                    <a:pt x="113143" y="5529"/>
                    <a:pt x="145013" y="43741"/>
                    <a:pt x="166343" y="78587"/>
                  </a:cubicBezTo>
                  <a:cubicBezTo>
                    <a:pt x="167778" y="75083"/>
                    <a:pt x="169268" y="71552"/>
                    <a:pt x="170813" y="68075"/>
                  </a:cubicBezTo>
                  <a:cubicBezTo>
                    <a:pt x="177519" y="52928"/>
                    <a:pt x="197441" y="756"/>
                    <a:pt x="220068" y="11"/>
                  </a:cubicBezTo>
                  <a:cubicBezTo>
                    <a:pt x="233699" y="-431"/>
                    <a:pt x="249537" y="12868"/>
                    <a:pt x="259195" y="20538"/>
                  </a:cubicBezTo>
                  <a:cubicBezTo>
                    <a:pt x="288720" y="44017"/>
                    <a:pt x="313637" y="73124"/>
                    <a:pt x="334691" y="104053"/>
                  </a:cubicBezTo>
                  <a:cubicBezTo>
                    <a:pt x="390540" y="186189"/>
                    <a:pt x="424590" y="284133"/>
                    <a:pt x="444127" y="380533"/>
                  </a:cubicBezTo>
                  <a:cubicBezTo>
                    <a:pt x="446776" y="393611"/>
                    <a:pt x="449231" y="406909"/>
                    <a:pt x="451246" y="420290"/>
                  </a:cubicBezTo>
                  <a:lnTo>
                    <a:pt x="482150" y="368338"/>
                  </a:lnTo>
                  <a:cubicBezTo>
                    <a:pt x="481019" y="371815"/>
                    <a:pt x="489711" y="366986"/>
                    <a:pt x="493243" y="368062"/>
                  </a:cubicBezTo>
                  <a:cubicBezTo>
                    <a:pt x="503315" y="371042"/>
                    <a:pt x="513193" y="375070"/>
                    <a:pt x="522961" y="378878"/>
                  </a:cubicBezTo>
                  <a:cubicBezTo>
                    <a:pt x="550306" y="389472"/>
                    <a:pt x="577431" y="401667"/>
                    <a:pt x="603313" y="415379"/>
                  </a:cubicBezTo>
                  <a:cubicBezTo>
                    <a:pt x="687998" y="460241"/>
                    <a:pt x="780601" y="525243"/>
                    <a:pt x="821964" y="614690"/>
                  </a:cubicBezTo>
                  <a:cubicBezTo>
                    <a:pt x="840700" y="655330"/>
                    <a:pt x="791749" y="666394"/>
                    <a:pt x="750497" y="669649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"/>
            <p:cNvSpPr/>
            <p:nvPr/>
          </p:nvSpPr>
          <p:spPr>
            <a:xfrm rot="-5400000">
              <a:off x="8449065" y="4502252"/>
              <a:ext cx="377918" cy="356487"/>
            </a:xfrm>
            <a:custGeom>
              <a:avLst/>
              <a:gdLst/>
              <a:ahLst/>
              <a:cxnLst/>
              <a:rect l="l" t="t" r="r" b="b"/>
              <a:pathLst>
                <a:path w="755837" h="712974" extrusionOk="0">
                  <a:moveTo>
                    <a:pt x="334172" y="129069"/>
                  </a:moveTo>
                  <a:cubicBezTo>
                    <a:pt x="338090" y="74082"/>
                    <a:pt x="349458" y="23399"/>
                    <a:pt x="376666" y="8997"/>
                  </a:cubicBezTo>
                  <a:cubicBezTo>
                    <a:pt x="443442" y="-26319"/>
                    <a:pt x="623489" y="48671"/>
                    <a:pt x="637369" y="123799"/>
                  </a:cubicBezTo>
                  <a:cubicBezTo>
                    <a:pt x="640128" y="138753"/>
                    <a:pt x="627628" y="160218"/>
                    <a:pt x="607154" y="184139"/>
                  </a:cubicBezTo>
                  <a:cubicBezTo>
                    <a:pt x="635492" y="173158"/>
                    <a:pt x="660658" y="168688"/>
                    <a:pt x="677683" y="176110"/>
                  </a:cubicBezTo>
                  <a:cubicBezTo>
                    <a:pt x="747218" y="206431"/>
                    <a:pt x="785463" y="386567"/>
                    <a:pt x="727599" y="440506"/>
                  </a:cubicBezTo>
                  <a:cubicBezTo>
                    <a:pt x="718604" y="448865"/>
                    <a:pt x="700806" y="452480"/>
                    <a:pt x="677848" y="452838"/>
                  </a:cubicBezTo>
                  <a:cubicBezTo>
                    <a:pt x="697440" y="467240"/>
                    <a:pt x="710629" y="482305"/>
                    <a:pt x="712561" y="497258"/>
                  </a:cubicBezTo>
                  <a:cubicBezTo>
                    <a:pt x="721722" y="568165"/>
                    <a:pt x="578457" y="694141"/>
                    <a:pt x="499015" y="677311"/>
                  </a:cubicBezTo>
                  <a:cubicBezTo>
                    <a:pt x="489578" y="675325"/>
                    <a:pt x="479948" y="667765"/>
                    <a:pt x="470373" y="656315"/>
                  </a:cubicBezTo>
                  <a:cubicBezTo>
                    <a:pt x="468276" y="668068"/>
                    <a:pt x="464137" y="677725"/>
                    <a:pt x="457376" y="684374"/>
                  </a:cubicBezTo>
                  <a:cubicBezTo>
                    <a:pt x="404618" y="736216"/>
                    <a:pt x="208980" y="714034"/>
                    <a:pt x="172143" y="646383"/>
                  </a:cubicBezTo>
                  <a:cubicBezTo>
                    <a:pt x="160388" y="624752"/>
                    <a:pt x="180945" y="576442"/>
                    <a:pt x="210222" y="525786"/>
                  </a:cubicBezTo>
                  <a:cubicBezTo>
                    <a:pt x="168583" y="554177"/>
                    <a:pt x="127441" y="573821"/>
                    <a:pt x="100952" y="565489"/>
                  </a:cubicBezTo>
                  <a:cubicBezTo>
                    <a:pt x="28298" y="542534"/>
                    <a:pt x="-31883" y="367861"/>
                    <a:pt x="18751" y="308432"/>
                  </a:cubicBezTo>
                  <a:cubicBezTo>
                    <a:pt x="31720" y="293202"/>
                    <a:pt x="70185" y="288374"/>
                    <a:pt x="116735" y="288898"/>
                  </a:cubicBezTo>
                  <a:cubicBezTo>
                    <a:pt x="85582" y="273365"/>
                    <a:pt x="62569" y="255790"/>
                    <a:pt x="58237" y="236753"/>
                  </a:cubicBezTo>
                  <a:cubicBezTo>
                    <a:pt x="42288" y="166922"/>
                    <a:pt x="172860" y="29496"/>
                    <a:pt x="253599" y="39622"/>
                  </a:cubicBezTo>
                  <a:cubicBezTo>
                    <a:pt x="278019" y="42684"/>
                    <a:pt x="307185" y="81531"/>
                    <a:pt x="334172" y="129069"/>
                  </a:cubicBezTo>
                  <a:lnTo>
                    <a:pt x="334172" y="129069"/>
                  </a:lnTo>
                  <a:close/>
                  <a:moveTo>
                    <a:pt x="356440" y="348631"/>
                  </a:moveTo>
                  <a:lnTo>
                    <a:pt x="356633" y="379394"/>
                  </a:lnTo>
                  <a:lnTo>
                    <a:pt x="371644" y="385712"/>
                  </a:lnTo>
                  <a:lnTo>
                    <a:pt x="394905" y="375200"/>
                  </a:lnTo>
                  <a:lnTo>
                    <a:pt x="398216" y="347334"/>
                  </a:lnTo>
                  <a:lnTo>
                    <a:pt x="382239" y="334173"/>
                  </a:lnTo>
                  <a:lnTo>
                    <a:pt x="356440" y="348631"/>
                  </a:lnTo>
                  <a:lnTo>
                    <a:pt x="356440" y="34863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2"/>
            <p:cNvSpPr/>
            <p:nvPr/>
          </p:nvSpPr>
          <p:spPr>
            <a:xfrm rot="-5400000">
              <a:off x="8516570" y="4536776"/>
              <a:ext cx="285335" cy="267886"/>
            </a:xfrm>
            <a:custGeom>
              <a:avLst/>
              <a:gdLst/>
              <a:ahLst/>
              <a:cxnLst/>
              <a:rect l="l" t="t" r="r" b="b"/>
              <a:pathLst>
                <a:path w="570669" h="535772" extrusionOk="0">
                  <a:moveTo>
                    <a:pt x="98281" y="180881"/>
                  </a:moveTo>
                  <a:cubicBezTo>
                    <a:pt x="85008" y="177709"/>
                    <a:pt x="71763" y="174425"/>
                    <a:pt x="58491" y="171363"/>
                  </a:cubicBezTo>
                  <a:cubicBezTo>
                    <a:pt x="40776" y="167280"/>
                    <a:pt x="23033" y="163307"/>
                    <a:pt x="5125" y="159885"/>
                  </a:cubicBezTo>
                  <a:cubicBezTo>
                    <a:pt x="1814" y="159361"/>
                    <a:pt x="-449" y="156216"/>
                    <a:pt x="75" y="152905"/>
                  </a:cubicBezTo>
                  <a:cubicBezTo>
                    <a:pt x="600" y="149567"/>
                    <a:pt x="3745" y="147304"/>
                    <a:pt x="7084" y="147856"/>
                  </a:cubicBezTo>
                  <a:cubicBezTo>
                    <a:pt x="29932" y="150891"/>
                    <a:pt x="52613" y="154423"/>
                    <a:pt x="75157" y="158920"/>
                  </a:cubicBezTo>
                  <a:cubicBezTo>
                    <a:pt x="84180" y="160713"/>
                    <a:pt x="93176" y="162644"/>
                    <a:pt x="102116" y="164769"/>
                  </a:cubicBezTo>
                  <a:cubicBezTo>
                    <a:pt x="115527" y="167997"/>
                    <a:pt x="128799" y="171721"/>
                    <a:pt x="142071" y="175419"/>
                  </a:cubicBezTo>
                  <a:cubicBezTo>
                    <a:pt x="149660" y="177626"/>
                    <a:pt x="157248" y="179805"/>
                    <a:pt x="164808" y="182095"/>
                  </a:cubicBezTo>
                  <a:cubicBezTo>
                    <a:pt x="172397" y="184358"/>
                    <a:pt x="179957" y="186730"/>
                    <a:pt x="187490" y="189186"/>
                  </a:cubicBezTo>
                  <a:lnTo>
                    <a:pt x="199990" y="193407"/>
                  </a:lnTo>
                  <a:cubicBezTo>
                    <a:pt x="200376" y="193545"/>
                    <a:pt x="205371" y="195449"/>
                    <a:pt x="207192" y="196387"/>
                  </a:cubicBezTo>
                  <a:cubicBezTo>
                    <a:pt x="213677" y="199670"/>
                    <a:pt x="209786" y="206264"/>
                    <a:pt x="208379" y="207064"/>
                  </a:cubicBezTo>
                  <a:cubicBezTo>
                    <a:pt x="206419" y="208306"/>
                    <a:pt x="204019" y="208196"/>
                    <a:pt x="202170" y="207037"/>
                  </a:cubicBezTo>
                  <a:lnTo>
                    <a:pt x="202198" y="206982"/>
                  </a:lnTo>
                  <a:cubicBezTo>
                    <a:pt x="202391" y="206568"/>
                    <a:pt x="201701" y="206292"/>
                    <a:pt x="201066" y="206044"/>
                  </a:cubicBezTo>
                  <a:cubicBezTo>
                    <a:pt x="200956" y="205933"/>
                    <a:pt x="200818" y="205850"/>
                    <a:pt x="200735" y="205740"/>
                  </a:cubicBezTo>
                  <a:cubicBezTo>
                    <a:pt x="200735" y="205740"/>
                    <a:pt x="200763" y="205768"/>
                    <a:pt x="200763" y="205795"/>
                  </a:cubicBezTo>
                  <a:cubicBezTo>
                    <a:pt x="200735" y="205795"/>
                    <a:pt x="200735" y="205768"/>
                    <a:pt x="200708" y="205740"/>
                  </a:cubicBezTo>
                  <a:cubicBezTo>
                    <a:pt x="199024" y="205244"/>
                    <a:pt x="196486" y="205078"/>
                    <a:pt x="196293" y="205023"/>
                  </a:cubicBezTo>
                  <a:lnTo>
                    <a:pt x="183820" y="201657"/>
                  </a:lnTo>
                  <a:lnTo>
                    <a:pt x="138126" y="190345"/>
                  </a:lnTo>
                  <a:cubicBezTo>
                    <a:pt x="124881" y="187034"/>
                    <a:pt x="111553" y="184054"/>
                    <a:pt x="98281" y="180881"/>
                  </a:cubicBezTo>
                  <a:close/>
                  <a:moveTo>
                    <a:pt x="200763" y="205795"/>
                  </a:moveTo>
                  <a:cubicBezTo>
                    <a:pt x="201094" y="206457"/>
                    <a:pt x="201784" y="207809"/>
                    <a:pt x="202170" y="207037"/>
                  </a:cubicBezTo>
                  <a:cubicBezTo>
                    <a:pt x="201756" y="206789"/>
                    <a:pt x="201397" y="206402"/>
                    <a:pt x="201066" y="206044"/>
                  </a:cubicBezTo>
                  <a:cubicBezTo>
                    <a:pt x="200873" y="205961"/>
                    <a:pt x="200956" y="205850"/>
                    <a:pt x="200763" y="205795"/>
                  </a:cubicBezTo>
                  <a:close/>
                  <a:moveTo>
                    <a:pt x="238538" y="263541"/>
                  </a:moveTo>
                  <a:cubicBezTo>
                    <a:pt x="237131" y="262686"/>
                    <a:pt x="235393" y="262493"/>
                    <a:pt x="233378" y="263155"/>
                  </a:cubicBezTo>
                  <a:cubicBezTo>
                    <a:pt x="232606" y="263431"/>
                    <a:pt x="231585" y="264038"/>
                    <a:pt x="230509" y="265114"/>
                  </a:cubicBezTo>
                  <a:cubicBezTo>
                    <a:pt x="229212" y="266411"/>
                    <a:pt x="227142" y="269749"/>
                    <a:pt x="225928" y="271129"/>
                  </a:cubicBezTo>
                  <a:lnTo>
                    <a:pt x="216022" y="282468"/>
                  </a:lnTo>
                  <a:cubicBezTo>
                    <a:pt x="210972" y="288179"/>
                    <a:pt x="205840" y="293835"/>
                    <a:pt x="200652" y="299463"/>
                  </a:cubicBezTo>
                  <a:cubicBezTo>
                    <a:pt x="195520" y="305064"/>
                    <a:pt x="190332" y="310610"/>
                    <a:pt x="185007" y="316045"/>
                  </a:cubicBezTo>
                  <a:cubicBezTo>
                    <a:pt x="176067" y="325371"/>
                    <a:pt x="166547" y="334062"/>
                    <a:pt x="157027" y="342697"/>
                  </a:cubicBezTo>
                  <a:cubicBezTo>
                    <a:pt x="148032" y="350864"/>
                    <a:pt x="138981" y="358920"/>
                    <a:pt x="129848" y="366921"/>
                  </a:cubicBezTo>
                  <a:cubicBezTo>
                    <a:pt x="116051" y="378978"/>
                    <a:pt x="102199" y="391063"/>
                    <a:pt x="88540" y="403451"/>
                  </a:cubicBezTo>
                  <a:cubicBezTo>
                    <a:pt x="85974" y="405658"/>
                    <a:pt x="85670" y="409493"/>
                    <a:pt x="87878" y="412059"/>
                  </a:cubicBezTo>
                  <a:cubicBezTo>
                    <a:pt x="90058" y="414625"/>
                    <a:pt x="93921" y="414928"/>
                    <a:pt x="96487" y="412721"/>
                  </a:cubicBezTo>
                  <a:cubicBezTo>
                    <a:pt x="116961" y="396139"/>
                    <a:pt x="138153" y="380606"/>
                    <a:pt x="158131" y="363666"/>
                  </a:cubicBezTo>
                  <a:cubicBezTo>
                    <a:pt x="164864" y="357955"/>
                    <a:pt x="171459" y="352023"/>
                    <a:pt x="177833" y="345898"/>
                  </a:cubicBezTo>
                  <a:cubicBezTo>
                    <a:pt x="184234" y="339745"/>
                    <a:pt x="190388" y="333317"/>
                    <a:pt x="196375" y="326695"/>
                  </a:cubicBezTo>
                  <a:cubicBezTo>
                    <a:pt x="200542" y="322060"/>
                    <a:pt x="204626" y="317370"/>
                    <a:pt x="208627" y="312597"/>
                  </a:cubicBezTo>
                  <a:cubicBezTo>
                    <a:pt x="214615" y="305478"/>
                    <a:pt x="220409" y="298222"/>
                    <a:pt x="226149" y="290966"/>
                  </a:cubicBezTo>
                  <a:lnTo>
                    <a:pt x="235420" y="278881"/>
                  </a:lnTo>
                  <a:cubicBezTo>
                    <a:pt x="235944" y="278192"/>
                    <a:pt x="236579" y="276343"/>
                    <a:pt x="237269" y="274908"/>
                  </a:cubicBezTo>
                  <a:cubicBezTo>
                    <a:pt x="237904" y="274743"/>
                    <a:pt x="238511" y="274495"/>
                    <a:pt x="239063" y="274163"/>
                  </a:cubicBezTo>
                  <a:cubicBezTo>
                    <a:pt x="238676" y="274301"/>
                    <a:pt x="238097" y="274412"/>
                    <a:pt x="237490" y="274439"/>
                  </a:cubicBezTo>
                  <a:cubicBezTo>
                    <a:pt x="238042" y="273419"/>
                    <a:pt x="238593" y="272729"/>
                    <a:pt x="239118" y="273198"/>
                  </a:cubicBezTo>
                  <a:cubicBezTo>
                    <a:pt x="239476" y="273501"/>
                    <a:pt x="239532" y="273750"/>
                    <a:pt x="239394" y="273915"/>
                  </a:cubicBezTo>
                  <a:cubicBezTo>
                    <a:pt x="240994" y="272729"/>
                    <a:pt x="241960" y="270770"/>
                    <a:pt x="241739" y="268645"/>
                  </a:cubicBezTo>
                  <a:cubicBezTo>
                    <a:pt x="241546" y="265500"/>
                    <a:pt x="239697" y="264231"/>
                    <a:pt x="238538" y="263541"/>
                  </a:cubicBezTo>
                  <a:close/>
                  <a:moveTo>
                    <a:pt x="239063" y="274163"/>
                  </a:moveTo>
                  <a:cubicBezTo>
                    <a:pt x="239200" y="274081"/>
                    <a:pt x="239338" y="273998"/>
                    <a:pt x="239394" y="273915"/>
                  </a:cubicBezTo>
                  <a:lnTo>
                    <a:pt x="239200" y="274053"/>
                  </a:lnTo>
                  <a:lnTo>
                    <a:pt x="239063" y="274163"/>
                  </a:lnTo>
                  <a:close/>
                  <a:moveTo>
                    <a:pt x="281501" y="259513"/>
                  </a:moveTo>
                  <a:cubicBezTo>
                    <a:pt x="280922" y="260175"/>
                    <a:pt x="282550" y="260368"/>
                    <a:pt x="283847" y="260396"/>
                  </a:cubicBezTo>
                  <a:lnTo>
                    <a:pt x="283819" y="260368"/>
                  </a:lnTo>
                  <a:cubicBezTo>
                    <a:pt x="282991" y="260258"/>
                    <a:pt x="282191" y="259955"/>
                    <a:pt x="281501" y="259513"/>
                  </a:cubicBezTo>
                  <a:close/>
                  <a:moveTo>
                    <a:pt x="351920" y="447733"/>
                  </a:moveTo>
                  <a:cubicBezTo>
                    <a:pt x="347505" y="426543"/>
                    <a:pt x="343311" y="405354"/>
                    <a:pt x="338178" y="384358"/>
                  </a:cubicBezTo>
                  <a:cubicBezTo>
                    <a:pt x="333018" y="363279"/>
                    <a:pt x="326948" y="342449"/>
                    <a:pt x="320077" y="321729"/>
                  </a:cubicBezTo>
                  <a:cubicBezTo>
                    <a:pt x="316986" y="312707"/>
                    <a:pt x="313813" y="303713"/>
                    <a:pt x="310364" y="294801"/>
                  </a:cubicBezTo>
                  <a:cubicBezTo>
                    <a:pt x="306915" y="285834"/>
                    <a:pt x="303217" y="276978"/>
                    <a:pt x="299133" y="268287"/>
                  </a:cubicBezTo>
                  <a:cubicBezTo>
                    <a:pt x="298554" y="267045"/>
                    <a:pt x="293836" y="255347"/>
                    <a:pt x="290607" y="251733"/>
                  </a:cubicBezTo>
                  <a:cubicBezTo>
                    <a:pt x="288344" y="249167"/>
                    <a:pt x="285833" y="248532"/>
                    <a:pt x="284040" y="248753"/>
                  </a:cubicBezTo>
                  <a:cubicBezTo>
                    <a:pt x="280839" y="249057"/>
                    <a:pt x="278466" y="251898"/>
                    <a:pt x="278770" y="255099"/>
                  </a:cubicBezTo>
                  <a:cubicBezTo>
                    <a:pt x="278963" y="257003"/>
                    <a:pt x="280011" y="258603"/>
                    <a:pt x="281501" y="259513"/>
                  </a:cubicBezTo>
                  <a:cubicBezTo>
                    <a:pt x="281556" y="259486"/>
                    <a:pt x="281584" y="259430"/>
                    <a:pt x="281667" y="259375"/>
                  </a:cubicBezTo>
                  <a:cubicBezTo>
                    <a:pt x="282412" y="258741"/>
                    <a:pt x="283157" y="259237"/>
                    <a:pt x="283819" y="260368"/>
                  </a:cubicBezTo>
                  <a:cubicBezTo>
                    <a:pt x="284012" y="260396"/>
                    <a:pt x="284205" y="260396"/>
                    <a:pt x="284399" y="260396"/>
                  </a:cubicBezTo>
                  <a:lnTo>
                    <a:pt x="284040" y="260396"/>
                  </a:lnTo>
                  <a:lnTo>
                    <a:pt x="283847" y="260396"/>
                  </a:lnTo>
                  <a:cubicBezTo>
                    <a:pt x="285861" y="263762"/>
                    <a:pt x="287351" y="272591"/>
                    <a:pt x="287655" y="273363"/>
                  </a:cubicBezTo>
                  <a:cubicBezTo>
                    <a:pt x="291242" y="281944"/>
                    <a:pt x="294470" y="290690"/>
                    <a:pt x="297450" y="299491"/>
                  </a:cubicBezTo>
                  <a:cubicBezTo>
                    <a:pt x="300486" y="308348"/>
                    <a:pt x="303273" y="317287"/>
                    <a:pt x="305921" y="326226"/>
                  </a:cubicBezTo>
                  <a:cubicBezTo>
                    <a:pt x="310916" y="342642"/>
                    <a:pt x="315138" y="359168"/>
                    <a:pt x="319194" y="375722"/>
                  </a:cubicBezTo>
                  <a:cubicBezTo>
                    <a:pt x="322229" y="388221"/>
                    <a:pt x="325127" y="400747"/>
                    <a:pt x="328024" y="413273"/>
                  </a:cubicBezTo>
                  <a:cubicBezTo>
                    <a:pt x="330894" y="425854"/>
                    <a:pt x="333846" y="438407"/>
                    <a:pt x="336716" y="450988"/>
                  </a:cubicBezTo>
                  <a:cubicBezTo>
                    <a:pt x="340413" y="466715"/>
                    <a:pt x="345049" y="482524"/>
                    <a:pt x="348388" y="498471"/>
                  </a:cubicBezTo>
                  <a:cubicBezTo>
                    <a:pt x="350568" y="508845"/>
                    <a:pt x="352251" y="519246"/>
                    <a:pt x="352610" y="529730"/>
                  </a:cubicBezTo>
                  <a:cubicBezTo>
                    <a:pt x="352665" y="533096"/>
                    <a:pt x="355424" y="535800"/>
                    <a:pt x="358791" y="535773"/>
                  </a:cubicBezTo>
                  <a:cubicBezTo>
                    <a:pt x="362157" y="535717"/>
                    <a:pt x="364861" y="532958"/>
                    <a:pt x="364806" y="529592"/>
                  </a:cubicBezTo>
                  <a:cubicBezTo>
                    <a:pt x="364916" y="518336"/>
                    <a:pt x="363702" y="507106"/>
                    <a:pt x="361826" y="495933"/>
                  </a:cubicBezTo>
                  <a:cubicBezTo>
                    <a:pt x="359122" y="479737"/>
                    <a:pt x="355038" y="463680"/>
                    <a:pt x="351920" y="447733"/>
                  </a:cubicBezTo>
                  <a:close/>
                  <a:moveTo>
                    <a:pt x="567342" y="307382"/>
                  </a:moveTo>
                  <a:cubicBezTo>
                    <a:pt x="565135" y="306333"/>
                    <a:pt x="562568" y="306803"/>
                    <a:pt x="560885" y="308348"/>
                  </a:cubicBezTo>
                  <a:cubicBezTo>
                    <a:pt x="560913" y="308375"/>
                    <a:pt x="560968" y="308430"/>
                    <a:pt x="560996" y="308513"/>
                  </a:cubicBezTo>
                  <a:cubicBezTo>
                    <a:pt x="561133" y="308789"/>
                    <a:pt x="560858" y="308872"/>
                    <a:pt x="560388" y="308872"/>
                  </a:cubicBezTo>
                  <a:cubicBezTo>
                    <a:pt x="560057" y="309230"/>
                    <a:pt x="559781" y="309672"/>
                    <a:pt x="559561" y="310141"/>
                  </a:cubicBezTo>
                  <a:cubicBezTo>
                    <a:pt x="559699" y="309838"/>
                    <a:pt x="559975" y="309286"/>
                    <a:pt x="560223" y="308844"/>
                  </a:cubicBezTo>
                  <a:cubicBezTo>
                    <a:pt x="559533" y="308817"/>
                    <a:pt x="558567" y="308623"/>
                    <a:pt x="557877" y="308596"/>
                  </a:cubicBezTo>
                  <a:cubicBezTo>
                    <a:pt x="554456" y="308513"/>
                    <a:pt x="550758" y="307878"/>
                    <a:pt x="549461" y="307768"/>
                  </a:cubicBezTo>
                  <a:cubicBezTo>
                    <a:pt x="540714" y="306968"/>
                    <a:pt x="531995" y="305754"/>
                    <a:pt x="523330" y="304264"/>
                  </a:cubicBezTo>
                  <a:cubicBezTo>
                    <a:pt x="514611" y="302774"/>
                    <a:pt x="505974" y="300981"/>
                    <a:pt x="497393" y="298967"/>
                  </a:cubicBezTo>
                  <a:cubicBezTo>
                    <a:pt x="477967" y="294580"/>
                    <a:pt x="458817" y="289338"/>
                    <a:pt x="439722" y="283930"/>
                  </a:cubicBezTo>
                  <a:cubicBezTo>
                    <a:pt x="426946" y="280288"/>
                    <a:pt x="414253" y="276509"/>
                    <a:pt x="401560" y="272646"/>
                  </a:cubicBezTo>
                  <a:cubicBezTo>
                    <a:pt x="369690" y="262934"/>
                    <a:pt x="338123" y="252478"/>
                    <a:pt x="306970" y="241055"/>
                  </a:cubicBezTo>
                  <a:cubicBezTo>
                    <a:pt x="303852" y="239841"/>
                    <a:pt x="300292" y="241386"/>
                    <a:pt x="299078" y="244532"/>
                  </a:cubicBezTo>
                  <a:cubicBezTo>
                    <a:pt x="297864" y="247677"/>
                    <a:pt x="299409" y="251209"/>
                    <a:pt x="302555" y="252423"/>
                  </a:cubicBezTo>
                  <a:cubicBezTo>
                    <a:pt x="333515" y="265197"/>
                    <a:pt x="364751" y="277529"/>
                    <a:pt x="396676" y="288069"/>
                  </a:cubicBezTo>
                  <a:cubicBezTo>
                    <a:pt x="409425" y="292290"/>
                    <a:pt x="422311" y="296208"/>
                    <a:pt x="435307" y="299739"/>
                  </a:cubicBezTo>
                  <a:cubicBezTo>
                    <a:pt x="454761" y="305064"/>
                    <a:pt x="474462" y="309506"/>
                    <a:pt x="494330" y="313452"/>
                  </a:cubicBezTo>
                  <a:cubicBezTo>
                    <a:pt x="503242" y="315135"/>
                    <a:pt x="512238" y="316652"/>
                    <a:pt x="521316" y="317783"/>
                  </a:cubicBezTo>
                  <a:cubicBezTo>
                    <a:pt x="530367" y="318942"/>
                    <a:pt x="539473" y="319770"/>
                    <a:pt x="548606" y="320211"/>
                  </a:cubicBezTo>
                  <a:cubicBezTo>
                    <a:pt x="550814" y="320294"/>
                    <a:pt x="558816" y="321177"/>
                    <a:pt x="563369" y="320073"/>
                  </a:cubicBezTo>
                  <a:cubicBezTo>
                    <a:pt x="566845" y="319218"/>
                    <a:pt x="569136" y="317370"/>
                    <a:pt x="570101" y="315190"/>
                  </a:cubicBezTo>
                  <a:cubicBezTo>
                    <a:pt x="571481" y="312293"/>
                    <a:pt x="570267" y="308789"/>
                    <a:pt x="567342" y="307382"/>
                  </a:cubicBezTo>
                  <a:close/>
                  <a:moveTo>
                    <a:pt x="560554" y="308679"/>
                  </a:moveTo>
                  <a:cubicBezTo>
                    <a:pt x="560609" y="308623"/>
                    <a:pt x="560664" y="308541"/>
                    <a:pt x="560747" y="308486"/>
                  </a:cubicBezTo>
                  <a:lnTo>
                    <a:pt x="560885" y="308348"/>
                  </a:lnTo>
                  <a:cubicBezTo>
                    <a:pt x="560692" y="308237"/>
                    <a:pt x="560471" y="308486"/>
                    <a:pt x="560223" y="308844"/>
                  </a:cubicBezTo>
                  <a:lnTo>
                    <a:pt x="560388" y="308872"/>
                  </a:lnTo>
                  <a:lnTo>
                    <a:pt x="560554" y="308679"/>
                  </a:lnTo>
                  <a:close/>
                  <a:moveTo>
                    <a:pt x="499490" y="56230"/>
                  </a:moveTo>
                  <a:cubicBezTo>
                    <a:pt x="499931" y="56312"/>
                    <a:pt x="500317" y="56312"/>
                    <a:pt x="500262" y="56009"/>
                  </a:cubicBezTo>
                  <a:cubicBezTo>
                    <a:pt x="500152" y="56036"/>
                    <a:pt x="500014" y="56036"/>
                    <a:pt x="499904" y="56064"/>
                  </a:cubicBezTo>
                  <a:lnTo>
                    <a:pt x="499490" y="56230"/>
                  </a:lnTo>
                  <a:close/>
                  <a:moveTo>
                    <a:pt x="302031" y="195614"/>
                  </a:moveTo>
                  <a:cubicBezTo>
                    <a:pt x="319139" y="177902"/>
                    <a:pt x="337820" y="162506"/>
                    <a:pt x="357301" y="148077"/>
                  </a:cubicBezTo>
                  <a:cubicBezTo>
                    <a:pt x="369055" y="139386"/>
                    <a:pt x="381141" y="131136"/>
                    <a:pt x="393365" y="122915"/>
                  </a:cubicBezTo>
                  <a:cubicBezTo>
                    <a:pt x="411577" y="110692"/>
                    <a:pt x="430092" y="98580"/>
                    <a:pt x="449021" y="86661"/>
                  </a:cubicBezTo>
                  <a:cubicBezTo>
                    <a:pt x="457051" y="81474"/>
                    <a:pt x="465081" y="76287"/>
                    <a:pt x="473221" y="71238"/>
                  </a:cubicBezTo>
                  <a:cubicBezTo>
                    <a:pt x="478574" y="67928"/>
                    <a:pt x="483982" y="64672"/>
                    <a:pt x="489473" y="61582"/>
                  </a:cubicBezTo>
                  <a:cubicBezTo>
                    <a:pt x="489804" y="61389"/>
                    <a:pt x="496289" y="57664"/>
                    <a:pt x="499490" y="56230"/>
                  </a:cubicBezTo>
                  <a:cubicBezTo>
                    <a:pt x="499297" y="56202"/>
                    <a:pt x="499076" y="56147"/>
                    <a:pt x="498910" y="56091"/>
                  </a:cubicBezTo>
                  <a:cubicBezTo>
                    <a:pt x="499214" y="56119"/>
                    <a:pt x="499545" y="56091"/>
                    <a:pt x="499904" y="56064"/>
                  </a:cubicBezTo>
                  <a:lnTo>
                    <a:pt x="500014" y="56009"/>
                  </a:lnTo>
                  <a:cubicBezTo>
                    <a:pt x="500097" y="55981"/>
                    <a:pt x="500207" y="55843"/>
                    <a:pt x="500235" y="55898"/>
                  </a:cubicBezTo>
                  <a:lnTo>
                    <a:pt x="500262" y="56009"/>
                  </a:lnTo>
                  <a:cubicBezTo>
                    <a:pt x="500538" y="55954"/>
                    <a:pt x="500842" y="55871"/>
                    <a:pt x="501118" y="55788"/>
                  </a:cubicBezTo>
                  <a:cubicBezTo>
                    <a:pt x="504153" y="54740"/>
                    <a:pt x="505809" y="51429"/>
                    <a:pt x="504760" y="48366"/>
                  </a:cubicBezTo>
                  <a:cubicBezTo>
                    <a:pt x="504208" y="46518"/>
                    <a:pt x="502773" y="44752"/>
                    <a:pt x="499683" y="44366"/>
                  </a:cubicBezTo>
                  <a:cubicBezTo>
                    <a:pt x="499076" y="44283"/>
                    <a:pt x="497669" y="44366"/>
                    <a:pt x="495792" y="45028"/>
                  </a:cubicBezTo>
                  <a:cubicBezTo>
                    <a:pt x="492398" y="46214"/>
                    <a:pt x="484037" y="50408"/>
                    <a:pt x="483651" y="50601"/>
                  </a:cubicBezTo>
                  <a:cubicBezTo>
                    <a:pt x="477856" y="53498"/>
                    <a:pt x="472117" y="56561"/>
                    <a:pt x="466433" y="59706"/>
                  </a:cubicBezTo>
                  <a:cubicBezTo>
                    <a:pt x="457989" y="64369"/>
                    <a:pt x="449656" y="69252"/>
                    <a:pt x="441323" y="74108"/>
                  </a:cubicBezTo>
                  <a:cubicBezTo>
                    <a:pt x="425153" y="83654"/>
                    <a:pt x="409093" y="93035"/>
                    <a:pt x="393558" y="103022"/>
                  </a:cubicBezTo>
                  <a:cubicBezTo>
                    <a:pt x="383018" y="109837"/>
                    <a:pt x="372698" y="116845"/>
                    <a:pt x="362681" y="124239"/>
                  </a:cubicBezTo>
                  <a:cubicBezTo>
                    <a:pt x="337461" y="142862"/>
                    <a:pt x="314089" y="163527"/>
                    <a:pt x="293035" y="187338"/>
                  </a:cubicBezTo>
                  <a:cubicBezTo>
                    <a:pt x="290773" y="189821"/>
                    <a:pt x="290911" y="193683"/>
                    <a:pt x="293394" y="195946"/>
                  </a:cubicBezTo>
                  <a:cubicBezTo>
                    <a:pt x="295877" y="198236"/>
                    <a:pt x="299741" y="198098"/>
                    <a:pt x="302031" y="195614"/>
                  </a:cubicBezTo>
                  <a:close/>
                  <a:moveTo>
                    <a:pt x="242125" y="109975"/>
                  </a:moveTo>
                  <a:cubicBezTo>
                    <a:pt x="241436" y="103326"/>
                    <a:pt x="240691" y="96566"/>
                    <a:pt x="239918" y="89834"/>
                  </a:cubicBezTo>
                  <a:cubicBezTo>
                    <a:pt x="238759" y="79626"/>
                    <a:pt x="237517" y="69473"/>
                    <a:pt x="236441" y="59651"/>
                  </a:cubicBezTo>
                  <a:cubicBezTo>
                    <a:pt x="234178" y="39124"/>
                    <a:pt x="232275" y="20169"/>
                    <a:pt x="231640" y="5767"/>
                  </a:cubicBezTo>
                  <a:cubicBezTo>
                    <a:pt x="231612" y="2539"/>
                    <a:pt x="228963" y="-54"/>
                    <a:pt x="225735" y="1"/>
                  </a:cubicBezTo>
                  <a:cubicBezTo>
                    <a:pt x="222506" y="28"/>
                    <a:pt x="219913" y="2677"/>
                    <a:pt x="219968" y="5905"/>
                  </a:cubicBezTo>
                  <a:cubicBezTo>
                    <a:pt x="219692" y="18403"/>
                    <a:pt x="219940" y="34351"/>
                    <a:pt x="220823" y="51787"/>
                  </a:cubicBezTo>
                  <a:cubicBezTo>
                    <a:pt x="221568" y="66327"/>
                    <a:pt x="222589" y="81916"/>
                    <a:pt x="224162" y="97339"/>
                  </a:cubicBezTo>
                  <a:cubicBezTo>
                    <a:pt x="225431" y="109727"/>
                    <a:pt x="227087" y="122004"/>
                    <a:pt x="228853" y="133592"/>
                  </a:cubicBezTo>
                  <a:cubicBezTo>
                    <a:pt x="232109" y="155305"/>
                    <a:pt x="235917" y="174563"/>
                    <a:pt x="238980" y="187669"/>
                  </a:cubicBezTo>
                  <a:cubicBezTo>
                    <a:pt x="239642" y="190979"/>
                    <a:pt x="242870" y="193104"/>
                    <a:pt x="246182" y="192442"/>
                  </a:cubicBezTo>
                  <a:cubicBezTo>
                    <a:pt x="249465" y="191779"/>
                    <a:pt x="251618" y="188551"/>
                    <a:pt x="250955" y="185268"/>
                  </a:cubicBezTo>
                  <a:cubicBezTo>
                    <a:pt x="249051" y="173984"/>
                    <a:pt x="247230" y="158147"/>
                    <a:pt x="245299" y="140214"/>
                  </a:cubicBezTo>
                  <a:cubicBezTo>
                    <a:pt x="244278" y="130612"/>
                    <a:pt x="243229" y="120404"/>
                    <a:pt x="242125" y="109975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2"/>
            <p:cNvSpPr/>
            <p:nvPr/>
          </p:nvSpPr>
          <p:spPr>
            <a:xfrm rot="-5400000">
              <a:off x="8468752" y="4511637"/>
              <a:ext cx="355020" cy="339458"/>
            </a:xfrm>
            <a:custGeom>
              <a:avLst/>
              <a:gdLst/>
              <a:ahLst/>
              <a:cxnLst/>
              <a:rect l="l" t="t" r="r" b="b"/>
              <a:pathLst>
                <a:path w="710040" h="678916" extrusionOk="0">
                  <a:moveTo>
                    <a:pt x="361967" y="302185"/>
                  </a:moveTo>
                  <a:cubicBezTo>
                    <a:pt x="358600" y="302185"/>
                    <a:pt x="355869" y="299454"/>
                    <a:pt x="355869" y="296088"/>
                  </a:cubicBezTo>
                  <a:cubicBezTo>
                    <a:pt x="355813" y="293605"/>
                    <a:pt x="357938" y="286266"/>
                    <a:pt x="362188" y="275478"/>
                  </a:cubicBezTo>
                  <a:cubicBezTo>
                    <a:pt x="368617" y="259090"/>
                    <a:pt x="379737" y="233596"/>
                    <a:pt x="392982" y="204682"/>
                  </a:cubicBezTo>
                  <a:cubicBezTo>
                    <a:pt x="400129" y="189121"/>
                    <a:pt x="407855" y="172567"/>
                    <a:pt x="415857" y="155903"/>
                  </a:cubicBezTo>
                  <a:cubicBezTo>
                    <a:pt x="421044" y="145115"/>
                    <a:pt x="426398" y="134327"/>
                    <a:pt x="431695" y="123705"/>
                  </a:cubicBezTo>
                  <a:cubicBezTo>
                    <a:pt x="461303" y="64331"/>
                    <a:pt x="489173" y="10806"/>
                    <a:pt x="491270" y="4185"/>
                  </a:cubicBezTo>
                  <a:cubicBezTo>
                    <a:pt x="492180" y="1095"/>
                    <a:pt x="495436" y="-671"/>
                    <a:pt x="498527" y="239"/>
                  </a:cubicBezTo>
                  <a:cubicBezTo>
                    <a:pt x="501617" y="1150"/>
                    <a:pt x="503383" y="4406"/>
                    <a:pt x="502473" y="7523"/>
                  </a:cubicBezTo>
                  <a:cubicBezTo>
                    <a:pt x="501038" y="12627"/>
                    <a:pt x="486248" y="45432"/>
                    <a:pt x="466629" y="87259"/>
                  </a:cubicBezTo>
                  <a:cubicBezTo>
                    <a:pt x="455288" y="111455"/>
                    <a:pt x="442485" y="138769"/>
                    <a:pt x="429654" y="165421"/>
                  </a:cubicBezTo>
                  <a:cubicBezTo>
                    <a:pt x="422838" y="179575"/>
                    <a:pt x="415912" y="193536"/>
                    <a:pt x="409400" y="206806"/>
                  </a:cubicBezTo>
                  <a:cubicBezTo>
                    <a:pt x="397645" y="230810"/>
                    <a:pt x="386994" y="252523"/>
                    <a:pt x="379433" y="268912"/>
                  </a:cubicBezTo>
                  <a:cubicBezTo>
                    <a:pt x="374853" y="278844"/>
                    <a:pt x="371349" y="286735"/>
                    <a:pt x="369445" y="291922"/>
                  </a:cubicBezTo>
                  <a:cubicBezTo>
                    <a:pt x="368700" y="293964"/>
                    <a:pt x="368093" y="295343"/>
                    <a:pt x="368065" y="296088"/>
                  </a:cubicBezTo>
                  <a:cubicBezTo>
                    <a:pt x="368065" y="299454"/>
                    <a:pt x="365333" y="302185"/>
                    <a:pt x="361967" y="302185"/>
                  </a:cubicBezTo>
                  <a:close/>
                  <a:moveTo>
                    <a:pt x="105154" y="92197"/>
                  </a:moveTo>
                  <a:cubicBezTo>
                    <a:pt x="114481" y="102957"/>
                    <a:pt x="135093" y="124919"/>
                    <a:pt x="160203" y="150716"/>
                  </a:cubicBezTo>
                  <a:cubicBezTo>
                    <a:pt x="171213" y="162028"/>
                    <a:pt x="183051" y="174057"/>
                    <a:pt x="195247" y="186169"/>
                  </a:cubicBezTo>
                  <a:cubicBezTo>
                    <a:pt x="203084" y="193922"/>
                    <a:pt x="211058" y="201702"/>
                    <a:pt x="219033" y="209345"/>
                  </a:cubicBezTo>
                  <a:cubicBezTo>
                    <a:pt x="231422" y="221236"/>
                    <a:pt x="243784" y="232769"/>
                    <a:pt x="255401" y="243446"/>
                  </a:cubicBezTo>
                  <a:cubicBezTo>
                    <a:pt x="278745" y="264966"/>
                    <a:pt x="299219" y="282983"/>
                    <a:pt x="311636" y="293136"/>
                  </a:cubicBezTo>
                  <a:cubicBezTo>
                    <a:pt x="314175" y="295315"/>
                    <a:pt x="318038" y="295012"/>
                    <a:pt x="320218" y="292446"/>
                  </a:cubicBezTo>
                  <a:cubicBezTo>
                    <a:pt x="322425" y="289880"/>
                    <a:pt x="322122" y="286045"/>
                    <a:pt x="319556" y="283865"/>
                  </a:cubicBezTo>
                  <a:cubicBezTo>
                    <a:pt x="307028" y="272719"/>
                    <a:pt x="286140" y="252302"/>
                    <a:pt x="262106" y="228685"/>
                  </a:cubicBezTo>
                  <a:cubicBezTo>
                    <a:pt x="250020" y="216794"/>
                    <a:pt x="237162" y="204075"/>
                    <a:pt x="224137" y="191356"/>
                  </a:cubicBezTo>
                  <a:cubicBezTo>
                    <a:pt x="211279" y="178802"/>
                    <a:pt x="198255" y="166304"/>
                    <a:pt x="185838" y="154330"/>
                  </a:cubicBezTo>
                  <a:cubicBezTo>
                    <a:pt x="163321" y="132644"/>
                    <a:pt x="142764" y="112862"/>
                    <a:pt x="128526" y="98736"/>
                  </a:cubicBezTo>
                  <a:cubicBezTo>
                    <a:pt x="119586" y="89824"/>
                    <a:pt x="113129" y="83286"/>
                    <a:pt x="110314" y="79947"/>
                  </a:cubicBezTo>
                  <a:lnTo>
                    <a:pt x="110149" y="79782"/>
                  </a:lnTo>
                  <a:lnTo>
                    <a:pt x="110121" y="80306"/>
                  </a:lnTo>
                  <a:cubicBezTo>
                    <a:pt x="110121" y="80471"/>
                    <a:pt x="110094" y="80665"/>
                    <a:pt x="110066" y="80830"/>
                  </a:cubicBezTo>
                  <a:lnTo>
                    <a:pt x="110038" y="81244"/>
                  </a:lnTo>
                  <a:cubicBezTo>
                    <a:pt x="110038" y="80637"/>
                    <a:pt x="109928" y="80002"/>
                    <a:pt x="109735" y="79423"/>
                  </a:cubicBezTo>
                  <a:cubicBezTo>
                    <a:pt x="109459" y="79175"/>
                    <a:pt x="109238" y="78954"/>
                    <a:pt x="109404" y="78844"/>
                  </a:cubicBezTo>
                  <a:lnTo>
                    <a:pt x="109487" y="78788"/>
                  </a:lnTo>
                  <a:cubicBezTo>
                    <a:pt x="109266" y="78292"/>
                    <a:pt x="108962" y="77823"/>
                    <a:pt x="108604" y="77409"/>
                  </a:cubicBezTo>
                  <a:cubicBezTo>
                    <a:pt x="106479" y="74981"/>
                    <a:pt x="102781" y="74705"/>
                    <a:pt x="100353" y="76830"/>
                  </a:cubicBezTo>
                  <a:cubicBezTo>
                    <a:pt x="99415" y="77602"/>
                    <a:pt x="96794" y="80747"/>
                    <a:pt x="99553" y="85217"/>
                  </a:cubicBezTo>
                  <a:cubicBezTo>
                    <a:pt x="100326" y="86431"/>
                    <a:pt x="102202" y="88831"/>
                    <a:pt x="105154" y="92197"/>
                  </a:cubicBezTo>
                  <a:close/>
                  <a:moveTo>
                    <a:pt x="109652" y="79147"/>
                  </a:moveTo>
                  <a:lnTo>
                    <a:pt x="109956" y="79616"/>
                  </a:lnTo>
                  <a:cubicBezTo>
                    <a:pt x="110038" y="79671"/>
                    <a:pt x="110094" y="79726"/>
                    <a:pt x="110149" y="79782"/>
                  </a:cubicBezTo>
                  <a:cubicBezTo>
                    <a:pt x="110176" y="79064"/>
                    <a:pt x="110038" y="78485"/>
                    <a:pt x="109487" y="78788"/>
                  </a:cubicBezTo>
                  <a:lnTo>
                    <a:pt x="109542" y="78899"/>
                  </a:lnTo>
                  <a:cubicBezTo>
                    <a:pt x="109569" y="78982"/>
                    <a:pt x="109625" y="79064"/>
                    <a:pt x="109652" y="79147"/>
                  </a:cubicBezTo>
                  <a:close/>
                  <a:moveTo>
                    <a:pt x="339230" y="323402"/>
                  </a:moveTo>
                  <a:cubicBezTo>
                    <a:pt x="338292" y="320174"/>
                    <a:pt x="334898" y="318325"/>
                    <a:pt x="331669" y="319264"/>
                  </a:cubicBezTo>
                  <a:cubicBezTo>
                    <a:pt x="311498" y="324754"/>
                    <a:pt x="274661" y="334217"/>
                    <a:pt x="232774" y="345529"/>
                  </a:cubicBezTo>
                  <a:cubicBezTo>
                    <a:pt x="211638" y="351240"/>
                    <a:pt x="189204" y="357393"/>
                    <a:pt x="167019" y="363739"/>
                  </a:cubicBezTo>
                  <a:cubicBezTo>
                    <a:pt x="138349" y="371961"/>
                    <a:pt x="110094" y="380513"/>
                    <a:pt x="85232" y="388128"/>
                  </a:cubicBezTo>
                  <a:cubicBezTo>
                    <a:pt x="43621" y="400875"/>
                    <a:pt x="11640" y="411387"/>
                    <a:pt x="3528" y="415084"/>
                  </a:cubicBezTo>
                  <a:cubicBezTo>
                    <a:pt x="548" y="416353"/>
                    <a:pt x="-805" y="419802"/>
                    <a:pt x="492" y="422754"/>
                  </a:cubicBezTo>
                  <a:cubicBezTo>
                    <a:pt x="1762" y="425734"/>
                    <a:pt x="5211" y="427086"/>
                    <a:pt x="8163" y="425789"/>
                  </a:cubicBezTo>
                  <a:cubicBezTo>
                    <a:pt x="18511" y="421512"/>
                    <a:pt x="67655" y="408269"/>
                    <a:pt x="125491" y="392322"/>
                  </a:cubicBezTo>
                  <a:cubicBezTo>
                    <a:pt x="150960" y="385287"/>
                    <a:pt x="178056" y="377782"/>
                    <a:pt x="204325" y="370223"/>
                  </a:cubicBezTo>
                  <a:cubicBezTo>
                    <a:pt x="222454" y="365035"/>
                    <a:pt x="240169" y="359711"/>
                    <a:pt x="256670" y="354799"/>
                  </a:cubicBezTo>
                  <a:cubicBezTo>
                    <a:pt x="289948" y="344867"/>
                    <a:pt x="318286" y="336176"/>
                    <a:pt x="335063" y="330962"/>
                  </a:cubicBezTo>
                  <a:cubicBezTo>
                    <a:pt x="338292" y="330024"/>
                    <a:pt x="340168" y="326630"/>
                    <a:pt x="339230" y="323402"/>
                  </a:cubicBezTo>
                  <a:close/>
                  <a:moveTo>
                    <a:pt x="353413" y="344509"/>
                  </a:moveTo>
                  <a:cubicBezTo>
                    <a:pt x="350074" y="344067"/>
                    <a:pt x="347011" y="346440"/>
                    <a:pt x="346597" y="349778"/>
                  </a:cubicBezTo>
                  <a:cubicBezTo>
                    <a:pt x="343948" y="367601"/>
                    <a:pt x="339423" y="397123"/>
                    <a:pt x="334153" y="431445"/>
                  </a:cubicBezTo>
                  <a:cubicBezTo>
                    <a:pt x="331531" y="448661"/>
                    <a:pt x="328634" y="467064"/>
                    <a:pt x="325764" y="485797"/>
                  </a:cubicBezTo>
                  <a:cubicBezTo>
                    <a:pt x="323888" y="497827"/>
                    <a:pt x="322039" y="509966"/>
                    <a:pt x="320190" y="522051"/>
                  </a:cubicBezTo>
                  <a:cubicBezTo>
                    <a:pt x="317376" y="540646"/>
                    <a:pt x="314561" y="559021"/>
                    <a:pt x="311691" y="576320"/>
                  </a:cubicBezTo>
                  <a:cubicBezTo>
                    <a:pt x="304628" y="618975"/>
                    <a:pt x="297508" y="654897"/>
                    <a:pt x="290582" y="670623"/>
                  </a:cubicBezTo>
                  <a:cubicBezTo>
                    <a:pt x="289230" y="673548"/>
                    <a:pt x="290527" y="677024"/>
                    <a:pt x="293452" y="678376"/>
                  </a:cubicBezTo>
                  <a:cubicBezTo>
                    <a:pt x="296377" y="679728"/>
                    <a:pt x="299854" y="678459"/>
                    <a:pt x="301206" y="675534"/>
                  </a:cubicBezTo>
                  <a:cubicBezTo>
                    <a:pt x="310753" y="655725"/>
                    <a:pt x="322425" y="604159"/>
                    <a:pt x="332635" y="546661"/>
                  </a:cubicBezTo>
                  <a:cubicBezTo>
                    <a:pt x="334898" y="533887"/>
                    <a:pt x="337077" y="520809"/>
                    <a:pt x="339092" y="507731"/>
                  </a:cubicBezTo>
                  <a:cubicBezTo>
                    <a:pt x="341134" y="494626"/>
                    <a:pt x="343010" y="481521"/>
                    <a:pt x="344721" y="468719"/>
                  </a:cubicBezTo>
                  <a:cubicBezTo>
                    <a:pt x="351261" y="419774"/>
                    <a:pt x="356007" y="375161"/>
                    <a:pt x="358683" y="351351"/>
                  </a:cubicBezTo>
                  <a:cubicBezTo>
                    <a:pt x="359125" y="348012"/>
                    <a:pt x="356724" y="344950"/>
                    <a:pt x="353413" y="344509"/>
                  </a:cubicBezTo>
                  <a:close/>
                  <a:moveTo>
                    <a:pt x="571456" y="513553"/>
                  </a:moveTo>
                  <a:cubicBezTo>
                    <a:pt x="563813" y="505717"/>
                    <a:pt x="556666" y="498516"/>
                    <a:pt x="550982" y="492916"/>
                  </a:cubicBezTo>
                  <a:cubicBezTo>
                    <a:pt x="537130" y="479369"/>
                    <a:pt x="523361" y="465739"/>
                    <a:pt x="509481" y="452220"/>
                  </a:cubicBezTo>
                  <a:cubicBezTo>
                    <a:pt x="500210" y="443226"/>
                    <a:pt x="490939" y="434231"/>
                    <a:pt x="481584" y="425320"/>
                  </a:cubicBezTo>
                  <a:cubicBezTo>
                    <a:pt x="467539" y="411966"/>
                    <a:pt x="453412" y="398695"/>
                    <a:pt x="439256" y="385452"/>
                  </a:cubicBezTo>
                  <a:cubicBezTo>
                    <a:pt x="418009" y="365587"/>
                    <a:pt x="396624" y="345916"/>
                    <a:pt x="375267" y="326189"/>
                  </a:cubicBezTo>
                  <a:cubicBezTo>
                    <a:pt x="372811" y="323844"/>
                    <a:pt x="368948" y="323926"/>
                    <a:pt x="366630" y="326382"/>
                  </a:cubicBezTo>
                  <a:cubicBezTo>
                    <a:pt x="364312" y="328810"/>
                    <a:pt x="364395" y="332672"/>
                    <a:pt x="366823" y="334990"/>
                  </a:cubicBezTo>
                  <a:cubicBezTo>
                    <a:pt x="387463" y="355462"/>
                    <a:pt x="407993" y="376044"/>
                    <a:pt x="428660" y="396461"/>
                  </a:cubicBezTo>
                  <a:cubicBezTo>
                    <a:pt x="442457" y="410090"/>
                    <a:pt x="456254" y="423692"/>
                    <a:pt x="470161" y="437183"/>
                  </a:cubicBezTo>
                  <a:cubicBezTo>
                    <a:pt x="479432" y="446178"/>
                    <a:pt x="488786" y="455117"/>
                    <a:pt x="498168" y="464001"/>
                  </a:cubicBezTo>
                  <a:cubicBezTo>
                    <a:pt x="512213" y="477355"/>
                    <a:pt x="526424" y="490543"/>
                    <a:pt x="540579" y="503786"/>
                  </a:cubicBezTo>
                  <a:lnTo>
                    <a:pt x="610253" y="570361"/>
                  </a:lnTo>
                  <a:cubicBezTo>
                    <a:pt x="612543" y="572623"/>
                    <a:pt x="616268" y="572596"/>
                    <a:pt x="618531" y="570306"/>
                  </a:cubicBezTo>
                  <a:cubicBezTo>
                    <a:pt x="620794" y="568016"/>
                    <a:pt x="620766" y="564319"/>
                    <a:pt x="618476" y="562029"/>
                  </a:cubicBezTo>
                  <a:cubicBezTo>
                    <a:pt x="606555" y="549834"/>
                    <a:pt x="587847" y="530300"/>
                    <a:pt x="571456" y="513553"/>
                  </a:cubicBezTo>
                  <a:close/>
                  <a:moveTo>
                    <a:pt x="702884" y="274981"/>
                  </a:moveTo>
                  <a:cubicBezTo>
                    <a:pt x="699242" y="275754"/>
                    <a:pt x="695572" y="276389"/>
                    <a:pt x="691902" y="276995"/>
                  </a:cubicBezTo>
                  <a:cubicBezTo>
                    <a:pt x="686328" y="277906"/>
                    <a:pt x="680699" y="278651"/>
                    <a:pt x="675097" y="279424"/>
                  </a:cubicBezTo>
                  <a:cubicBezTo>
                    <a:pt x="663287" y="281106"/>
                    <a:pt x="651477" y="282652"/>
                    <a:pt x="639640" y="284114"/>
                  </a:cubicBezTo>
                  <a:cubicBezTo>
                    <a:pt x="627830" y="285576"/>
                    <a:pt x="615992" y="286956"/>
                    <a:pt x="604155" y="288197"/>
                  </a:cubicBezTo>
                  <a:cubicBezTo>
                    <a:pt x="583128" y="290487"/>
                    <a:pt x="562047" y="292308"/>
                    <a:pt x="540993" y="294405"/>
                  </a:cubicBezTo>
                  <a:cubicBezTo>
                    <a:pt x="519912" y="296474"/>
                    <a:pt x="498858" y="298681"/>
                    <a:pt x="477777" y="300916"/>
                  </a:cubicBezTo>
                  <a:cubicBezTo>
                    <a:pt x="449631" y="303896"/>
                    <a:pt x="421513" y="307152"/>
                    <a:pt x="393423" y="310573"/>
                  </a:cubicBezTo>
                  <a:cubicBezTo>
                    <a:pt x="390057" y="310904"/>
                    <a:pt x="387629" y="313911"/>
                    <a:pt x="387960" y="317249"/>
                  </a:cubicBezTo>
                  <a:cubicBezTo>
                    <a:pt x="388319" y="320615"/>
                    <a:pt x="391326" y="323044"/>
                    <a:pt x="394665" y="322712"/>
                  </a:cubicBezTo>
                  <a:cubicBezTo>
                    <a:pt x="419996" y="320615"/>
                    <a:pt x="445354" y="318850"/>
                    <a:pt x="470740" y="316919"/>
                  </a:cubicBezTo>
                  <a:cubicBezTo>
                    <a:pt x="487655" y="315649"/>
                    <a:pt x="504570" y="314353"/>
                    <a:pt x="521485" y="312835"/>
                  </a:cubicBezTo>
                  <a:cubicBezTo>
                    <a:pt x="535585" y="311566"/>
                    <a:pt x="549685" y="310159"/>
                    <a:pt x="563758" y="308614"/>
                  </a:cubicBezTo>
                  <a:cubicBezTo>
                    <a:pt x="577858" y="307069"/>
                    <a:pt x="591903" y="305275"/>
                    <a:pt x="605976" y="303427"/>
                  </a:cubicBezTo>
                  <a:cubicBezTo>
                    <a:pt x="617869" y="301827"/>
                    <a:pt x="629761" y="300089"/>
                    <a:pt x="641627" y="298185"/>
                  </a:cubicBezTo>
                  <a:cubicBezTo>
                    <a:pt x="653492" y="296309"/>
                    <a:pt x="665302" y="294267"/>
                    <a:pt x="677112" y="292143"/>
                  </a:cubicBezTo>
                  <a:cubicBezTo>
                    <a:pt x="682796" y="291122"/>
                    <a:pt x="688453" y="290101"/>
                    <a:pt x="694109" y="288970"/>
                  </a:cubicBezTo>
                  <a:cubicBezTo>
                    <a:pt x="697917" y="288170"/>
                    <a:pt x="701725" y="287342"/>
                    <a:pt x="705505" y="286376"/>
                  </a:cubicBezTo>
                  <a:cubicBezTo>
                    <a:pt x="708651" y="285659"/>
                    <a:pt x="710610" y="282514"/>
                    <a:pt x="709893" y="279368"/>
                  </a:cubicBezTo>
                  <a:cubicBezTo>
                    <a:pt x="709148" y="276223"/>
                    <a:pt x="706030" y="274264"/>
                    <a:pt x="702884" y="274981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2"/>
            <p:cNvSpPr/>
            <p:nvPr/>
          </p:nvSpPr>
          <p:spPr>
            <a:xfrm rot="-5400000">
              <a:off x="8611345" y="4662843"/>
              <a:ext cx="47875" cy="44557"/>
            </a:xfrm>
            <a:custGeom>
              <a:avLst/>
              <a:gdLst/>
              <a:ahLst/>
              <a:cxnLst/>
              <a:rect l="l" t="t" r="r" b="b"/>
              <a:pathLst>
                <a:path w="95749" h="89115" extrusionOk="0">
                  <a:moveTo>
                    <a:pt x="47875" y="0"/>
                  </a:moveTo>
                  <a:cubicBezTo>
                    <a:pt x="74309" y="0"/>
                    <a:pt x="95749" y="19975"/>
                    <a:pt x="95749" y="44558"/>
                  </a:cubicBezTo>
                  <a:cubicBezTo>
                    <a:pt x="95749" y="69141"/>
                    <a:pt x="74309" y="89116"/>
                    <a:pt x="47875" y="89116"/>
                  </a:cubicBezTo>
                  <a:cubicBezTo>
                    <a:pt x="21440" y="89116"/>
                    <a:pt x="0" y="69141"/>
                    <a:pt x="0" y="44558"/>
                  </a:cubicBezTo>
                  <a:cubicBezTo>
                    <a:pt x="0" y="19975"/>
                    <a:pt x="21440" y="0"/>
                    <a:pt x="47875" y="0"/>
                  </a:cubicBezTo>
                  <a:lnTo>
                    <a:pt x="47875" y="0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2"/>
            <p:cNvSpPr/>
            <p:nvPr/>
          </p:nvSpPr>
          <p:spPr>
            <a:xfrm rot="-5400000">
              <a:off x="8407514" y="4417185"/>
              <a:ext cx="367990" cy="364016"/>
            </a:xfrm>
            <a:custGeom>
              <a:avLst/>
              <a:gdLst/>
              <a:ahLst/>
              <a:cxnLst/>
              <a:rect l="l" t="t" r="r" b="b"/>
              <a:pathLst>
                <a:path w="735980" h="728032" extrusionOk="0">
                  <a:moveTo>
                    <a:pt x="129934" y="46705"/>
                  </a:moveTo>
                  <a:cubicBezTo>
                    <a:pt x="129962" y="46540"/>
                    <a:pt x="129990" y="46402"/>
                    <a:pt x="130017" y="46264"/>
                  </a:cubicBezTo>
                  <a:cubicBezTo>
                    <a:pt x="130321" y="46319"/>
                    <a:pt x="130210" y="46678"/>
                    <a:pt x="129962" y="47064"/>
                  </a:cubicBezTo>
                  <a:lnTo>
                    <a:pt x="129934" y="46733"/>
                  </a:lnTo>
                  <a:lnTo>
                    <a:pt x="129934" y="46705"/>
                  </a:lnTo>
                  <a:close/>
                  <a:moveTo>
                    <a:pt x="147622" y="125530"/>
                  </a:moveTo>
                  <a:cubicBezTo>
                    <a:pt x="145359" y="115156"/>
                    <a:pt x="142710" y="104921"/>
                    <a:pt x="140337" y="94685"/>
                  </a:cubicBezTo>
                  <a:lnTo>
                    <a:pt x="132142" y="60997"/>
                  </a:lnTo>
                  <a:cubicBezTo>
                    <a:pt x="132004" y="60335"/>
                    <a:pt x="130321" y="51065"/>
                    <a:pt x="129962" y="47064"/>
                  </a:cubicBezTo>
                  <a:lnTo>
                    <a:pt x="129824" y="47285"/>
                  </a:lnTo>
                  <a:lnTo>
                    <a:pt x="129686" y="47478"/>
                  </a:lnTo>
                  <a:cubicBezTo>
                    <a:pt x="129797" y="47230"/>
                    <a:pt x="129879" y="46954"/>
                    <a:pt x="129934" y="46705"/>
                  </a:cubicBezTo>
                  <a:cubicBezTo>
                    <a:pt x="129907" y="46512"/>
                    <a:pt x="129769" y="46237"/>
                    <a:pt x="129907" y="46237"/>
                  </a:cubicBezTo>
                  <a:lnTo>
                    <a:pt x="130017" y="46264"/>
                  </a:lnTo>
                  <a:cubicBezTo>
                    <a:pt x="130348" y="44250"/>
                    <a:pt x="129576" y="42126"/>
                    <a:pt x="127893" y="40774"/>
                  </a:cubicBezTo>
                  <a:cubicBezTo>
                    <a:pt x="126430" y="39532"/>
                    <a:pt x="124885" y="39449"/>
                    <a:pt x="123616" y="39504"/>
                  </a:cubicBezTo>
                  <a:cubicBezTo>
                    <a:pt x="121988" y="39615"/>
                    <a:pt x="120166" y="40415"/>
                    <a:pt x="118842" y="42843"/>
                  </a:cubicBezTo>
                  <a:cubicBezTo>
                    <a:pt x="118566" y="43367"/>
                    <a:pt x="118124" y="44885"/>
                    <a:pt x="118124" y="47147"/>
                  </a:cubicBezTo>
                  <a:cubicBezTo>
                    <a:pt x="118097" y="51479"/>
                    <a:pt x="119173" y="62708"/>
                    <a:pt x="119311" y="63480"/>
                  </a:cubicBezTo>
                  <a:lnTo>
                    <a:pt x="125244" y="97885"/>
                  </a:lnTo>
                  <a:cubicBezTo>
                    <a:pt x="126568" y="104810"/>
                    <a:pt x="127837" y="111763"/>
                    <a:pt x="129272" y="118716"/>
                  </a:cubicBezTo>
                  <a:cubicBezTo>
                    <a:pt x="130128" y="122799"/>
                    <a:pt x="131038" y="126882"/>
                    <a:pt x="131949" y="130966"/>
                  </a:cubicBezTo>
                  <a:cubicBezTo>
                    <a:pt x="127037" y="126993"/>
                    <a:pt x="122677" y="122495"/>
                    <a:pt x="118124" y="118053"/>
                  </a:cubicBezTo>
                  <a:cubicBezTo>
                    <a:pt x="116441" y="116426"/>
                    <a:pt x="114730" y="114825"/>
                    <a:pt x="112937" y="113280"/>
                  </a:cubicBezTo>
                  <a:cubicBezTo>
                    <a:pt x="111143" y="111680"/>
                    <a:pt x="109267" y="110163"/>
                    <a:pt x="107363" y="108728"/>
                  </a:cubicBezTo>
                  <a:cubicBezTo>
                    <a:pt x="100685" y="103707"/>
                    <a:pt x="93732" y="99265"/>
                    <a:pt x="86088" y="95623"/>
                  </a:cubicBezTo>
                  <a:cubicBezTo>
                    <a:pt x="83302" y="93995"/>
                    <a:pt x="79714" y="94905"/>
                    <a:pt x="78086" y="97692"/>
                  </a:cubicBezTo>
                  <a:cubicBezTo>
                    <a:pt x="76431" y="100479"/>
                    <a:pt x="77369" y="104065"/>
                    <a:pt x="80128" y="105693"/>
                  </a:cubicBezTo>
                  <a:cubicBezTo>
                    <a:pt x="85702" y="109721"/>
                    <a:pt x="90338" y="114577"/>
                    <a:pt x="95249" y="119240"/>
                  </a:cubicBezTo>
                  <a:cubicBezTo>
                    <a:pt x="98671" y="122495"/>
                    <a:pt x="102037" y="125806"/>
                    <a:pt x="105680" y="128758"/>
                  </a:cubicBezTo>
                  <a:cubicBezTo>
                    <a:pt x="112137" y="134056"/>
                    <a:pt x="119090" y="138470"/>
                    <a:pt x="126485" y="142305"/>
                  </a:cubicBezTo>
                  <a:cubicBezTo>
                    <a:pt x="129051" y="143933"/>
                    <a:pt x="132197" y="143188"/>
                    <a:pt x="134129" y="140981"/>
                  </a:cubicBezTo>
                  <a:cubicBezTo>
                    <a:pt x="137136" y="154086"/>
                    <a:pt x="140310" y="167164"/>
                    <a:pt x="142959" y="180324"/>
                  </a:cubicBezTo>
                  <a:cubicBezTo>
                    <a:pt x="144338" y="187194"/>
                    <a:pt x="145690" y="194009"/>
                    <a:pt x="146822" y="200879"/>
                  </a:cubicBezTo>
                  <a:cubicBezTo>
                    <a:pt x="147236" y="204217"/>
                    <a:pt x="150271" y="206590"/>
                    <a:pt x="153637" y="206176"/>
                  </a:cubicBezTo>
                  <a:cubicBezTo>
                    <a:pt x="156976" y="205762"/>
                    <a:pt x="159349" y="202727"/>
                    <a:pt x="158935" y="199389"/>
                  </a:cubicBezTo>
                  <a:cubicBezTo>
                    <a:pt x="157390" y="181731"/>
                    <a:pt x="154962" y="164018"/>
                    <a:pt x="151789" y="146388"/>
                  </a:cubicBezTo>
                  <a:cubicBezTo>
                    <a:pt x="150519" y="139408"/>
                    <a:pt x="149140" y="132456"/>
                    <a:pt x="147622" y="125530"/>
                  </a:cubicBezTo>
                  <a:close/>
                  <a:moveTo>
                    <a:pt x="47540" y="66515"/>
                  </a:moveTo>
                  <a:cubicBezTo>
                    <a:pt x="45498" y="64777"/>
                    <a:pt x="43457" y="63039"/>
                    <a:pt x="41221" y="61549"/>
                  </a:cubicBezTo>
                  <a:cubicBezTo>
                    <a:pt x="37496" y="59011"/>
                    <a:pt x="33468" y="57079"/>
                    <a:pt x="29577" y="54845"/>
                  </a:cubicBezTo>
                  <a:cubicBezTo>
                    <a:pt x="29108" y="54596"/>
                    <a:pt x="23727" y="51341"/>
                    <a:pt x="21409" y="50623"/>
                  </a:cubicBezTo>
                  <a:cubicBezTo>
                    <a:pt x="17188" y="49271"/>
                    <a:pt x="14456" y="50651"/>
                    <a:pt x="13628" y="51837"/>
                  </a:cubicBezTo>
                  <a:cubicBezTo>
                    <a:pt x="11448" y="54210"/>
                    <a:pt x="11586" y="57907"/>
                    <a:pt x="13959" y="60114"/>
                  </a:cubicBezTo>
                  <a:cubicBezTo>
                    <a:pt x="14594" y="60721"/>
                    <a:pt x="15366" y="61135"/>
                    <a:pt x="16167" y="61383"/>
                  </a:cubicBezTo>
                  <a:cubicBezTo>
                    <a:pt x="16470" y="60914"/>
                    <a:pt x="17022" y="61107"/>
                    <a:pt x="17629" y="61659"/>
                  </a:cubicBezTo>
                  <a:cubicBezTo>
                    <a:pt x="19147" y="62984"/>
                    <a:pt x="21161" y="66350"/>
                    <a:pt x="21382" y="66570"/>
                  </a:cubicBezTo>
                  <a:cubicBezTo>
                    <a:pt x="24886" y="69440"/>
                    <a:pt x="28115" y="72557"/>
                    <a:pt x="31812" y="75151"/>
                  </a:cubicBezTo>
                  <a:cubicBezTo>
                    <a:pt x="34020" y="76724"/>
                    <a:pt x="36393" y="78020"/>
                    <a:pt x="38766" y="79317"/>
                  </a:cubicBezTo>
                  <a:cubicBezTo>
                    <a:pt x="42380" y="81276"/>
                    <a:pt x="46023" y="82931"/>
                    <a:pt x="49720" y="84752"/>
                  </a:cubicBezTo>
                  <a:cubicBezTo>
                    <a:pt x="52507" y="86656"/>
                    <a:pt x="56315" y="85911"/>
                    <a:pt x="58191" y="83124"/>
                  </a:cubicBezTo>
                  <a:cubicBezTo>
                    <a:pt x="60095" y="80338"/>
                    <a:pt x="59350" y="76558"/>
                    <a:pt x="56563" y="74654"/>
                  </a:cubicBezTo>
                  <a:cubicBezTo>
                    <a:pt x="53528" y="71923"/>
                    <a:pt x="50658" y="69136"/>
                    <a:pt x="47540" y="66515"/>
                  </a:cubicBezTo>
                  <a:close/>
                  <a:moveTo>
                    <a:pt x="17574" y="61659"/>
                  </a:moveTo>
                  <a:cubicBezTo>
                    <a:pt x="17077" y="61632"/>
                    <a:pt x="16608" y="61521"/>
                    <a:pt x="16167" y="61383"/>
                  </a:cubicBezTo>
                  <a:cubicBezTo>
                    <a:pt x="15808" y="61908"/>
                    <a:pt x="16912" y="61714"/>
                    <a:pt x="17574" y="61659"/>
                  </a:cubicBezTo>
                  <a:close/>
                  <a:moveTo>
                    <a:pt x="223062" y="271"/>
                  </a:moveTo>
                  <a:cubicBezTo>
                    <a:pt x="219834" y="-722"/>
                    <a:pt x="216412" y="1099"/>
                    <a:pt x="215419" y="4300"/>
                  </a:cubicBezTo>
                  <a:cubicBezTo>
                    <a:pt x="212439" y="12659"/>
                    <a:pt x="208272" y="20798"/>
                    <a:pt x="203719" y="28965"/>
                  </a:cubicBezTo>
                  <a:cubicBezTo>
                    <a:pt x="198504" y="38346"/>
                    <a:pt x="192516" y="47533"/>
                    <a:pt x="186777" y="56776"/>
                  </a:cubicBezTo>
                  <a:cubicBezTo>
                    <a:pt x="180789" y="66488"/>
                    <a:pt x="175160" y="76254"/>
                    <a:pt x="169973" y="85607"/>
                  </a:cubicBezTo>
                  <a:cubicBezTo>
                    <a:pt x="166993" y="91208"/>
                    <a:pt x="160370" y="99816"/>
                    <a:pt x="156369" y="107818"/>
                  </a:cubicBezTo>
                  <a:cubicBezTo>
                    <a:pt x="153996" y="112508"/>
                    <a:pt x="152396" y="117033"/>
                    <a:pt x="152285" y="120868"/>
                  </a:cubicBezTo>
                  <a:cubicBezTo>
                    <a:pt x="152037" y="124096"/>
                    <a:pt x="154465" y="126910"/>
                    <a:pt x="157666" y="127158"/>
                  </a:cubicBezTo>
                  <a:cubicBezTo>
                    <a:pt x="160894" y="127406"/>
                    <a:pt x="163709" y="124979"/>
                    <a:pt x="163957" y="121778"/>
                  </a:cubicBezTo>
                  <a:cubicBezTo>
                    <a:pt x="164233" y="119405"/>
                    <a:pt x="165778" y="116839"/>
                    <a:pt x="167489" y="114081"/>
                  </a:cubicBezTo>
                  <a:cubicBezTo>
                    <a:pt x="172235" y="106493"/>
                    <a:pt x="179492" y="98492"/>
                    <a:pt x="182914" y="93195"/>
                  </a:cubicBezTo>
                  <a:cubicBezTo>
                    <a:pt x="187715" y="85470"/>
                    <a:pt x="193179" y="77689"/>
                    <a:pt x="198311" y="69495"/>
                  </a:cubicBezTo>
                  <a:cubicBezTo>
                    <a:pt x="203416" y="61411"/>
                    <a:pt x="208300" y="52996"/>
                    <a:pt x="212687" y="44471"/>
                  </a:cubicBezTo>
                  <a:cubicBezTo>
                    <a:pt x="218868" y="32469"/>
                    <a:pt x="223918" y="20191"/>
                    <a:pt x="227091" y="7886"/>
                  </a:cubicBezTo>
                  <a:cubicBezTo>
                    <a:pt x="228084" y="4658"/>
                    <a:pt x="226263" y="1265"/>
                    <a:pt x="223062" y="271"/>
                  </a:cubicBezTo>
                  <a:close/>
                  <a:moveTo>
                    <a:pt x="5433" y="129255"/>
                  </a:moveTo>
                  <a:cubicBezTo>
                    <a:pt x="4826" y="128814"/>
                    <a:pt x="4301" y="128400"/>
                    <a:pt x="3888" y="128069"/>
                  </a:cubicBezTo>
                  <a:cubicBezTo>
                    <a:pt x="3446" y="130745"/>
                    <a:pt x="4219" y="130635"/>
                    <a:pt x="5433" y="129255"/>
                  </a:cubicBezTo>
                  <a:close/>
                  <a:moveTo>
                    <a:pt x="9296" y="117060"/>
                  </a:moveTo>
                  <a:cubicBezTo>
                    <a:pt x="9296" y="117088"/>
                    <a:pt x="9296" y="117143"/>
                    <a:pt x="9296" y="117171"/>
                  </a:cubicBezTo>
                  <a:cubicBezTo>
                    <a:pt x="9820" y="117446"/>
                    <a:pt x="10289" y="117805"/>
                    <a:pt x="10676" y="118191"/>
                  </a:cubicBezTo>
                  <a:cubicBezTo>
                    <a:pt x="10289" y="117281"/>
                    <a:pt x="9655" y="116039"/>
                    <a:pt x="9296" y="117060"/>
                  </a:cubicBezTo>
                  <a:close/>
                  <a:moveTo>
                    <a:pt x="27397" y="124868"/>
                  </a:moveTo>
                  <a:cubicBezTo>
                    <a:pt x="26514" y="124178"/>
                    <a:pt x="25576" y="123516"/>
                    <a:pt x="24610" y="122937"/>
                  </a:cubicBezTo>
                  <a:cubicBezTo>
                    <a:pt x="23093" y="122054"/>
                    <a:pt x="21520" y="121364"/>
                    <a:pt x="19947" y="120619"/>
                  </a:cubicBezTo>
                  <a:cubicBezTo>
                    <a:pt x="18181" y="119985"/>
                    <a:pt x="13490" y="119378"/>
                    <a:pt x="10979" y="118495"/>
                  </a:cubicBezTo>
                  <a:lnTo>
                    <a:pt x="10869" y="118357"/>
                  </a:lnTo>
                  <a:lnTo>
                    <a:pt x="10676" y="118191"/>
                  </a:lnTo>
                  <a:lnTo>
                    <a:pt x="10786" y="118412"/>
                  </a:lnTo>
                  <a:cubicBezTo>
                    <a:pt x="9848" y="118053"/>
                    <a:pt x="9241" y="117667"/>
                    <a:pt x="9296" y="117171"/>
                  </a:cubicBezTo>
                  <a:cubicBezTo>
                    <a:pt x="9185" y="117143"/>
                    <a:pt x="9075" y="117088"/>
                    <a:pt x="8965" y="117033"/>
                  </a:cubicBezTo>
                  <a:cubicBezTo>
                    <a:pt x="8413" y="116646"/>
                    <a:pt x="8054" y="116564"/>
                    <a:pt x="7889" y="116453"/>
                  </a:cubicBezTo>
                  <a:cubicBezTo>
                    <a:pt x="7144" y="116039"/>
                    <a:pt x="6509" y="116205"/>
                    <a:pt x="6233" y="116150"/>
                  </a:cubicBezTo>
                  <a:cubicBezTo>
                    <a:pt x="4991" y="115819"/>
                    <a:pt x="4136" y="116508"/>
                    <a:pt x="3501" y="116646"/>
                  </a:cubicBezTo>
                  <a:cubicBezTo>
                    <a:pt x="2591" y="116867"/>
                    <a:pt x="2122" y="117640"/>
                    <a:pt x="1514" y="118081"/>
                  </a:cubicBezTo>
                  <a:cubicBezTo>
                    <a:pt x="-196" y="119350"/>
                    <a:pt x="-527" y="121668"/>
                    <a:pt x="880" y="125310"/>
                  </a:cubicBezTo>
                  <a:cubicBezTo>
                    <a:pt x="963" y="125530"/>
                    <a:pt x="1790" y="126386"/>
                    <a:pt x="3391" y="127710"/>
                  </a:cubicBezTo>
                  <a:lnTo>
                    <a:pt x="3888" y="128069"/>
                  </a:lnTo>
                  <a:lnTo>
                    <a:pt x="3943" y="127710"/>
                  </a:lnTo>
                  <a:cubicBezTo>
                    <a:pt x="3943" y="127627"/>
                    <a:pt x="4108" y="127710"/>
                    <a:pt x="4274" y="127738"/>
                  </a:cubicBezTo>
                  <a:cubicBezTo>
                    <a:pt x="4908" y="128013"/>
                    <a:pt x="5598" y="128179"/>
                    <a:pt x="6261" y="128207"/>
                  </a:cubicBezTo>
                  <a:lnTo>
                    <a:pt x="6040" y="128538"/>
                  </a:lnTo>
                  <a:cubicBezTo>
                    <a:pt x="5929" y="128676"/>
                    <a:pt x="5791" y="128841"/>
                    <a:pt x="5681" y="128979"/>
                  </a:cubicBezTo>
                  <a:lnTo>
                    <a:pt x="5433" y="129255"/>
                  </a:lnTo>
                  <a:cubicBezTo>
                    <a:pt x="7613" y="130910"/>
                    <a:pt x="10676" y="133173"/>
                    <a:pt x="12138" y="134359"/>
                  </a:cubicBezTo>
                  <a:cubicBezTo>
                    <a:pt x="13462" y="135242"/>
                    <a:pt x="14677" y="136235"/>
                    <a:pt x="16001" y="137063"/>
                  </a:cubicBezTo>
                  <a:cubicBezTo>
                    <a:pt x="16912" y="137642"/>
                    <a:pt x="17850" y="138139"/>
                    <a:pt x="18816" y="138608"/>
                  </a:cubicBezTo>
                  <a:cubicBezTo>
                    <a:pt x="22651" y="140512"/>
                    <a:pt x="26514" y="141946"/>
                    <a:pt x="30488" y="143519"/>
                  </a:cubicBezTo>
                  <a:cubicBezTo>
                    <a:pt x="33357" y="145257"/>
                    <a:pt x="37110" y="144292"/>
                    <a:pt x="38848" y="141422"/>
                  </a:cubicBezTo>
                  <a:cubicBezTo>
                    <a:pt x="40559" y="138525"/>
                    <a:pt x="39621" y="134773"/>
                    <a:pt x="36724" y="133035"/>
                  </a:cubicBezTo>
                  <a:cubicBezTo>
                    <a:pt x="33523" y="130359"/>
                    <a:pt x="30708" y="127434"/>
                    <a:pt x="27397" y="124868"/>
                  </a:cubicBezTo>
                  <a:close/>
                  <a:moveTo>
                    <a:pt x="252008" y="63342"/>
                  </a:moveTo>
                  <a:cubicBezTo>
                    <a:pt x="251373" y="64032"/>
                    <a:pt x="249055" y="66074"/>
                    <a:pt x="246296" y="69053"/>
                  </a:cubicBezTo>
                  <a:cubicBezTo>
                    <a:pt x="245137" y="70323"/>
                    <a:pt x="243896" y="71674"/>
                    <a:pt x="242792" y="73192"/>
                  </a:cubicBezTo>
                  <a:cubicBezTo>
                    <a:pt x="241743" y="74627"/>
                    <a:pt x="240860" y="76227"/>
                    <a:pt x="240005" y="77744"/>
                  </a:cubicBezTo>
                  <a:cubicBezTo>
                    <a:pt x="238515" y="80421"/>
                    <a:pt x="237466" y="82931"/>
                    <a:pt x="236473" y="84614"/>
                  </a:cubicBezTo>
                  <a:cubicBezTo>
                    <a:pt x="236225" y="85111"/>
                    <a:pt x="236004" y="85801"/>
                    <a:pt x="236004" y="85801"/>
                  </a:cubicBezTo>
                  <a:lnTo>
                    <a:pt x="236335" y="85690"/>
                  </a:lnTo>
                  <a:cubicBezTo>
                    <a:pt x="234983" y="86408"/>
                    <a:pt x="233934" y="87677"/>
                    <a:pt x="233493" y="89277"/>
                  </a:cubicBezTo>
                  <a:cubicBezTo>
                    <a:pt x="232637" y="92395"/>
                    <a:pt x="234486" y="95595"/>
                    <a:pt x="237604" y="96450"/>
                  </a:cubicBezTo>
                  <a:cubicBezTo>
                    <a:pt x="238653" y="97002"/>
                    <a:pt x="241026" y="96726"/>
                    <a:pt x="244309" y="94657"/>
                  </a:cubicBezTo>
                  <a:cubicBezTo>
                    <a:pt x="246241" y="93443"/>
                    <a:pt x="249773" y="90270"/>
                    <a:pt x="253443" y="86297"/>
                  </a:cubicBezTo>
                  <a:cubicBezTo>
                    <a:pt x="254298" y="85387"/>
                    <a:pt x="255098" y="84421"/>
                    <a:pt x="255816" y="83400"/>
                  </a:cubicBezTo>
                  <a:cubicBezTo>
                    <a:pt x="256561" y="82352"/>
                    <a:pt x="257196" y="81303"/>
                    <a:pt x="257775" y="80200"/>
                  </a:cubicBezTo>
                  <a:cubicBezTo>
                    <a:pt x="260369" y="75289"/>
                    <a:pt x="261969" y="70874"/>
                    <a:pt x="262411" y="69743"/>
                  </a:cubicBezTo>
                  <a:cubicBezTo>
                    <a:pt x="264177" y="66874"/>
                    <a:pt x="263294" y="63122"/>
                    <a:pt x="260424" y="61356"/>
                  </a:cubicBezTo>
                  <a:cubicBezTo>
                    <a:pt x="257554" y="59590"/>
                    <a:pt x="253802" y="60473"/>
                    <a:pt x="252008" y="63342"/>
                  </a:cubicBezTo>
                  <a:close/>
                  <a:moveTo>
                    <a:pt x="675733" y="606481"/>
                  </a:moveTo>
                  <a:cubicBezTo>
                    <a:pt x="665027" y="602508"/>
                    <a:pt x="654514" y="598231"/>
                    <a:pt x="643890" y="594120"/>
                  </a:cubicBezTo>
                  <a:cubicBezTo>
                    <a:pt x="636799" y="591389"/>
                    <a:pt x="629707" y="588657"/>
                    <a:pt x="622561" y="586064"/>
                  </a:cubicBezTo>
                  <a:cubicBezTo>
                    <a:pt x="617759" y="584353"/>
                    <a:pt x="612958" y="582725"/>
                    <a:pt x="608129" y="581125"/>
                  </a:cubicBezTo>
                  <a:cubicBezTo>
                    <a:pt x="600872" y="578753"/>
                    <a:pt x="593532" y="576573"/>
                    <a:pt x="586220" y="574338"/>
                  </a:cubicBezTo>
                  <a:cubicBezTo>
                    <a:pt x="582274" y="573207"/>
                    <a:pt x="569581" y="567413"/>
                    <a:pt x="561138" y="565316"/>
                  </a:cubicBezTo>
                  <a:cubicBezTo>
                    <a:pt x="556861" y="564268"/>
                    <a:pt x="553356" y="564047"/>
                    <a:pt x="551314" y="564737"/>
                  </a:cubicBezTo>
                  <a:cubicBezTo>
                    <a:pt x="548196" y="565592"/>
                    <a:pt x="546348" y="568793"/>
                    <a:pt x="547203" y="571910"/>
                  </a:cubicBezTo>
                  <a:cubicBezTo>
                    <a:pt x="548031" y="574918"/>
                    <a:pt x="551038" y="576739"/>
                    <a:pt x="554046" y="576076"/>
                  </a:cubicBezTo>
                  <a:lnTo>
                    <a:pt x="554046" y="576104"/>
                  </a:lnTo>
                  <a:cubicBezTo>
                    <a:pt x="554046" y="576242"/>
                    <a:pt x="554267" y="576049"/>
                    <a:pt x="554377" y="576021"/>
                  </a:cubicBezTo>
                  <a:cubicBezTo>
                    <a:pt x="554681" y="576104"/>
                    <a:pt x="555177" y="576380"/>
                    <a:pt x="555536" y="576463"/>
                  </a:cubicBezTo>
                  <a:cubicBezTo>
                    <a:pt x="557688" y="577042"/>
                    <a:pt x="560365" y="578228"/>
                    <a:pt x="563180" y="579498"/>
                  </a:cubicBezTo>
                  <a:cubicBezTo>
                    <a:pt x="570492" y="582836"/>
                    <a:pt x="578466" y="587195"/>
                    <a:pt x="581474" y="588354"/>
                  </a:cubicBezTo>
                  <a:cubicBezTo>
                    <a:pt x="590387" y="591665"/>
                    <a:pt x="599189" y="595196"/>
                    <a:pt x="608102" y="598452"/>
                  </a:cubicBezTo>
                  <a:cubicBezTo>
                    <a:pt x="614089" y="600604"/>
                    <a:pt x="620077" y="602673"/>
                    <a:pt x="626120" y="604632"/>
                  </a:cubicBezTo>
                  <a:cubicBezTo>
                    <a:pt x="641269" y="609543"/>
                    <a:pt x="656583" y="613847"/>
                    <a:pt x="671981" y="618096"/>
                  </a:cubicBezTo>
                  <a:cubicBezTo>
                    <a:pt x="675209" y="619144"/>
                    <a:pt x="678631" y="617379"/>
                    <a:pt x="679679" y="614151"/>
                  </a:cubicBezTo>
                  <a:cubicBezTo>
                    <a:pt x="680700" y="610950"/>
                    <a:pt x="678934" y="607529"/>
                    <a:pt x="675733" y="606481"/>
                  </a:cubicBezTo>
                  <a:close/>
                  <a:moveTo>
                    <a:pt x="674685" y="699735"/>
                  </a:moveTo>
                  <a:lnTo>
                    <a:pt x="674657" y="699735"/>
                  </a:lnTo>
                  <a:cubicBezTo>
                    <a:pt x="670684" y="696176"/>
                    <a:pt x="663068" y="684588"/>
                    <a:pt x="662240" y="683429"/>
                  </a:cubicBezTo>
                  <a:cubicBezTo>
                    <a:pt x="656915" y="676339"/>
                    <a:pt x="652279" y="668862"/>
                    <a:pt x="647284" y="661661"/>
                  </a:cubicBezTo>
                  <a:cubicBezTo>
                    <a:pt x="643863" y="656722"/>
                    <a:pt x="640248" y="651894"/>
                    <a:pt x="636578" y="647176"/>
                  </a:cubicBezTo>
                  <a:cubicBezTo>
                    <a:pt x="630287" y="639120"/>
                    <a:pt x="623609" y="631450"/>
                    <a:pt x="616214" y="624166"/>
                  </a:cubicBezTo>
                  <a:cubicBezTo>
                    <a:pt x="613979" y="621655"/>
                    <a:pt x="610116" y="621462"/>
                    <a:pt x="607605" y="623697"/>
                  </a:cubicBezTo>
                  <a:cubicBezTo>
                    <a:pt x="605094" y="625959"/>
                    <a:pt x="604901" y="629822"/>
                    <a:pt x="607136" y="632333"/>
                  </a:cubicBezTo>
                  <a:cubicBezTo>
                    <a:pt x="613620" y="640416"/>
                    <a:pt x="619001" y="649024"/>
                    <a:pt x="624603" y="657522"/>
                  </a:cubicBezTo>
                  <a:cubicBezTo>
                    <a:pt x="628466" y="663344"/>
                    <a:pt x="632301" y="669165"/>
                    <a:pt x="636413" y="674821"/>
                  </a:cubicBezTo>
                  <a:cubicBezTo>
                    <a:pt x="640883" y="680974"/>
                    <a:pt x="645767" y="686851"/>
                    <a:pt x="650844" y="692644"/>
                  </a:cubicBezTo>
                  <a:cubicBezTo>
                    <a:pt x="651920" y="693831"/>
                    <a:pt x="662268" y="705777"/>
                    <a:pt x="667290" y="709198"/>
                  </a:cubicBezTo>
                  <a:cubicBezTo>
                    <a:pt x="671070" y="711792"/>
                    <a:pt x="674354" y="711461"/>
                    <a:pt x="675844" y="710550"/>
                  </a:cubicBezTo>
                  <a:cubicBezTo>
                    <a:pt x="678713" y="709033"/>
                    <a:pt x="679817" y="705501"/>
                    <a:pt x="678299" y="702660"/>
                  </a:cubicBezTo>
                  <a:cubicBezTo>
                    <a:pt x="677527" y="701170"/>
                    <a:pt x="676175" y="700149"/>
                    <a:pt x="674685" y="699735"/>
                  </a:cubicBezTo>
                  <a:close/>
                  <a:moveTo>
                    <a:pt x="568947" y="707019"/>
                  </a:moveTo>
                  <a:lnTo>
                    <a:pt x="570023" y="717282"/>
                  </a:lnTo>
                  <a:cubicBezTo>
                    <a:pt x="570078" y="717945"/>
                    <a:pt x="569995" y="721559"/>
                    <a:pt x="569774" y="723049"/>
                  </a:cubicBezTo>
                  <a:cubicBezTo>
                    <a:pt x="568726" y="730802"/>
                    <a:pt x="559206" y="727436"/>
                    <a:pt x="558820" y="726498"/>
                  </a:cubicBezTo>
                  <a:cubicBezTo>
                    <a:pt x="558158" y="725422"/>
                    <a:pt x="557909" y="724180"/>
                    <a:pt x="558020" y="723021"/>
                  </a:cubicBezTo>
                  <a:cubicBezTo>
                    <a:pt x="558213" y="722938"/>
                    <a:pt x="558240" y="722580"/>
                    <a:pt x="558158" y="722138"/>
                  </a:cubicBezTo>
                  <a:cubicBezTo>
                    <a:pt x="558351" y="721311"/>
                    <a:pt x="558737" y="720538"/>
                    <a:pt x="559289" y="719848"/>
                  </a:cubicBezTo>
                  <a:cubicBezTo>
                    <a:pt x="558903" y="720262"/>
                    <a:pt x="558323" y="720897"/>
                    <a:pt x="558130" y="721973"/>
                  </a:cubicBezTo>
                  <a:cubicBezTo>
                    <a:pt x="557882" y="720952"/>
                    <a:pt x="557275" y="719600"/>
                    <a:pt x="557275" y="719600"/>
                  </a:cubicBezTo>
                  <a:cubicBezTo>
                    <a:pt x="557275" y="719600"/>
                    <a:pt x="557247" y="719848"/>
                    <a:pt x="557275" y="719903"/>
                  </a:cubicBezTo>
                  <a:lnTo>
                    <a:pt x="554101" y="710606"/>
                  </a:lnTo>
                  <a:cubicBezTo>
                    <a:pt x="553467" y="708619"/>
                    <a:pt x="552666" y="706688"/>
                    <a:pt x="552004" y="704674"/>
                  </a:cubicBezTo>
                  <a:cubicBezTo>
                    <a:pt x="551342" y="702660"/>
                    <a:pt x="550707" y="700646"/>
                    <a:pt x="550128" y="698604"/>
                  </a:cubicBezTo>
                  <a:cubicBezTo>
                    <a:pt x="549438" y="696093"/>
                    <a:pt x="548886" y="693555"/>
                    <a:pt x="548334" y="691017"/>
                  </a:cubicBezTo>
                  <a:cubicBezTo>
                    <a:pt x="547451" y="687099"/>
                    <a:pt x="546761" y="683236"/>
                    <a:pt x="545989" y="679291"/>
                  </a:cubicBezTo>
                  <a:cubicBezTo>
                    <a:pt x="544940" y="676090"/>
                    <a:pt x="546679" y="672642"/>
                    <a:pt x="549879" y="671593"/>
                  </a:cubicBezTo>
                  <a:cubicBezTo>
                    <a:pt x="553080" y="670545"/>
                    <a:pt x="556530" y="672283"/>
                    <a:pt x="557578" y="675483"/>
                  </a:cubicBezTo>
                  <a:cubicBezTo>
                    <a:pt x="559289" y="679098"/>
                    <a:pt x="561110" y="682574"/>
                    <a:pt x="562738" y="686243"/>
                  </a:cubicBezTo>
                  <a:cubicBezTo>
                    <a:pt x="563842" y="688699"/>
                    <a:pt x="564918" y="691155"/>
                    <a:pt x="565801" y="693693"/>
                  </a:cubicBezTo>
                  <a:cubicBezTo>
                    <a:pt x="566546" y="695845"/>
                    <a:pt x="567181" y="698024"/>
                    <a:pt x="567705" y="700232"/>
                  </a:cubicBezTo>
                  <a:cubicBezTo>
                    <a:pt x="568229" y="702467"/>
                    <a:pt x="568588" y="704729"/>
                    <a:pt x="568947" y="707019"/>
                  </a:cubicBezTo>
                  <a:close/>
                  <a:moveTo>
                    <a:pt x="562076" y="717945"/>
                  </a:moveTo>
                  <a:cubicBezTo>
                    <a:pt x="561634" y="718083"/>
                    <a:pt x="561220" y="718248"/>
                    <a:pt x="560834" y="718496"/>
                  </a:cubicBezTo>
                  <a:cubicBezTo>
                    <a:pt x="560365" y="718772"/>
                    <a:pt x="559979" y="719103"/>
                    <a:pt x="559620" y="719462"/>
                  </a:cubicBezTo>
                  <a:cubicBezTo>
                    <a:pt x="560282" y="718524"/>
                    <a:pt x="561165" y="718138"/>
                    <a:pt x="562076" y="717945"/>
                  </a:cubicBezTo>
                  <a:close/>
                  <a:moveTo>
                    <a:pt x="557964" y="723021"/>
                  </a:moveTo>
                  <a:lnTo>
                    <a:pt x="558020" y="723021"/>
                  </a:lnTo>
                  <a:lnTo>
                    <a:pt x="558047" y="722718"/>
                  </a:lnTo>
                  <a:cubicBezTo>
                    <a:pt x="558020" y="722773"/>
                    <a:pt x="557799" y="723049"/>
                    <a:pt x="557964" y="723021"/>
                  </a:cubicBezTo>
                  <a:close/>
                  <a:moveTo>
                    <a:pt x="558130" y="721973"/>
                  </a:moveTo>
                  <a:lnTo>
                    <a:pt x="558102" y="722028"/>
                  </a:lnTo>
                  <a:cubicBezTo>
                    <a:pt x="558102" y="722138"/>
                    <a:pt x="558075" y="722249"/>
                    <a:pt x="558075" y="722359"/>
                  </a:cubicBezTo>
                  <a:lnTo>
                    <a:pt x="558047" y="722635"/>
                  </a:lnTo>
                  <a:cubicBezTo>
                    <a:pt x="558075" y="722469"/>
                    <a:pt x="558102" y="722304"/>
                    <a:pt x="558158" y="722138"/>
                  </a:cubicBezTo>
                  <a:lnTo>
                    <a:pt x="558130" y="721973"/>
                  </a:lnTo>
                  <a:close/>
                  <a:moveTo>
                    <a:pt x="558047" y="722663"/>
                  </a:moveTo>
                  <a:lnTo>
                    <a:pt x="558047" y="722690"/>
                  </a:lnTo>
                  <a:lnTo>
                    <a:pt x="558047" y="722718"/>
                  </a:lnTo>
                  <a:lnTo>
                    <a:pt x="558047" y="722635"/>
                  </a:lnTo>
                  <a:lnTo>
                    <a:pt x="558047" y="722663"/>
                  </a:lnTo>
                  <a:close/>
                  <a:moveTo>
                    <a:pt x="734259" y="522165"/>
                  </a:moveTo>
                  <a:cubicBezTo>
                    <a:pt x="731941" y="519737"/>
                    <a:pt x="728051" y="519682"/>
                    <a:pt x="725650" y="522000"/>
                  </a:cubicBezTo>
                  <a:cubicBezTo>
                    <a:pt x="719690" y="527021"/>
                    <a:pt x="713067" y="531049"/>
                    <a:pt x="706417" y="535243"/>
                  </a:cubicBezTo>
                  <a:cubicBezTo>
                    <a:pt x="701864" y="538085"/>
                    <a:pt x="697229" y="540871"/>
                    <a:pt x="692786" y="543879"/>
                  </a:cubicBezTo>
                  <a:cubicBezTo>
                    <a:pt x="687819" y="547272"/>
                    <a:pt x="683128" y="550997"/>
                    <a:pt x="678548" y="554777"/>
                  </a:cubicBezTo>
                  <a:cubicBezTo>
                    <a:pt x="676727" y="556405"/>
                    <a:pt x="665082" y="567137"/>
                    <a:pt x="661054" y="570889"/>
                  </a:cubicBezTo>
                  <a:cubicBezTo>
                    <a:pt x="660612" y="571276"/>
                    <a:pt x="660198" y="571690"/>
                    <a:pt x="659812" y="572076"/>
                  </a:cubicBezTo>
                  <a:cubicBezTo>
                    <a:pt x="652914" y="577070"/>
                    <a:pt x="651286" y="582615"/>
                    <a:pt x="654072" y="584574"/>
                  </a:cubicBezTo>
                  <a:cubicBezTo>
                    <a:pt x="655700" y="587278"/>
                    <a:pt x="661192" y="586699"/>
                    <a:pt x="667124" y="581291"/>
                  </a:cubicBezTo>
                  <a:cubicBezTo>
                    <a:pt x="667621" y="580987"/>
                    <a:pt x="668117" y="580656"/>
                    <a:pt x="668642" y="580298"/>
                  </a:cubicBezTo>
                  <a:cubicBezTo>
                    <a:pt x="673084" y="577208"/>
                    <a:pt x="685860" y="568213"/>
                    <a:pt x="687874" y="566861"/>
                  </a:cubicBezTo>
                  <a:cubicBezTo>
                    <a:pt x="692427" y="563606"/>
                    <a:pt x="697311" y="560736"/>
                    <a:pt x="702030" y="557591"/>
                  </a:cubicBezTo>
                  <a:cubicBezTo>
                    <a:pt x="706886" y="554308"/>
                    <a:pt x="711660" y="550859"/>
                    <a:pt x="716268" y="547272"/>
                  </a:cubicBezTo>
                  <a:cubicBezTo>
                    <a:pt x="722697" y="542223"/>
                    <a:pt x="728713" y="536816"/>
                    <a:pt x="734121" y="530774"/>
                  </a:cubicBezTo>
                  <a:cubicBezTo>
                    <a:pt x="736549" y="528456"/>
                    <a:pt x="736605" y="524566"/>
                    <a:pt x="734259" y="522165"/>
                  </a:cubicBezTo>
                  <a:close/>
                  <a:moveTo>
                    <a:pt x="606308" y="563054"/>
                  </a:moveTo>
                  <a:cubicBezTo>
                    <a:pt x="608322" y="561895"/>
                    <a:pt x="610254" y="560957"/>
                    <a:pt x="612241" y="559743"/>
                  </a:cubicBezTo>
                  <a:cubicBezTo>
                    <a:pt x="614145" y="558557"/>
                    <a:pt x="616049" y="557453"/>
                    <a:pt x="617787" y="556046"/>
                  </a:cubicBezTo>
                  <a:cubicBezTo>
                    <a:pt x="619139" y="554942"/>
                    <a:pt x="620353" y="553646"/>
                    <a:pt x="621540" y="552349"/>
                  </a:cubicBezTo>
                  <a:cubicBezTo>
                    <a:pt x="623388" y="550280"/>
                    <a:pt x="624851" y="548128"/>
                    <a:pt x="626589" y="545975"/>
                  </a:cubicBezTo>
                  <a:cubicBezTo>
                    <a:pt x="629211" y="543851"/>
                    <a:pt x="629652" y="540016"/>
                    <a:pt x="627528" y="537395"/>
                  </a:cubicBezTo>
                  <a:cubicBezTo>
                    <a:pt x="625430" y="534774"/>
                    <a:pt x="621595" y="534333"/>
                    <a:pt x="618974" y="536457"/>
                  </a:cubicBezTo>
                  <a:cubicBezTo>
                    <a:pt x="616407" y="537726"/>
                    <a:pt x="613952" y="538802"/>
                    <a:pt x="611496" y="540320"/>
                  </a:cubicBezTo>
                  <a:cubicBezTo>
                    <a:pt x="609923" y="541285"/>
                    <a:pt x="608405" y="542306"/>
                    <a:pt x="607053" y="543548"/>
                  </a:cubicBezTo>
                  <a:cubicBezTo>
                    <a:pt x="605315" y="545120"/>
                    <a:pt x="603880" y="546914"/>
                    <a:pt x="602445" y="548735"/>
                  </a:cubicBezTo>
                  <a:cubicBezTo>
                    <a:pt x="600955" y="550611"/>
                    <a:pt x="599741" y="552487"/>
                    <a:pt x="598389" y="554473"/>
                  </a:cubicBezTo>
                  <a:cubicBezTo>
                    <a:pt x="596016" y="556653"/>
                    <a:pt x="595878" y="560350"/>
                    <a:pt x="598058" y="562723"/>
                  </a:cubicBezTo>
                  <a:cubicBezTo>
                    <a:pt x="600238" y="565095"/>
                    <a:pt x="603935" y="565234"/>
                    <a:pt x="606308" y="563054"/>
                  </a:cubicBezTo>
                  <a:close/>
                  <a:moveTo>
                    <a:pt x="653934" y="518799"/>
                  </a:moveTo>
                  <a:cubicBezTo>
                    <a:pt x="654459" y="518799"/>
                    <a:pt x="656142" y="519434"/>
                    <a:pt x="658101" y="517861"/>
                  </a:cubicBezTo>
                  <a:cubicBezTo>
                    <a:pt x="658736" y="517475"/>
                    <a:pt x="659288" y="516978"/>
                    <a:pt x="659729" y="516427"/>
                  </a:cubicBezTo>
                  <a:lnTo>
                    <a:pt x="659701" y="516371"/>
                  </a:lnTo>
                  <a:cubicBezTo>
                    <a:pt x="659426" y="516040"/>
                    <a:pt x="659701" y="515709"/>
                    <a:pt x="660226" y="515378"/>
                  </a:cubicBezTo>
                  <a:cubicBezTo>
                    <a:pt x="660198" y="515516"/>
                    <a:pt x="660171" y="515654"/>
                    <a:pt x="660143" y="515792"/>
                  </a:cubicBezTo>
                  <a:lnTo>
                    <a:pt x="660281" y="515599"/>
                  </a:lnTo>
                  <a:lnTo>
                    <a:pt x="660447" y="515240"/>
                  </a:lnTo>
                  <a:cubicBezTo>
                    <a:pt x="661357" y="514716"/>
                    <a:pt x="662792" y="514192"/>
                    <a:pt x="663261" y="513861"/>
                  </a:cubicBezTo>
                  <a:lnTo>
                    <a:pt x="670684" y="508508"/>
                  </a:lnTo>
                  <a:cubicBezTo>
                    <a:pt x="672367" y="507156"/>
                    <a:pt x="674105" y="505915"/>
                    <a:pt x="675733" y="504480"/>
                  </a:cubicBezTo>
                  <a:cubicBezTo>
                    <a:pt x="676782" y="503542"/>
                    <a:pt x="677830" y="502576"/>
                    <a:pt x="678796" y="501556"/>
                  </a:cubicBezTo>
                  <a:cubicBezTo>
                    <a:pt x="682494" y="497665"/>
                    <a:pt x="685777" y="493554"/>
                    <a:pt x="689475" y="489692"/>
                  </a:cubicBezTo>
                  <a:cubicBezTo>
                    <a:pt x="692096" y="487567"/>
                    <a:pt x="692483" y="483732"/>
                    <a:pt x="690358" y="481111"/>
                  </a:cubicBezTo>
                  <a:cubicBezTo>
                    <a:pt x="688233" y="478490"/>
                    <a:pt x="684398" y="478104"/>
                    <a:pt x="681776" y="480228"/>
                  </a:cubicBezTo>
                  <a:cubicBezTo>
                    <a:pt x="677030" y="483181"/>
                    <a:pt x="672367" y="486022"/>
                    <a:pt x="667952" y="489416"/>
                  </a:cubicBezTo>
                  <a:cubicBezTo>
                    <a:pt x="666793" y="490299"/>
                    <a:pt x="665689" y="491265"/>
                    <a:pt x="664641" y="492258"/>
                  </a:cubicBezTo>
                  <a:cubicBezTo>
                    <a:pt x="663040" y="493720"/>
                    <a:pt x="661605" y="495348"/>
                    <a:pt x="660115" y="496920"/>
                  </a:cubicBezTo>
                  <a:lnTo>
                    <a:pt x="653934" y="504149"/>
                  </a:lnTo>
                  <a:cubicBezTo>
                    <a:pt x="652969" y="505418"/>
                    <a:pt x="650513" y="508398"/>
                    <a:pt x="650044" y="509308"/>
                  </a:cubicBezTo>
                  <a:cubicBezTo>
                    <a:pt x="648167" y="513005"/>
                    <a:pt x="649216" y="515571"/>
                    <a:pt x="649961" y="516344"/>
                  </a:cubicBezTo>
                  <a:cubicBezTo>
                    <a:pt x="650954" y="517392"/>
                    <a:pt x="651975" y="518799"/>
                    <a:pt x="653934" y="518799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2"/>
            <p:cNvSpPr/>
            <p:nvPr/>
          </p:nvSpPr>
          <p:spPr>
            <a:xfrm rot="-5400000">
              <a:off x="7815662" y="3798904"/>
              <a:ext cx="1034010" cy="1027993"/>
            </a:xfrm>
            <a:custGeom>
              <a:avLst/>
              <a:gdLst/>
              <a:ahLst/>
              <a:cxnLst/>
              <a:rect l="l" t="t" r="r" b="b"/>
              <a:pathLst>
                <a:path w="2068020" h="2055985" extrusionOk="0">
                  <a:moveTo>
                    <a:pt x="443427" y="515797"/>
                  </a:moveTo>
                  <a:cubicBezTo>
                    <a:pt x="443427" y="529785"/>
                    <a:pt x="432224" y="541124"/>
                    <a:pt x="418455" y="541124"/>
                  </a:cubicBezTo>
                  <a:cubicBezTo>
                    <a:pt x="404686" y="541124"/>
                    <a:pt x="393510" y="529785"/>
                    <a:pt x="393510" y="515797"/>
                  </a:cubicBezTo>
                  <a:cubicBezTo>
                    <a:pt x="393510" y="501808"/>
                    <a:pt x="404686" y="490469"/>
                    <a:pt x="418455" y="490469"/>
                  </a:cubicBezTo>
                  <a:cubicBezTo>
                    <a:pt x="432224" y="490469"/>
                    <a:pt x="443427" y="501808"/>
                    <a:pt x="443427" y="515797"/>
                  </a:cubicBezTo>
                  <a:close/>
                  <a:moveTo>
                    <a:pt x="367711" y="1049692"/>
                  </a:moveTo>
                  <a:cubicBezTo>
                    <a:pt x="353941" y="1049692"/>
                    <a:pt x="342766" y="1061032"/>
                    <a:pt x="342766" y="1075020"/>
                  </a:cubicBezTo>
                  <a:cubicBezTo>
                    <a:pt x="342766" y="1089008"/>
                    <a:pt x="353941" y="1100348"/>
                    <a:pt x="367711" y="1100348"/>
                  </a:cubicBezTo>
                  <a:cubicBezTo>
                    <a:pt x="381480" y="1100348"/>
                    <a:pt x="392683" y="1089008"/>
                    <a:pt x="392683" y="1075020"/>
                  </a:cubicBezTo>
                  <a:cubicBezTo>
                    <a:pt x="392683" y="1061032"/>
                    <a:pt x="381480" y="1049692"/>
                    <a:pt x="367711" y="1049692"/>
                  </a:cubicBezTo>
                  <a:close/>
                  <a:moveTo>
                    <a:pt x="876589" y="2005330"/>
                  </a:moveTo>
                  <a:cubicBezTo>
                    <a:pt x="862820" y="2005330"/>
                    <a:pt x="851645" y="2016669"/>
                    <a:pt x="851645" y="2030657"/>
                  </a:cubicBezTo>
                  <a:cubicBezTo>
                    <a:pt x="851645" y="2044646"/>
                    <a:pt x="862820" y="2055985"/>
                    <a:pt x="876589" y="2055985"/>
                  </a:cubicBezTo>
                  <a:cubicBezTo>
                    <a:pt x="890358" y="2055985"/>
                    <a:pt x="901534" y="2044646"/>
                    <a:pt x="901534" y="2030657"/>
                  </a:cubicBezTo>
                  <a:cubicBezTo>
                    <a:pt x="901534" y="2016669"/>
                    <a:pt x="890358" y="2005330"/>
                    <a:pt x="876589" y="2005330"/>
                  </a:cubicBezTo>
                  <a:close/>
                  <a:moveTo>
                    <a:pt x="948277" y="1706667"/>
                  </a:moveTo>
                  <a:cubicBezTo>
                    <a:pt x="934480" y="1706667"/>
                    <a:pt x="923305" y="1718007"/>
                    <a:pt x="923305" y="1731995"/>
                  </a:cubicBezTo>
                  <a:cubicBezTo>
                    <a:pt x="923305" y="1745983"/>
                    <a:pt x="934480" y="1757323"/>
                    <a:pt x="948277" y="1757323"/>
                  </a:cubicBezTo>
                  <a:cubicBezTo>
                    <a:pt x="962046" y="1757323"/>
                    <a:pt x="973222" y="1745983"/>
                    <a:pt x="973222" y="1731995"/>
                  </a:cubicBezTo>
                  <a:cubicBezTo>
                    <a:pt x="973222" y="1718007"/>
                    <a:pt x="962046" y="1706667"/>
                    <a:pt x="948277" y="1706667"/>
                  </a:cubicBezTo>
                  <a:close/>
                  <a:moveTo>
                    <a:pt x="1348714" y="1993301"/>
                  </a:moveTo>
                  <a:cubicBezTo>
                    <a:pt x="1334944" y="1993301"/>
                    <a:pt x="1323769" y="2004668"/>
                    <a:pt x="1323769" y="2018628"/>
                  </a:cubicBezTo>
                  <a:cubicBezTo>
                    <a:pt x="1323769" y="2032616"/>
                    <a:pt x="1334944" y="2043983"/>
                    <a:pt x="1348714" y="2043983"/>
                  </a:cubicBezTo>
                  <a:cubicBezTo>
                    <a:pt x="1362510" y="2043983"/>
                    <a:pt x="1373686" y="2032616"/>
                    <a:pt x="1373686" y="2018628"/>
                  </a:cubicBezTo>
                  <a:cubicBezTo>
                    <a:pt x="1373686" y="2004668"/>
                    <a:pt x="1362510" y="1993301"/>
                    <a:pt x="1348714" y="1993301"/>
                  </a:cubicBezTo>
                  <a:close/>
                  <a:moveTo>
                    <a:pt x="1610714" y="1617579"/>
                  </a:moveTo>
                  <a:cubicBezTo>
                    <a:pt x="1596917" y="1617579"/>
                    <a:pt x="1585741" y="1628918"/>
                    <a:pt x="1585741" y="1642906"/>
                  </a:cubicBezTo>
                  <a:cubicBezTo>
                    <a:pt x="1585741" y="1656895"/>
                    <a:pt x="1596917" y="1668234"/>
                    <a:pt x="1610714" y="1668234"/>
                  </a:cubicBezTo>
                  <a:cubicBezTo>
                    <a:pt x="1624483" y="1668234"/>
                    <a:pt x="1635658" y="1656895"/>
                    <a:pt x="1635658" y="1642906"/>
                  </a:cubicBezTo>
                  <a:cubicBezTo>
                    <a:pt x="1635658" y="1628918"/>
                    <a:pt x="1624483" y="1617579"/>
                    <a:pt x="1610714" y="1617579"/>
                  </a:cubicBezTo>
                  <a:close/>
                  <a:moveTo>
                    <a:pt x="2043048" y="1837472"/>
                  </a:moveTo>
                  <a:cubicBezTo>
                    <a:pt x="2029279" y="1837472"/>
                    <a:pt x="2018103" y="1848839"/>
                    <a:pt x="2018103" y="1862799"/>
                  </a:cubicBezTo>
                  <a:cubicBezTo>
                    <a:pt x="2018103" y="1876788"/>
                    <a:pt x="2029279" y="1888155"/>
                    <a:pt x="2043048" y="1888155"/>
                  </a:cubicBezTo>
                  <a:cubicBezTo>
                    <a:pt x="2056817" y="1888155"/>
                    <a:pt x="2068020" y="1876788"/>
                    <a:pt x="2068020" y="1862799"/>
                  </a:cubicBezTo>
                  <a:cubicBezTo>
                    <a:pt x="2067992" y="1848839"/>
                    <a:pt x="2056817" y="1837472"/>
                    <a:pt x="2043048" y="1837472"/>
                  </a:cubicBezTo>
                  <a:close/>
                  <a:moveTo>
                    <a:pt x="24944" y="711410"/>
                  </a:moveTo>
                  <a:cubicBezTo>
                    <a:pt x="11175" y="711410"/>
                    <a:pt x="0" y="722750"/>
                    <a:pt x="0" y="736738"/>
                  </a:cubicBezTo>
                  <a:cubicBezTo>
                    <a:pt x="0" y="750726"/>
                    <a:pt x="11175" y="762066"/>
                    <a:pt x="24944" y="762066"/>
                  </a:cubicBezTo>
                  <a:cubicBezTo>
                    <a:pt x="38714" y="762066"/>
                    <a:pt x="49917" y="750726"/>
                    <a:pt x="49917" y="736738"/>
                  </a:cubicBezTo>
                  <a:cubicBezTo>
                    <a:pt x="49917" y="722750"/>
                    <a:pt x="38714" y="711410"/>
                    <a:pt x="24944" y="711410"/>
                  </a:cubicBezTo>
                  <a:close/>
                  <a:moveTo>
                    <a:pt x="147570" y="0"/>
                  </a:moveTo>
                  <a:cubicBezTo>
                    <a:pt x="133801" y="0"/>
                    <a:pt x="122625" y="11340"/>
                    <a:pt x="122625" y="25328"/>
                  </a:cubicBezTo>
                  <a:cubicBezTo>
                    <a:pt x="122625" y="39316"/>
                    <a:pt x="133801" y="50655"/>
                    <a:pt x="147570" y="50655"/>
                  </a:cubicBezTo>
                  <a:cubicBezTo>
                    <a:pt x="161367" y="50655"/>
                    <a:pt x="172542" y="39316"/>
                    <a:pt x="172542" y="25328"/>
                  </a:cubicBezTo>
                  <a:cubicBezTo>
                    <a:pt x="172542" y="11340"/>
                    <a:pt x="161367" y="0"/>
                    <a:pt x="147570" y="0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2"/>
            <p:cNvSpPr/>
            <p:nvPr/>
          </p:nvSpPr>
          <p:spPr>
            <a:xfrm rot="-5400000">
              <a:off x="7644573" y="4591684"/>
              <a:ext cx="141038" cy="137687"/>
            </a:xfrm>
            <a:custGeom>
              <a:avLst/>
              <a:gdLst/>
              <a:ahLst/>
              <a:cxnLst/>
              <a:rect l="l" t="t" r="r" b="b"/>
              <a:pathLst>
                <a:path w="282076" h="275374" extrusionOk="0">
                  <a:moveTo>
                    <a:pt x="163620" y="203695"/>
                  </a:moveTo>
                  <a:cubicBezTo>
                    <a:pt x="169995" y="234347"/>
                    <a:pt x="170133" y="272835"/>
                    <a:pt x="131805" y="275263"/>
                  </a:cubicBezTo>
                  <a:cubicBezTo>
                    <a:pt x="88704" y="277967"/>
                    <a:pt x="95382" y="230733"/>
                    <a:pt x="111220" y="193817"/>
                  </a:cubicBezTo>
                  <a:cubicBezTo>
                    <a:pt x="93202" y="220580"/>
                    <a:pt x="66271" y="247783"/>
                    <a:pt x="39064" y="227808"/>
                  </a:cubicBezTo>
                  <a:cubicBezTo>
                    <a:pt x="11167" y="207336"/>
                    <a:pt x="37905" y="179388"/>
                    <a:pt x="70493" y="159661"/>
                  </a:cubicBezTo>
                  <a:cubicBezTo>
                    <a:pt x="32027" y="164682"/>
                    <a:pt x="-8756" y="158916"/>
                    <a:pt x="1647" y="122331"/>
                  </a:cubicBezTo>
                  <a:cubicBezTo>
                    <a:pt x="10559" y="90879"/>
                    <a:pt x="42430" y="93307"/>
                    <a:pt x="70575" y="102660"/>
                  </a:cubicBezTo>
                  <a:cubicBezTo>
                    <a:pt x="45272" y="83816"/>
                    <a:pt x="22176" y="57688"/>
                    <a:pt x="43561" y="34071"/>
                  </a:cubicBezTo>
                  <a:cubicBezTo>
                    <a:pt x="66105" y="9129"/>
                    <a:pt x="92843" y="34954"/>
                    <a:pt x="111276" y="66572"/>
                  </a:cubicBezTo>
                  <a:cubicBezTo>
                    <a:pt x="101066" y="32526"/>
                    <a:pt x="101839" y="-3121"/>
                    <a:pt x="139228" y="218"/>
                  </a:cubicBezTo>
                  <a:cubicBezTo>
                    <a:pt x="178328" y="3722"/>
                    <a:pt x="176286" y="44058"/>
                    <a:pt x="168698" y="75014"/>
                  </a:cubicBezTo>
                  <a:cubicBezTo>
                    <a:pt x="181777" y="44914"/>
                    <a:pt x="204210" y="11033"/>
                    <a:pt x="235529" y="27035"/>
                  </a:cubicBezTo>
                  <a:cubicBezTo>
                    <a:pt x="270683" y="44996"/>
                    <a:pt x="238150" y="83429"/>
                    <a:pt x="204210" y="108647"/>
                  </a:cubicBezTo>
                  <a:cubicBezTo>
                    <a:pt x="235943" y="99873"/>
                    <a:pt x="276809" y="97169"/>
                    <a:pt x="281665" y="138996"/>
                  </a:cubicBezTo>
                  <a:cubicBezTo>
                    <a:pt x="286991" y="184575"/>
                    <a:pt x="239585" y="181153"/>
                    <a:pt x="200541" y="166807"/>
                  </a:cubicBezTo>
                  <a:cubicBezTo>
                    <a:pt x="228162" y="184988"/>
                    <a:pt x="256500" y="212082"/>
                    <a:pt x="234618" y="237823"/>
                  </a:cubicBezTo>
                  <a:cubicBezTo>
                    <a:pt x="212019" y="264420"/>
                    <a:pt x="183157" y="236389"/>
                    <a:pt x="163620" y="203695"/>
                  </a:cubicBezTo>
                  <a:lnTo>
                    <a:pt x="163620" y="203695"/>
                  </a:lnTo>
                  <a:close/>
                  <a:moveTo>
                    <a:pt x="128356" y="164186"/>
                  </a:moveTo>
                  <a:cubicBezTo>
                    <a:pt x="133957" y="159882"/>
                    <a:pt x="140414" y="161813"/>
                    <a:pt x="145188" y="163882"/>
                  </a:cubicBezTo>
                  <a:cubicBezTo>
                    <a:pt x="140552" y="146804"/>
                    <a:pt x="163620" y="148349"/>
                    <a:pt x="161027" y="145176"/>
                  </a:cubicBezTo>
                  <a:cubicBezTo>
                    <a:pt x="161027" y="145176"/>
                    <a:pt x="162296" y="145728"/>
                    <a:pt x="164503" y="146776"/>
                  </a:cubicBezTo>
                  <a:cubicBezTo>
                    <a:pt x="160392" y="139465"/>
                    <a:pt x="164586" y="130802"/>
                    <a:pt x="166269" y="126194"/>
                  </a:cubicBezTo>
                  <a:cubicBezTo>
                    <a:pt x="159261" y="122745"/>
                    <a:pt x="157219" y="112151"/>
                    <a:pt x="155260" y="114330"/>
                  </a:cubicBezTo>
                  <a:cubicBezTo>
                    <a:pt x="155260" y="114330"/>
                    <a:pt x="155618" y="112868"/>
                    <a:pt x="156308" y="110330"/>
                  </a:cubicBezTo>
                  <a:cubicBezTo>
                    <a:pt x="153604" y="109474"/>
                    <a:pt x="139255" y="121669"/>
                    <a:pt x="130039" y="108840"/>
                  </a:cubicBezTo>
                  <a:cubicBezTo>
                    <a:pt x="130094" y="109033"/>
                    <a:pt x="130150" y="109199"/>
                    <a:pt x="130205" y="109392"/>
                  </a:cubicBezTo>
                  <a:cubicBezTo>
                    <a:pt x="134095" y="122469"/>
                    <a:pt x="123306" y="125146"/>
                    <a:pt x="117429" y="126718"/>
                  </a:cubicBezTo>
                  <a:cubicBezTo>
                    <a:pt x="117843" y="129257"/>
                    <a:pt x="119830" y="134140"/>
                    <a:pt x="119526" y="138996"/>
                  </a:cubicBezTo>
                  <a:cubicBezTo>
                    <a:pt x="130563" y="140430"/>
                    <a:pt x="130315" y="156488"/>
                    <a:pt x="133074" y="154253"/>
                  </a:cubicBezTo>
                  <a:cubicBezTo>
                    <a:pt x="133074" y="154253"/>
                    <a:pt x="131391" y="158143"/>
                    <a:pt x="128356" y="164186"/>
                  </a:cubicBezTo>
                  <a:lnTo>
                    <a:pt x="128356" y="164186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2"/>
            <p:cNvSpPr/>
            <p:nvPr/>
          </p:nvSpPr>
          <p:spPr>
            <a:xfrm rot="-5400000">
              <a:off x="7698437" y="4643409"/>
              <a:ext cx="34426" cy="35318"/>
            </a:xfrm>
            <a:custGeom>
              <a:avLst/>
              <a:gdLst/>
              <a:ahLst/>
              <a:cxnLst/>
              <a:rect l="l" t="t" r="r" b="b"/>
              <a:pathLst>
                <a:path w="68852" h="70636" extrusionOk="0">
                  <a:moveTo>
                    <a:pt x="33944" y="70634"/>
                  </a:moveTo>
                  <a:cubicBezTo>
                    <a:pt x="14959" y="70413"/>
                    <a:pt x="-272" y="54383"/>
                    <a:pt x="4" y="34877"/>
                  </a:cubicBezTo>
                  <a:cubicBezTo>
                    <a:pt x="252" y="15398"/>
                    <a:pt x="15870" y="-245"/>
                    <a:pt x="34882" y="3"/>
                  </a:cubicBezTo>
                  <a:cubicBezTo>
                    <a:pt x="53866" y="251"/>
                    <a:pt x="69098" y="16281"/>
                    <a:pt x="68849" y="35760"/>
                  </a:cubicBezTo>
                  <a:cubicBezTo>
                    <a:pt x="68573" y="55266"/>
                    <a:pt x="52956" y="70882"/>
                    <a:pt x="33944" y="70634"/>
                  </a:cubicBezTo>
                  <a:lnTo>
                    <a:pt x="33944" y="70634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"/>
            <p:cNvSpPr/>
            <p:nvPr/>
          </p:nvSpPr>
          <p:spPr>
            <a:xfrm rot="-5400000">
              <a:off x="8581616" y="3608114"/>
              <a:ext cx="139933" cy="148021"/>
            </a:xfrm>
            <a:custGeom>
              <a:avLst/>
              <a:gdLst/>
              <a:ahLst/>
              <a:cxnLst/>
              <a:rect l="l" t="t" r="r" b="b"/>
              <a:pathLst>
                <a:path w="279867" h="296043" extrusionOk="0">
                  <a:moveTo>
                    <a:pt x="72214" y="125436"/>
                  </a:moveTo>
                  <a:cubicBezTo>
                    <a:pt x="40950" y="119311"/>
                    <a:pt x="1795" y="119836"/>
                    <a:pt x="57" y="160145"/>
                  </a:cubicBezTo>
                  <a:cubicBezTo>
                    <a:pt x="-1875" y="205448"/>
                    <a:pt x="46027" y="197612"/>
                    <a:pt x="83278" y="180313"/>
                  </a:cubicBezTo>
                  <a:cubicBezTo>
                    <a:pt x="56375" y="199709"/>
                    <a:pt x="29250" y="228485"/>
                    <a:pt x="50056" y="256710"/>
                  </a:cubicBezTo>
                  <a:cubicBezTo>
                    <a:pt x="71413" y="285624"/>
                    <a:pt x="99310" y="257069"/>
                    <a:pt x="118736" y="222498"/>
                  </a:cubicBezTo>
                  <a:cubicBezTo>
                    <a:pt x="114376" y="262973"/>
                    <a:pt x="121026" y="305683"/>
                    <a:pt x="158002" y="294122"/>
                  </a:cubicBezTo>
                  <a:cubicBezTo>
                    <a:pt x="189817" y="284190"/>
                    <a:pt x="186726" y="250778"/>
                    <a:pt x="176710" y="221367"/>
                  </a:cubicBezTo>
                  <a:cubicBezTo>
                    <a:pt x="196329" y="247633"/>
                    <a:pt x="223315" y="271416"/>
                    <a:pt x="246935" y="248543"/>
                  </a:cubicBezTo>
                  <a:cubicBezTo>
                    <a:pt x="271880" y="224430"/>
                    <a:pt x="245114" y="196812"/>
                    <a:pt x="212609" y="177996"/>
                  </a:cubicBezTo>
                  <a:cubicBezTo>
                    <a:pt x="247432" y="188121"/>
                    <a:pt x="283635" y="186659"/>
                    <a:pt x="279551" y="147453"/>
                  </a:cubicBezTo>
                  <a:cubicBezTo>
                    <a:pt x="275274" y="106482"/>
                    <a:pt x="234298" y="109351"/>
                    <a:pt x="202951" y="117822"/>
                  </a:cubicBezTo>
                  <a:cubicBezTo>
                    <a:pt x="233304" y="103585"/>
                    <a:pt x="267327" y="79416"/>
                    <a:pt x="250467" y="46805"/>
                  </a:cubicBezTo>
                  <a:cubicBezTo>
                    <a:pt x="231538" y="10220"/>
                    <a:pt x="193073" y="45067"/>
                    <a:pt x="168073" y="81155"/>
                  </a:cubicBezTo>
                  <a:cubicBezTo>
                    <a:pt x="176406" y="47660"/>
                    <a:pt x="178366" y="4702"/>
                    <a:pt x="135761" y="316"/>
                  </a:cubicBezTo>
                  <a:cubicBezTo>
                    <a:pt x="89321" y="-4430"/>
                    <a:pt x="93709" y="45287"/>
                    <a:pt x="109023" y="86038"/>
                  </a:cubicBezTo>
                  <a:cubicBezTo>
                    <a:pt x="90011" y="57344"/>
                    <a:pt x="61949" y="28071"/>
                    <a:pt x="36177" y="51495"/>
                  </a:cubicBezTo>
                  <a:cubicBezTo>
                    <a:pt x="9549" y="75692"/>
                    <a:pt x="38605" y="105516"/>
                    <a:pt x="72214" y="125436"/>
                  </a:cubicBezTo>
                  <a:lnTo>
                    <a:pt x="72214" y="125436"/>
                  </a:lnTo>
                  <a:close/>
                  <a:moveTo>
                    <a:pt x="113052" y="161773"/>
                  </a:moveTo>
                  <a:cubicBezTo>
                    <a:pt x="117329" y="155841"/>
                    <a:pt x="115232" y="149081"/>
                    <a:pt x="113052" y="144115"/>
                  </a:cubicBezTo>
                  <a:cubicBezTo>
                    <a:pt x="130491" y="148695"/>
                    <a:pt x="128477" y="124499"/>
                    <a:pt x="131760" y="127147"/>
                  </a:cubicBezTo>
                  <a:cubicBezTo>
                    <a:pt x="131760" y="127147"/>
                    <a:pt x="131181" y="125823"/>
                    <a:pt x="130077" y="123505"/>
                  </a:cubicBezTo>
                  <a:cubicBezTo>
                    <a:pt x="137582" y="127726"/>
                    <a:pt x="146302" y="123147"/>
                    <a:pt x="150965" y="121326"/>
                  </a:cubicBezTo>
                  <a:cubicBezTo>
                    <a:pt x="154608" y="128609"/>
                    <a:pt x="165424" y="130568"/>
                    <a:pt x="163244" y="132638"/>
                  </a:cubicBezTo>
                  <a:cubicBezTo>
                    <a:pt x="163244" y="132638"/>
                    <a:pt x="164707" y="132251"/>
                    <a:pt x="167273" y="131479"/>
                  </a:cubicBezTo>
                  <a:cubicBezTo>
                    <a:pt x="168211" y="134293"/>
                    <a:pt x="156098" y="149605"/>
                    <a:pt x="169287" y="159069"/>
                  </a:cubicBezTo>
                  <a:cubicBezTo>
                    <a:pt x="169094" y="159014"/>
                    <a:pt x="168901" y="158931"/>
                    <a:pt x="168708" y="158876"/>
                  </a:cubicBezTo>
                  <a:cubicBezTo>
                    <a:pt x="155380" y="155013"/>
                    <a:pt x="152842" y="166408"/>
                    <a:pt x="151352" y="172616"/>
                  </a:cubicBezTo>
                  <a:cubicBezTo>
                    <a:pt x="148785" y="172229"/>
                    <a:pt x="143763" y="170215"/>
                    <a:pt x="138824" y="170629"/>
                  </a:cubicBezTo>
                  <a:cubicBezTo>
                    <a:pt x="137169" y="159069"/>
                    <a:pt x="120861" y="159593"/>
                    <a:pt x="123068" y="156669"/>
                  </a:cubicBezTo>
                  <a:cubicBezTo>
                    <a:pt x="123068" y="156669"/>
                    <a:pt x="119150" y="158489"/>
                    <a:pt x="113052" y="161773"/>
                  </a:cubicBezTo>
                  <a:lnTo>
                    <a:pt x="113052" y="161773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 rot="-5400000">
              <a:off x="8634196" y="3664695"/>
              <a:ext cx="35916" cy="36160"/>
            </a:xfrm>
            <a:custGeom>
              <a:avLst/>
              <a:gdLst/>
              <a:ahLst/>
              <a:cxnLst/>
              <a:rect l="l" t="t" r="r" b="b"/>
              <a:pathLst>
                <a:path w="71832" h="72321" extrusionOk="0">
                  <a:moveTo>
                    <a:pt x="17" y="37291"/>
                  </a:moveTo>
                  <a:cubicBezTo>
                    <a:pt x="-590" y="17344"/>
                    <a:pt x="15000" y="651"/>
                    <a:pt x="34813" y="17"/>
                  </a:cubicBezTo>
                  <a:cubicBezTo>
                    <a:pt x="54625" y="-590"/>
                    <a:pt x="71208" y="15109"/>
                    <a:pt x="71815" y="35056"/>
                  </a:cubicBezTo>
                  <a:cubicBezTo>
                    <a:pt x="72422" y="55004"/>
                    <a:pt x="56832" y="71696"/>
                    <a:pt x="37020" y="72303"/>
                  </a:cubicBezTo>
                  <a:cubicBezTo>
                    <a:pt x="17208" y="72938"/>
                    <a:pt x="624" y="57239"/>
                    <a:pt x="17" y="37291"/>
                  </a:cubicBezTo>
                  <a:lnTo>
                    <a:pt x="17" y="37291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6" name="Google Shape;166;p2"/>
          <p:cNvGrpSpPr/>
          <p:nvPr/>
        </p:nvGrpSpPr>
        <p:grpSpPr>
          <a:xfrm>
            <a:off x="185302" y="153464"/>
            <a:ext cx="1222150" cy="1267519"/>
            <a:chOff x="185302" y="153464"/>
            <a:chExt cx="1222150" cy="1267519"/>
          </a:xfrm>
        </p:grpSpPr>
        <p:sp>
          <p:nvSpPr>
            <p:cNvPr id="167" name="Google Shape;167;p2"/>
            <p:cNvSpPr/>
            <p:nvPr/>
          </p:nvSpPr>
          <p:spPr>
            <a:xfrm rot="5331254">
              <a:off x="301102" y="732425"/>
              <a:ext cx="349876" cy="85912"/>
            </a:xfrm>
            <a:custGeom>
              <a:avLst/>
              <a:gdLst/>
              <a:ahLst/>
              <a:cxnLst/>
              <a:rect l="l" t="t" r="r" b="b"/>
              <a:pathLst>
                <a:path w="699613" h="171789" extrusionOk="0">
                  <a:moveTo>
                    <a:pt x="61589" y="73570"/>
                  </a:moveTo>
                  <a:cubicBezTo>
                    <a:pt x="91086" y="40324"/>
                    <a:pt x="137360" y="18170"/>
                    <a:pt x="180378" y="7685"/>
                  </a:cubicBezTo>
                  <a:cubicBezTo>
                    <a:pt x="185400" y="6444"/>
                    <a:pt x="221631" y="-4289"/>
                    <a:pt x="225577" y="1919"/>
                  </a:cubicBezTo>
                  <a:cubicBezTo>
                    <a:pt x="227812" y="5395"/>
                    <a:pt x="205406" y="19108"/>
                    <a:pt x="203116" y="20736"/>
                  </a:cubicBezTo>
                  <a:cubicBezTo>
                    <a:pt x="196079" y="25757"/>
                    <a:pt x="188712" y="30999"/>
                    <a:pt x="181179" y="36158"/>
                  </a:cubicBezTo>
                  <a:cubicBezTo>
                    <a:pt x="187277" y="35303"/>
                    <a:pt x="193403" y="34475"/>
                    <a:pt x="199556" y="34172"/>
                  </a:cubicBezTo>
                  <a:cubicBezTo>
                    <a:pt x="204964" y="33896"/>
                    <a:pt x="210373" y="33813"/>
                    <a:pt x="215781" y="34144"/>
                  </a:cubicBezTo>
                  <a:cubicBezTo>
                    <a:pt x="218871" y="34337"/>
                    <a:pt x="221934" y="34641"/>
                    <a:pt x="224970" y="35193"/>
                  </a:cubicBezTo>
                  <a:cubicBezTo>
                    <a:pt x="256343" y="41042"/>
                    <a:pt x="210483" y="61100"/>
                    <a:pt x="201957" y="64107"/>
                  </a:cubicBezTo>
                  <a:cubicBezTo>
                    <a:pt x="173397" y="74205"/>
                    <a:pt x="141665" y="77792"/>
                    <a:pt x="111257" y="77019"/>
                  </a:cubicBezTo>
                  <a:cubicBezTo>
                    <a:pt x="104717" y="76854"/>
                    <a:pt x="61589" y="73570"/>
                    <a:pt x="61589" y="73570"/>
                  </a:cubicBezTo>
                  <a:close/>
                  <a:moveTo>
                    <a:pt x="3394" y="85351"/>
                  </a:moveTo>
                  <a:cubicBezTo>
                    <a:pt x="2980" y="85269"/>
                    <a:pt x="2621" y="85158"/>
                    <a:pt x="2207" y="85075"/>
                  </a:cubicBezTo>
                  <a:lnTo>
                    <a:pt x="0" y="83779"/>
                  </a:lnTo>
                  <a:cubicBezTo>
                    <a:pt x="441" y="84413"/>
                    <a:pt x="828" y="84910"/>
                    <a:pt x="1242" y="85517"/>
                  </a:cubicBezTo>
                  <a:moveTo>
                    <a:pt x="1297" y="85572"/>
                  </a:moveTo>
                  <a:cubicBezTo>
                    <a:pt x="10872" y="99146"/>
                    <a:pt x="17660" y="109162"/>
                    <a:pt x="35375" y="119342"/>
                  </a:cubicBezTo>
                  <a:cubicBezTo>
                    <a:pt x="44205" y="124419"/>
                    <a:pt x="53283" y="129164"/>
                    <a:pt x="62444" y="133634"/>
                  </a:cubicBezTo>
                  <a:cubicBezTo>
                    <a:pt x="71715" y="138214"/>
                    <a:pt x="116803" y="161665"/>
                    <a:pt x="95225" y="132586"/>
                  </a:cubicBezTo>
                  <a:cubicBezTo>
                    <a:pt x="93321" y="130020"/>
                    <a:pt x="91334" y="127426"/>
                    <a:pt x="89072" y="125136"/>
                  </a:cubicBezTo>
                  <a:cubicBezTo>
                    <a:pt x="86450" y="122543"/>
                    <a:pt x="83443" y="120336"/>
                    <a:pt x="80463" y="118073"/>
                  </a:cubicBezTo>
                  <a:cubicBezTo>
                    <a:pt x="92797" y="121494"/>
                    <a:pt x="105352" y="124171"/>
                    <a:pt x="118017" y="125716"/>
                  </a:cubicBezTo>
                  <a:cubicBezTo>
                    <a:pt x="124281" y="126461"/>
                    <a:pt x="139761" y="129799"/>
                    <a:pt x="144700" y="123977"/>
                  </a:cubicBezTo>
                  <a:cubicBezTo>
                    <a:pt x="150771" y="116804"/>
                    <a:pt x="131372" y="106679"/>
                    <a:pt x="127178" y="104609"/>
                  </a:cubicBezTo>
                  <a:cubicBezTo>
                    <a:pt x="104938" y="93656"/>
                    <a:pt x="79386" y="91007"/>
                    <a:pt x="55159" y="87862"/>
                  </a:cubicBezTo>
                  <a:lnTo>
                    <a:pt x="23041" y="79171"/>
                  </a:lnTo>
                  <a:cubicBezTo>
                    <a:pt x="18653" y="78068"/>
                    <a:pt x="8112" y="86317"/>
                    <a:pt x="3587" y="85379"/>
                  </a:cubicBezTo>
                  <a:moveTo>
                    <a:pt x="285316" y="110514"/>
                  </a:moveTo>
                  <a:cubicBezTo>
                    <a:pt x="263435" y="94815"/>
                    <a:pt x="227481" y="82455"/>
                    <a:pt x="200135" y="80882"/>
                  </a:cubicBezTo>
                  <a:cubicBezTo>
                    <a:pt x="196272" y="78950"/>
                    <a:pt x="195693" y="80827"/>
                    <a:pt x="197128" y="83861"/>
                  </a:cubicBezTo>
                  <a:cubicBezTo>
                    <a:pt x="200273" y="90676"/>
                    <a:pt x="208000" y="109272"/>
                    <a:pt x="211890" y="115728"/>
                  </a:cubicBezTo>
                  <a:cubicBezTo>
                    <a:pt x="223562" y="135151"/>
                    <a:pt x="239208" y="151236"/>
                    <a:pt x="258634" y="163349"/>
                  </a:cubicBezTo>
                  <a:cubicBezTo>
                    <a:pt x="262469" y="165749"/>
                    <a:pt x="274555" y="174440"/>
                    <a:pt x="279632" y="170991"/>
                  </a:cubicBezTo>
                  <a:cubicBezTo>
                    <a:pt x="287358" y="165749"/>
                    <a:pt x="275272" y="148919"/>
                    <a:pt x="272044" y="144615"/>
                  </a:cubicBezTo>
                  <a:cubicBezTo>
                    <a:pt x="267933" y="139152"/>
                    <a:pt x="263021" y="133551"/>
                    <a:pt x="257668" y="127978"/>
                  </a:cubicBezTo>
                  <a:cubicBezTo>
                    <a:pt x="272596" y="134434"/>
                    <a:pt x="288324" y="138959"/>
                    <a:pt x="302480" y="137635"/>
                  </a:cubicBezTo>
                  <a:cubicBezTo>
                    <a:pt x="317242" y="136255"/>
                    <a:pt x="288573" y="112831"/>
                    <a:pt x="285316" y="110514"/>
                  </a:cubicBezTo>
                  <a:close/>
                  <a:moveTo>
                    <a:pt x="297099" y="74564"/>
                  </a:moveTo>
                  <a:cubicBezTo>
                    <a:pt x="299444" y="73929"/>
                    <a:pt x="372181" y="66894"/>
                    <a:pt x="392186" y="59168"/>
                  </a:cubicBezTo>
                  <a:cubicBezTo>
                    <a:pt x="400381" y="56023"/>
                    <a:pt x="413571" y="51802"/>
                    <a:pt x="417876" y="43359"/>
                  </a:cubicBezTo>
                  <a:cubicBezTo>
                    <a:pt x="425133" y="29123"/>
                    <a:pt x="386695" y="33703"/>
                    <a:pt x="382777" y="34448"/>
                  </a:cubicBezTo>
                  <a:cubicBezTo>
                    <a:pt x="378665" y="35220"/>
                    <a:pt x="373698" y="36682"/>
                    <a:pt x="368428" y="38476"/>
                  </a:cubicBezTo>
                  <a:cubicBezTo>
                    <a:pt x="374112" y="34834"/>
                    <a:pt x="380045" y="31496"/>
                    <a:pt x="385315" y="27357"/>
                  </a:cubicBezTo>
                  <a:cubicBezTo>
                    <a:pt x="389620" y="23991"/>
                    <a:pt x="404134" y="13783"/>
                    <a:pt x="399443" y="6389"/>
                  </a:cubicBezTo>
                  <a:cubicBezTo>
                    <a:pt x="393400" y="-3130"/>
                    <a:pt x="372015" y="5147"/>
                    <a:pt x="364979" y="8154"/>
                  </a:cubicBezTo>
                  <a:cubicBezTo>
                    <a:pt x="338213" y="19549"/>
                    <a:pt x="307226" y="57844"/>
                    <a:pt x="299196" y="70287"/>
                  </a:cubicBezTo>
                  <a:cubicBezTo>
                    <a:pt x="296768" y="71694"/>
                    <a:pt x="296630" y="74674"/>
                    <a:pt x="297099" y="74564"/>
                  </a:cubicBezTo>
                  <a:close/>
                  <a:moveTo>
                    <a:pt x="449829" y="114376"/>
                  </a:moveTo>
                  <a:cubicBezTo>
                    <a:pt x="425105" y="97656"/>
                    <a:pt x="370994" y="91890"/>
                    <a:pt x="355625" y="87945"/>
                  </a:cubicBezTo>
                  <a:cubicBezTo>
                    <a:pt x="354521" y="87669"/>
                    <a:pt x="356701" y="89959"/>
                    <a:pt x="357501" y="90731"/>
                  </a:cubicBezTo>
                  <a:cubicBezTo>
                    <a:pt x="357556" y="90787"/>
                    <a:pt x="357611" y="90814"/>
                    <a:pt x="357666" y="90869"/>
                  </a:cubicBezTo>
                  <a:cubicBezTo>
                    <a:pt x="359957" y="95173"/>
                    <a:pt x="371353" y="108610"/>
                    <a:pt x="374443" y="112307"/>
                  </a:cubicBezTo>
                  <a:cubicBezTo>
                    <a:pt x="390172" y="130985"/>
                    <a:pt x="406645" y="151705"/>
                    <a:pt x="427726" y="164921"/>
                  </a:cubicBezTo>
                  <a:cubicBezTo>
                    <a:pt x="430044" y="166356"/>
                    <a:pt x="432417" y="167680"/>
                    <a:pt x="434956" y="168646"/>
                  </a:cubicBezTo>
                  <a:cubicBezTo>
                    <a:pt x="442020" y="171350"/>
                    <a:pt x="448366" y="169115"/>
                    <a:pt x="446711" y="160865"/>
                  </a:cubicBezTo>
                  <a:cubicBezTo>
                    <a:pt x="445441" y="154547"/>
                    <a:pt x="404713" y="123426"/>
                    <a:pt x="378693" y="104333"/>
                  </a:cubicBezTo>
                  <a:cubicBezTo>
                    <a:pt x="406783" y="119122"/>
                    <a:pt x="462522" y="145939"/>
                    <a:pt x="466385" y="140228"/>
                  </a:cubicBezTo>
                  <a:cubicBezTo>
                    <a:pt x="472842" y="130737"/>
                    <a:pt x="456341" y="118763"/>
                    <a:pt x="449829" y="114376"/>
                  </a:cubicBezTo>
                  <a:close/>
                  <a:moveTo>
                    <a:pt x="641162" y="44766"/>
                  </a:moveTo>
                  <a:cubicBezTo>
                    <a:pt x="639837" y="42256"/>
                    <a:pt x="634539" y="42725"/>
                    <a:pt x="632332" y="42725"/>
                  </a:cubicBezTo>
                  <a:cubicBezTo>
                    <a:pt x="621598" y="42725"/>
                    <a:pt x="610754" y="43856"/>
                    <a:pt x="600103" y="45097"/>
                  </a:cubicBezTo>
                  <a:cubicBezTo>
                    <a:pt x="554380" y="50477"/>
                    <a:pt x="521903" y="85075"/>
                    <a:pt x="530760" y="83834"/>
                  </a:cubicBezTo>
                  <a:cubicBezTo>
                    <a:pt x="560754" y="79613"/>
                    <a:pt x="590693" y="73212"/>
                    <a:pt x="618673" y="61872"/>
                  </a:cubicBezTo>
                  <a:cubicBezTo>
                    <a:pt x="621957" y="60548"/>
                    <a:pt x="644997" y="52023"/>
                    <a:pt x="641162" y="44766"/>
                  </a:cubicBezTo>
                  <a:close/>
                  <a:moveTo>
                    <a:pt x="673474" y="130571"/>
                  </a:moveTo>
                  <a:cubicBezTo>
                    <a:pt x="643452" y="109272"/>
                    <a:pt x="566825" y="93159"/>
                    <a:pt x="552752" y="91366"/>
                  </a:cubicBezTo>
                  <a:cubicBezTo>
                    <a:pt x="538680" y="89545"/>
                    <a:pt x="585009" y="117411"/>
                    <a:pt x="589038" y="119784"/>
                  </a:cubicBezTo>
                  <a:cubicBezTo>
                    <a:pt x="614396" y="134655"/>
                    <a:pt x="640803" y="147898"/>
                    <a:pt x="668783" y="157224"/>
                  </a:cubicBezTo>
                  <a:cubicBezTo>
                    <a:pt x="674108" y="158989"/>
                    <a:pt x="694555" y="167763"/>
                    <a:pt x="698943" y="160148"/>
                  </a:cubicBezTo>
                  <a:cubicBezTo>
                    <a:pt x="704020" y="151236"/>
                    <a:pt x="678799" y="134324"/>
                    <a:pt x="673474" y="13057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2"/>
            <p:cNvSpPr/>
            <p:nvPr/>
          </p:nvSpPr>
          <p:spPr>
            <a:xfrm rot="5331254">
              <a:off x="231899" y="739380"/>
              <a:ext cx="489342" cy="12670"/>
            </a:xfrm>
            <a:custGeom>
              <a:avLst/>
              <a:gdLst/>
              <a:ahLst/>
              <a:cxnLst/>
              <a:rect l="l" t="t" r="r" b="b"/>
              <a:pathLst>
                <a:path w="978488" h="25334" extrusionOk="0">
                  <a:moveTo>
                    <a:pt x="972776" y="13635"/>
                  </a:moveTo>
                  <a:cubicBezTo>
                    <a:pt x="976004" y="13718"/>
                    <a:pt x="978543" y="16394"/>
                    <a:pt x="978488" y="19622"/>
                  </a:cubicBezTo>
                  <a:cubicBezTo>
                    <a:pt x="978405" y="22850"/>
                    <a:pt x="975728" y="25388"/>
                    <a:pt x="972500" y="25333"/>
                  </a:cubicBezTo>
                  <a:lnTo>
                    <a:pt x="776255" y="22547"/>
                  </a:lnTo>
                  <a:cubicBezTo>
                    <a:pt x="699021" y="21388"/>
                    <a:pt x="608404" y="20367"/>
                    <a:pt x="522561" y="19181"/>
                  </a:cubicBezTo>
                  <a:cubicBezTo>
                    <a:pt x="461634" y="18353"/>
                    <a:pt x="403109" y="17470"/>
                    <a:pt x="353468" y="16918"/>
                  </a:cubicBezTo>
                  <a:cubicBezTo>
                    <a:pt x="309981" y="16422"/>
                    <a:pt x="273337" y="16091"/>
                    <a:pt x="247895" y="16256"/>
                  </a:cubicBezTo>
                  <a:cubicBezTo>
                    <a:pt x="198062" y="16477"/>
                    <a:pt x="135286" y="24616"/>
                    <a:pt x="77892" y="22574"/>
                  </a:cubicBezTo>
                  <a:cubicBezTo>
                    <a:pt x="51733" y="21664"/>
                    <a:pt x="26679" y="18657"/>
                    <a:pt x="4383" y="11952"/>
                  </a:cubicBezTo>
                  <a:cubicBezTo>
                    <a:pt x="1155" y="11014"/>
                    <a:pt x="-694" y="7620"/>
                    <a:pt x="244" y="4393"/>
                  </a:cubicBezTo>
                  <a:cubicBezTo>
                    <a:pt x="1182" y="1164"/>
                    <a:pt x="4576" y="-712"/>
                    <a:pt x="7805" y="254"/>
                  </a:cubicBezTo>
                  <a:cubicBezTo>
                    <a:pt x="29217" y="6351"/>
                    <a:pt x="53223" y="8834"/>
                    <a:pt x="78251" y="9386"/>
                  </a:cubicBezTo>
                  <a:cubicBezTo>
                    <a:pt x="135535" y="10683"/>
                    <a:pt x="198062" y="1827"/>
                    <a:pt x="247730" y="1027"/>
                  </a:cubicBezTo>
                  <a:cubicBezTo>
                    <a:pt x="292017" y="419"/>
                    <a:pt x="370245" y="613"/>
                    <a:pt x="459372" y="1799"/>
                  </a:cubicBezTo>
                  <a:cubicBezTo>
                    <a:pt x="500127" y="2323"/>
                    <a:pt x="543146" y="3123"/>
                    <a:pt x="586247" y="4006"/>
                  </a:cubicBezTo>
                  <a:cubicBezTo>
                    <a:pt x="652112" y="5331"/>
                    <a:pt x="718143" y="6958"/>
                    <a:pt x="776531" y="8393"/>
                  </a:cubicBezTo>
                  <a:lnTo>
                    <a:pt x="972776" y="13635"/>
                  </a:lnTo>
                  <a:lnTo>
                    <a:pt x="972776" y="13635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2"/>
            <p:cNvSpPr/>
            <p:nvPr/>
          </p:nvSpPr>
          <p:spPr>
            <a:xfrm rot="5331254">
              <a:off x="258758" y="791450"/>
              <a:ext cx="440028" cy="111435"/>
            </a:xfrm>
            <a:custGeom>
              <a:avLst/>
              <a:gdLst/>
              <a:ahLst/>
              <a:cxnLst/>
              <a:rect l="l" t="t" r="r" b="b"/>
              <a:pathLst>
                <a:path w="879880" h="222825" extrusionOk="0">
                  <a:moveTo>
                    <a:pt x="879847" y="5640"/>
                  </a:moveTo>
                  <a:cubicBezTo>
                    <a:pt x="881034" y="7516"/>
                    <a:pt x="850405" y="40955"/>
                    <a:pt x="792900" y="57620"/>
                  </a:cubicBezTo>
                  <a:cubicBezTo>
                    <a:pt x="703691" y="83444"/>
                    <a:pt x="588267" y="114897"/>
                    <a:pt x="575078" y="110096"/>
                  </a:cubicBezTo>
                  <a:cubicBezTo>
                    <a:pt x="562992" y="105682"/>
                    <a:pt x="694143" y="48349"/>
                    <a:pt x="770467" y="24318"/>
                  </a:cubicBezTo>
                  <a:cubicBezTo>
                    <a:pt x="790610" y="17973"/>
                    <a:pt x="868451" y="-12376"/>
                    <a:pt x="879847" y="5640"/>
                  </a:cubicBezTo>
                  <a:close/>
                  <a:moveTo>
                    <a:pt x="674359" y="183375"/>
                  </a:moveTo>
                  <a:cubicBezTo>
                    <a:pt x="653360" y="165580"/>
                    <a:pt x="618813" y="150074"/>
                    <a:pt x="599277" y="150653"/>
                  </a:cubicBezTo>
                  <a:cubicBezTo>
                    <a:pt x="588378" y="150957"/>
                    <a:pt x="565503" y="161965"/>
                    <a:pt x="579217" y="172312"/>
                  </a:cubicBezTo>
                  <a:cubicBezTo>
                    <a:pt x="603830" y="190935"/>
                    <a:pt x="657803" y="214635"/>
                    <a:pt x="688652" y="217587"/>
                  </a:cubicBezTo>
                  <a:cubicBezTo>
                    <a:pt x="701042" y="218773"/>
                    <a:pt x="693840" y="199874"/>
                    <a:pt x="674359" y="183375"/>
                  </a:cubicBezTo>
                  <a:close/>
                  <a:moveTo>
                    <a:pt x="625932" y="55826"/>
                  </a:moveTo>
                  <a:cubicBezTo>
                    <a:pt x="646490" y="17421"/>
                    <a:pt x="508908" y="69318"/>
                    <a:pt x="516800" y="88962"/>
                  </a:cubicBezTo>
                  <a:cubicBezTo>
                    <a:pt x="518952" y="94287"/>
                    <a:pt x="553941" y="94094"/>
                    <a:pt x="581728" y="85375"/>
                  </a:cubicBezTo>
                  <a:cubicBezTo>
                    <a:pt x="602837" y="78726"/>
                    <a:pt x="624635" y="58227"/>
                    <a:pt x="625932" y="55826"/>
                  </a:cubicBezTo>
                  <a:close/>
                  <a:moveTo>
                    <a:pt x="438021" y="163952"/>
                  </a:moveTo>
                  <a:cubicBezTo>
                    <a:pt x="422513" y="150681"/>
                    <a:pt x="374335" y="128995"/>
                    <a:pt x="367961" y="130347"/>
                  </a:cubicBezTo>
                  <a:cubicBezTo>
                    <a:pt x="348618" y="134486"/>
                    <a:pt x="366526" y="148612"/>
                    <a:pt x="369423" y="151288"/>
                  </a:cubicBezTo>
                  <a:cubicBezTo>
                    <a:pt x="382751" y="163648"/>
                    <a:pt x="426266" y="188369"/>
                    <a:pt x="437855" y="188617"/>
                  </a:cubicBezTo>
                  <a:cubicBezTo>
                    <a:pt x="469312" y="189280"/>
                    <a:pt x="443043" y="168256"/>
                    <a:pt x="438021" y="163952"/>
                  </a:cubicBezTo>
                  <a:close/>
                  <a:moveTo>
                    <a:pt x="357945" y="155840"/>
                  </a:moveTo>
                  <a:cubicBezTo>
                    <a:pt x="355378" y="154488"/>
                    <a:pt x="352785" y="153247"/>
                    <a:pt x="350025" y="152336"/>
                  </a:cubicBezTo>
                  <a:cubicBezTo>
                    <a:pt x="328116" y="145025"/>
                    <a:pt x="353254" y="192204"/>
                    <a:pt x="396217" y="218028"/>
                  </a:cubicBezTo>
                  <a:cubicBezTo>
                    <a:pt x="431509" y="233589"/>
                    <a:pt x="419009" y="199791"/>
                    <a:pt x="408413" y="190631"/>
                  </a:cubicBezTo>
                  <a:cubicBezTo>
                    <a:pt x="392436" y="176781"/>
                    <a:pt x="375715" y="165414"/>
                    <a:pt x="357945" y="155840"/>
                  </a:cubicBezTo>
                  <a:close/>
                  <a:moveTo>
                    <a:pt x="376984" y="43769"/>
                  </a:moveTo>
                  <a:cubicBezTo>
                    <a:pt x="354523" y="49288"/>
                    <a:pt x="323287" y="58392"/>
                    <a:pt x="307531" y="76077"/>
                  </a:cubicBezTo>
                  <a:cubicBezTo>
                    <a:pt x="296328" y="88631"/>
                    <a:pt x="323508" y="87169"/>
                    <a:pt x="329413" y="86231"/>
                  </a:cubicBezTo>
                  <a:cubicBezTo>
                    <a:pt x="348866" y="83196"/>
                    <a:pt x="375329" y="76353"/>
                    <a:pt x="389429" y="61951"/>
                  </a:cubicBezTo>
                  <a:cubicBezTo>
                    <a:pt x="407227" y="43769"/>
                    <a:pt x="385924" y="41562"/>
                    <a:pt x="376984" y="43769"/>
                  </a:cubicBezTo>
                  <a:close/>
                  <a:moveTo>
                    <a:pt x="377950" y="25174"/>
                  </a:moveTo>
                  <a:cubicBezTo>
                    <a:pt x="387883" y="4316"/>
                    <a:pt x="349915" y="1860"/>
                    <a:pt x="338188" y="9916"/>
                  </a:cubicBezTo>
                  <a:cubicBezTo>
                    <a:pt x="318817" y="23215"/>
                    <a:pt x="281649" y="57978"/>
                    <a:pt x="284105" y="64131"/>
                  </a:cubicBezTo>
                  <a:cubicBezTo>
                    <a:pt x="286616" y="70394"/>
                    <a:pt x="300688" y="67221"/>
                    <a:pt x="305131" y="66283"/>
                  </a:cubicBezTo>
                  <a:cubicBezTo>
                    <a:pt x="326102" y="61758"/>
                    <a:pt x="375825" y="29671"/>
                    <a:pt x="377950" y="25174"/>
                  </a:cubicBezTo>
                  <a:close/>
                  <a:moveTo>
                    <a:pt x="213631" y="159675"/>
                  </a:moveTo>
                  <a:cubicBezTo>
                    <a:pt x="209602" y="156834"/>
                    <a:pt x="194840" y="150102"/>
                    <a:pt x="189983" y="154268"/>
                  </a:cubicBezTo>
                  <a:cubicBezTo>
                    <a:pt x="183913" y="159427"/>
                    <a:pt x="188300" y="176367"/>
                    <a:pt x="190783" y="179154"/>
                  </a:cubicBezTo>
                  <a:cubicBezTo>
                    <a:pt x="202235" y="191983"/>
                    <a:pt x="224475" y="211021"/>
                    <a:pt x="240203" y="218635"/>
                  </a:cubicBezTo>
                  <a:cubicBezTo>
                    <a:pt x="245225" y="221063"/>
                    <a:pt x="256456" y="225919"/>
                    <a:pt x="260954" y="220015"/>
                  </a:cubicBezTo>
                  <a:cubicBezTo>
                    <a:pt x="265010" y="214690"/>
                    <a:pt x="258305" y="205613"/>
                    <a:pt x="255324" y="201309"/>
                  </a:cubicBezTo>
                  <a:cubicBezTo>
                    <a:pt x="244315" y="185610"/>
                    <a:pt x="230766" y="171650"/>
                    <a:pt x="213631" y="159675"/>
                  </a:cubicBezTo>
                  <a:close/>
                  <a:moveTo>
                    <a:pt x="225772" y="129382"/>
                  </a:moveTo>
                  <a:cubicBezTo>
                    <a:pt x="220088" y="127450"/>
                    <a:pt x="195999" y="123008"/>
                    <a:pt x="195309" y="133051"/>
                  </a:cubicBezTo>
                  <a:cubicBezTo>
                    <a:pt x="194757" y="132637"/>
                    <a:pt x="207395" y="152502"/>
                    <a:pt x="220612" y="160613"/>
                  </a:cubicBezTo>
                  <a:cubicBezTo>
                    <a:pt x="236478" y="170353"/>
                    <a:pt x="242659" y="175595"/>
                    <a:pt x="257891" y="178299"/>
                  </a:cubicBezTo>
                  <a:cubicBezTo>
                    <a:pt x="263133" y="179237"/>
                    <a:pt x="271825" y="180451"/>
                    <a:pt x="274861" y="174850"/>
                  </a:cubicBezTo>
                  <a:cubicBezTo>
                    <a:pt x="278420" y="168283"/>
                    <a:pt x="273840" y="160586"/>
                    <a:pt x="269480" y="155537"/>
                  </a:cubicBezTo>
                  <a:cubicBezTo>
                    <a:pt x="258498" y="142873"/>
                    <a:pt x="241500" y="134706"/>
                    <a:pt x="225772" y="129382"/>
                  </a:cubicBezTo>
                  <a:close/>
                  <a:moveTo>
                    <a:pt x="197047" y="63579"/>
                  </a:moveTo>
                  <a:cubicBezTo>
                    <a:pt x="195474" y="54309"/>
                    <a:pt x="184658" y="53260"/>
                    <a:pt x="177014" y="53674"/>
                  </a:cubicBezTo>
                  <a:cubicBezTo>
                    <a:pt x="157809" y="54723"/>
                    <a:pt x="137556" y="59717"/>
                    <a:pt x="120503" y="68187"/>
                  </a:cubicBezTo>
                  <a:cubicBezTo>
                    <a:pt x="115784" y="70532"/>
                    <a:pt x="106044" y="75581"/>
                    <a:pt x="107258" y="82230"/>
                  </a:cubicBezTo>
                  <a:cubicBezTo>
                    <a:pt x="108555" y="89210"/>
                    <a:pt x="117881" y="90866"/>
                    <a:pt x="123648" y="91335"/>
                  </a:cubicBezTo>
                  <a:cubicBezTo>
                    <a:pt x="139377" y="92659"/>
                    <a:pt x="155629" y="89514"/>
                    <a:pt x="170309" y="84410"/>
                  </a:cubicBezTo>
                  <a:cubicBezTo>
                    <a:pt x="176904" y="82092"/>
                    <a:pt x="198620" y="72822"/>
                    <a:pt x="197047" y="63579"/>
                  </a:cubicBezTo>
                  <a:close/>
                  <a:moveTo>
                    <a:pt x="123676" y="57868"/>
                  </a:moveTo>
                  <a:cubicBezTo>
                    <a:pt x="144482" y="54226"/>
                    <a:pt x="165204" y="46115"/>
                    <a:pt x="183581" y="36155"/>
                  </a:cubicBezTo>
                  <a:cubicBezTo>
                    <a:pt x="188686" y="33396"/>
                    <a:pt x="210154" y="23187"/>
                    <a:pt x="206043" y="13972"/>
                  </a:cubicBezTo>
                  <a:cubicBezTo>
                    <a:pt x="201931" y="4757"/>
                    <a:pt x="185541" y="6882"/>
                    <a:pt x="177318" y="8289"/>
                  </a:cubicBezTo>
                  <a:cubicBezTo>
                    <a:pt x="155326" y="12041"/>
                    <a:pt x="133361" y="20980"/>
                    <a:pt x="115784" y="34389"/>
                  </a:cubicBezTo>
                  <a:cubicBezTo>
                    <a:pt x="110817" y="38169"/>
                    <a:pt x="100056" y="46032"/>
                    <a:pt x="102070" y="53592"/>
                  </a:cubicBezTo>
                  <a:cubicBezTo>
                    <a:pt x="104168" y="61537"/>
                    <a:pt x="118240" y="58834"/>
                    <a:pt x="123676" y="57868"/>
                  </a:cubicBezTo>
                  <a:close/>
                  <a:moveTo>
                    <a:pt x="94482" y="130154"/>
                  </a:moveTo>
                  <a:cubicBezTo>
                    <a:pt x="86094" y="126733"/>
                    <a:pt x="77236" y="124415"/>
                    <a:pt x="68379" y="122456"/>
                  </a:cubicBezTo>
                  <a:cubicBezTo>
                    <a:pt x="56376" y="119835"/>
                    <a:pt x="13716" y="119201"/>
                    <a:pt x="24615" y="135258"/>
                  </a:cubicBezTo>
                  <a:cubicBezTo>
                    <a:pt x="35515" y="151316"/>
                    <a:pt x="88605" y="160751"/>
                    <a:pt x="109521" y="158903"/>
                  </a:cubicBezTo>
                  <a:cubicBezTo>
                    <a:pt x="111562" y="158710"/>
                    <a:pt x="113632" y="158461"/>
                    <a:pt x="115619" y="157937"/>
                  </a:cubicBezTo>
                  <a:cubicBezTo>
                    <a:pt x="122876" y="156006"/>
                    <a:pt x="122462" y="150488"/>
                    <a:pt x="118268" y="145329"/>
                  </a:cubicBezTo>
                  <a:cubicBezTo>
                    <a:pt x="112418" y="138100"/>
                    <a:pt x="102953" y="133630"/>
                    <a:pt x="94482" y="130154"/>
                  </a:cubicBezTo>
                  <a:close/>
                  <a:moveTo>
                    <a:pt x="71469" y="169166"/>
                  </a:moveTo>
                  <a:cubicBezTo>
                    <a:pt x="70227" y="168118"/>
                    <a:pt x="68241" y="166518"/>
                    <a:pt x="66971" y="165552"/>
                  </a:cubicBezTo>
                  <a:cubicBezTo>
                    <a:pt x="55189" y="156641"/>
                    <a:pt x="41447" y="148501"/>
                    <a:pt x="27402" y="143673"/>
                  </a:cubicBezTo>
                  <a:cubicBezTo>
                    <a:pt x="20614" y="141328"/>
                    <a:pt x="1906" y="139811"/>
                    <a:pt x="168" y="148584"/>
                  </a:cubicBezTo>
                  <a:cubicBezTo>
                    <a:pt x="-1571" y="157358"/>
                    <a:pt x="10543" y="166904"/>
                    <a:pt x="20918" y="174271"/>
                  </a:cubicBezTo>
                  <a:cubicBezTo>
                    <a:pt x="27954" y="179237"/>
                    <a:pt x="35846" y="183155"/>
                    <a:pt x="44096" y="185748"/>
                  </a:cubicBezTo>
                  <a:cubicBezTo>
                    <a:pt x="49643" y="187486"/>
                    <a:pt x="55355" y="188673"/>
                    <a:pt x="61094" y="189473"/>
                  </a:cubicBezTo>
                  <a:cubicBezTo>
                    <a:pt x="64681" y="189969"/>
                    <a:pt x="68296" y="190300"/>
                    <a:pt x="71911" y="190356"/>
                  </a:cubicBezTo>
                  <a:cubicBezTo>
                    <a:pt x="73953" y="190411"/>
                    <a:pt x="76022" y="190383"/>
                    <a:pt x="78036" y="190052"/>
                  </a:cubicBezTo>
                  <a:cubicBezTo>
                    <a:pt x="91033" y="187872"/>
                    <a:pt x="75774" y="172836"/>
                    <a:pt x="71469" y="169166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2"/>
            <p:cNvSpPr/>
            <p:nvPr/>
          </p:nvSpPr>
          <p:spPr>
            <a:xfrm rot="5331254">
              <a:off x="803224" y="49830"/>
              <a:ext cx="293372" cy="510795"/>
            </a:xfrm>
            <a:custGeom>
              <a:avLst/>
              <a:gdLst/>
              <a:ahLst/>
              <a:cxnLst/>
              <a:rect l="l" t="t" r="r" b="b"/>
              <a:pathLst>
                <a:path w="586626" h="1021386" extrusionOk="0">
                  <a:moveTo>
                    <a:pt x="152606" y="835423"/>
                  </a:moveTo>
                  <a:cubicBezTo>
                    <a:pt x="202357" y="889582"/>
                    <a:pt x="228295" y="970062"/>
                    <a:pt x="224818" y="1018373"/>
                  </a:cubicBezTo>
                  <a:cubicBezTo>
                    <a:pt x="223825" y="1031478"/>
                    <a:pt x="124102" y="1002039"/>
                    <a:pt x="54456" y="926194"/>
                  </a:cubicBezTo>
                  <a:cubicBezTo>
                    <a:pt x="3518" y="870766"/>
                    <a:pt x="-3187" y="758198"/>
                    <a:pt x="1063" y="754446"/>
                  </a:cubicBezTo>
                  <a:cubicBezTo>
                    <a:pt x="4374" y="751494"/>
                    <a:pt x="90521" y="767855"/>
                    <a:pt x="152606" y="835423"/>
                  </a:cubicBezTo>
                  <a:close/>
                  <a:moveTo>
                    <a:pt x="274183" y="631146"/>
                  </a:moveTo>
                  <a:cubicBezTo>
                    <a:pt x="218775" y="717613"/>
                    <a:pt x="216926" y="820000"/>
                    <a:pt x="230033" y="817379"/>
                  </a:cubicBezTo>
                  <a:cubicBezTo>
                    <a:pt x="278267" y="807612"/>
                    <a:pt x="350037" y="761288"/>
                    <a:pt x="389606" y="699514"/>
                  </a:cubicBezTo>
                  <a:cubicBezTo>
                    <a:pt x="438943" y="622483"/>
                    <a:pt x="431659" y="536512"/>
                    <a:pt x="427878" y="534139"/>
                  </a:cubicBezTo>
                  <a:cubicBezTo>
                    <a:pt x="423050" y="531159"/>
                    <a:pt x="314690" y="567937"/>
                    <a:pt x="274183" y="631146"/>
                  </a:cubicBezTo>
                  <a:close/>
                  <a:moveTo>
                    <a:pt x="215326" y="627118"/>
                  </a:moveTo>
                  <a:cubicBezTo>
                    <a:pt x="221369" y="579056"/>
                    <a:pt x="199763" y="497362"/>
                    <a:pt x="152937" y="440692"/>
                  </a:cubicBezTo>
                  <a:cubicBezTo>
                    <a:pt x="94549" y="370006"/>
                    <a:pt x="9423" y="349258"/>
                    <a:pt x="5919" y="352017"/>
                  </a:cubicBezTo>
                  <a:cubicBezTo>
                    <a:pt x="1504" y="355576"/>
                    <a:pt x="2194" y="468309"/>
                    <a:pt x="50096" y="526304"/>
                  </a:cubicBezTo>
                  <a:cubicBezTo>
                    <a:pt x="115631" y="605597"/>
                    <a:pt x="213615" y="640168"/>
                    <a:pt x="215326" y="627118"/>
                  </a:cubicBezTo>
                  <a:close/>
                  <a:moveTo>
                    <a:pt x="586513" y="183883"/>
                  </a:moveTo>
                  <a:cubicBezTo>
                    <a:pt x="583588" y="179082"/>
                    <a:pt x="470014" y="163797"/>
                    <a:pt x="404838" y="202230"/>
                  </a:cubicBezTo>
                  <a:cubicBezTo>
                    <a:pt x="315739" y="254817"/>
                    <a:pt x="267091" y="345340"/>
                    <a:pt x="279977" y="348817"/>
                  </a:cubicBezTo>
                  <a:cubicBezTo>
                    <a:pt x="327521" y="361508"/>
                    <a:pt x="412812" y="352045"/>
                    <a:pt x="476471" y="314495"/>
                  </a:cubicBezTo>
                  <a:cubicBezTo>
                    <a:pt x="555857" y="267647"/>
                    <a:pt x="588831" y="187690"/>
                    <a:pt x="586513" y="183883"/>
                  </a:cubicBezTo>
                  <a:close/>
                  <a:moveTo>
                    <a:pt x="270044" y="296257"/>
                  </a:moveTo>
                  <a:cubicBezTo>
                    <a:pt x="281440" y="249134"/>
                    <a:pt x="269133" y="165591"/>
                    <a:pt x="228957" y="104203"/>
                  </a:cubicBezTo>
                  <a:cubicBezTo>
                    <a:pt x="178875" y="27613"/>
                    <a:pt x="96564" y="-2267"/>
                    <a:pt x="92811" y="133"/>
                  </a:cubicBezTo>
                  <a:cubicBezTo>
                    <a:pt x="88010" y="3168"/>
                    <a:pt x="76034" y="115267"/>
                    <a:pt x="117148" y="178117"/>
                  </a:cubicBezTo>
                  <a:cubicBezTo>
                    <a:pt x="173356" y="264060"/>
                    <a:pt x="266898" y="309032"/>
                    <a:pt x="270044" y="29625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2"/>
            <p:cNvSpPr/>
            <p:nvPr/>
          </p:nvSpPr>
          <p:spPr>
            <a:xfrm rot="5331254">
              <a:off x="823609" y="-35034"/>
              <a:ext cx="234085" cy="683587"/>
            </a:xfrm>
            <a:custGeom>
              <a:avLst/>
              <a:gdLst/>
              <a:ahLst/>
              <a:cxnLst/>
              <a:rect l="l" t="t" r="r" b="b"/>
              <a:pathLst>
                <a:path w="468076" h="1366900" extrusionOk="0">
                  <a:moveTo>
                    <a:pt x="456640" y="373256"/>
                  </a:moveTo>
                  <a:cubicBezTo>
                    <a:pt x="457826" y="376402"/>
                    <a:pt x="456281" y="379933"/>
                    <a:pt x="453135" y="381147"/>
                  </a:cubicBezTo>
                  <a:cubicBezTo>
                    <a:pt x="426038" y="392128"/>
                    <a:pt x="398252" y="402833"/>
                    <a:pt x="370962" y="414559"/>
                  </a:cubicBezTo>
                  <a:cubicBezTo>
                    <a:pt x="352971" y="422256"/>
                    <a:pt x="335256" y="430533"/>
                    <a:pt x="318120" y="439583"/>
                  </a:cubicBezTo>
                  <a:cubicBezTo>
                    <a:pt x="289671" y="454619"/>
                    <a:pt x="262740" y="471974"/>
                    <a:pt x="239672" y="494956"/>
                  </a:cubicBezTo>
                  <a:cubicBezTo>
                    <a:pt x="234015" y="500502"/>
                    <a:pt x="229104" y="506544"/>
                    <a:pt x="224799" y="512972"/>
                  </a:cubicBezTo>
                  <a:cubicBezTo>
                    <a:pt x="220412" y="519539"/>
                    <a:pt x="216604" y="526492"/>
                    <a:pt x="213210" y="533775"/>
                  </a:cubicBezTo>
                  <a:cubicBezTo>
                    <a:pt x="211389" y="537638"/>
                    <a:pt x="209982" y="544508"/>
                    <a:pt x="207884" y="549943"/>
                  </a:cubicBezTo>
                  <a:cubicBezTo>
                    <a:pt x="206505" y="553420"/>
                    <a:pt x="204877" y="556427"/>
                    <a:pt x="202945" y="558413"/>
                  </a:cubicBezTo>
                  <a:cubicBezTo>
                    <a:pt x="202642" y="558744"/>
                    <a:pt x="202145" y="558689"/>
                    <a:pt x="201786" y="558938"/>
                  </a:cubicBezTo>
                  <a:cubicBezTo>
                    <a:pt x="192239" y="603164"/>
                    <a:pt x="184430" y="648523"/>
                    <a:pt x="178415" y="694681"/>
                  </a:cubicBezTo>
                  <a:cubicBezTo>
                    <a:pt x="178911" y="693660"/>
                    <a:pt x="179325" y="692584"/>
                    <a:pt x="179849" y="691563"/>
                  </a:cubicBezTo>
                  <a:cubicBezTo>
                    <a:pt x="183050" y="685245"/>
                    <a:pt x="186582" y="679092"/>
                    <a:pt x="190473" y="673105"/>
                  </a:cubicBezTo>
                  <a:cubicBezTo>
                    <a:pt x="197730" y="662125"/>
                    <a:pt x="206063" y="651006"/>
                    <a:pt x="215721" y="640935"/>
                  </a:cubicBezTo>
                  <a:cubicBezTo>
                    <a:pt x="222067" y="634314"/>
                    <a:pt x="228966" y="628133"/>
                    <a:pt x="236306" y="622643"/>
                  </a:cubicBezTo>
                  <a:cubicBezTo>
                    <a:pt x="255152" y="608517"/>
                    <a:pt x="276813" y="598722"/>
                    <a:pt x="300295" y="596791"/>
                  </a:cubicBezTo>
                  <a:cubicBezTo>
                    <a:pt x="303634" y="596405"/>
                    <a:pt x="306641" y="598833"/>
                    <a:pt x="307028" y="602171"/>
                  </a:cubicBezTo>
                  <a:cubicBezTo>
                    <a:pt x="307386" y="605510"/>
                    <a:pt x="304986" y="608545"/>
                    <a:pt x="301647" y="608903"/>
                  </a:cubicBezTo>
                  <a:cubicBezTo>
                    <a:pt x="285036" y="611248"/>
                    <a:pt x="269915" y="618311"/>
                    <a:pt x="256173" y="627720"/>
                  </a:cubicBezTo>
                  <a:cubicBezTo>
                    <a:pt x="245825" y="634783"/>
                    <a:pt x="236388" y="643308"/>
                    <a:pt x="227641" y="652413"/>
                  </a:cubicBezTo>
                  <a:cubicBezTo>
                    <a:pt x="218618" y="661793"/>
                    <a:pt x="210285" y="671726"/>
                    <a:pt x="203194" y="681796"/>
                  </a:cubicBezTo>
                  <a:cubicBezTo>
                    <a:pt x="199303" y="687176"/>
                    <a:pt x="195798" y="692722"/>
                    <a:pt x="192487" y="698433"/>
                  </a:cubicBezTo>
                  <a:cubicBezTo>
                    <a:pt x="189148" y="704199"/>
                    <a:pt x="186030" y="710104"/>
                    <a:pt x="183078" y="716118"/>
                  </a:cubicBezTo>
                  <a:cubicBezTo>
                    <a:pt x="181615" y="719043"/>
                    <a:pt x="178470" y="724478"/>
                    <a:pt x="176317" y="728810"/>
                  </a:cubicBezTo>
                  <a:lnTo>
                    <a:pt x="175793" y="729941"/>
                  </a:lnTo>
                  <a:cubicBezTo>
                    <a:pt x="176759" y="732341"/>
                    <a:pt x="175986" y="735211"/>
                    <a:pt x="173779" y="736811"/>
                  </a:cubicBezTo>
                  <a:cubicBezTo>
                    <a:pt x="173779" y="736811"/>
                    <a:pt x="173779" y="736811"/>
                    <a:pt x="173779" y="736811"/>
                  </a:cubicBezTo>
                  <a:cubicBezTo>
                    <a:pt x="170854" y="764898"/>
                    <a:pt x="168564" y="793150"/>
                    <a:pt x="167129" y="821678"/>
                  </a:cubicBezTo>
                  <a:cubicBezTo>
                    <a:pt x="168536" y="821430"/>
                    <a:pt x="169530" y="822368"/>
                    <a:pt x="167074" y="823416"/>
                  </a:cubicBezTo>
                  <a:cubicBezTo>
                    <a:pt x="167046" y="824078"/>
                    <a:pt x="167046" y="824740"/>
                    <a:pt x="167018" y="825403"/>
                  </a:cubicBezTo>
                  <a:cubicBezTo>
                    <a:pt x="171102" y="826644"/>
                    <a:pt x="168729" y="828134"/>
                    <a:pt x="166963" y="827499"/>
                  </a:cubicBezTo>
                  <a:cubicBezTo>
                    <a:pt x="165887" y="850785"/>
                    <a:pt x="164783" y="874044"/>
                    <a:pt x="164811" y="897551"/>
                  </a:cubicBezTo>
                  <a:cubicBezTo>
                    <a:pt x="164839" y="915374"/>
                    <a:pt x="165253" y="933225"/>
                    <a:pt x="165942" y="951131"/>
                  </a:cubicBezTo>
                  <a:cubicBezTo>
                    <a:pt x="166136" y="950551"/>
                    <a:pt x="166218" y="949917"/>
                    <a:pt x="166439" y="949337"/>
                  </a:cubicBezTo>
                  <a:cubicBezTo>
                    <a:pt x="169336" y="940895"/>
                    <a:pt x="172841" y="932645"/>
                    <a:pt x="176869" y="924672"/>
                  </a:cubicBezTo>
                  <a:cubicBezTo>
                    <a:pt x="185147" y="908476"/>
                    <a:pt x="194971" y="893109"/>
                    <a:pt x="205925" y="878486"/>
                  </a:cubicBezTo>
                  <a:cubicBezTo>
                    <a:pt x="214010" y="867671"/>
                    <a:pt x="222647" y="857214"/>
                    <a:pt x="231587" y="847061"/>
                  </a:cubicBezTo>
                  <a:cubicBezTo>
                    <a:pt x="240500" y="836963"/>
                    <a:pt x="249771" y="827223"/>
                    <a:pt x="258877" y="817512"/>
                  </a:cubicBezTo>
                  <a:cubicBezTo>
                    <a:pt x="271377" y="804406"/>
                    <a:pt x="283353" y="790832"/>
                    <a:pt x="295687" y="777589"/>
                  </a:cubicBezTo>
                  <a:cubicBezTo>
                    <a:pt x="301040" y="771878"/>
                    <a:pt x="306448" y="766194"/>
                    <a:pt x="311995" y="760649"/>
                  </a:cubicBezTo>
                  <a:cubicBezTo>
                    <a:pt x="314312" y="758221"/>
                    <a:pt x="318176" y="758110"/>
                    <a:pt x="320604" y="760428"/>
                  </a:cubicBezTo>
                  <a:cubicBezTo>
                    <a:pt x="323060" y="762746"/>
                    <a:pt x="323142" y="766608"/>
                    <a:pt x="320824" y="769064"/>
                  </a:cubicBezTo>
                  <a:cubicBezTo>
                    <a:pt x="315637" y="774775"/>
                    <a:pt x="310615" y="780596"/>
                    <a:pt x="305621" y="786445"/>
                  </a:cubicBezTo>
                  <a:cubicBezTo>
                    <a:pt x="293810" y="800268"/>
                    <a:pt x="282304" y="814311"/>
                    <a:pt x="270273" y="827968"/>
                  </a:cubicBezTo>
                  <a:cubicBezTo>
                    <a:pt x="261499" y="837790"/>
                    <a:pt x="252696" y="847778"/>
                    <a:pt x="243977" y="857876"/>
                  </a:cubicBezTo>
                  <a:cubicBezTo>
                    <a:pt x="235368" y="867836"/>
                    <a:pt x="226869" y="877907"/>
                    <a:pt x="218839" y="888308"/>
                  </a:cubicBezTo>
                  <a:cubicBezTo>
                    <a:pt x="208160" y="902075"/>
                    <a:pt x="198172" y="916339"/>
                    <a:pt x="189838" y="931542"/>
                  </a:cubicBezTo>
                  <a:cubicBezTo>
                    <a:pt x="185782" y="938798"/>
                    <a:pt x="182223" y="946330"/>
                    <a:pt x="179187" y="954055"/>
                  </a:cubicBezTo>
                  <a:cubicBezTo>
                    <a:pt x="176124" y="961808"/>
                    <a:pt x="173558" y="969754"/>
                    <a:pt x="171571" y="977838"/>
                  </a:cubicBezTo>
                  <a:cubicBezTo>
                    <a:pt x="171102" y="979659"/>
                    <a:pt x="170054" y="982694"/>
                    <a:pt x="169392" y="985729"/>
                  </a:cubicBezTo>
                  <a:cubicBezTo>
                    <a:pt x="169143" y="986777"/>
                    <a:pt x="168950" y="987825"/>
                    <a:pt x="168895" y="988791"/>
                  </a:cubicBezTo>
                  <a:cubicBezTo>
                    <a:pt x="168895" y="989150"/>
                    <a:pt x="168674" y="989812"/>
                    <a:pt x="168895" y="989784"/>
                  </a:cubicBezTo>
                  <a:cubicBezTo>
                    <a:pt x="168895" y="989729"/>
                    <a:pt x="168812" y="989674"/>
                    <a:pt x="168784" y="989619"/>
                  </a:cubicBezTo>
                  <a:lnTo>
                    <a:pt x="168895" y="989839"/>
                  </a:lnTo>
                  <a:cubicBezTo>
                    <a:pt x="169943" y="991688"/>
                    <a:pt x="169530" y="993702"/>
                    <a:pt x="168536" y="995440"/>
                  </a:cubicBezTo>
                  <a:cubicBezTo>
                    <a:pt x="173558" y="1066540"/>
                    <a:pt x="184264" y="1137943"/>
                    <a:pt x="201510" y="1208767"/>
                  </a:cubicBezTo>
                  <a:lnTo>
                    <a:pt x="202228" y="1209484"/>
                  </a:lnTo>
                  <a:cubicBezTo>
                    <a:pt x="202393" y="1209650"/>
                    <a:pt x="202338" y="1209898"/>
                    <a:pt x="202476" y="1210063"/>
                  </a:cubicBezTo>
                  <a:cubicBezTo>
                    <a:pt x="203138" y="1197731"/>
                    <a:pt x="205180" y="1185232"/>
                    <a:pt x="206615" y="1175852"/>
                  </a:cubicBezTo>
                  <a:cubicBezTo>
                    <a:pt x="211223" y="1145751"/>
                    <a:pt x="220301" y="1115761"/>
                    <a:pt x="232994" y="1087315"/>
                  </a:cubicBezTo>
                  <a:cubicBezTo>
                    <a:pt x="245660" y="1058953"/>
                    <a:pt x="261940" y="1032135"/>
                    <a:pt x="280842" y="1008187"/>
                  </a:cubicBezTo>
                  <a:cubicBezTo>
                    <a:pt x="292210" y="993923"/>
                    <a:pt x="307166" y="976569"/>
                    <a:pt x="324798" y="966443"/>
                  </a:cubicBezTo>
                  <a:cubicBezTo>
                    <a:pt x="337794" y="958994"/>
                    <a:pt x="352171" y="955324"/>
                    <a:pt x="367595" y="958552"/>
                  </a:cubicBezTo>
                  <a:cubicBezTo>
                    <a:pt x="390084" y="963353"/>
                    <a:pt x="399797" y="981369"/>
                    <a:pt x="399769" y="1002338"/>
                  </a:cubicBezTo>
                  <a:cubicBezTo>
                    <a:pt x="399769" y="1017733"/>
                    <a:pt x="394361" y="1034646"/>
                    <a:pt x="385559" y="1047641"/>
                  </a:cubicBezTo>
                  <a:cubicBezTo>
                    <a:pt x="378688" y="1057766"/>
                    <a:pt x="369803" y="1065491"/>
                    <a:pt x="360035" y="1068802"/>
                  </a:cubicBezTo>
                  <a:cubicBezTo>
                    <a:pt x="339947" y="1075562"/>
                    <a:pt x="325433" y="1066595"/>
                    <a:pt x="319693" y="1056000"/>
                  </a:cubicBezTo>
                  <a:cubicBezTo>
                    <a:pt x="314837" y="1047089"/>
                    <a:pt x="315858" y="1036963"/>
                    <a:pt x="323198" y="1031169"/>
                  </a:cubicBezTo>
                  <a:cubicBezTo>
                    <a:pt x="327668" y="1027638"/>
                    <a:pt x="334980" y="1025403"/>
                    <a:pt x="345797" y="1027362"/>
                  </a:cubicBezTo>
                  <a:cubicBezTo>
                    <a:pt x="349108" y="1027941"/>
                    <a:pt x="351343" y="1031087"/>
                    <a:pt x="350791" y="1034397"/>
                  </a:cubicBezTo>
                  <a:cubicBezTo>
                    <a:pt x="350239" y="1037736"/>
                    <a:pt x="347066" y="1039971"/>
                    <a:pt x="343755" y="1039391"/>
                  </a:cubicBezTo>
                  <a:cubicBezTo>
                    <a:pt x="336525" y="1038288"/>
                    <a:pt x="332027" y="1039115"/>
                    <a:pt x="330234" y="1042150"/>
                  </a:cubicBezTo>
                  <a:cubicBezTo>
                    <a:pt x="328965" y="1044302"/>
                    <a:pt x="329682" y="1047089"/>
                    <a:pt x="331117" y="1049600"/>
                  </a:cubicBezTo>
                  <a:cubicBezTo>
                    <a:pt x="334676" y="1055780"/>
                    <a:pt x="343644" y="1059891"/>
                    <a:pt x="355427" y="1055642"/>
                  </a:cubicBezTo>
                  <a:cubicBezTo>
                    <a:pt x="369886" y="1050400"/>
                    <a:pt x="380454" y="1031528"/>
                    <a:pt x="383517" y="1013153"/>
                  </a:cubicBezTo>
                  <a:cubicBezTo>
                    <a:pt x="386414" y="995799"/>
                    <a:pt x="382496" y="977948"/>
                    <a:pt x="364339" y="974361"/>
                  </a:cubicBezTo>
                  <a:cubicBezTo>
                    <a:pt x="352998" y="972071"/>
                    <a:pt x="342541" y="975189"/>
                    <a:pt x="333021" y="980707"/>
                  </a:cubicBezTo>
                  <a:cubicBezTo>
                    <a:pt x="317210" y="989867"/>
                    <a:pt x="303882" y="1005593"/>
                    <a:pt x="293617" y="1018395"/>
                  </a:cubicBezTo>
                  <a:cubicBezTo>
                    <a:pt x="275212" y="1041102"/>
                    <a:pt x="259319" y="1066623"/>
                    <a:pt x="246708" y="1093578"/>
                  </a:cubicBezTo>
                  <a:cubicBezTo>
                    <a:pt x="234071" y="1120672"/>
                    <a:pt x="224716" y="1149200"/>
                    <a:pt x="219694" y="1178004"/>
                  </a:cubicBezTo>
                  <a:cubicBezTo>
                    <a:pt x="217846" y="1188350"/>
                    <a:pt x="214728" y="1202642"/>
                    <a:pt x="214314" y="1216161"/>
                  </a:cubicBezTo>
                  <a:cubicBezTo>
                    <a:pt x="214148" y="1222093"/>
                    <a:pt x="211610" y="1235033"/>
                    <a:pt x="209623" y="1241185"/>
                  </a:cubicBezTo>
                  <a:cubicBezTo>
                    <a:pt x="220412" y="1280611"/>
                    <a:pt x="233243" y="1319789"/>
                    <a:pt x="248447" y="1358553"/>
                  </a:cubicBezTo>
                  <a:cubicBezTo>
                    <a:pt x="249689" y="1361671"/>
                    <a:pt x="248171" y="1365230"/>
                    <a:pt x="245025" y="1366472"/>
                  </a:cubicBezTo>
                  <a:cubicBezTo>
                    <a:pt x="241907" y="1367713"/>
                    <a:pt x="238348" y="1366168"/>
                    <a:pt x="237106" y="1363050"/>
                  </a:cubicBezTo>
                  <a:cubicBezTo>
                    <a:pt x="217349" y="1313885"/>
                    <a:pt x="201593" y="1263975"/>
                    <a:pt x="188790" y="1213761"/>
                  </a:cubicBezTo>
                  <a:cubicBezTo>
                    <a:pt x="175517" y="1201566"/>
                    <a:pt x="161803" y="1189178"/>
                    <a:pt x="148172" y="1176569"/>
                  </a:cubicBezTo>
                  <a:cubicBezTo>
                    <a:pt x="137963" y="1167106"/>
                    <a:pt x="127863" y="1157560"/>
                    <a:pt x="118150" y="1148179"/>
                  </a:cubicBezTo>
                  <a:cubicBezTo>
                    <a:pt x="108327" y="1138550"/>
                    <a:pt x="99001" y="1128728"/>
                    <a:pt x="90336" y="1118520"/>
                  </a:cubicBezTo>
                  <a:cubicBezTo>
                    <a:pt x="77091" y="1102876"/>
                    <a:pt x="65171" y="1086515"/>
                    <a:pt x="54189" y="1069547"/>
                  </a:cubicBezTo>
                  <a:cubicBezTo>
                    <a:pt x="36087" y="1041571"/>
                    <a:pt x="20718" y="1011884"/>
                    <a:pt x="6535" y="980652"/>
                  </a:cubicBezTo>
                  <a:cubicBezTo>
                    <a:pt x="5128" y="977727"/>
                    <a:pt x="6369" y="974224"/>
                    <a:pt x="9294" y="972844"/>
                  </a:cubicBezTo>
                  <a:cubicBezTo>
                    <a:pt x="12192" y="971464"/>
                    <a:pt x="15696" y="972706"/>
                    <a:pt x="17076" y="975603"/>
                  </a:cubicBezTo>
                  <a:cubicBezTo>
                    <a:pt x="32114" y="1005704"/>
                    <a:pt x="48505" y="1034066"/>
                    <a:pt x="67020" y="1060967"/>
                  </a:cubicBezTo>
                  <a:cubicBezTo>
                    <a:pt x="78112" y="1077107"/>
                    <a:pt x="90060" y="1092668"/>
                    <a:pt x="102946" y="1107787"/>
                  </a:cubicBezTo>
                  <a:cubicBezTo>
                    <a:pt x="111362" y="1117637"/>
                    <a:pt x="120082" y="1127404"/>
                    <a:pt x="129436" y="1136839"/>
                  </a:cubicBezTo>
                  <a:lnTo>
                    <a:pt x="182636" y="1189923"/>
                  </a:lnTo>
                  <a:cubicBezTo>
                    <a:pt x="159927" y="1092723"/>
                    <a:pt x="149414" y="994447"/>
                    <a:pt x="148779" y="897606"/>
                  </a:cubicBezTo>
                  <a:cubicBezTo>
                    <a:pt x="148614" y="873327"/>
                    <a:pt x="149276" y="849158"/>
                    <a:pt x="150324" y="825099"/>
                  </a:cubicBezTo>
                  <a:cubicBezTo>
                    <a:pt x="150049" y="825099"/>
                    <a:pt x="149745" y="825099"/>
                    <a:pt x="149497" y="825099"/>
                  </a:cubicBezTo>
                  <a:lnTo>
                    <a:pt x="149552" y="824989"/>
                  </a:lnTo>
                  <a:cubicBezTo>
                    <a:pt x="149690" y="824685"/>
                    <a:pt x="149745" y="824437"/>
                    <a:pt x="149717" y="824106"/>
                  </a:cubicBezTo>
                  <a:lnTo>
                    <a:pt x="149690" y="823940"/>
                  </a:lnTo>
                  <a:cubicBezTo>
                    <a:pt x="149690" y="823913"/>
                    <a:pt x="149662" y="823913"/>
                    <a:pt x="149662" y="823913"/>
                  </a:cubicBezTo>
                  <a:cubicBezTo>
                    <a:pt x="149911" y="823913"/>
                    <a:pt x="150159" y="823913"/>
                    <a:pt x="150380" y="823913"/>
                  </a:cubicBezTo>
                  <a:cubicBezTo>
                    <a:pt x="150683" y="816877"/>
                    <a:pt x="150876" y="809814"/>
                    <a:pt x="151290" y="802806"/>
                  </a:cubicBezTo>
                  <a:cubicBezTo>
                    <a:pt x="150242" y="802034"/>
                    <a:pt x="149248" y="801123"/>
                    <a:pt x="148862" y="799771"/>
                  </a:cubicBezTo>
                  <a:cubicBezTo>
                    <a:pt x="141881" y="777423"/>
                    <a:pt x="129547" y="756124"/>
                    <a:pt x="114784" y="735486"/>
                  </a:cubicBezTo>
                  <a:cubicBezTo>
                    <a:pt x="106892" y="724395"/>
                    <a:pt x="98256" y="713552"/>
                    <a:pt x="89288" y="702847"/>
                  </a:cubicBezTo>
                  <a:cubicBezTo>
                    <a:pt x="83383" y="695757"/>
                    <a:pt x="77340" y="688694"/>
                    <a:pt x="71269" y="681686"/>
                  </a:cubicBezTo>
                  <a:cubicBezTo>
                    <a:pt x="46959" y="653792"/>
                    <a:pt x="21739" y="627195"/>
                    <a:pt x="1430" y="602668"/>
                  </a:cubicBezTo>
                  <a:cubicBezTo>
                    <a:pt x="-695" y="600212"/>
                    <a:pt x="-419" y="596515"/>
                    <a:pt x="2037" y="594418"/>
                  </a:cubicBezTo>
                  <a:cubicBezTo>
                    <a:pt x="4465" y="592322"/>
                    <a:pt x="8163" y="592570"/>
                    <a:pt x="10288" y="595025"/>
                  </a:cubicBezTo>
                  <a:cubicBezTo>
                    <a:pt x="28665" y="615387"/>
                    <a:pt x="51126" y="636797"/>
                    <a:pt x="72925" y="659862"/>
                  </a:cubicBezTo>
                  <a:cubicBezTo>
                    <a:pt x="86804" y="674568"/>
                    <a:pt x="100518" y="689852"/>
                    <a:pt x="112825" y="705800"/>
                  </a:cubicBezTo>
                  <a:cubicBezTo>
                    <a:pt x="121296" y="716753"/>
                    <a:pt x="129050" y="728092"/>
                    <a:pt x="135921" y="739597"/>
                  </a:cubicBezTo>
                  <a:cubicBezTo>
                    <a:pt x="142929" y="751351"/>
                    <a:pt x="148503" y="763435"/>
                    <a:pt x="153277" y="775630"/>
                  </a:cubicBezTo>
                  <a:cubicBezTo>
                    <a:pt x="155043" y="752786"/>
                    <a:pt x="157112" y="729996"/>
                    <a:pt x="159872" y="707483"/>
                  </a:cubicBezTo>
                  <a:cubicBezTo>
                    <a:pt x="162217" y="688225"/>
                    <a:pt x="165197" y="669243"/>
                    <a:pt x="168233" y="650288"/>
                  </a:cubicBezTo>
                  <a:cubicBezTo>
                    <a:pt x="168095" y="650178"/>
                    <a:pt x="167929" y="650178"/>
                    <a:pt x="167846" y="650068"/>
                  </a:cubicBezTo>
                  <a:cubicBezTo>
                    <a:pt x="166467" y="648274"/>
                    <a:pt x="166273" y="645902"/>
                    <a:pt x="167184" y="643998"/>
                  </a:cubicBezTo>
                  <a:cubicBezTo>
                    <a:pt x="167239" y="643998"/>
                    <a:pt x="167267" y="644025"/>
                    <a:pt x="167322" y="644025"/>
                  </a:cubicBezTo>
                  <a:cubicBezTo>
                    <a:pt x="168122" y="644191"/>
                    <a:pt x="168371" y="643474"/>
                    <a:pt x="168315" y="642370"/>
                  </a:cubicBezTo>
                  <a:cubicBezTo>
                    <a:pt x="168509" y="642204"/>
                    <a:pt x="168702" y="642039"/>
                    <a:pt x="168895" y="641873"/>
                  </a:cubicBezTo>
                  <a:lnTo>
                    <a:pt x="168315" y="642315"/>
                  </a:lnTo>
                  <a:cubicBezTo>
                    <a:pt x="168205" y="639583"/>
                    <a:pt x="166384" y="634424"/>
                    <a:pt x="166246" y="633127"/>
                  </a:cubicBezTo>
                  <a:cubicBezTo>
                    <a:pt x="165446" y="624850"/>
                    <a:pt x="164563" y="616601"/>
                    <a:pt x="163487" y="608351"/>
                  </a:cubicBezTo>
                  <a:cubicBezTo>
                    <a:pt x="162769" y="602916"/>
                    <a:pt x="161997" y="597481"/>
                    <a:pt x="161058" y="592046"/>
                  </a:cubicBezTo>
                  <a:cubicBezTo>
                    <a:pt x="157609" y="571463"/>
                    <a:pt x="151870" y="549943"/>
                    <a:pt x="143785" y="529416"/>
                  </a:cubicBezTo>
                  <a:cubicBezTo>
                    <a:pt x="135838" y="509248"/>
                    <a:pt x="125601" y="490018"/>
                    <a:pt x="112328" y="473850"/>
                  </a:cubicBezTo>
                  <a:cubicBezTo>
                    <a:pt x="107113" y="467311"/>
                    <a:pt x="100822" y="459227"/>
                    <a:pt x="93344" y="453323"/>
                  </a:cubicBezTo>
                  <a:cubicBezTo>
                    <a:pt x="89095" y="449957"/>
                    <a:pt x="84486" y="447225"/>
                    <a:pt x="79354" y="446480"/>
                  </a:cubicBezTo>
                  <a:cubicBezTo>
                    <a:pt x="63653" y="444080"/>
                    <a:pt x="53499" y="455530"/>
                    <a:pt x="51291" y="467808"/>
                  </a:cubicBezTo>
                  <a:cubicBezTo>
                    <a:pt x="49001" y="480333"/>
                    <a:pt x="55044" y="493935"/>
                    <a:pt x="72290" y="495536"/>
                  </a:cubicBezTo>
                  <a:cubicBezTo>
                    <a:pt x="75657" y="495784"/>
                    <a:pt x="78195" y="498708"/>
                    <a:pt x="77947" y="502074"/>
                  </a:cubicBezTo>
                  <a:cubicBezTo>
                    <a:pt x="77698" y="505440"/>
                    <a:pt x="74774" y="507951"/>
                    <a:pt x="71407" y="507703"/>
                  </a:cubicBezTo>
                  <a:cubicBezTo>
                    <a:pt x="44448" y="506241"/>
                    <a:pt x="34487" y="485162"/>
                    <a:pt x="37357" y="465518"/>
                  </a:cubicBezTo>
                  <a:cubicBezTo>
                    <a:pt x="40227" y="445901"/>
                    <a:pt x="56396" y="427940"/>
                    <a:pt x="81479" y="430975"/>
                  </a:cubicBezTo>
                  <a:cubicBezTo>
                    <a:pt x="89315" y="431940"/>
                    <a:pt x="96628" y="435582"/>
                    <a:pt x="103222" y="440604"/>
                  </a:cubicBezTo>
                  <a:cubicBezTo>
                    <a:pt x="111804" y="447143"/>
                    <a:pt x="119144" y="456165"/>
                    <a:pt x="125132" y="463476"/>
                  </a:cubicBezTo>
                  <a:cubicBezTo>
                    <a:pt x="139259" y="481106"/>
                    <a:pt x="150324" y="501881"/>
                    <a:pt x="158437" y="523815"/>
                  </a:cubicBezTo>
                  <a:cubicBezTo>
                    <a:pt x="166494" y="545501"/>
                    <a:pt x="171654" y="568291"/>
                    <a:pt x="174634" y="589976"/>
                  </a:cubicBezTo>
                  <a:cubicBezTo>
                    <a:pt x="175297" y="594860"/>
                    <a:pt x="175821" y="599743"/>
                    <a:pt x="176317" y="604627"/>
                  </a:cubicBezTo>
                  <a:cubicBezTo>
                    <a:pt x="184430" y="561862"/>
                    <a:pt x="194005" y="520036"/>
                    <a:pt x="205015" y="479395"/>
                  </a:cubicBezTo>
                  <a:cubicBezTo>
                    <a:pt x="201510" y="453074"/>
                    <a:pt x="191770" y="429209"/>
                    <a:pt x="178553" y="406696"/>
                  </a:cubicBezTo>
                  <a:cubicBezTo>
                    <a:pt x="169999" y="392100"/>
                    <a:pt x="160065" y="378057"/>
                    <a:pt x="149690" y="364096"/>
                  </a:cubicBezTo>
                  <a:cubicBezTo>
                    <a:pt x="142819" y="354826"/>
                    <a:pt x="135783" y="345583"/>
                    <a:pt x="128774" y="336313"/>
                  </a:cubicBezTo>
                  <a:cubicBezTo>
                    <a:pt x="101429" y="300198"/>
                    <a:pt x="74442" y="263751"/>
                    <a:pt x="60590" y="222587"/>
                  </a:cubicBezTo>
                  <a:cubicBezTo>
                    <a:pt x="59514" y="219552"/>
                    <a:pt x="61115" y="216214"/>
                    <a:pt x="64150" y="215110"/>
                  </a:cubicBezTo>
                  <a:cubicBezTo>
                    <a:pt x="67185" y="214034"/>
                    <a:pt x="70524" y="215634"/>
                    <a:pt x="71600" y="218669"/>
                  </a:cubicBezTo>
                  <a:cubicBezTo>
                    <a:pt x="80541" y="242397"/>
                    <a:pt x="94282" y="264110"/>
                    <a:pt x="109679" y="285216"/>
                  </a:cubicBezTo>
                  <a:cubicBezTo>
                    <a:pt x="119834" y="299149"/>
                    <a:pt x="130705" y="312751"/>
                    <a:pt x="141522" y="326436"/>
                  </a:cubicBezTo>
                  <a:cubicBezTo>
                    <a:pt x="148807" y="335651"/>
                    <a:pt x="156091" y="344866"/>
                    <a:pt x="163017" y="354247"/>
                  </a:cubicBezTo>
                  <a:cubicBezTo>
                    <a:pt x="173696" y="368759"/>
                    <a:pt x="183685" y="383575"/>
                    <a:pt x="192184" y="398943"/>
                  </a:cubicBezTo>
                  <a:cubicBezTo>
                    <a:pt x="201317" y="415524"/>
                    <a:pt x="208381" y="432878"/>
                    <a:pt x="213017" y="451088"/>
                  </a:cubicBezTo>
                  <a:cubicBezTo>
                    <a:pt x="215197" y="443583"/>
                    <a:pt x="217156" y="435858"/>
                    <a:pt x="219418" y="428409"/>
                  </a:cubicBezTo>
                  <a:cubicBezTo>
                    <a:pt x="233270" y="383244"/>
                    <a:pt x="246350" y="338024"/>
                    <a:pt x="257967" y="292473"/>
                  </a:cubicBezTo>
                  <a:cubicBezTo>
                    <a:pt x="259098" y="288031"/>
                    <a:pt x="260036" y="283506"/>
                    <a:pt x="261140" y="279064"/>
                  </a:cubicBezTo>
                  <a:cubicBezTo>
                    <a:pt x="261140" y="275753"/>
                    <a:pt x="261526" y="270539"/>
                    <a:pt x="261526" y="269987"/>
                  </a:cubicBezTo>
                  <a:cubicBezTo>
                    <a:pt x="261554" y="263641"/>
                    <a:pt x="261361" y="257295"/>
                    <a:pt x="261085" y="250977"/>
                  </a:cubicBezTo>
                  <a:cubicBezTo>
                    <a:pt x="260781" y="244604"/>
                    <a:pt x="260367" y="238230"/>
                    <a:pt x="259871" y="231857"/>
                  </a:cubicBezTo>
                  <a:cubicBezTo>
                    <a:pt x="259125" y="221290"/>
                    <a:pt x="257939" y="207854"/>
                    <a:pt x="256007" y="193810"/>
                  </a:cubicBezTo>
                  <a:cubicBezTo>
                    <a:pt x="254352" y="181643"/>
                    <a:pt x="252089" y="169007"/>
                    <a:pt x="248309" y="157419"/>
                  </a:cubicBezTo>
                  <a:cubicBezTo>
                    <a:pt x="243094" y="141555"/>
                    <a:pt x="235423" y="127511"/>
                    <a:pt x="221957" y="120421"/>
                  </a:cubicBezTo>
                  <a:cubicBezTo>
                    <a:pt x="218922" y="118959"/>
                    <a:pt x="217653" y="115289"/>
                    <a:pt x="219115" y="112282"/>
                  </a:cubicBezTo>
                  <a:cubicBezTo>
                    <a:pt x="220605" y="109247"/>
                    <a:pt x="224247" y="107978"/>
                    <a:pt x="227283" y="109440"/>
                  </a:cubicBezTo>
                  <a:cubicBezTo>
                    <a:pt x="244335" y="117055"/>
                    <a:pt x="255704" y="133112"/>
                    <a:pt x="262989" y="152260"/>
                  </a:cubicBezTo>
                  <a:cubicBezTo>
                    <a:pt x="266769" y="162192"/>
                    <a:pt x="269445" y="172980"/>
                    <a:pt x="271211" y="183713"/>
                  </a:cubicBezTo>
                  <a:cubicBezTo>
                    <a:pt x="273419" y="197425"/>
                    <a:pt x="274109" y="210916"/>
                    <a:pt x="274523" y="222394"/>
                  </a:cubicBezTo>
                  <a:cubicBezTo>
                    <a:pt x="279379" y="199935"/>
                    <a:pt x="283849" y="177339"/>
                    <a:pt x="287712" y="154605"/>
                  </a:cubicBezTo>
                  <a:cubicBezTo>
                    <a:pt x="289947" y="141472"/>
                    <a:pt x="291907" y="128339"/>
                    <a:pt x="293673" y="115151"/>
                  </a:cubicBezTo>
                  <a:cubicBezTo>
                    <a:pt x="296377" y="95314"/>
                    <a:pt x="298695" y="75421"/>
                    <a:pt x="301150" y="55501"/>
                  </a:cubicBezTo>
                  <a:lnTo>
                    <a:pt x="305676" y="19965"/>
                  </a:lnTo>
                  <a:cubicBezTo>
                    <a:pt x="305786" y="19276"/>
                    <a:pt x="306862" y="10419"/>
                    <a:pt x="307193" y="6888"/>
                  </a:cubicBezTo>
                  <a:lnTo>
                    <a:pt x="307249" y="6253"/>
                  </a:lnTo>
                  <a:cubicBezTo>
                    <a:pt x="307083" y="3439"/>
                    <a:pt x="308959" y="845"/>
                    <a:pt x="311774" y="211"/>
                  </a:cubicBezTo>
                  <a:cubicBezTo>
                    <a:pt x="313981" y="-313"/>
                    <a:pt x="316658" y="-65"/>
                    <a:pt x="318341" y="3356"/>
                  </a:cubicBezTo>
                  <a:cubicBezTo>
                    <a:pt x="318507" y="3687"/>
                    <a:pt x="318921" y="4543"/>
                    <a:pt x="318948" y="5922"/>
                  </a:cubicBezTo>
                  <a:cubicBezTo>
                    <a:pt x="318948" y="6253"/>
                    <a:pt x="318921" y="6943"/>
                    <a:pt x="318838" y="7881"/>
                  </a:cubicBezTo>
                  <a:cubicBezTo>
                    <a:pt x="318562" y="11550"/>
                    <a:pt x="317513" y="20710"/>
                    <a:pt x="317430" y="21428"/>
                  </a:cubicBezTo>
                  <a:lnTo>
                    <a:pt x="313236" y="56936"/>
                  </a:lnTo>
                  <a:cubicBezTo>
                    <a:pt x="310946" y="76911"/>
                    <a:pt x="308821" y="96887"/>
                    <a:pt x="306310" y="116807"/>
                  </a:cubicBezTo>
                  <a:cubicBezTo>
                    <a:pt x="304627" y="130160"/>
                    <a:pt x="302778" y="143459"/>
                    <a:pt x="300626" y="156757"/>
                  </a:cubicBezTo>
                  <a:cubicBezTo>
                    <a:pt x="296266" y="183602"/>
                    <a:pt x="291024" y="210199"/>
                    <a:pt x="285367" y="236685"/>
                  </a:cubicBezTo>
                  <a:cubicBezTo>
                    <a:pt x="297756" y="211303"/>
                    <a:pt x="313098" y="183519"/>
                    <a:pt x="330593" y="159461"/>
                  </a:cubicBezTo>
                  <a:cubicBezTo>
                    <a:pt x="343479" y="141720"/>
                    <a:pt x="357551" y="126077"/>
                    <a:pt x="372259" y="114820"/>
                  </a:cubicBezTo>
                  <a:cubicBezTo>
                    <a:pt x="384814" y="105219"/>
                    <a:pt x="397921" y="98845"/>
                    <a:pt x="411138" y="96666"/>
                  </a:cubicBezTo>
                  <a:cubicBezTo>
                    <a:pt x="438731" y="92362"/>
                    <a:pt x="455977" y="105715"/>
                    <a:pt x="463703" y="124973"/>
                  </a:cubicBezTo>
                  <a:cubicBezTo>
                    <a:pt x="474299" y="151515"/>
                    <a:pt x="465387" y="190196"/>
                    <a:pt x="439725" y="206640"/>
                  </a:cubicBezTo>
                  <a:cubicBezTo>
                    <a:pt x="417126" y="221014"/>
                    <a:pt x="400294" y="213924"/>
                    <a:pt x="392567" y="202667"/>
                  </a:cubicBezTo>
                  <a:cubicBezTo>
                    <a:pt x="385917" y="193010"/>
                    <a:pt x="385752" y="179740"/>
                    <a:pt x="393644" y="171159"/>
                  </a:cubicBezTo>
                  <a:cubicBezTo>
                    <a:pt x="397727" y="166717"/>
                    <a:pt x="403991" y="163296"/>
                    <a:pt x="412959" y="162744"/>
                  </a:cubicBezTo>
                  <a:cubicBezTo>
                    <a:pt x="416325" y="162496"/>
                    <a:pt x="419250" y="165006"/>
                    <a:pt x="419526" y="168345"/>
                  </a:cubicBezTo>
                  <a:cubicBezTo>
                    <a:pt x="419775" y="171711"/>
                    <a:pt x="417264" y="174663"/>
                    <a:pt x="413897" y="174911"/>
                  </a:cubicBezTo>
                  <a:cubicBezTo>
                    <a:pt x="407578" y="175491"/>
                    <a:pt x="403522" y="178084"/>
                    <a:pt x="401729" y="181754"/>
                  </a:cubicBezTo>
                  <a:cubicBezTo>
                    <a:pt x="399714" y="185892"/>
                    <a:pt x="400652" y="191024"/>
                    <a:pt x="403495" y="194914"/>
                  </a:cubicBezTo>
                  <a:cubicBezTo>
                    <a:pt x="408296" y="201536"/>
                    <a:pt x="418505" y="203467"/>
                    <a:pt x="431778" y="194528"/>
                  </a:cubicBezTo>
                  <a:cubicBezTo>
                    <a:pt x="447975" y="183685"/>
                    <a:pt x="454653" y="161116"/>
                    <a:pt x="451811" y="142134"/>
                  </a:cubicBezTo>
                  <a:cubicBezTo>
                    <a:pt x="449134" y="124090"/>
                    <a:pt x="436883" y="109192"/>
                    <a:pt x="413787" y="112999"/>
                  </a:cubicBezTo>
                  <a:cubicBezTo>
                    <a:pt x="402970" y="114710"/>
                    <a:pt x="392402" y="120090"/>
                    <a:pt x="382082" y="127815"/>
                  </a:cubicBezTo>
                  <a:cubicBezTo>
                    <a:pt x="368340" y="138051"/>
                    <a:pt x="355178" y="152398"/>
                    <a:pt x="342872" y="168593"/>
                  </a:cubicBezTo>
                  <a:cubicBezTo>
                    <a:pt x="310698" y="210944"/>
                    <a:pt x="284677" y="265738"/>
                    <a:pt x="272177" y="295673"/>
                  </a:cubicBezTo>
                  <a:cubicBezTo>
                    <a:pt x="272094" y="295866"/>
                    <a:pt x="271874" y="295894"/>
                    <a:pt x="271791" y="296059"/>
                  </a:cubicBezTo>
                  <a:cubicBezTo>
                    <a:pt x="260450" y="341886"/>
                    <a:pt x="247647" y="387355"/>
                    <a:pt x="234071" y="432823"/>
                  </a:cubicBezTo>
                  <a:cubicBezTo>
                    <a:pt x="228552" y="451171"/>
                    <a:pt x="223502" y="469932"/>
                    <a:pt x="218536" y="488804"/>
                  </a:cubicBezTo>
                  <a:cubicBezTo>
                    <a:pt x="218563" y="489631"/>
                    <a:pt x="218729" y="490376"/>
                    <a:pt x="218756" y="491204"/>
                  </a:cubicBezTo>
                  <a:cubicBezTo>
                    <a:pt x="218811" y="493080"/>
                    <a:pt x="217901" y="494625"/>
                    <a:pt x="216604" y="495784"/>
                  </a:cubicBezTo>
                  <a:cubicBezTo>
                    <a:pt x="215887" y="498515"/>
                    <a:pt x="215224" y="501274"/>
                    <a:pt x="214534" y="504033"/>
                  </a:cubicBezTo>
                  <a:cubicBezTo>
                    <a:pt x="218839" y="497246"/>
                    <a:pt x="223613" y="490762"/>
                    <a:pt x="229325" y="484748"/>
                  </a:cubicBezTo>
                  <a:cubicBezTo>
                    <a:pt x="253027" y="460165"/>
                    <a:pt x="280566" y="440742"/>
                    <a:pt x="310394" y="424960"/>
                  </a:cubicBezTo>
                  <a:cubicBezTo>
                    <a:pt x="327971" y="415635"/>
                    <a:pt x="346376" y="407634"/>
                    <a:pt x="365057" y="400239"/>
                  </a:cubicBezTo>
                  <a:cubicBezTo>
                    <a:pt x="392761" y="389231"/>
                    <a:pt x="421154" y="379768"/>
                    <a:pt x="448748" y="369725"/>
                  </a:cubicBezTo>
                  <a:cubicBezTo>
                    <a:pt x="451893" y="368538"/>
                    <a:pt x="455425" y="370111"/>
                    <a:pt x="456640" y="373256"/>
                  </a:cubicBezTo>
                  <a:close/>
                  <a:moveTo>
                    <a:pt x="149635" y="823913"/>
                  </a:moveTo>
                  <a:cubicBezTo>
                    <a:pt x="148862" y="820602"/>
                    <a:pt x="137521" y="823830"/>
                    <a:pt x="149635" y="823913"/>
                  </a:cubicBezTo>
                  <a:lnTo>
                    <a:pt x="149635" y="823913"/>
                  </a:lnTo>
                  <a:close/>
                  <a:moveTo>
                    <a:pt x="168922" y="989839"/>
                  </a:moveTo>
                  <a:cubicBezTo>
                    <a:pt x="168922" y="989839"/>
                    <a:pt x="168895" y="989812"/>
                    <a:pt x="168895" y="989784"/>
                  </a:cubicBezTo>
                  <a:cubicBezTo>
                    <a:pt x="168895" y="989784"/>
                    <a:pt x="168867" y="989839"/>
                    <a:pt x="168922" y="989839"/>
                  </a:cubicBezTo>
                  <a:lnTo>
                    <a:pt x="168922" y="989839"/>
                  </a:lnTo>
                  <a:close/>
                  <a:moveTo>
                    <a:pt x="168288" y="642315"/>
                  </a:moveTo>
                  <a:cubicBezTo>
                    <a:pt x="167543" y="642894"/>
                    <a:pt x="166549" y="643750"/>
                    <a:pt x="167156" y="643998"/>
                  </a:cubicBezTo>
                  <a:cubicBezTo>
                    <a:pt x="167432" y="643391"/>
                    <a:pt x="167819" y="642867"/>
                    <a:pt x="168288" y="642370"/>
                  </a:cubicBezTo>
                  <a:lnTo>
                    <a:pt x="168288" y="642315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2"/>
            <p:cNvSpPr/>
            <p:nvPr/>
          </p:nvSpPr>
          <p:spPr>
            <a:xfrm rot="5331254">
              <a:off x="86849" y="803831"/>
              <a:ext cx="520499" cy="313248"/>
            </a:xfrm>
            <a:custGeom>
              <a:avLst/>
              <a:gdLst/>
              <a:ahLst/>
              <a:cxnLst/>
              <a:rect l="l" t="t" r="r" b="b"/>
              <a:pathLst>
                <a:path w="1040789" h="626370" extrusionOk="0">
                  <a:moveTo>
                    <a:pt x="275503" y="625078"/>
                  </a:moveTo>
                  <a:cubicBezTo>
                    <a:pt x="271750" y="629603"/>
                    <a:pt x="157209" y="624554"/>
                    <a:pt x="99870" y="572050"/>
                  </a:cubicBezTo>
                  <a:cubicBezTo>
                    <a:pt x="21477" y="500233"/>
                    <a:pt x="-10366" y="396052"/>
                    <a:pt x="2934" y="394756"/>
                  </a:cubicBezTo>
                  <a:cubicBezTo>
                    <a:pt x="51996" y="390258"/>
                    <a:pt x="134307" y="416055"/>
                    <a:pt x="190322" y="467373"/>
                  </a:cubicBezTo>
                  <a:cubicBezTo>
                    <a:pt x="260188" y="531354"/>
                    <a:pt x="278455" y="621546"/>
                    <a:pt x="275503" y="625078"/>
                  </a:cubicBezTo>
                  <a:close/>
                  <a:moveTo>
                    <a:pt x="491394" y="172931"/>
                  </a:moveTo>
                  <a:cubicBezTo>
                    <a:pt x="488938" y="168986"/>
                    <a:pt x="401384" y="162861"/>
                    <a:pt x="323984" y="216055"/>
                  </a:cubicBezTo>
                  <a:cubicBezTo>
                    <a:pt x="261954" y="258709"/>
                    <a:pt x="216204" y="334885"/>
                    <a:pt x="207181" y="385734"/>
                  </a:cubicBezTo>
                  <a:cubicBezTo>
                    <a:pt x="204781" y="399556"/>
                    <a:pt x="308836" y="395777"/>
                    <a:pt x="395672" y="336072"/>
                  </a:cubicBezTo>
                  <a:cubicBezTo>
                    <a:pt x="459165" y="292397"/>
                    <a:pt x="494512" y="177953"/>
                    <a:pt x="491394" y="172931"/>
                  </a:cubicBezTo>
                  <a:close/>
                  <a:moveTo>
                    <a:pt x="591613" y="460006"/>
                  </a:moveTo>
                  <a:cubicBezTo>
                    <a:pt x="533115" y="411862"/>
                    <a:pt x="449645" y="390590"/>
                    <a:pt x="400887" y="397791"/>
                  </a:cubicBezTo>
                  <a:cubicBezTo>
                    <a:pt x="387670" y="399805"/>
                    <a:pt x="424645" y="502136"/>
                    <a:pt x="506515" y="569539"/>
                  </a:cubicBezTo>
                  <a:cubicBezTo>
                    <a:pt x="566393" y="618815"/>
                    <a:pt x="681016" y="617546"/>
                    <a:pt x="684521" y="612828"/>
                  </a:cubicBezTo>
                  <a:cubicBezTo>
                    <a:pt x="687280" y="609131"/>
                    <a:pt x="664571" y="520070"/>
                    <a:pt x="591613" y="460006"/>
                  </a:cubicBezTo>
                  <a:close/>
                  <a:moveTo>
                    <a:pt x="829276" y="191224"/>
                  </a:moveTo>
                  <a:cubicBezTo>
                    <a:pt x="867107" y="122138"/>
                    <a:pt x="849419" y="3115"/>
                    <a:pt x="844480" y="107"/>
                  </a:cubicBezTo>
                  <a:cubicBezTo>
                    <a:pt x="840589" y="-2238"/>
                    <a:pt x="759934" y="33795"/>
                    <a:pt x="713797" y="118000"/>
                  </a:cubicBezTo>
                  <a:cubicBezTo>
                    <a:pt x="676822" y="185513"/>
                    <a:pt x="668792" y="275263"/>
                    <a:pt x="682589" y="324980"/>
                  </a:cubicBezTo>
                  <a:cubicBezTo>
                    <a:pt x="686397" y="338444"/>
                    <a:pt x="777511" y="285747"/>
                    <a:pt x="829276" y="191224"/>
                  </a:cubicBezTo>
                  <a:close/>
                  <a:moveTo>
                    <a:pt x="932255" y="374201"/>
                  </a:moveTo>
                  <a:cubicBezTo>
                    <a:pt x="869093" y="333119"/>
                    <a:pt x="783912" y="321670"/>
                    <a:pt x="736231" y="334471"/>
                  </a:cubicBezTo>
                  <a:cubicBezTo>
                    <a:pt x="723290" y="338003"/>
                    <a:pt x="770805" y="435451"/>
                    <a:pt x="859243" y="492949"/>
                  </a:cubicBezTo>
                  <a:cubicBezTo>
                    <a:pt x="923894" y="535024"/>
                    <a:pt x="1037662" y="520456"/>
                    <a:pt x="1040670" y="515380"/>
                  </a:cubicBezTo>
                  <a:cubicBezTo>
                    <a:pt x="1043015" y="511379"/>
                    <a:pt x="1011062" y="425463"/>
                    <a:pt x="932255" y="37420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"/>
            <p:cNvSpPr/>
            <p:nvPr/>
          </p:nvSpPr>
          <p:spPr>
            <a:xfrm rot="5331254">
              <a:off x="3411" y="824326"/>
              <a:ext cx="694094" cy="249769"/>
            </a:xfrm>
            <a:custGeom>
              <a:avLst/>
              <a:gdLst/>
              <a:ahLst/>
              <a:cxnLst/>
              <a:rect l="l" t="t" r="r" b="b"/>
              <a:pathLst>
                <a:path w="1387911" h="499439" extrusionOk="0">
                  <a:moveTo>
                    <a:pt x="1387908" y="161124"/>
                  </a:moveTo>
                  <a:cubicBezTo>
                    <a:pt x="1387328" y="164048"/>
                    <a:pt x="1384652" y="166035"/>
                    <a:pt x="1381755" y="165814"/>
                  </a:cubicBezTo>
                  <a:cubicBezTo>
                    <a:pt x="1381617" y="165842"/>
                    <a:pt x="1381451" y="165869"/>
                    <a:pt x="1381286" y="165869"/>
                  </a:cubicBezTo>
                  <a:cubicBezTo>
                    <a:pt x="1377698" y="166283"/>
                    <a:pt x="1368731" y="167580"/>
                    <a:pt x="1368013" y="167690"/>
                  </a:cubicBezTo>
                  <a:lnTo>
                    <a:pt x="1331976" y="173070"/>
                  </a:lnTo>
                  <a:cubicBezTo>
                    <a:pt x="1311778" y="175995"/>
                    <a:pt x="1291607" y="178781"/>
                    <a:pt x="1271464" y="181954"/>
                  </a:cubicBezTo>
                  <a:cubicBezTo>
                    <a:pt x="1258108" y="184051"/>
                    <a:pt x="1244781" y="186341"/>
                    <a:pt x="1231481" y="188907"/>
                  </a:cubicBezTo>
                  <a:cubicBezTo>
                    <a:pt x="1207474" y="193570"/>
                    <a:pt x="1183634" y="198867"/>
                    <a:pt x="1159958" y="204633"/>
                  </a:cubicBezTo>
                  <a:cubicBezTo>
                    <a:pt x="1172320" y="204854"/>
                    <a:pt x="1187248" y="205240"/>
                    <a:pt x="1202507" y="207558"/>
                  </a:cubicBezTo>
                  <a:cubicBezTo>
                    <a:pt x="1213517" y="209213"/>
                    <a:pt x="1224555" y="211889"/>
                    <a:pt x="1234764" y="215697"/>
                  </a:cubicBezTo>
                  <a:cubicBezTo>
                    <a:pt x="1254162" y="222981"/>
                    <a:pt x="1270498" y="234513"/>
                    <a:pt x="1278472" y="252116"/>
                  </a:cubicBezTo>
                  <a:cubicBezTo>
                    <a:pt x="1279962" y="255123"/>
                    <a:pt x="1278721" y="258793"/>
                    <a:pt x="1275685" y="260282"/>
                  </a:cubicBezTo>
                  <a:cubicBezTo>
                    <a:pt x="1272678" y="261772"/>
                    <a:pt x="1269008" y="260531"/>
                    <a:pt x="1267518" y="257496"/>
                  </a:cubicBezTo>
                  <a:cubicBezTo>
                    <a:pt x="1260095" y="243535"/>
                    <a:pt x="1245802" y="235617"/>
                    <a:pt x="1229659" y="230402"/>
                  </a:cubicBezTo>
                  <a:cubicBezTo>
                    <a:pt x="1220195" y="227368"/>
                    <a:pt x="1210068" y="225436"/>
                    <a:pt x="1200052" y="223919"/>
                  </a:cubicBezTo>
                  <a:cubicBezTo>
                    <a:pt x="1182944" y="221298"/>
                    <a:pt x="1166167" y="220111"/>
                    <a:pt x="1153446" y="219477"/>
                  </a:cubicBezTo>
                  <a:cubicBezTo>
                    <a:pt x="1146962" y="219063"/>
                    <a:pt x="1140477" y="218759"/>
                    <a:pt x="1134020" y="218566"/>
                  </a:cubicBezTo>
                  <a:cubicBezTo>
                    <a:pt x="1127564" y="218373"/>
                    <a:pt x="1121134" y="218318"/>
                    <a:pt x="1114650" y="218483"/>
                  </a:cubicBezTo>
                  <a:cubicBezTo>
                    <a:pt x="1114098" y="218483"/>
                    <a:pt x="1108607" y="219008"/>
                    <a:pt x="1105268" y="219035"/>
                  </a:cubicBezTo>
                  <a:cubicBezTo>
                    <a:pt x="1100798" y="220277"/>
                    <a:pt x="1096300" y="221325"/>
                    <a:pt x="1091830" y="222567"/>
                  </a:cubicBezTo>
                  <a:cubicBezTo>
                    <a:pt x="1045749" y="235589"/>
                    <a:pt x="1000082" y="250102"/>
                    <a:pt x="954442" y="265414"/>
                  </a:cubicBezTo>
                  <a:cubicBezTo>
                    <a:pt x="946468" y="268063"/>
                    <a:pt x="938190" y="270408"/>
                    <a:pt x="930105" y="272974"/>
                  </a:cubicBezTo>
                  <a:cubicBezTo>
                    <a:pt x="949365" y="277554"/>
                    <a:pt x="967715" y="284865"/>
                    <a:pt x="985319" y="294522"/>
                  </a:cubicBezTo>
                  <a:cubicBezTo>
                    <a:pt x="1001047" y="303185"/>
                    <a:pt x="1016279" y="313393"/>
                    <a:pt x="1031180" y="324374"/>
                  </a:cubicBezTo>
                  <a:cubicBezTo>
                    <a:pt x="1040810" y="331437"/>
                    <a:pt x="1050274" y="338887"/>
                    <a:pt x="1059739" y="346336"/>
                  </a:cubicBezTo>
                  <a:cubicBezTo>
                    <a:pt x="1073784" y="357372"/>
                    <a:pt x="1087774" y="368518"/>
                    <a:pt x="1102067" y="378892"/>
                  </a:cubicBezTo>
                  <a:cubicBezTo>
                    <a:pt x="1123839" y="394646"/>
                    <a:pt x="1146189" y="408690"/>
                    <a:pt x="1170471" y="417629"/>
                  </a:cubicBezTo>
                  <a:cubicBezTo>
                    <a:pt x="1173507" y="418677"/>
                    <a:pt x="1175135" y="422016"/>
                    <a:pt x="1174059" y="425078"/>
                  </a:cubicBezTo>
                  <a:cubicBezTo>
                    <a:pt x="1173010" y="428113"/>
                    <a:pt x="1169671" y="429741"/>
                    <a:pt x="1166636" y="428665"/>
                  </a:cubicBezTo>
                  <a:cubicBezTo>
                    <a:pt x="1124584" y="414842"/>
                    <a:pt x="1087056" y="387142"/>
                    <a:pt x="1049860" y="359110"/>
                  </a:cubicBezTo>
                  <a:cubicBezTo>
                    <a:pt x="1040341" y="351909"/>
                    <a:pt x="1030848" y="344708"/>
                    <a:pt x="1021356" y="337673"/>
                  </a:cubicBezTo>
                  <a:cubicBezTo>
                    <a:pt x="1006980" y="327050"/>
                    <a:pt x="992549" y="316897"/>
                    <a:pt x="977593" y="308151"/>
                  </a:cubicBezTo>
                  <a:cubicBezTo>
                    <a:pt x="954304" y="294549"/>
                    <a:pt x="929718" y="284700"/>
                    <a:pt x="902677" y="281499"/>
                  </a:cubicBezTo>
                  <a:cubicBezTo>
                    <a:pt x="864653" y="292866"/>
                    <a:pt x="825581" y="302909"/>
                    <a:pt x="785681" y="311710"/>
                  </a:cubicBezTo>
                  <a:cubicBezTo>
                    <a:pt x="787171" y="311876"/>
                    <a:pt x="788661" y="311986"/>
                    <a:pt x="790151" y="312152"/>
                  </a:cubicBezTo>
                  <a:cubicBezTo>
                    <a:pt x="812336" y="314938"/>
                    <a:pt x="835680" y="320015"/>
                    <a:pt x="857948" y="328127"/>
                  </a:cubicBezTo>
                  <a:cubicBezTo>
                    <a:pt x="880326" y="336266"/>
                    <a:pt x="901573" y="347495"/>
                    <a:pt x="919730" y="361952"/>
                  </a:cubicBezTo>
                  <a:cubicBezTo>
                    <a:pt x="927290" y="368132"/>
                    <a:pt x="936617" y="375719"/>
                    <a:pt x="943405" y="384631"/>
                  </a:cubicBezTo>
                  <a:cubicBezTo>
                    <a:pt x="948565" y="391363"/>
                    <a:pt x="952317" y="398840"/>
                    <a:pt x="953449" y="406924"/>
                  </a:cubicBezTo>
                  <a:cubicBezTo>
                    <a:pt x="956953" y="432941"/>
                    <a:pt x="939100" y="449992"/>
                    <a:pt x="919398" y="453413"/>
                  </a:cubicBezTo>
                  <a:cubicBezTo>
                    <a:pt x="908637" y="455289"/>
                    <a:pt x="897462" y="453110"/>
                    <a:pt x="889073" y="446322"/>
                  </a:cubicBezTo>
                  <a:cubicBezTo>
                    <a:pt x="882037" y="440584"/>
                    <a:pt x="876739" y="431644"/>
                    <a:pt x="875828" y="418732"/>
                  </a:cubicBezTo>
                  <a:cubicBezTo>
                    <a:pt x="875525" y="415394"/>
                    <a:pt x="878008" y="412414"/>
                    <a:pt x="881375" y="412111"/>
                  </a:cubicBezTo>
                  <a:cubicBezTo>
                    <a:pt x="884714" y="411807"/>
                    <a:pt x="887694" y="414290"/>
                    <a:pt x="887997" y="417656"/>
                  </a:cubicBezTo>
                  <a:cubicBezTo>
                    <a:pt x="889956" y="435921"/>
                    <a:pt x="903946" y="442184"/>
                    <a:pt x="916749" y="439535"/>
                  </a:cubicBezTo>
                  <a:cubicBezTo>
                    <a:pt x="929304" y="436942"/>
                    <a:pt x="940701" y="425878"/>
                    <a:pt x="937941" y="409269"/>
                  </a:cubicBezTo>
                  <a:cubicBezTo>
                    <a:pt x="937086" y="403834"/>
                    <a:pt x="934216" y="398978"/>
                    <a:pt x="930684" y="394508"/>
                  </a:cubicBezTo>
                  <a:cubicBezTo>
                    <a:pt x="924531" y="386728"/>
                    <a:pt x="916142" y="380189"/>
                    <a:pt x="909354" y="374809"/>
                  </a:cubicBezTo>
                  <a:cubicBezTo>
                    <a:pt x="892716" y="361179"/>
                    <a:pt x="873041" y="350778"/>
                    <a:pt x="852429" y="342804"/>
                  </a:cubicBezTo>
                  <a:cubicBezTo>
                    <a:pt x="831375" y="334638"/>
                    <a:pt x="809328" y="329009"/>
                    <a:pt x="788247" y="325754"/>
                  </a:cubicBezTo>
                  <a:cubicBezTo>
                    <a:pt x="781321" y="324650"/>
                    <a:pt x="774395" y="323795"/>
                    <a:pt x="767469" y="323050"/>
                  </a:cubicBezTo>
                  <a:cubicBezTo>
                    <a:pt x="760460" y="322305"/>
                    <a:pt x="753451" y="321670"/>
                    <a:pt x="746415" y="321091"/>
                  </a:cubicBezTo>
                  <a:cubicBezTo>
                    <a:pt x="746111" y="321063"/>
                    <a:pt x="745118" y="320787"/>
                    <a:pt x="744456" y="320622"/>
                  </a:cubicBezTo>
                  <a:cubicBezTo>
                    <a:pt x="720505" y="325229"/>
                    <a:pt x="696305" y="329340"/>
                    <a:pt x="671885" y="332872"/>
                  </a:cubicBezTo>
                  <a:cubicBezTo>
                    <a:pt x="648458" y="336238"/>
                    <a:pt x="624755" y="338887"/>
                    <a:pt x="600942" y="341149"/>
                  </a:cubicBezTo>
                  <a:cubicBezTo>
                    <a:pt x="614160" y="346088"/>
                    <a:pt x="627239" y="351992"/>
                    <a:pt x="639987" y="359607"/>
                  </a:cubicBezTo>
                  <a:cubicBezTo>
                    <a:pt x="651825" y="366642"/>
                    <a:pt x="663497" y="374616"/>
                    <a:pt x="674810" y="383334"/>
                  </a:cubicBezTo>
                  <a:cubicBezTo>
                    <a:pt x="691201" y="395971"/>
                    <a:pt x="706984" y="410069"/>
                    <a:pt x="722133" y="424333"/>
                  </a:cubicBezTo>
                  <a:cubicBezTo>
                    <a:pt x="745918" y="446736"/>
                    <a:pt x="768021" y="469829"/>
                    <a:pt x="789019" y="488701"/>
                  </a:cubicBezTo>
                  <a:cubicBezTo>
                    <a:pt x="791448" y="490798"/>
                    <a:pt x="791723" y="494495"/>
                    <a:pt x="789626" y="496950"/>
                  </a:cubicBezTo>
                  <a:cubicBezTo>
                    <a:pt x="787529" y="499378"/>
                    <a:pt x="783832" y="499654"/>
                    <a:pt x="781376" y="497557"/>
                  </a:cubicBezTo>
                  <a:cubicBezTo>
                    <a:pt x="756128" y="476699"/>
                    <a:pt x="728700" y="450709"/>
                    <a:pt x="699975" y="425740"/>
                  </a:cubicBezTo>
                  <a:cubicBezTo>
                    <a:pt x="692773" y="419477"/>
                    <a:pt x="685489" y="413269"/>
                    <a:pt x="678176" y="407172"/>
                  </a:cubicBezTo>
                  <a:cubicBezTo>
                    <a:pt x="667111" y="397957"/>
                    <a:pt x="655936" y="389073"/>
                    <a:pt x="644540" y="380961"/>
                  </a:cubicBezTo>
                  <a:cubicBezTo>
                    <a:pt x="623155" y="365759"/>
                    <a:pt x="601163" y="353123"/>
                    <a:pt x="578205" y="346198"/>
                  </a:cubicBezTo>
                  <a:cubicBezTo>
                    <a:pt x="576743" y="345784"/>
                    <a:pt x="575667" y="344763"/>
                    <a:pt x="574894" y="343604"/>
                  </a:cubicBezTo>
                  <a:cubicBezTo>
                    <a:pt x="543024" y="346088"/>
                    <a:pt x="510905" y="347550"/>
                    <a:pt x="478565" y="347881"/>
                  </a:cubicBezTo>
                  <a:cubicBezTo>
                    <a:pt x="379891" y="348929"/>
                    <a:pt x="279533" y="339604"/>
                    <a:pt x="180114" y="317394"/>
                  </a:cubicBezTo>
                  <a:lnTo>
                    <a:pt x="235908" y="373236"/>
                  </a:lnTo>
                  <a:cubicBezTo>
                    <a:pt x="245649" y="382865"/>
                    <a:pt x="255665" y="391832"/>
                    <a:pt x="265820" y="400440"/>
                  </a:cubicBezTo>
                  <a:cubicBezTo>
                    <a:pt x="281410" y="413711"/>
                    <a:pt x="297414" y="425961"/>
                    <a:pt x="314025" y="437300"/>
                  </a:cubicBezTo>
                  <a:cubicBezTo>
                    <a:pt x="341812" y="456310"/>
                    <a:pt x="371033" y="473030"/>
                    <a:pt x="401993" y="488315"/>
                  </a:cubicBezTo>
                  <a:cubicBezTo>
                    <a:pt x="404891" y="489694"/>
                    <a:pt x="406160" y="493170"/>
                    <a:pt x="404780" y="496095"/>
                  </a:cubicBezTo>
                  <a:cubicBezTo>
                    <a:pt x="403401" y="498992"/>
                    <a:pt x="399924" y="500261"/>
                    <a:pt x="396999" y="498881"/>
                  </a:cubicBezTo>
                  <a:cubicBezTo>
                    <a:pt x="364880" y="484452"/>
                    <a:pt x="334334" y="468753"/>
                    <a:pt x="305471" y="450157"/>
                  </a:cubicBezTo>
                  <a:cubicBezTo>
                    <a:pt x="288060" y="438928"/>
                    <a:pt x="271228" y="426678"/>
                    <a:pt x="255113" y="413049"/>
                  </a:cubicBezTo>
                  <a:cubicBezTo>
                    <a:pt x="244600" y="404165"/>
                    <a:pt x="234501" y="394619"/>
                    <a:pt x="224595" y="384548"/>
                  </a:cubicBezTo>
                  <a:cubicBezTo>
                    <a:pt x="214854" y="374505"/>
                    <a:pt x="204976" y="364076"/>
                    <a:pt x="195153" y="353509"/>
                  </a:cubicBezTo>
                  <a:cubicBezTo>
                    <a:pt x="182073" y="339411"/>
                    <a:pt x="169215" y="325229"/>
                    <a:pt x="156577" y="311517"/>
                  </a:cubicBezTo>
                  <a:cubicBezTo>
                    <a:pt x="149706" y="309834"/>
                    <a:pt x="142808" y="308179"/>
                    <a:pt x="135965" y="306386"/>
                  </a:cubicBezTo>
                  <a:cubicBezTo>
                    <a:pt x="135192" y="306468"/>
                    <a:pt x="134392" y="306634"/>
                    <a:pt x="133647" y="306717"/>
                  </a:cubicBezTo>
                  <a:cubicBezTo>
                    <a:pt x="131743" y="306910"/>
                    <a:pt x="130170" y="305972"/>
                    <a:pt x="128956" y="304647"/>
                  </a:cubicBezTo>
                  <a:cubicBezTo>
                    <a:pt x="86959" y="293308"/>
                    <a:pt x="45182" y="279761"/>
                    <a:pt x="3875" y="263455"/>
                  </a:cubicBezTo>
                  <a:cubicBezTo>
                    <a:pt x="757" y="262241"/>
                    <a:pt x="-816" y="258710"/>
                    <a:pt x="426" y="255564"/>
                  </a:cubicBezTo>
                  <a:cubicBezTo>
                    <a:pt x="1640" y="252419"/>
                    <a:pt x="5172" y="250874"/>
                    <a:pt x="8317" y="252088"/>
                  </a:cubicBezTo>
                  <a:cubicBezTo>
                    <a:pt x="51998" y="268946"/>
                    <a:pt x="96175" y="282548"/>
                    <a:pt x="140573" y="293749"/>
                  </a:cubicBezTo>
                  <a:cubicBezTo>
                    <a:pt x="176168" y="288755"/>
                    <a:pt x="214137" y="276698"/>
                    <a:pt x="249291" y="261193"/>
                  </a:cubicBezTo>
                  <a:cubicBezTo>
                    <a:pt x="291316" y="242680"/>
                    <a:pt x="329202" y="219670"/>
                    <a:pt x="353236" y="198757"/>
                  </a:cubicBezTo>
                  <a:cubicBezTo>
                    <a:pt x="366177" y="187665"/>
                    <a:pt x="381988" y="173263"/>
                    <a:pt x="391011" y="156323"/>
                  </a:cubicBezTo>
                  <a:cubicBezTo>
                    <a:pt x="396419" y="146170"/>
                    <a:pt x="399317" y="135079"/>
                    <a:pt x="396778" y="123160"/>
                  </a:cubicBezTo>
                  <a:cubicBezTo>
                    <a:pt x="392777" y="104095"/>
                    <a:pt x="374538" y="100067"/>
                    <a:pt x="356850" y="103460"/>
                  </a:cubicBezTo>
                  <a:cubicBezTo>
                    <a:pt x="338197" y="107020"/>
                    <a:pt x="319185" y="118607"/>
                    <a:pt x="314136" y="133920"/>
                  </a:cubicBezTo>
                  <a:cubicBezTo>
                    <a:pt x="309969" y="146556"/>
                    <a:pt x="314329" y="156019"/>
                    <a:pt x="320758" y="159772"/>
                  </a:cubicBezTo>
                  <a:cubicBezTo>
                    <a:pt x="323352" y="161289"/>
                    <a:pt x="326249" y="162007"/>
                    <a:pt x="328429" y="160599"/>
                  </a:cubicBezTo>
                  <a:cubicBezTo>
                    <a:pt x="331520" y="158558"/>
                    <a:pt x="332347" y="153729"/>
                    <a:pt x="331023" y="145977"/>
                  </a:cubicBezTo>
                  <a:cubicBezTo>
                    <a:pt x="330416" y="142638"/>
                    <a:pt x="332623" y="139465"/>
                    <a:pt x="335935" y="138859"/>
                  </a:cubicBezTo>
                  <a:cubicBezTo>
                    <a:pt x="339246" y="138279"/>
                    <a:pt x="342447" y="140459"/>
                    <a:pt x="343026" y="143769"/>
                  </a:cubicBezTo>
                  <a:cubicBezTo>
                    <a:pt x="345923" y="158558"/>
                    <a:pt x="341370" y="167166"/>
                    <a:pt x="335548" y="171194"/>
                  </a:cubicBezTo>
                  <a:cubicBezTo>
                    <a:pt x="329671" y="175222"/>
                    <a:pt x="321586" y="175222"/>
                    <a:pt x="314274" y="171194"/>
                  </a:cubicBezTo>
                  <a:cubicBezTo>
                    <a:pt x="303650" y="165317"/>
                    <a:pt x="294434" y="150474"/>
                    <a:pt x="300808" y="129671"/>
                  </a:cubicBezTo>
                  <a:cubicBezTo>
                    <a:pt x="308065" y="106109"/>
                    <a:pt x="339963" y="87375"/>
                    <a:pt x="367695" y="86934"/>
                  </a:cubicBezTo>
                  <a:cubicBezTo>
                    <a:pt x="388859" y="86575"/>
                    <a:pt x="407291" y="96315"/>
                    <a:pt x="412562" y="119711"/>
                  </a:cubicBezTo>
                  <a:cubicBezTo>
                    <a:pt x="416094" y="135575"/>
                    <a:pt x="412727" y="150502"/>
                    <a:pt x="405553" y="164048"/>
                  </a:cubicBezTo>
                  <a:cubicBezTo>
                    <a:pt x="395647" y="182837"/>
                    <a:pt x="378208" y="198894"/>
                    <a:pt x="363859" y="211144"/>
                  </a:cubicBezTo>
                  <a:cubicBezTo>
                    <a:pt x="338556" y="232499"/>
                    <a:pt x="298987" y="256061"/>
                    <a:pt x="254975" y="274464"/>
                  </a:cubicBezTo>
                  <a:cubicBezTo>
                    <a:pt x="227713" y="285886"/>
                    <a:pt x="198740" y="295073"/>
                    <a:pt x="170484" y="300950"/>
                  </a:cubicBezTo>
                  <a:cubicBezTo>
                    <a:pt x="241206" y="316897"/>
                    <a:pt x="312370" y="326167"/>
                    <a:pt x="383092" y="329892"/>
                  </a:cubicBezTo>
                  <a:cubicBezTo>
                    <a:pt x="389245" y="328016"/>
                    <a:pt x="395785" y="326416"/>
                    <a:pt x="396751" y="326140"/>
                  </a:cubicBezTo>
                  <a:cubicBezTo>
                    <a:pt x="404946" y="323905"/>
                    <a:pt x="413003" y="321091"/>
                    <a:pt x="420840" y="317752"/>
                  </a:cubicBezTo>
                  <a:cubicBezTo>
                    <a:pt x="428621" y="314414"/>
                    <a:pt x="436209" y="310552"/>
                    <a:pt x="443494" y="306192"/>
                  </a:cubicBezTo>
                  <a:cubicBezTo>
                    <a:pt x="458836" y="297170"/>
                    <a:pt x="473157" y="286410"/>
                    <a:pt x="487009" y="274905"/>
                  </a:cubicBezTo>
                  <a:cubicBezTo>
                    <a:pt x="497412" y="266297"/>
                    <a:pt x="507511" y="257220"/>
                    <a:pt x="517444" y="247977"/>
                  </a:cubicBezTo>
                  <a:cubicBezTo>
                    <a:pt x="527516" y="238652"/>
                    <a:pt x="537477" y="229271"/>
                    <a:pt x="547301" y="219863"/>
                  </a:cubicBezTo>
                  <a:cubicBezTo>
                    <a:pt x="560932" y="207006"/>
                    <a:pt x="575004" y="194646"/>
                    <a:pt x="588829" y="181982"/>
                  </a:cubicBezTo>
                  <a:cubicBezTo>
                    <a:pt x="594679" y="176602"/>
                    <a:pt x="600528" y="171222"/>
                    <a:pt x="606213" y="165649"/>
                  </a:cubicBezTo>
                  <a:cubicBezTo>
                    <a:pt x="608586" y="163248"/>
                    <a:pt x="612449" y="163220"/>
                    <a:pt x="614849" y="165593"/>
                  </a:cubicBezTo>
                  <a:cubicBezTo>
                    <a:pt x="617250" y="167939"/>
                    <a:pt x="617305" y="171801"/>
                    <a:pt x="614932" y="174201"/>
                  </a:cubicBezTo>
                  <a:cubicBezTo>
                    <a:pt x="609386" y="180106"/>
                    <a:pt x="603757" y="185900"/>
                    <a:pt x="598017" y="191611"/>
                  </a:cubicBezTo>
                  <a:cubicBezTo>
                    <a:pt x="584800" y="204771"/>
                    <a:pt x="571224" y="217573"/>
                    <a:pt x="558145" y="230927"/>
                  </a:cubicBezTo>
                  <a:cubicBezTo>
                    <a:pt x="548460" y="240638"/>
                    <a:pt x="538747" y="250488"/>
                    <a:pt x="528675" y="260007"/>
                  </a:cubicBezTo>
                  <a:cubicBezTo>
                    <a:pt x="518548" y="269553"/>
                    <a:pt x="508090" y="278823"/>
                    <a:pt x="497274" y="287486"/>
                  </a:cubicBezTo>
                  <a:cubicBezTo>
                    <a:pt x="482566" y="299267"/>
                    <a:pt x="467086" y="309917"/>
                    <a:pt x="450751" y="318911"/>
                  </a:cubicBezTo>
                  <a:cubicBezTo>
                    <a:pt x="442721" y="323298"/>
                    <a:pt x="434416" y="327133"/>
                    <a:pt x="425917" y="330334"/>
                  </a:cubicBezTo>
                  <a:cubicBezTo>
                    <a:pt x="424510" y="330858"/>
                    <a:pt x="423020" y="331134"/>
                    <a:pt x="421612" y="331630"/>
                  </a:cubicBezTo>
                  <a:cubicBezTo>
                    <a:pt x="440597" y="332099"/>
                    <a:pt x="459553" y="332210"/>
                    <a:pt x="478400" y="331906"/>
                  </a:cubicBezTo>
                  <a:cubicBezTo>
                    <a:pt x="537229" y="330968"/>
                    <a:pt x="595368" y="326278"/>
                    <a:pt x="652432" y="318718"/>
                  </a:cubicBezTo>
                  <a:cubicBezTo>
                    <a:pt x="656212" y="316566"/>
                    <a:pt x="660241" y="314166"/>
                    <a:pt x="662641" y="312897"/>
                  </a:cubicBezTo>
                  <a:cubicBezTo>
                    <a:pt x="668712" y="309696"/>
                    <a:pt x="674644" y="306330"/>
                    <a:pt x="680467" y="302716"/>
                  </a:cubicBezTo>
                  <a:cubicBezTo>
                    <a:pt x="686179" y="299157"/>
                    <a:pt x="691780" y="295377"/>
                    <a:pt x="697161" y="291238"/>
                  </a:cubicBezTo>
                  <a:cubicBezTo>
                    <a:pt x="707343" y="283541"/>
                    <a:pt x="717359" y="274547"/>
                    <a:pt x="726824" y="264780"/>
                  </a:cubicBezTo>
                  <a:cubicBezTo>
                    <a:pt x="735902" y="255399"/>
                    <a:pt x="744428" y="245246"/>
                    <a:pt x="751382" y="234210"/>
                  </a:cubicBezTo>
                  <a:cubicBezTo>
                    <a:pt x="760626" y="219615"/>
                    <a:pt x="767441" y="203640"/>
                    <a:pt x="769511" y="186203"/>
                  </a:cubicBezTo>
                  <a:cubicBezTo>
                    <a:pt x="769814" y="182837"/>
                    <a:pt x="772767" y="180354"/>
                    <a:pt x="776133" y="180658"/>
                  </a:cubicBezTo>
                  <a:cubicBezTo>
                    <a:pt x="779472" y="180961"/>
                    <a:pt x="781955" y="183941"/>
                    <a:pt x="781652" y="187279"/>
                  </a:cubicBezTo>
                  <a:cubicBezTo>
                    <a:pt x="780162" y="211752"/>
                    <a:pt x="770725" y="234431"/>
                    <a:pt x="756901" y="254295"/>
                  </a:cubicBezTo>
                  <a:cubicBezTo>
                    <a:pt x="751465" y="262103"/>
                    <a:pt x="745311" y="269498"/>
                    <a:pt x="738689" y="276285"/>
                  </a:cubicBezTo>
                  <a:cubicBezTo>
                    <a:pt x="728590" y="286686"/>
                    <a:pt x="717359" y="295736"/>
                    <a:pt x="706239" y="303627"/>
                  </a:cubicBezTo>
                  <a:cubicBezTo>
                    <a:pt x="701355" y="307020"/>
                    <a:pt x="696305" y="310027"/>
                    <a:pt x="691228" y="312924"/>
                  </a:cubicBezTo>
                  <a:cubicBezTo>
                    <a:pt x="742938" y="304813"/>
                    <a:pt x="793490" y="294301"/>
                    <a:pt x="842606" y="281748"/>
                  </a:cubicBezTo>
                  <a:cubicBezTo>
                    <a:pt x="847573" y="278354"/>
                    <a:pt x="852319" y="275347"/>
                    <a:pt x="853919" y="274547"/>
                  </a:cubicBezTo>
                  <a:cubicBezTo>
                    <a:pt x="861287" y="270822"/>
                    <a:pt x="868295" y="266711"/>
                    <a:pt x="874918" y="261965"/>
                  </a:cubicBezTo>
                  <a:cubicBezTo>
                    <a:pt x="881375" y="257358"/>
                    <a:pt x="887390" y="252116"/>
                    <a:pt x="892936" y="246073"/>
                  </a:cubicBezTo>
                  <a:cubicBezTo>
                    <a:pt x="915949" y="221353"/>
                    <a:pt x="933168" y="192632"/>
                    <a:pt x="947958" y="162310"/>
                  </a:cubicBezTo>
                  <a:cubicBezTo>
                    <a:pt x="956815" y="144128"/>
                    <a:pt x="964873" y="125394"/>
                    <a:pt x="972350" y="106385"/>
                  </a:cubicBezTo>
                  <a:cubicBezTo>
                    <a:pt x="983691" y="77581"/>
                    <a:pt x="994011" y="48280"/>
                    <a:pt x="1004662" y="19697"/>
                  </a:cubicBezTo>
                  <a:cubicBezTo>
                    <a:pt x="1005794" y="16524"/>
                    <a:pt x="1009270" y="14869"/>
                    <a:pt x="1012444" y="15972"/>
                  </a:cubicBezTo>
                  <a:cubicBezTo>
                    <a:pt x="1015617" y="17104"/>
                    <a:pt x="1017300" y="20580"/>
                    <a:pt x="1016169" y="23753"/>
                  </a:cubicBezTo>
                  <a:cubicBezTo>
                    <a:pt x="1006511" y="52805"/>
                    <a:pt x="997460" y="82658"/>
                    <a:pt x="986837" y="111848"/>
                  </a:cubicBezTo>
                  <a:cubicBezTo>
                    <a:pt x="979663" y="131547"/>
                    <a:pt x="971936" y="150970"/>
                    <a:pt x="962831" y="169566"/>
                  </a:cubicBezTo>
                  <a:cubicBezTo>
                    <a:pt x="947295" y="201267"/>
                    <a:pt x="928063" y="230651"/>
                    <a:pt x="903450" y="256061"/>
                  </a:cubicBezTo>
                  <a:cubicBezTo>
                    <a:pt x="898483" y="261083"/>
                    <a:pt x="892991" y="265166"/>
                    <a:pt x="887473" y="269194"/>
                  </a:cubicBezTo>
                  <a:cubicBezTo>
                    <a:pt x="888439" y="268559"/>
                    <a:pt x="889432" y="267897"/>
                    <a:pt x="890674" y="267925"/>
                  </a:cubicBezTo>
                  <a:cubicBezTo>
                    <a:pt x="891584" y="267925"/>
                    <a:pt x="892440" y="268118"/>
                    <a:pt x="893350" y="268118"/>
                  </a:cubicBezTo>
                  <a:cubicBezTo>
                    <a:pt x="912362" y="262600"/>
                    <a:pt x="931264" y="256972"/>
                    <a:pt x="949724" y="250902"/>
                  </a:cubicBezTo>
                  <a:cubicBezTo>
                    <a:pt x="995612" y="235865"/>
                    <a:pt x="1041582" y="221573"/>
                    <a:pt x="1087912" y="208882"/>
                  </a:cubicBezTo>
                  <a:cubicBezTo>
                    <a:pt x="1088133" y="208744"/>
                    <a:pt x="1088188" y="208441"/>
                    <a:pt x="1088436" y="208330"/>
                  </a:cubicBezTo>
                  <a:cubicBezTo>
                    <a:pt x="1118761" y="194673"/>
                    <a:pt x="1174362" y="166228"/>
                    <a:pt x="1216884" y="131492"/>
                  </a:cubicBezTo>
                  <a:cubicBezTo>
                    <a:pt x="1233054" y="118276"/>
                    <a:pt x="1247292" y="104178"/>
                    <a:pt x="1257363" y="89583"/>
                  </a:cubicBezTo>
                  <a:cubicBezTo>
                    <a:pt x="1264924" y="78657"/>
                    <a:pt x="1270084" y="67510"/>
                    <a:pt x="1271601" y="56226"/>
                  </a:cubicBezTo>
                  <a:cubicBezTo>
                    <a:pt x="1275051" y="31781"/>
                    <a:pt x="1259902" y="18952"/>
                    <a:pt x="1241470" y="16331"/>
                  </a:cubicBezTo>
                  <a:cubicBezTo>
                    <a:pt x="1222016" y="13544"/>
                    <a:pt x="1199003" y="21021"/>
                    <a:pt x="1188214" y="38375"/>
                  </a:cubicBezTo>
                  <a:cubicBezTo>
                    <a:pt x="1179246" y="52640"/>
                    <a:pt x="1181426" y="63510"/>
                    <a:pt x="1188242" y="68587"/>
                  </a:cubicBezTo>
                  <a:cubicBezTo>
                    <a:pt x="1192270" y="71566"/>
                    <a:pt x="1197623" y="72532"/>
                    <a:pt x="1201818" y="70297"/>
                  </a:cubicBezTo>
                  <a:cubicBezTo>
                    <a:pt x="1205598" y="68283"/>
                    <a:pt x="1208164" y="63896"/>
                    <a:pt x="1208633" y="57109"/>
                  </a:cubicBezTo>
                  <a:cubicBezTo>
                    <a:pt x="1208826" y="53743"/>
                    <a:pt x="1211724" y="51177"/>
                    <a:pt x="1215063" y="51370"/>
                  </a:cubicBezTo>
                  <a:cubicBezTo>
                    <a:pt x="1218429" y="51564"/>
                    <a:pt x="1221023" y="54433"/>
                    <a:pt x="1220830" y="57799"/>
                  </a:cubicBezTo>
                  <a:cubicBezTo>
                    <a:pt x="1220305" y="70132"/>
                    <a:pt x="1214759" y="77664"/>
                    <a:pt x="1208026" y="81526"/>
                  </a:cubicBezTo>
                  <a:cubicBezTo>
                    <a:pt x="1199638" y="86299"/>
                    <a:pt x="1188711" y="85306"/>
                    <a:pt x="1180377" y="79430"/>
                  </a:cubicBezTo>
                  <a:cubicBezTo>
                    <a:pt x="1169147" y="71511"/>
                    <a:pt x="1161945" y="54240"/>
                    <a:pt x="1175825" y="30816"/>
                  </a:cubicBezTo>
                  <a:cubicBezTo>
                    <a:pt x="1189290" y="8220"/>
                    <a:pt x="1218512" y="-2651"/>
                    <a:pt x="1243622" y="549"/>
                  </a:cubicBezTo>
                  <a:cubicBezTo>
                    <a:pt x="1270553" y="3998"/>
                    <a:pt x="1292710" y="22760"/>
                    <a:pt x="1287992" y="58461"/>
                  </a:cubicBezTo>
                  <a:cubicBezTo>
                    <a:pt x="1286088" y="72146"/>
                    <a:pt x="1280017" y="85775"/>
                    <a:pt x="1270719" y="98908"/>
                  </a:cubicBezTo>
                  <a:cubicBezTo>
                    <a:pt x="1259681" y="114524"/>
                    <a:pt x="1244146" y="129561"/>
                    <a:pt x="1226431" y="143439"/>
                  </a:cubicBezTo>
                  <a:cubicBezTo>
                    <a:pt x="1201349" y="163083"/>
                    <a:pt x="1172072" y="180382"/>
                    <a:pt x="1145582" y="194177"/>
                  </a:cubicBezTo>
                  <a:cubicBezTo>
                    <a:pt x="1173231" y="187500"/>
                    <a:pt x="1201017" y="181264"/>
                    <a:pt x="1229135" y="176050"/>
                  </a:cubicBezTo>
                  <a:cubicBezTo>
                    <a:pt x="1242601" y="173567"/>
                    <a:pt x="1256094" y="171387"/>
                    <a:pt x="1269642" y="169373"/>
                  </a:cubicBezTo>
                  <a:cubicBezTo>
                    <a:pt x="1289841" y="166393"/>
                    <a:pt x="1310094" y="163772"/>
                    <a:pt x="1330376" y="161013"/>
                  </a:cubicBezTo>
                  <a:lnTo>
                    <a:pt x="1366385" y="155992"/>
                  </a:lnTo>
                  <a:cubicBezTo>
                    <a:pt x="1367130" y="155882"/>
                    <a:pt x="1376429" y="154612"/>
                    <a:pt x="1380154" y="154226"/>
                  </a:cubicBezTo>
                  <a:cubicBezTo>
                    <a:pt x="1386556" y="153592"/>
                    <a:pt x="1387991" y="160765"/>
                    <a:pt x="1387908" y="161124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 rot="5331254">
              <a:off x="762120" y="292543"/>
              <a:ext cx="89188" cy="351671"/>
            </a:xfrm>
            <a:custGeom>
              <a:avLst/>
              <a:gdLst/>
              <a:ahLst/>
              <a:cxnLst/>
              <a:rect l="l" t="t" r="r" b="b"/>
              <a:pathLst>
                <a:path w="178341" h="703201" extrusionOk="0">
                  <a:moveTo>
                    <a:pt x="81380" y="592869"/>
                  </a:moveTo>
                  <a:cubicBezTo>
                    <a:pt x="83035" y="562492"/>
                    <a:pt x="89106" y="531150"/>
                    <a:pt x="101440" y="503504"/>
                  </a:cubicBezTo>
                  <a:cubicBezTo>
                    <a:pt x="105110" y="495255"/>
                    <a:pt x="128758" y="451138"/>
                    <a:pt x="132096" y="482867"/>
                  </a:cubicBezTo>
                  <a:cubicBezTo>
                    <a:pt x="132400" y="485930"/>
                    <a:pt x="132455" y="489020"/>
                    <a:pt x="132400" y="492110"/>
                  </a:cubicBezTo>
                  <a:cubicBezTo>
                    <a:pt x="132290" y="497517"/>
                    <a:pt x="131793" y="502925"/>
                    <a:pt x="131076" y="508278"/>
                  </a:cubicBezTo>
                  <a:cubicBezTo>
                    <a:pt x="130275" y="514403"/>
                    <a:pt x="128951" y="520417"/>
                    <a:pt x="127626" y="526432"/>
                  </a:cubicBezTo>
                  <a:cubicBezTo>
                    <a:pt x="133366" y="519341"/>
                    <a:pt x="139188" y="512416"/>
                    <a:pt x="144762" y="505794"/>
                  </a:cubicBezTo>
                  <a:cubicBezTo>
                    <a:pt x="146555" y="503642"/>
                    <a:pt x="162008" y="482398"/>
                    <a:pt x="165291" y="484909"/>
                  </a:cubicBezTo>
                  <a:cubicBezTo>
                    <a:pt x="171169" y="489323"/>
                    <a:pt x="157593" y="524583"/>
                    <a:pt x="155965" y="529494"/>
                  </a:cubicBezTo>
                  <a:cubicBezTo>
                    <a:pt x="142085" y="571542"/>
                    <a:pt x="116341" y="615906"/>
                    <a:pt x="80855" y="642669"/>
                  </a:cubicBezTo>
                  <a:cubicBezTo>
                    <a:pt x="80883" y="642641"/>
                    <a:pt x="81021" y="599380"/>
                    <a:pt x="81380" y="592869"/>
                  </a:cubicBezTo>
                  <a:close/>
                  <a:moveTo>
                    <a:pt x="64189" y="701822"/>
                  </a:moveTo>
                  <a:cubicBezTo>
                    <a:pt x="64768" y="702291"/>
                    <a:pt x="65237" y="702705"/>
                    <a:pt x="65817" y="703202"/>
                  </a:cubicBezTo>
                  <a:lnTo>
                    <a:pt x="64713" y="700912"/>
                  </a:lnTo>
                  <a:cubicBezTo>
                    <a:pt x="64658" y="700498"/>
                    <a:pt x="64575" y="700111"/>
                    <a:pt x="64520" y="699725"/>
                  </a:cubicBezTo>
                  <a:moveTo>
                    <a:pt x="64492" y="699532"/>
                  </a:moveTo>
                  <a:cubicBezTo>
                    <a:pt x="63941" y="694952"/>
                    <a:pt x="72991" y="685102"/>
                    <a:pt x="72246" y="680633"/>
                  </a:cubicBezTo>
                  <a:lnTo>
                    <a:pt x="66120" y="647939"/>
                  </a:lnTo>
                  <a:cubicBezTo>
                    <a:pt x="64906" y="623549"/>
                    <a:pt x="64299" y="597863"/>
                    <a:pt x="55138" y="574825"/>
                  </a:cubicBezTo>
                  <a:cubicBezTo>
                    <a:pt x="53400" y="570493"/>
                    <a:pt x="44846" y="550352"/>
                    <a:pt x="37230" y="555815"/>
                  </a:cubicBezTo>
                  <a:cubicBezTo>
                    <a:pt x="31022" y="560285"/>
                    <a:pt x="33146" y="575956"/>
                    <a:pt x="33367" y="582274"/>
                  </a:cubicBezTo>
                  <a:cubicBezTo>
                    <a:pt x="33891" y="595021"/>
                    <a:pt x="35547" y="607740"/>
                    <a:pt x="38003" y="620321"/>
                  </a:cubicBezTo>
                  <a:cubicBezTo>
                    <a:pt x="35988" y="617176"/>
                    <a:pt x="34057" y="614003"/>
                    <a:pt x="31656" y="611189"/>
                  </a:cubicBezTo>
                  <a:cubicBezTo>
                    <a:pt x="29559" y="608761"/>
                    <a:pt x="27131" y="606553"/>
                    <a:pt x="24730" y="604457"/>
                  </a:cubicBezTo>
                  <a:cubicBezTo>
                    <a:pt x="-2560" y="580646"/>
                    <a:pt x="17252" y="627439"/>
                    <a:pt x="21088" y="637040"/>
                  </a:cubicBezTo>
                  <a:cubicBezTo>
                    <a:pt x="24813" y="646531"/>
                    <a:pt x="28814" y="655940"/>
                    <a:pt x="33201" y="665155"/>
                  </a:cubicBezTo>
                  <a:cubicBezTo>
                    <a:pt x="41949" y="683612"/>
                    <a:pt x="51413" y="691172"/>
                    <a:pt x="64189" y="701794"/>
                  </a:cubicBezTo>
                  <a:moveTo>
                    <a:pt x="36126" y="397476"/>
                  </a:moveTo>
                  <a:cubicBezTo>
                    <a:pt x="33698" y="411492"/>
                    <a:pt x="36954" y="427494"/>
                    <a:pt x="42197" y="442917"/>
                  </a:cubicBezTo>
                  <a:cubicBezTo>
                    <a:pt x="37065" y="437150"/>
                    <a:pt x="31877" y="431798"/>
                    <a:pt x="26745" y="427273"/>
                  </a:cubicBezTo>
                  <a:cubicBezTo>
                    <a:pt x="22716" y="423714"/>
                    <a:pt x="6877" y="410333"/>
                    <a:pt x="1055" y="417617"/>
                  </a:cubicBezTo>
                  <a:cubicBezTo>
                    <a:pt x="-2780" y="422390"/>
                    <a:pt x="4918" y="435136"/>
                    <a:pt x="7015" y="439164"/>
                  </a:cubicBezTo>
                  <a:cubicBezTo>
                    <a:pt x="17556" y="459498"/>
                    <a:pt x="32346" y="476356"/>
                    <a:pt x="50779" y="489544"/>
                  </a:cubicBezTo>
                  <a:cubicBezTo>
                    <a:pt x="56904" y="493931"/>
                    <a:pt x="74840" y="503118"/>
                    <a:pt x="81380" y="506788"/>
                  </a:cubicBezTo>
                  <a:cubicBezTo>
                    <a:pt x="84277" y="508443"/>
                    <a:pt x="86208" y="508029"/>
                    <a:pt x="84580" y="504029"/>
                  </a:cubicBezTo>
                  <a:cubicBezTo>
                    <a:pt x="85188" y="476659"/>
                    <a:pt x="75723" y="439827"/>
                    <a:pt x="61788" y="416789"/>
                  </a:cubicBezTo>
                  <a:cubicBezTo>
                    <a:pt x="59746" y="413285"/>
                    <a:pt x="38665" y="382853"/>
                    <a:pt x="36126" y="397476"/>
                  </a:cubicBezTo>
                  <a:close/>
                  <a:moveTo>
                    <a:pt x="103013" y="406084"/>
                  </a:moveTo>
                  <a:cubicBezTo>
                    <a:pt x="116065" y="399076"/>
                    <a:pt x="156682" y="371210"/>
                    <a:pt x="170175" y="345441"/>
                  </a:cubicBezTo>
                  <a:cubicBezTo>
                    <a:pt x="173735" y="338654"/>
                    <a:pt x="183669" y="318016"/>
                    <a:pt x="174673" y="311229"/>
                  </a:cubicBezTo>
                  <a:cubicBezTo>
                    <a:pt x="167664" y="305959"/>
                    <a:pt x="156351" y="319617"/>
                    <a:pt x="152654" y="323645"/>
                  </a:cubicBezTo>
                  <a:cubicBezTo>
                    <a:pt x="148128" y="328583"/>
                    <a:pt x="144320" y="334212"/>
                    <a:pt x="140237" y="339592"/>
                  </a:cubicBezTo>
                  <a:cubicBezTo>
                    <a:pt x="142416" y="334488"/>
                    <a:pt x="144293" y="329659"/>
                    <a:pt x="145396" y="325604"/>
                  </a:cubicBezTo>
                  <a:cubicBezTo>
                    <a:pt x="146445" y="321769"/>
                    <a:pt x="154061" y="283805"/>
                    <a:pt x="139298" y="289902"/>
                  </a:cubicBezTo>
                  <a:cubicBezTo>
                    <a:pt x="130551" y="293516"/>
                    <a:pt x="125281" y="306346"/>
                    <a:pt x="121501" y="314264"/>
                  </a:cubicBezTo>
                  <a:cubicBezTo>
                    <a:pt x="112229" y="333605"/>
                    <a:pt x="99426" y="405532"/>
                    <a:pt x="98598" y="407822"/>
                  </a:cubicBezTo>
                  <a:cubicBezTo>
                    <a:pt x="98432" y="408263"/>
                    <a:pt x="101413" y="408374"/>
                    <a:pt x="103013" y="406084"/>
                  </a:cubicBezTo>
                  <a:close/>
                  <a:moveTo>
                    <a:pt x="46557" y="233894"/>
                  </a:moveTo>
                  <a:cubicBezTo>
                    <a:pt x="40541" y="237315"/>
                    <a:pt x="62837" y="294979"/>
                    <a:pt x="75364" y="324169"/>
                  </a:cubicBezTo>
                  <a:cubicBezTo>
                    <a:pt x="58422" y="296717"/>
                    <a:pt x="30608" y="253649"/>
                    <a:pt x="24399" y="251883"/>
                  </a:cubicBezTo>
                  <a:cubicBezTo>
                    <a:pt x="16314" y="249593"/>
                    <a:pt x="13582" y="255718"/>
                    <a:pt x="15707" y="262974"/>
                  </a:cubicBezTo>
                  <a:cubicBezTo>
                    <a:pt x="16480" y="265568"/>
                    <a:pt x="17611" y="268051"/>
                    <a:pt x="18853" y="270479"/>
                  </a:cubicBezTo>
                  <a:cubicBezTo>
                    <a:pt x="30359" y="292551"/>
                    <a:pt x="49702" y="310595"/>
                    <a:pt x="67086" y="327756"/>
                  </a:cubicBezTo>
                  <a:cubicBezTo>
                    <a:pt x="70535" y="331122"/>
                    <a:pt x="83035" y="343565"/>
                    <a:pt x="87119" y="346186"/>
                  </a:cubicBezTo>
                  <a:cubicBezTo>
                    <a:pt x="87174" y="346241"/>
                    <a:pt x="87202" y="346296"/>
                    <a:pt x="87229" y="346351"/>
                  </a:cubicBezTo>
                  <a:cubicBezTo>
                    <a:pt x="87947" y="347207"/>
                    <a:pt x="90044" y="349579"/>
                    <a:pt x="89851" y="348448"/>
                  </a:cubicBezTo>
                  <a:cubicBezTo>
                    <a:pt x="87147" y="332805"/>
                    <a:pt x="85684" y="278425"/>
                    <a:pt x="70977" y="252462"/>
                  </a:cubicBezTo>
                  <a:cubicBezTo>
                    <a:pt x="67141" y="245592"/>
                    <a:pt x="56518" y="228211"/>
                    <a:pt x="46557" y="233894"/>
                  </a:cubicBezTo>
                  <a:close/>
                  <a:moveTo>
                    <a:pt x="136760" y="88329"/>
                  </a:moveTo>
                  <a:cubicBezTo>
                    <a:pt x="123239" y="115312"/>
                    <a:pt x="114492" y="144640"/>
                    <a:pt x="107897" y="174217"/>
                  </a:cubicBezTo>
                  <a:cubicBezTo>
                    <a:pt x="105965" y="182935"/>
                    <a:pt x="143023" y="153331"/>
                    <a:pt x="152019" y="108166"/>
                  </a:cubicBezTo>
                  <a:cubicBezTo>
                    <a:pt x="154088" y="97654"/>
                    <a:pt x="156103" y="86922"/>
                    <a:pt x="156931" y="76217"/>
                  </a:cubicBezTo>
                  <a:cubicBezTo>
                    <a:pt x="157096" y="74010"/>
                    <a:pt x="158007" y="68768"/>
                    <a:pt x="155606" y="67250"/>
                  </a:cubicBezTo>
                  <a:cubicBezTo>
                    <a:pt x="148653" y="62863"/>
                    <a:pt x="138333" y="85156"/>
                    <a:pt x="136760" y="88329"/>
                  </a:cubicBezTo>
                  <a:close/>
                  <a:moveTo>
                    <a:pt x="45149" y="482"/>
                  </a:moveTo>
                  <a:cubicBezTo>
                    <a:pt x="37203" y="4262"/>
                    <a:pt x="44322" y="25341"/>
                    <a:pt x="45674" y="30776"/>
                  </a:cubicBezTo>
                  <a:cubicBezTo>
                    <a:pt x="52738" y="59414"/>
                    <a:pt x="63858" y="86784"/>
                    <a:pt x="76661" y="113243"/>
                  </a:cubicBezTo>
                  <a:cubicBezTo>
                    <a:pt x="78703" y="117436"/>
                    <a:pt x="102820" y="165829"/>
                    <a:pt x="102102" y="151676"/>
                  </a:cubicBezTo>
                  <a:cubicBezTo>
                    <a:pt x="101440" y="137494"/>
                    <a:pt x="91451" y="59856"/>
                    <a:pt x="72605" y="28238"/>
                  </a:cubicBezTo>
                  <a:cubicBezTo>
                    <a:pt x="69294" y="22609"/>
                    <a:pt x="54421" y="-3877"/>
                    <a:pt x="45149" y="482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2"/>
            <p:cNvSpPr/>
            <p:nvPr/>
          </p:nvSpPr>
          <p:spPr>
            <a:xfrm rot="5331254">
              <a:off x="755546" y="223309"/>
              <a:ext cx="40192" cy="488290"/>
            </a:xfrm>
            <a:custGeom>
              <a:avLst/>
              <a:gdLst/>
              <a:ahLst/>
              <a:cxnLst/>
              <a:rect l="l" t="t" r="r" b="b"/>
              <a:pathLst>
                <a:path w="80368" h="976385" extrusionOk="0">
                  <a:moveTo>
                    <a:pt x="80361" y="6161"/>
                  </a:moveTo>
                  <a:lnTo>
                    <a:pt x="70013" y="202188"/>
                  </a:lnTo>
                  <a:cubicBezTo>
                    <a:pt x="66812" y="260486"/>
                    <a:pt x="63197" y="326454"/>
                    <a:pt x="59279" y="392201"/>
                  </a:cubicBezTo>
                  <a:cubicBezTo>
                    <a:pt x="56740" y="435241"/>
                    <a:pt x="54119" y="478172"/>
                    <a:pt x="51415" y="518839"/>
                  </a:cubicBezTo>
                  <a:cubicBezTo>
                    <a:pt x="45538" y="607762"/>
                    <a:pt x="39495" y="685759"/>
                    <a:pt x="35383" y="729848"/>
                  </a:cubicBezTo>
                  <a:cubicBezTo>
                    <a:pt x="30637" y="779290"/>
                    <a:pt x="16840" y="840898"/>
                    <a:pt x="13612" y="898120"/>
                  </a:cubicBezTo>
                  <a:cubicBezTo>
                    <a:pt x="12177" y="923117"/>
                    <a:pt x="12757" y="947231"/>
                    <a:pt x="17116" y="969054"/>
                  </a:cubicBezTo>
                  <a:cubicBezTo>
                    <a:pt x="17834" y="972337"/>
                    <a:pt x="15681" y="975593"/>
                    <a:pt x="12398" y="976255"/>
                  </a:cubicBezTo>
                  <a:cubicBezTo>
                    <a:pt x="9114" y="976945"/>
                    <a:pt x="5858" y="974821"/>
                    <a:pt x="5196" y="971537"/>
                  </a:cubicBezTo>
                  <a:cubicBezTo>
                    <a:pt x="284" y="948776"/>
                    <a:pt x="-737" y="923558"/>
                    <a:pt x="450" y="897430"/>
                  </a:cubicBezTo>
                  <a:cubicBezTo>
                    <a:pt x="2961" y="840071"/>
                    <a:pt x="16068" y="778131"/>
                    <a:pt x="20234" y="728496"/>
                  </a:cubicBezTo>
                  <a:cubicBezTo>
                    <a:pt x="22414" y="703141"/>
                    <a:pt x="25008" y="666612"/>
                    <a:pt x="27961" y="623213"/>
                  </a:cubicBezTo>
                  <a:cubicBezTo>
                    <a:pt x="31355" y="573688"/>
                    <a:pt x="35107" y="515280"/>
                    <a:pt x="39136" y="454499"/>
                  </a:cubicBezTo>
                  <a:cubicBezTo>
                    <a:pt x="44765" y="368832"/>
                    <a:pt x="50946" y="278447"/>
                    <a:pt x="55913" y="201360"/>
                  </a:cubicBezTo>
                  <a:lnTo>
                    <a:pt x="68716" y="5526"/>
                  </a:lnTo>
                  <a:cubicBezTo>
                    <a:pt x="68909" y="2298"/>
                    <a:pt x="71669" y="-158"/>
                    <a:pt x="74897" y="8"/>
                  </a:cubicBezTo>
                  <a:cubicBezTo>
                    <a:pt x="78070" y="201"/>
                    <a:pt x="80526" y="2932"/>
                    <a:pt x="80361" y="6161"/>
                  </a:cubicBezTo>
                  <a:lnTo>
                    <a:pt x="80361" y="6161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2"/>
            <p:cNvSpPr/>
            <p:nvPr/>
          </p:nvSpPr>
          <p:spPr>
            <a:xfrm rot="5331254">
              <a:off x="808013" y="263607"/>
              <a:ext cx="135394" cy="432848"/>
            </a:xfrm>
            <a:custGeom>
              <a:avLst/>
              <a:gdLst/>
              <a:ahLst/>
              <a:cxnLst/>
              <a:rect l="l" t="t" r="r" b="b"/>
              <a:pathLst>
                <a:path w="270734" h="865523" extrusionOk="0">
                  <a:moveTo>
                    <a:pt x="238937" y="107591"/>
                  </a:moveTo>
                  <a:cubicBezTo>
                    <a:pt x="208915" y="181753"/>
                    <a:pt x="141366" y="307923"/>
                    <a:pt x="137917" y="295535"/>
                  </a:cubicBezTo>
                  <a:cubicBezTo>
                    <a:pt x="134192" y="282016"/>
                    <a:pt x="174699" y="169448"/>
                    <a:pt x="207535" y="82595"/>
                  </a:cubicBezTo>
                  <a:cubicBezTo>
                    <a:pt x="228700" y="26614"/>
                    <a:pt x="264488" y="-1279"/>
                    <a:pt x="266254" y="45"/>
                  </a:cubicBezTo>
                  <a:cubicBezTo>
                    <a:pt x="283280" y="12819"/>
                    <a:pt x="246856" y="88002"/>
                    <a:pt x="238937" y="107591"/>
                  </a:cubicBezTo>
                  <a:close/>
                  <a:moveTo>
                    <a:pt x="39767" y="173780"/>
                  </a:moveTo>
                  <a:cubicBezTo>
                    <a:pt x="40264" y="204763"/>
                    <a:pt x="59607" y="260440"/>
                    <a:pt x="76218" y="286458"/>
                  </a:cubicBezTo>
                  <a:cubicBezTo>
                    <a:pt x="85434" y="300942"/>
                    <a:pt x="98238" y="279036"/>
                    <a:pt x="99397" y="268193"/>
                  </a:cubicBezTo>
                  <a:cubicBezTo>
                    <a:pt x="101521" y="248770"/>
                    <a:pt x="88801" y="213096"/>
                    <a:pt x="72741" y="190748"/>
                  </a:cubicBezTo>
                  <a:cubicBezTo>
                    <a:pt x="57813" y="170027"/>
                    <a:pt x="39546" y="161337"/>
                    <a:pt x="39767" y="173780"/>
                  </a:cubicBezTo>
                  <a:close/>
                  <a:moveTo>
                    <a:pt x="163082" y="290844"/>
                  </a:moveTo>
                  <a:cubicBezTo>
                    <a:pt x="152183" y="317855"/>
                    <a:pt x="149203" y="352701"/>
                    <a:pt x="154363" y="355267"/>
                  </a:cubicBezTo>
                  <a:cubicBezTo>
                    <a:pt x="173320" y="364703"/>
                    <a:pt x="235984" y="231691"/>
                    <a:pt x="196057" y="249128"/>
                  </a:cubicBezTo>
                  <a:cubicBezTo>
                    <a:pt x="193546" y="250232"/>
                    <a:pt x="171388" y="270345"/>
                    <a:pt x="163082" y="290844"/>
                  </a:cubicBezTo>
                  <a:close/>
                  <a:moveTo>
                    <a:pt x="48707" y="426063"/>
                  </a:moveTo>
                  <a:cubicBezTo>
                    <a:pt x="48045" y="437624"/>
                    <a:pt x="69237" y="482982"/>
                    <a:pt x="80495" y="497246"/>
                  </a:cubicBezTo>
                  <a:cubicBezTo>
                    <a:pt x="82923" y="500336"/>
                    <a:pt x="95589" y="519318"/>
                    <a:pt x="101245" y="500364"/>
                  </a:cubicBezTo>
                  <a:cubicBezTo>
                    <a:pt x="103094" y="494128"/>
                    <a:pt x="85296" y="444383"/>
                    <a:pt x="73293" y="427857"/>
                  </a:cubicBezTo>
                  <a:cubicBezTo>
                    <a:pt x="69430" y="422504"/>
                    <a:pt x="50556" y="394666"/>
                    <a:pt x="48707" y="426063"/>
                  </a:cubicBezTo>
                  <a:close/>
                  <a:moveTo>
                    <a:pt x="44375" y="455254"/>
                  </a:moveTo>
                  <a:cubicBezTo>
                    <a:pt x="36070" y="443969"/>
                    <a:pt x="3371" y="428822"/>
                    <a:pt x="16092" y="465241"/>
                  </a:cubicBezTo>
                  <a:cubicBezTo>
                    <a:pt x="38415" y="510103"/>
                    <a:pt x="83475" y="538907"/>
                    <a:pt x="77929" y="516504"/>
                  </a:cubicBezTo>
                  <a:cubicBezTo>
                    <a:pt x="77239" y="513690"/>
                    <a:pt x="76218" y="510986"/>
                    <a:pt x="75059" y="508337"/>
                  </a:cubicBezTo>
                  <a:cubicBezTo>
                    <a:pt x="66919" y="489852"/>
                    <a:pt x="56930" y="472277"/>
                    <a:pt x="44375" y="455254"/>
                  </a:cubicBezTo>
                  <a:close/>
                  <a:moveTo>
                    <a:pt x="171167" y="484389"/>
                  </a:moveTo>
                  <a:cubicBezTo>
                    <a:pt x="155687" y="497301"/>
                    <a:pt x="146775" y="523125"/>
                    <a:pt x="142194" y="542273"/>
                  </a:cubicBezTo>
                  <a:cubicBezTo>
                    <a:pt x="140787" y="548094"/>
                    <a:pt x="137172" y="575050"/>
                    <a:pt x="150583" y="564897"/>
                  </a:cubicBezTo>
                  <a:cubicBezTo>
                    <a:pt x="169456" y="550605"/>
                    <a:pt x="181018" y="520173"/>
                    <a:pt x="188303" y="498239"/>
                  </a:cubicBezTo>
                  <a:cubicBezTo>
                    <a:pt x="191228" y="489493"/>
                    <a:pt x="190703" y="468083"/>
                    <a:pt x="171167" y="484389"/>
                  </a:cubicBezTo>
                  <a:close/>
                  <a:moveTo>
                    <a:pt x="160157" y="568070"/>
                  </a:moveTo>
                  <a:cubicBezTo>
                    <a:pt x="158861" y="572429"/>
                    <a:pt x="154584" y="586196"/>
                    <a:pt x="160627" y="589204"/>
                  </a:cubicBezTo>
                  <a:cubicBezTo>
                    <a:pt x="166559" y="592128"/>
                    <a:pt x="204169" y="557861"/>
                    <a:pt x="218959" y="539597"/>
                  </a:cubicBezTo>
                  <a:cubicBezTo>
                    <a:pt x="227927" y="528561"/>
                    <a:pt x="228479" y="490514"/>
                    <a:pt x="206901" y="498763"/>
                  </a:cubicBezTo>
                  <a:cubicBezTo>
                    <a:pt x="202265" y="500501"/>
                    <a:pt x="166338" y="547515"/>
                    <a:pt x="160157" y="568070"/>
                  </a:cubicBezTo>
                  <a:close/>
                  <a:moveTo>
                    <a:pt x="21583" y="606999"/>
                  </a:moveTo>
                  <a:cubicBezTo>
                    <a:pt x="17527" y="603688"/>
                    <a:pt x="9000" y="596294"/>
                    <a:pt x="3371" y="599909"/>
                  </a:cubicBezTo>
                  <a:cubicBezTo>
                    <a:pt x="-2865" y="603937"/>
                    <a:pt x="1081" y="615497"/>
                    <a:pt x="3095" y="620711"/>
                  </a:cubicBezTo>
                  <a:cubicBezTo>
                    <a:pt x="9442" y="636990"/>
                    <a:pt x="26660" y="660662"/>
                    <a:pt x="38525" y="673105"/>
                  </a:cubicBezTo>
                  <a:cubicBezTo>
                    <a:pt x="41119" y="675809"/>
                    <a:pt x="57648" y="681520"/>
                    <a:pt x="63277" y="675864"/>
                  </a:cubicBezTo>
                  <a:cubicBezTo>
                    <a:pt x="67802" y="671367"/>
                    <a:pt x="62283" y="656110"/>
                    <a:pt x="59772" y="651861"/>
                  </a:cubicBezTo>
                  <a:cubicBezTo>
                    <a:pt x="49204" y="633817"/>
                    <a:pt x="36373" y="619222"/>
                    <a:pt x="21583" y="606999"/>
                  </a:cubicBezTo>
                  <a:close/>
                  <a:moveTo>
                    <a:pt x="68354" y="596515"/>
                  </a:moveTo>
                  <a:cubicBezTo>
                    <a:pt x="63663" y="591769"/>
                    <a:pt x="56351" y="586583"/>
                    <a:pt x="49535" y="589617"/>
                  </a:cubicBezTo>
                  <a:cubicBezTo>
                    <a:pt x="43713" y="592211"/>
                    <a:pt x="44237" y="600957"/>
                    <a:pt x="44762" y="606254"/>
                  </a:cubicBezTo>
                  <a:cubicBezTo>
                    <a:pt x="46252" y="621650"/>
                    <a:pt x="50998" y="628216"/>
                    <a:pt x="59441" y="644825"/>
                  </a:cubicBezTo>
                  <a:cubicBezTo>
                    <a:pt x="66478" y="658648"/>
                    <a:pt x="85269" y="672829"/>
                    <a:pt x="84910" y="672222"/>
                  </a:cubicBezTo>
                  <a:cubicBezTo>
                    <a:pt x="94982" y="672332"/>
                    <a:pt x="92471" y="647970"/>
                    <a:pt x="90981" y="642149"/>
                  </a:cubicBezTo>
                  <a:cubicBezTo>
                    <a:pt x="86897" y="626064"/>
                    <a:pt x="80109" y="608461"/>
                    <a:pt x="68354" y="596515"/>
                  </a:cubicBezTo>
                  <a:close/>
                  <a:moveTo>
                    <a:pt x="131377" y="700999"/>
                  </a:moveTo>
                  <a:cubicBezTo>
                    <a:pt x="125114" y="715235"/>
                    <a:pt x="120699" y="731182"/>
                    <a:pt x="120782" y="746964"/>
                  </a:cubicBezTo>
                  <a:cubicBezTo>
                    <a:pt x="120782" y="752758"/>
                    <a:pt x="121692" y="762166"/>
                    <a:pt x="128563" y="764014"/>
                  </a:cubicBezTo>
                  <a:cubicBezTo>
                    <a:pt x="135103" y="765753"/>
                    <a:pt x="140897" y="756455"/>
                    <a:pt x="143629" y="751930"/>
                  </a:cubicBezTo>
                  <a:cubicBezTo>
                    <a:pt x="153425" y="735597"/>
                    <a:pt x="160019" y="715814"/>
                    <a:pt x="162586" y="696750"/>
                  </a:cubicBezTo>
                  <a:cubicBezTo>
                    <a:pt x="163607" y="689162"/>
                    <a:pt x="163414" y="678292"/>
                    <a:pt x="154308" y="676002"/>
                  </a:cubicBezTo>
                  <a:cubicBezTo>
                    <a:pt x="145202" y="673712"/>
                    <a:pt x="134220" y="694625"/>
                    <a:pt x="131377" y="700999"/>
                  </a:cubicBezTo>
                  <a:close/>
                  <a:moveTo>
                    <a:pt x="156708" y="771464"/>
                  </a:moveTo>
                  <a:cubicBezTo>
                    <a:pt x="164076" y="774057"/>
                    <a:pt x="172768" y="763959"/>
                    <a:pt x="176934" y="759324"/>
                  </a:cubicBezTo>
                  <a:cubicBezTo>
                    <a:pt x="191697" y="742880"/>
                    <a:pt x="202348" y="721691"/>
                    <a:pt x="207839" y="700061"/>
                  </a:cubicBezTo>
                  <a:cubicBezTo>
                    <a:pt x="209909" y="691977"/>
                    <a:pt x="213330" y="675809"/>
                    <a:pt x="204445" y="670981"/>
                  </a:cubicBezTo>
                  <a:cubicBezTo>
                    <a:pt x="195560" y="666152"/>
                    <a:pt x="183695" y="686734"/>
                    <a:pt x="180549" y="691618"/>
                  </a:cubicBezTo>
                  <a:cubicBezTo>
                    <a:pt x="169153" y="709138"/>
                    <a:pt x="159440" y="729168"/>
                    <a:pt x="154142" y="749612"/>
                  </a:cubicBezTo>
                  <a:cubicBezTo>
                    <a:pt x="152762" y="754937"/>
                    <a:pt x="148955" y="768732"/>
                    <a:pt x="156708" y="771464"/>
                  </a:cubicBezTo>
                  <a:close/>
                  <a:moveTo>
                    <a:pt x="66533" y="748040"/>
                  </a:moveTo>
                  <a:cubicBezTo>
                    <a:pt x="61732" y="743460"/>
                    <a:pt x="56240" y="742604"/>
                    <a:pt x="53757" y="749668"/>
                  </a:cubicBezTo>
                  <a:cubicBezTo>
                    <a:pt x="53067" y="751599"/>
                    <a:pt x="52653" y="753641"/>
                    <a:pt x="52322" y="755682"/>
                  </a:cubicBezTo>
                  <a:cubicBezTo>
                    <a:pt x="48818" y="776375"/>
                    <a:pt x="54005" y="830037"/>
                    <a:pt x="69154" y="842177"/>
                  </a:cubicBezTo>
                  <a:cubicBezTo>
                    <a:pt x="84303" y="854317"/>
                    <a:pt x="87062" y="811745"/>
                    <a:pt x="85379" y="799578"/>
                  </a:cubicBezTo>
                  <a:cubicBezTo>
                    <a:pt x="84137" y="790584"/>
                    <a:pt x="82509" y="781589"/>
                    <a:pt x="79778" y="772953"/>
                  </a:cubicBezTo>
                  <a:cubicBezTo>
                    <a:pt x="76963" y="764235"/>
                    <a:pt x="73266" y="754441"/>
                    <a:pt x="66533" y="748040"/>
                  </a:cubicBezTo>
                  <a:close/>
                  <a:moveTo>
                    <a:pt x="18741" y="784597"/>
                  </a:moveTo>
                  <a:cubicBezTo>
                    <a:pt x="18244" y="786583"/>
                    <a:pt x="18051" y="788652"/>
                    <a:pt x="17941" y="790666"/>
                  </a:cubicBezTo>
                  <a:cubicBezTo>
                    <a:pt x="17720" y="794281"/>
                    <a:pt x="17748" y="797895"/>
                    <a:pt x="17968" y="801509"/>
                  </a:cubicBezTo>
                  <a:cubicBezTo>
                    <a:pt x="18299" y="807303"/>
                    <a:pt x="19044" y="813070"/>
                    <a:pt x="20341" y="818753"/>
                  </a:cubicBezTo>
                  <a:cubicBezTo>
                    <a:pt x="22273" y="827196"/>
                    <a:pt x="25557" y="835362"/>
                    <a:pt x="29944" y="842756"/>
                  </a:cubicBezTo>
                  <a:cubicBezTo>
                    <a:pt x="36456" y="853682"/>
                    <a:pt x="45038" y="866512"/>
                    <a:pt x="53895" y="865463"/>
                  </a:cubicBezTo>
                  <a:cubicBezTo>
                    <a:pt x="62780" y="864442"/>
                    <a:pt x="62753" y="845653"/>
                    <a:pt x="60959" y="838701"/>
                  </a:cubicBezTo>
                  <a:cubicBezTo>
                    <a:pt x="57261" y="824326"/>
                    <a:pt x="50225" y="809979"/>
                    <a:pt x="42278" y="797536"/>
                  </a:cubicBezTo>
                  <a:cubicBezTo>
                    <a:pt x="41423" y="796184"/>
                    <a:pt x="39988" y="794088"/>
                    <a:pt x="39022" y="792763"/>
                  </a:cubicBezTo>
                  <a:cubicBezTo>
                    <a:pt x="35739" y="788211"/>
                    <a:pt x="21942" y="771795"/>
                    <a:pt x="18741" y="784597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2"/>
            <p:cNvSpPr/>
            <p:nvPr/>
          </p:nvSpPr>
          <p:spPr>
            <a:xfrm rot="5331254">
              <a:off x="263294" y="227433"/>
              <a:ext cx="413123" cy="405760"/>
            </a:xfrm>
            <a:custGeom>
              <a:avLst/>
              <a:gdLst/>
              <a:ahLst/>
              <a:cxnLst/>
              <a:rect l="l" t="t" r="r" b="b"/>
              <a:pathLst>
                <a:path w="826080" h="811358" extrusionOk="0">
                  <a:moveTo>
                    <a:pt x="750497" y="669649"/>
                  </a:moveTo>
                  <a:cubicBezTo>
                    <a:pt x="753063" y="672491"/>
                    <a:pt x="755602" y="675361"/>
                    <a:pt x="758085" y="678285"/>
                  </a:cubicBezTo>
                  <a:cubicBezTo>
                    <a:pt x="768902" y="690921"/>
                    <a:pt x="807533" y="731700"/>
                    <a:pt x="798151" y="751951"/>
                  </a:cubicBezTo>
                  <a:cubicBezTo>
                    <a:pt x="792467" y="764173"/>
                    <a:pt x="773317" y="772202"/>
                    <a:pt x="762031" y="777278"/>
                  </a:cubicBezTo>
                  <a:cubicBezTo>
                    <a:pt x="727512" y="792812"/>
                    <a:pt x="689929" y="801806"/>
                    <a:pt x="652375" y="806579"/>
                  </a:cubicBezTo>
                  <a:cubicBezTo>
                    <a:pt x="552707" y="819215"/>
                    <a:pt x="448404" y="805586"/>
                    <a:pt x="351937" y="779872"/>
                  </a:cubicBezTo>
                  <a:cubicBezTo>
                    <a:pt x="299288" y="765856"/>
                    <a:pt x="245095" y="747426"/>
                    <a:pt x="201608" y="714180"/>
                  </a:cubicBezTo>
                  <a:lnTo>
                    <a:pt x="404420" y="615490"/>
                  </a:lnTo>
                  <a:cubicBezTo>
                    <a:pt x="385104" y="609393"/>
                    <a:pt x="365899" y="602909"/>
                    <a:pt x="346722" y="596067"/>
                  </a:cubicBezTo>
                  <a:lnTo>
                    <a:pt x="401081" y="504661"/>
                  </a:lnTo>
                  <a:lnTo>
                    <a:pt x="271088" y="407489"/>
                  </a:lnTo>
                  <a:cubicBezTo>
                    <a:pt x="274123" y="427216"/>
                    <a:pt x="276772" y="447025"/>
                    <a:pt x="279090" y="466918"/>
                  </a:cubicBezTo>
                  <a:lnTo>
                    <a:pt x="11461" y="449067"/>
                  </a:lnTo>
                  <a:cubicBezTo>
                    <a:pt x="15103" y="448515"/>
                    <a:pt x="6853" y="443025"/>
                    <a:pt x="6246" y="439438"/>
                  </a:cubicBezTo>
                  <a:cubicBezTo>
                    <a:pt x="4507" y="429230"/>
                    <a:pt x="3790" y="418745"/>
                    <a:pt x="2879" y="408454"/>
                  </a:cubicBezTo>
                  <a:cubicBezTo>
                    <a:pt x="368" y="379650"/>
                    <a:pt x="-597" y="350322"/>
                    <a:pt x="368" y="321435"/>
                  </a:cubicBezTo>
                  <a:cubicBezTo>
                    <a:pt x="3486" y="226884"/>
                    <a:pt x="21477" y="116386"/>
                    <a:pt x="84501" y="40182"/>
                  </a:cubicBezTo>
                  <a:cubicBezTo>
                    <a:pt x="113143" y="5529"/>
                    <a:pt x="145013" y="43741"/>
                    <a:pt x="166343" y="78587"/>
                  </a:cubicBezTo>
                  <a:cubicBezTo>
                    <a:pt x="167778" y="75083"/>
                    <a:pt x="169268" y="71552"/>
                    <a:pt x="170813" y="68075"/>
                  </a:cubicBezTo>
                  <a:cubicBezTo>
                    <a:pt x="177519" y="52928"/>
                    <a:pt x="197441" y="756"/>
                    <a:pt x="220068" y="11"/>
                  </a:cubicBezTo>
                  <a:cubicBezTo>
                    <a:pt x="233699" y="-431"/>
                    <a:pt x="249537" y="12868"/>
                    <a:pt x="259195" y="20538"/>
                  </a:cubicBezTo>
                  <a:cubicBezTo>
                    <a:pt x="288720" y="44017"/>
                    <a:pt x="313637" y="73124"/>
                    <a:pt x="334691" y="104053"/>
                  </a:cubicBezTo>
                  <a:cubicBezTo>
                    <a:pt x="390540" y="186189"/>
                    <a:pt x="424590" y="284133"/>
                    <a:pt x="444127" y="380533"/>
                  </a:cubicBezTo>
                  <a:cubicBezTo>
                    <a:pt x="446776" y="393611"/>
                    <a:pt x="449231" y="406909"/>
                    <a:pt x="451246" y="420290"/>
                  </a:cubicBezTo>
                  <a:lnTo>
                    <a:pt x="482150" y="368338"/>
                  </a:lnTo>
                  <a:cubicBezTo>
                    <a:pt x="481019" y="371815"/>
                    <a:pt x="489711" y="366986"/>
                    <a:pt x="493243" y="368062"/>
                  </a:cubicBezTo>
                  <a:cubicBezTo>
                    <a:pt x="503315" y="371042"/>
                    <a:pt x="513193" y="375070"/>
                    <a:pt x="522961" y="378878"/>
                  </a:cubicBezTo>
                  <a:cubicBezTo>
                    <a:pt x="550306" y="389472"/>
                    <a:pt x="577431" y="401667"/>
                    <a:pt x="603313" y="415379"/>
                  </a:cubicBezTo>
                  <a:cubicBezTo>
                    <a:pt x="687998" y="460241"/>
                    <a:pt x="780601" y="525243"/>
                    <a:pt x="821964" y="614690"/>
                  </a:cubicBezTo>
                  <a:cubicBezTo>
                    <a:pt x="840700" y="655330"/>
                    <a:pt x="791749" y="666394"/>
                    <a:pt x="750497" y="669649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2"/>
            <p:cNvSpPr/>
            <p:nvPr/>
          </p:nvSpPr>
          <p:spPr>
            <a:xfrm rot="5331254">
              <a:off x="225154" y="172933"/>
              <a:ext cx="377994" cy="356558"/>
            </a:xfrm>
            <a:custGeom>
              <a:avLst/>
              <a:gdLst/>
              <a:ahLst/>
              <a:cxnLst/>
              <a:rect l="l" t="t" r="r" b="b"/>
              <a:pathLst>
                <a:path w="755837" h="712974" extrusionOk="0">
                  <a:moveTo>
                    <a:pt x="334172" y="129069"/>
                  </a:moveTo>
                  <a:cubicBezTo>
                    <a:pt x="338090" y="74082"/>
                    <a:pt x="349458" y="23399"/>
                    <a:pt x="376666" y="8997"/>
                  </a:cubicBezTo>
                  <a:cubicBezTo>
                    <a:pt x="443442" y="-26319"/>
                    <a:pt x="623489" y="48671"/>
                    <a:pt x="637369" y="123799"/>
                  </a:cubicBezTo>
                  <a:cubicBezTo>
                    <a:pt x="640128" y="138753"/>
                    <a:pt x="627628" y="160218"/>
                    <a:pt x="607154" y="184139"/>
                  </a:cubicBezTo>
                  <a:cubicBezTo>
                    <a:pt x="635492" y="173158"/>
                    <a:pt x="660658" y="168688"/>
                    <a:pt x="677683" y="176110"/>
                  </a:cubicBezTo>
                  <a:cubicBezTo>
                    <a:pt x="747218" y="206431"/>
                    <a:pt x="785463" y="386567"/>
                    <a:pt x="727599" y="440506"/>
                  </a:cubicBezTo>
                  <a:cubicBezTo>
                    <a:pt x="718604" y="448865"/>
                    <a:pt x="700806" y="452480"/>
                    <a:pt x="677848" y="452838"/>
                  </a:cubicBezTo>
                  <a:cubicBezTo>
                    <a:pt x="697440" y="467240"/>
                    <a:pt x="710629" y="482305"/>
                    <a:pt x="712561" y="497258"/>
                  </a:cubicBezTo>
                  <a:cubicBezTo>
                    <a:pt x="721722" y="568165"/>
                    <a:pt x="578457" y="694141"/>
                    <a:pt x="499015" y="677311"/>
                  </a:cubicBezTo>
                  <a:cubicBezTo>
                    <a:pt x="489578" y="675325"/>
                    <a:pt x="479948" y="667765"/>
                    <a:pt x="470373" y="656315"/>
                  </a:cubicBezTo>
                  <a:cubicBezTo>
                    <a:pt x="468276" y="668068"/>
                    <a:pt x="464137" y="677725"/>
                    <a:pt x="457376" y="684374"/>
                  </a:cubicBezTo>
                  <a:cubicBezTo>
                    <a:pt x="404618" y="736216"/>
                    <a:pt x="208980" y="714034"/>
                    <a:pt x="172143" y="646383"/>
                  </a:cubicBezTo>
                  <a:cubicBezTo>
                    <a:pt x="160388" y="624752"/>
                    <a:pt x="180945" y="576442"/>
                    <a:pt x="210222" y="525786"/>
                  </a:cubicBezTo>
                  <a:cubicBezTo>
                    <a:pt x="168583" y="554177"/>
                    <a:pt x="127441" y="573821"/>
                    <a:pt x="100952" y="565489"/>
                  </a:cubicBezTo>
                  <a:cubicBezTo>
                    <a:pt x="28298" y="542534"/>
                    <a:pt x="-31883" y="367861"/>
                    <a:pt x="18751" y="308432"/>
                  </a:cubicBezTo>
                  <a:cubicBezTo>
                    <a:pt x="31720" y="293202"/>
                    <a:pt x="70185" y="288374"/>
                    <a:pt x="116735" y="288898"/>
                  </a:cubicBezTo>
                  <a:cubicBezTo>
                    <a:pt x="85582" y="273365"/>
                    <a:pt x="62569" y="255790"/>
                    <a:pt x="58237" y="236753"/>
                  </a:cubicBezTo>
                  <a:cubicBezTo>
                    <a:pt x="42288" y="166922"/>
                    <a:pt x="172860" y="29496"/>
                    <a:pt x="253599" y="39622"/>
                  </a:cubicBezTo>
                  <a:cubicBezTo>
                    <a:pt x="278019" y="42684"/>
                    <a:pt x="307185" y="81531"/>
                    <a:pt x="334172" y="129069"/>
                  </a:cubicBezTo>
                  <a:lnTo>
                    <a:pt x="334172" y="129069"/>
                  </a:lnTo>
                  <a:close/>
                  <a:moveTo>
                    <a:pt x="356440" y="348631"/>
                  </a:moveTo>
                  <a:lnTo>
                    <a:pt x="356633" y="379394"/>
                  </a:lnTo>
                  <a:lnTo>
                    <a:pt x="371644" y="385712"/>
                  </a:lnTo>
                  <a:lnTo>
                    <a:pt x="394905" y="375200"/>
                  </a:lnTo>
                  <a:lnTo>
                    <a:pt x="398216" y="347334"/>
                  </a:lnTo>
                  <a:lnTo>
                    <a:pt x="382239" y="334173"/>
                  </a:lnTo>
                  <a:lnTo>
                    <a:pt x="356440" y="348631"/>
                  </a:lnTo>
                  <a:lnTo>
                    <a:pt x="356440" y="34863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2"/>
            <p:cNvSpPr/>
            <p:nvPr/>
          </p:nvSpPr>
          <p:spPr>
            <a:xfrm rot="5331254">
              <a:off x="250394" y="227368"/>
              <a:ext cx="285392" cy="267940"/>
            </a:xfrm>
            <a:custGeom>
              <a:avLst/>
              <a:gdLst/>
              <a:ahLst/>
              <a:cxnLst/>
              <a:rect l="l" t="t" r="r" b="b"/>
              <a:pathLst>
                <a:path w="570669" h="535772" extrusionOk="0">
                  <a:moveTo>
                    <a:pt x="98281" y="180881"/>
                  </a:moveTo>
                  <a:cubicBezTo>
                    <a:pt x="85008" y="177709"/>
                    <a:pt x="71763" y="174425"/>
                    <a:pt x="58491" y="171363"/>
                  </a:cubicBezTo>
                  <a:cubicBezTo>
                    <a:pt x="40776" y="167280"/>
                    <a:pt x="23033" y="163307"/>
                    <a:pt x="5125" y="159885"/>
                  </a:cubicBezTo>
                  <a:cubicBezTo>
                    <a:pt x="1814" y="159361"/>
                    <a:pt x="-449" y="156216"/>
                    <a:pt x="75" y="152905"/>
                  </a:cubicBezTo>
                  <a:cubicBezTo>
                    <a:pt x="600" y="149567"/>
                    <a:pt x="3745" y="147304"/>
                    <a:pt x="7084" y="147856"/>
                  </a:cubicBezTo>
                  <a:cubicBezTo>
                    <a:pt x="29932" y="150891"/>
                    <a:pt x="52613" y="154423"/>
                    <a:pt x="75157" y="158920"/>
                  </a:cubicBezTo>
                  <a:cubicBezTo>
                    <a:pt x="84180" y="160713"/>
                    <a:pt x="93176" y="162644"/>
                    <a:pt x="102116" y="164769"/>
                  </a:cubicBezTo>
                  <a:cubicBezTo>
                    <a:pt x="115527" y="167997"/>
                    <a:pt x="128799" y="171721"/>
                    <a:pt x="142071" y="175419"/>
                  </a:cubicBezTo>
                  <a:cubicBezTo>
                    <a:pt x="149660" y="177626"/>
                    <a:pt x="157248" y="179805"/>
                    <a:pt x="164808" y="182095"/>
                  </a:cubicBezTo>
                  <a:cubicBezTo>
                    <a:pt x="172397" y="184358"/>
                    <a:pt x="179957" y="186730"/>
                    <a:pt x="187490" y="189186"/>
                  </a:cubicBezTo>
                  <a:lnTo>
                    <a:pt x="199990" y="193407"/>
                  </a:lnTo>
                  <a:cubicBezTo>
                    <a:pt x="200376" y="193545"/>
                    <a:pt x="205371" y="195449"/>
                    <a:pt x="207192" y="196387"/>
                  </a:cubicBezTo>
                  <a:cubicBezTo>
                    <a:pt x="213677" y="199670"/>
                    <a:pt x="209786" y="206264"/>
                    <a:pt x="208379" y="207064"/>
                  </a:cubicBezTo>
                  <a:cubicBezTo>
                    <a:pt x="206419" y="208306"/>
                    <a:pt x="204019" y="208196"/>
                    <a:pt x="202170" y="207037"/>
                  </a:cubicBezTo>
                  <a:lnTo>
                    <a:pt x="202198" y="206982"/>
                  </a:lnTo>
                  <a:cubicBezTo>
                    <a:pt x="202391" y="206568"/>
                    <a:pt x="201701" y="206292"/>
                    <a:pt x="201066" y="206044"/>
                  </a:cubicBezTo>
                  <a:cubicBezTo>
                    <a:pt x="200956" y="205933"/>
                    <a:pt x="200818" y="205850"/>
                    <a:pt x="200735" y="205740"/>
                  </a:cubicBezTo>
                  <a:cubicBezTo>
                    <a:pt x="200735" y="205740"/>
                    <a:pt x="200763" y="205768"/>
                    <a:pt x="200763" y="205795"/>
                  </a:cubicBezTo>
                  <a:cubicBezTo>
                    <a:pt x="200735" y="205795"/>
                    <a:pt x="200735" y="205768"/>
                    <a:pt x="200708" y="205740"/>
                  </a:cubicBezTo>
                  <a:cubicBezTo>
                    <a:pt x="199024" y="205244"/>
                    <a:pt x="196486" y="205078"/>
                    <a:pt x="196293" y="205023"/>
                  </a:cubicBezTo>
                  <a:lnTo>
                    <a:pt x="183820" y="201657"/>
                  </a:lnTo>
                  <a:lnTo>
                    <a:pt x="138126" y="190345"/>
                  </a:lnTo>
                  <a:cubicBezTo>
                    <a:pt x="124881" y="187034"/>
                    <a:pt x="111553" y="184054"/>
                    <a:pt x="98281" y="180881"/>
                  </a:cubicBezTo>
                  <a:close/>
                  <a:moveTo>
                    <a:pt x="200763" y="205795"/>
                  </a:moveTo>
                  <a:cubicBezTo>
                    <a:pt x="201094" y="206457"/>
                    <a:pt x="201784" y="207809"/>
                    <a:pt x="202170" y="207037"/>
                  </a:cubicBezTo>
                  <a:cubicBezTo>
                    <a:pt x="201756" y="206789"/>
                    <a:pt x="201397" y="206402"/>
                    <a:pt x="201066" y="206044"/>
                  </a:cubicBezTo>
                  <a:cubicBezTo>
                    <a:pt x="200873" y="205961"/>
                    <a:pt x="200956" y="205850"/>
                    <a:pt x="200763" y="205795"/>
                  </a:cubicBezTo>
                  <a:close/>
                  <a:moveTo>
                    <a:pt x="238538" y="263541"/>
                  </a:moveTo>
                  <a:cubicBezTo>
                    <a:pt x="237131" y="262686"/>
                    <a:pt x="235393" y="262493"/>
                    <a:pt x="233378" y="263155"/>
                  </a:cubicBezTo>
                  <a:cubicBezTo>
                    <a:pt x="232606" y="263431"/>
                    <a:pt x="231585" y="264038"/>
                    <a:pt x="230509" y="265114"/>
                  </a:cubicBezTo>
                  <a:cubicBezTo>
                    <a:pt x="229212" y="266411"/>
                    <a:pt x="227142" y="269749"/>
                    <a:pt x="225928" y="271129"/>
                  </a:cubicBezTo>
                  <a:lnTo>
                    <a:pt x="216022" y="282468"/>
                  </a:lnTo>
                  <a:cubicBezTo>
                    <a:pt x="210972" y="288179"/>
                    <a:pt x="205840" y="293835"/>
                    <a:pt x="200652" y="299463"/>
                  </a:cubicBezTo>
                  <a:cubicBezTo>
                    <a:pt x="195520" y="305064"/>
                    <a:pt x="190332" y="310610"/>
                    <a:pt x="185007" y="316045"/>
                  </a:cubicBezTo>
                  <a:cubicBezTo>
                    <a:pt x="176067" y="325371"/>
                    <a:pt x="166547" y="334062"/>
                    <a:pt x="157027" y="342697"/>
                  </a:cubicBezTo>
                  <a:cubicBezTo>
                    <a:pt x="148032" y="350864"/>
                    <a:pt x="138981" y="358920"/>
                    <a:pt x="129848" y="366921"/>
                  </a:cubicBezTo>
                  <a:cubicBezTo>
                    <a:pt x="116051" y="378978"/>
                    <a:pt x="102199" y="391063"/>
                    <a:pt x="88540" y="403451"/>
                  </a:cubicBezTo>
                  <a:cubicBezTo>
                    <a:pt x="85974" y="405658"/>
                    <a:pt x="85670" y="409493"/>
                    <a:pt x="87878" y="412059"/>
                  </a:cubicBezTo>
                  <a:cubicBezTo>
                    <a:pt x="90058" y="414625"/>
                    <a:pt x="93921" y="414928"/>
                    <a:pt x="96487" y="412721"/>
                  </a:cubicBezTo>
                  <a:cubicBezTo>
                    <a:pt x="116961" y="396139"/>
                    <a:pt x="138153" y="380606"/>
                    <a:pt x="158131" y="363666"/>
                  </a:cubicBezTo>
                  <a:cubicBezTo>
                    <a:pt x="164864" y="357955"/>
                    <a:pt x="171459" y="352023"/>
                    <a:pt x="177833" y="345898"/>
                  </a:cubicBezTo>
                  <a:cubicBezTo>
                    <a:pt x="184234" y="339745"/>
                    <a:pt x="190388" y="333317"/>
                    <a:pt x="196375" y="326695"/>
                  </a:cubicBezTo>
                  <a:cubicBezTo>
                    <a:pt x="200542" y="322060"/>
                    <a:pt x="204626" y="317370"/>
                    <a:pt x="208627" y="312597"/>
                  </a:cubicBezTo>
                  <a:cubicBezTo>
                    <a:pt x="214615" y="305478"/>
                    <a:pt x="220409" y="298222"/>
                    <a:pt x="226149" y="290966"/>
                  </a:cubicBezTo>
                  <a:lnTo>
                    <a:pt x="235420" y="278881"/>
                  </a:lnTo>
                  <a:cubicBezTo>
                    <a:pt x="235944" y="278192"/>
                    <a:pt x="236579" y="276343"/>
                    <a:pt x="237269" y="274908"/>
                  </a:cubicBezTo>
                  <a:cubicBezTo>
                    <a:pt x="237904" y="274743"/>
                    <a:pt x="238511" y="274495"/>
                    <a:pt x="239063" y="274163"/>
                  </a:cubicBezTo>
                  <a:cubicBezTo>
                    <a:pt x="238676" y="274301"/>
                    <a:pt x="238097" y="274412"/>
                    <a:pt x="237490" y="274439"/>
                  </a:cubicBezTo>
                  <a:cubicBezTo>
                    <a:pt x="238042" y="273419"/>
                    <a:pt x="238593" y="272729"/>
                    <a:pt x="239118" y="273198"/>
                  </a:cubicBezTo>
                  <a:cubicBezTo>
                    <a:pt x="239476" y="273501"/>
                    <a:pt x="239532" y="273750"/>
                    <a:pt x="239394" y="273915"/>
                  </a:cubicBezTo>
                  <a:cubicBezTo>
                    <a:pt x="240994" y="272729"/>
                    <a:pt x="241960" y="270770"/>
                    <a:pt x="241739" y="268645"/>
                  </a:cubicBezTo>
                  <a:cubicBezTo>
                    <a:pt x="241546" y="265500"/>
                    <a:pt x="239697" y="264231"/>
                    <a:pt x="238538" y="263541"/>
                  </a:cubicBezTo>
                  <a:close/>
                  <a:moveTo>
                    <a:pt x="239063" y="274163"/>
                  </a:moveTo>
                  <a:cubicBezTo>
                    <a:pt x="239200" y="274081"/>
                    <a:pt x="239338" y="273998"/>
                    <a:pt x="239394" y="273915"/>
                  </a:cubicBezTo>
                  <a:lnTo>
                    <a:pt x="239200" y="274053"/>
                  </a:lnTo>
                  <a:lnTo>
                    <a:pt x="239063" y="274163"/>
                  </a:lnTo>
                  <a:close/>
                  <a:moveTo>
                    <a:pt x="281501" y="259513"/>
                  </a:moveTo>
                  <a:cubicBezTo>
                    <a:pt x="280922" y="260175"/>
                    <a:pt x="282550" y="260368"/>
                    <a:pt x="283847" y="260396"/>
                  </a:cubicBezTo>
                  <a:lnTo>
                    <a:pt x="283819" y="260368"/>
                  </a:lnTo>
                  <a:cubicBezTo>
                    <a:pt x="282991" y="260258"/>
                    <a:pt x="282191" y="259955"/>
                    <a:pt x="281501" y="259513"/>
                  </a:cubicBezTo>
                  <a:close/>
                  <a:moveTo>
                    <a:pt x="351920" y="447733"/>
                  </a:moveTo>
                  <a:cubicBezTo>
                    <a:pt x="347505" y="426543"/>
                    <a:pt x="343311" y="405354"/>
                    <a:pt x="338178" y="384358"/>
                  </a:cubicBezTo>
                  <a:cubicBezTo>
                    <a:pt x="333018" y="363279"/>
                    <a:pt x="326948" y="342449"/>
                    <a:pt x="320077" y="321729"/>
                  </a:cubicBezTo>
                  <a:cubicBezTo>
                    <a:pt x="316986" y="312707"/>
                    <a:pt x="313813" y="303713"/>
                    <a:pt x="310364" y="294801"/>
                  </a:cubicBezTo>
                  <a:cubicBezTo>
                    <a:pt x="306915" y="285834"/>
                    <a:pt x="303217" y="276978"/>
                    <a:pt x="299133" y="268287"/>
                  </a:cubicBezTo>
                  <a:cubicBezTo>
                    <a:pt x="298554" y="267045"/>
                    <a:pt x="293836" y="255347"/>
                    <a:pt x="290607" y="251733"/>
                  </a:cubicBezTo>
                  <a:cubicBezTo>
                    <a:pt x="288344" y="249167"/>
                    <a:pt x="285833" y="248532"/>
                    <a:pt x="284040" y="248753"/>
                  </a:cubicBezTo>
                  <a:cubicBezTo>
                    <a:pt x="280839" y="249057"/>
                    <a:pt x="278466" y="251898"/>
                    <a:pt x="278770" y="255099"/>
                  </a:cubicBezTo>
                  <a:cubicBezTo>
                    <a:pt x="278963" y="257003"/>
                    <a:pt x="280011" y="258603"/>
                    <a:pt x="281501" y="259513"/>
                  </a:cubicBezTo>
                  <a:cubicBezTo>
                    <a:pt x="281556" y="259486"/>
                    <a:pt x="281584" y="259430"/>
                    <a:pt x="281667" y="259375"/>
                  </a:cubicBezTo>
                  <a:cubicBezTo>
                    <a:pt x="282412" y="258741"/>
                    <a:pt x="283157" y="259237"/>
                    <a:pt x="283819" y="260368"/>
                  </a:cubicBezTo>
                  <a:cubicBezTo>
                    <a:pt x="284012" y="260396"/>
                    <a:pt x="284205" y="260396"/>
                    <a:pt x="284399" y="260396"/>
                  </a:cubicBezTo>
                  <a:lnTo>
                    <a:pt x="284040" y="260396"/>
                  </a:lnTo>
                  <a:lnTo>
                    <a:pt x="283847" y="260396"/>
                  </a:lnTo>
                  <a:cubicBezTo>
                    <a:pt x="285861" y="263762"/>
                    <a:pt x="287351" y="272591"/>
                    <a:pt x="287655" y="273363"/>
                  </a:cubicBezTo>
                  <a:cubicBezTo>
                    <a:pt x="291242" y="281944"/>
                    <a:pt x="294470" y="290690"/>
                    <a:pt x="297450" y="299491"/>
                  </a:cubicBezTo>
                  <a:cubicBezTo>
                    <a:pt x="300486" y="308348"/>
                    <a:pt x="303273" y="317287"/>
                    <a:pt x="305921" y="326226"/>
                  </a:cubicBezTo>
                  <a:cubicBezTo>
                    <a:pt x="310916" y="342642"/>
                    <a:pt x="315138" y="359168"/>
                    <a:pt x="319194" y="375722"/>
                  </a:cubicBezTo>
                  <a:cubicBezTo>
                    <a:pt x="322229" y="388221"/>
                    <a:pt x="325127" y="400747"/>
                    <a:pt x="328024" y="413273"/>
                  </a:cubicBezTo>
                  <a:cubicBezTo>
                    <a:pt x="330894" y="425854"/>
                    <a:pt x="333846" y="438407"/>
                    <a:pt x="336716" y="450988"/>
                  </a:cubicBezTo>
                  <a:cubicBezTo>
                    <a:pt x="340413" y="466715"/>
                    <a:pt x="345049" y="482524"/>
                    <a:pt x="348388" y="498471"/>
                  </a:cubicBezTo>
                  <a:cubicBezTo>
                    <a:pt x="350568" y="508845"/>
                    <a:pt x="352251" y="519246"/>
                    <a:pt x="352610" y="529730"/>
                  </a:cubicBezTo>
                  <a:cubicBezTo>
                    <a:pt x="352665" y="533096"/>
                    <a:pt x="355424" y="535800"/>
                    <a:pt x="358791" y="535773"/>
                  </a:cubicBezTo>
                  <a:cubicBezTo>
                    <a:pt x="362157" y="535717"/>
                    <a:pt x="364861" y="532958"/>
                    <a:pt x="364806" y="529592"/>
                  </a:cubicBezTo>
                  <a:cubicBezTo>
                    <a:pt x="364916" y="518336"/>
                    <a:pt x="363702" y="507106"/>
                    <a:pt x="361826" y="495933"/>
                  </a:cubicBezTo>
                  <a:cubicBezTo>
                    <a:pt x="359122" y="479737"/>
                    <a:pt x="355038" y="463680"/>
                    <a:pt x="351920" y="447733"/>
                  </a:cubicBezTo>
                  <a:close/>
                  <a:moveTo>
                    <a:pt x="567342" y="307382"/>
                  </a:moveTo>
                  <a:cubicBezTo>
                    <a:pt x="565135" y="306333"/>
                    <a:pt x="562568" y="306803"/>
                    <a:pt x="560885" y="308348"/>
                  </a:cubicBezTo>
                  <a:cubicBezTo>
                    <a:pt x="560913" y="308375"/>
                    <a:pt x="560968" y="308430"/>
                    <a:pt x="560996" y="308513"/>
                  </a:cubicBezTo>
                  <a:cubicBezTo>
                    <a:pt x="561133" y="308789"/>
                    <a:pt x="560858" y="308872"/>
                    <a:pt x="560388" y="308872"/>
                  </a:cubicBezTo>
                  <a:cubicBezTo>
                    <a:pt x="560057" y="309230"/>
                    <a:pt x="559781" y="309672"/>
                    <a:pt x="559561" y="310141"/>
                  </a:cubicBezTo>
                  <a:cubicBezTo>
                    <a:pt x="559699" y="309838"/>
                    <a:pt x="559975" y="309286"/>
                    <a:pt x="560223" y="308844"/>
                  </a:cubicBezTo>
                  <a:cubicBezTo>
                    <a:pt x="559533" y="308817"/>
                    <a:pt x="558567" y="308623"/>
                    <a:pt x="557877" y="308596"/>
                  </a:cubicBezTo>
                  <a:cubicBezTo>
                    <a:pt x="554456" y="308513"/>
                    <a:pt x="550758" y="307878"/>
                    <a:pt x="549461" y="307768"/>
                  </a:cubicBezTo>
                  <a:cubicBezTo>
                    <a:pt x="540714" y="306968"/>
                    <a:pt x="531995" y="305754"/>
                    <a:pt x="523330" y="304264"/>
                  </a:cubicBezTo>
                  <a:cubicBezTo>
                    <a:pt x="514611" y="302774"/>
                    <a:pt x="505974" y="300981"/>
                    <a:pt x="497393" y="298967"/>
                  </a:cubicBezTo>
                  <a:cubicBezTo>
                    <a:pt x="477967" y="294580"/>
                    <a:pt x="458817" y="289338"/>
                    <a:pt x="439722" y="283930"/>
                  </a:cubicBezTo>
                  <a:cubicBezTo>
                    <a:pt x="426946" y="280288"/>
                    <a:pt x="414253" y="276509"/>
                    <a:pt x="401560" y="272646"/>
                  </a:cubicBezTo>
                  <a:cubicBezTo>
                    <a:pt x="369690" y="262934"/>
                    <a:pt x="338123" y="252478"/>
                    <a:pt x="306970" y="241055"/>
                  </a:cubicBezTo>
                  <a:cubicBezTo>
                    <a:pt x="303852" y="239841"/>
                    <a:pt x="300292" y="241386"/>
                    <a:pt x="299078" y="244532"/>
                  </a:cubicBezTo>
                  <a:cubicBezTo>
                    <a:pt x="297864" y="247677"/>
                    <a:pt x="299409" y="251209"/>
                    <a:pt x="302555" y="252423"/>
                  </a:cubicBezTo>
                  <a:cubicBezTo>
                    <a:pt x="333515" y="265197"/>
                    <a:pt x="364751" y="277529"/>
                    <a:pt x="396676" y="288069"/>
                  </a:cubicBezTo>
                  <a:cubicBezTo>
                    <a:pt x="409425" y="292290"/>
                    <a:pt x="422311" y="296208"/>
                    <a:pt x="435307" y="299739"/>
                  </a:cubicBezTo>
                  <a:cubicBezTo>
                    <a:pt x="454761" y="305064"/>
                    <a:pt x="474462" y="309506"/>
                    <a:pt x="494330" y="313452"/>
                  </a:cubicBezTo>
                  <a:cubicBezTo>
                    <a:pt x="503242" y="315135"/>
                    <a:pt x="512238" y="316652"/>
                    <a:pt x="521316" y="317783"/>
                  </a:cubicBezTo>
                  <a:cubicBezTo>
                    <a:pt x="530367" y="318942"/>
                    <a:pt x="539473" y="319770"/>
                    <a:pt x="548606" y="320211"/>
                  </a:cubicBezTo>
                  <a:cubicBezTo>
                    <a:pt x="550814" y="320294"/>
                    <a:pt x="558816" y="321177"/>
                    <a:pt x="563369" y="320073"/>
                  </a:cubicBezTo>
                  <a:cubicBezTo>
                    <a:pt x="566845" y="319218"/>
                    <a:pt x="569136" y="317370"/>
                    <a:pt x="570101" y="315190"/>
                  </a:cubicBezTo>
                  <a:cubicBezTo>
                    <a:pt x="571481" y="312293"/>
                    <a:pt x="570267" y="308789"/>
                    <a:pt x="567342" y="307382"/>
                  </a:cubicBezTo>
                  <a:close/>
                  <a:moveTo>
                    <a:pt x="560554" y="308679"/>
                  </a:moveTo>
                  <a:cubicBezTo>
                    <a:pt x="560609" y="308623"/>
                    <a:pt x="560664" y="308541"/>
                    <a:pt x="560747" y="308486"/>
                  </a:cubicBezTo>
                  <a:lnTo>
                    <a:pt x="560885" y="308348"/>
                  </a:lnTo>
                  <a:cubicBezTo>
                    <a:pt x="560692" y="308237"/>
                    <a:pt x="560471" y="308486"/>
                    <a:pt x="560223" y="308844"/>
                  </a:cubicBezTo>
                  <a:lnTo>
                    <a:pt x="560388" y="308872"/>
                  </a:lnTo>
                  <a:lnTo>
                    <a:pt x="560554" y="308679"/>
                  </a:lnTo>
                  <a:close/>
                  <a:moveTo>
                    <a:pt x="499490" y="56230"/>
                  </a:moveTo>
                  <a:cubicBezTo>
                    <a:pt x="499931" y="56312"/>
                    <a:pt x="500317" y="56312"/>
                    <a:pt x="500262" y="56009"/>
                  </a:cubicBezTo>
                  <a:cubicBezTo>
                    <a:pt x="500152" y="56036"/>
                    <a:pt x="500014" y="56036"/>
                    <a:pt x="499904" y="56064"/>
                  </a:cubicBezTo>
                  <a:lnTo>
                    <a:pt x="499490" y="56230"/>
                  </a:lnTo>
                  <a:close/>
                  <a:moveTo>
                    <a:pt x="302031" y="195614"/>
                  </a:moveTo>
                  <a:cubicBezTo>
                    <a:pt x="319139" y="177902"/>
                    <a:pt x="337820" y="162506"/>
                    <a:pt x="357301" y="148077"/>
                  </a:cubicBezTo>
                  <a:cubicBezTo>
                    <a:pt x="369055" y="139386"/>
                    <a:pt x="381141" y="131136"/>
                    <a:pt x="393365" y="122915"/>
                  </a:cubicBezTo>
                  <a:cubicBezTo>
                    <a:pt x="411577" y="110692"/>
                    <a:pt x="430092" y="98580"/>
                    <a:pt x="449021" y="86661"/>
                  </a:cubicBezTo>
                  <a:cubicBezTo>
                    <a:pt x="457051" y="81474"/>
                    <a:pt x="465081" y="76287"/>
                    <a:pt x="473221" y="71238"/>
                  </a:cubicBezTo>
                  <a:cubicBezTo>
                    <a:pt x="478574" y="67928"/>
                    <a:pt x="483982" y="64672"/>
                    <a:pt x="489473" y="61582"/>
                  </a:cubicBezTo>
                  <a:cubicBezTo>
                    <a:pt x="489804" y="61389"/>
                    <a:pt x="496289" y="57664"/>
                    <a:pt x="499490" y="56230"/>
                  </a:cubicBezTo>
                  <a:cubicBezTo>
                    <a:pt x="499297" y="56202"/>
                    <a:pt x="499076" y="56147"/>
                    <a:pt x="498910" y="56091"/>
                  </a:cubicBezTo>
                  <a:cubicBezTo>
                    <a:pt x="499214" y="56119"/>
                    <a:pt x="499545" y="56091"/>
                    <a:pt x="499904" y="56064"/>
                  </a:cubicBezTo>
                  <a:lnTo>
                    <a:pt x="500014" y="56009"/>
                  </a:lnTo>
                  <a:cubicBezTo>
                    <a:pt x="500097" y="55981"/>
                    <a:pt x="500207" y="55843"/>
                    <a:pt x="500235" y="55898"/>
                  </a:cubicBezTo>
                  <a:lnTo>
                    <a:pt x="500262" y="56009"/>
                  </a:lnTo>
                  <a:cubicBezTo>
                    <a:pt x="500538" y="55954"/>
                    <a:pt x="500842" y="55871"/>
                    <a:pt x="501118" y="55788"/>
                  </a:cubicBezTo>
                  <a:cubicBezTo>
                    <a:pt x="504153" y="54740"/>
                    <a:pt x="505809" y="51429"/>
                    <a:pt x="504760" y="48366"/>
                  </a:cubicBezTo>
                  <a:cubicBezTo>
                    <a:pt x="504208" y="46518"/>
                    <a:pt x="502773" y="44752"/>
                    <a:pt x="499683" y="44366"/>
                  </a:cubicBezTo>
                  <a:cubicBezTo>
                    <a:pt x="499076" y="44283"/>
                    <a:pt x="497669" y="44366"/>
                    <a:pt x="495792" y="45028"/>
                  </a:cubicBezTo>
                  <a:cubicBezTo>
                    <a:pt x="492398" y="46214"/>
                    <a:pt x="484037" y="50408"/>
                    <a:pt x="483651" y="50601"/>
                  </a:cubicBezTo>
                  <a:cubicBezTo>
                    <a:pt x="477856" y="53498"/>
                    <a:pt x="472117" y="56561"/>
                    <a:pt x="466433" y="59706"/>
                  </a:cubicBezTo>
                  <a:cubicBezTo>
                    <a:pt x="457989" y="64369"/>
                    <a:pt x="449656" y="69252"/>
                    <a:pt x="441323" y="74108"/>
                  </a:cubicBezTo>
                  <a:cubicBezTo>
                    <a:pt x="425153" y="83654"/>
                    <a:pt x="409093" y="93035"/>
                    <a:pt x="393558" y="103022"/>
                  </a:cubicBezTo>
                  <a:cubicBezTo>
                    <a:pt x="383018" y="109837"/>
                    <a:pt x="372698" y="116845"/>
                    <a:pt x="362681" y="124239"/>
                  </a:cubicBezTo>
                  <a:cubicBezTo>
                    <a:pt x="337461" y="142862"/>
                    <a:pt x="314089" y="163527"/>
                    <a:pt x="293035" y="187338"/>
                  </a:cubicBezTo>
                  <a:cubicBezTo>
                    <a:pt x="290773" y="189821"/>
                    <a:pt x="290911" y="193683"/>
                    <a:pt x="293394" y="195946"/>
                  </a:cubicBezTo>
                  <a:cubicBezTo>
                    <a:pt x="295877" y="198236"/>
                    <a:pt x="299741" y="198098"/>
                    <a:pt x="302031" y="195614"/>
                  </a:cubicBezTo>
                  <a:close/>
                  <a:moveTo>
                    <a:pt x="242125" y="109975"/>
                  </a:moveTo>
                  <a:cubicBezTo>
                    <a:pt x="241436" y="103326"/>
                    <a:pt x="240691" y="96566"/>
                    <a:pt x="239918" y="89834"/>
                  </a:cubicBezTo>
                  <a:cubicBezTo>
                    <a:pt x="238759" y="79626"/>
                    <a:pt x="237517" y="69473"/>
                    <a:pt x="236441" y="59651"/>
                  </a:cubicBezTo>
                  <a:cubicBezTo>
                    <a:pt x="234178" y="39124"/>
                    <a:pt x="232275" y="20169"/>
                    <a:pt x="231640" y="5767"/>
                  </a:cubicBezTo>
                  <a:cubicBezTo>
                    <a:pt x="231612" y="2539"/>
                    <a:pt x="228963" y="-54"/>
                    <a:pt x="225735" y="1"/>
                  </a:cubicBezTo>
                  <a:cubicBezTo>
                    <a:pt x="222506" y="28"/>
                    <a:pt x="219913" y="2677"/>
                    <a:pt x="219968" y="5905"/>
                  </a:cubicBezTo>
                  <a:cubicBezTo>
                    <a:pt x="219692" y="18403"/>
                    <a:pt x="219940" y="34351"/>
                    <a:pt x="220823" y="51787"/>
                  </a:cubicBezTo>
                  <a:cubicBezTo>
                    <a:pt x="221568" y="66327"/>
                    <a:pt x="222589" y="81916"/>
                    <a:pt x="224162" y="97339"/>
                  </a:cubicBezTo>
                  <a:cubicBezTo>
                    <a:pt x="225431" y="109727"/>
                    <a:pt x="227087" y="122004"/>
                    <a:pt x="228853" y="133592"/>
                  </a:cubicBezTo>
                  <a:cubicBezTo>
                    <a:pt x="232109" y="155305"/>
                    <a:pt x="235917" y="174563"/>
                    <a:pt x="238980" y="187669"/>
                  </a:cubicBezTo>
                  <a:cubicBezTo>
                    <a:pt x="239642" y="190979"/>
                    <a:pt x="242870" y="193104"/>
                    <a:pt x="246182" y="192442"/>
                  </a:cubicBezTo>
                  <a:cubicBezTo>
                    <a:pt x="249465" y="191779"/>
                    <a:pt x="251618" y="188551"/>
                    <a:pt x="250955" y="185268"/>
                  </a:cubicBezTo>
                  <a:cubicBezTo>
                    <a:pt x="249051" y="173984"/>
                    <a:pt x="247230" y="158147"/>
                    <a:pt x="245299" y="140214"/>
                  </a:cubicBezTo>
                  <a:cubicBezTo>
                    <a:pt x="244278" y="130612"/>
                    <a:pt x="243229" y="120404"/>
                    <a:pt x="242125" y="109975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2"/>
            <p:cNvSpPr/>
            <p:nvPr/>
          </p:nvSpPr>
          <p:spPr>
            <a:xfrm rot="5331254">
              <a:off x="228342" y="180725"/>
              <a:ext cx="355091" cy="339526"/>
            </a:xfrm>
            <a:custGeom>
              <a:avLst/>
              <a:gdLst/>
              <a:ahLst/>
              <a:cxnLst/>
              <a:rect l="l" t="t" r="r" b="b"/>
              <a:pathLst>
                <a:path w="710040" h="678916" extrusionOk="0">
                  <a:moveTo>
                    <a:pt x="361967" y="302185"/>
                  </a:moveTo>
                  <a:cubicBezTo>
                    <a:pt x="358600" y="302185"/>
                    <a:pt x="355869" y="299454"/>
                    <a:pt x="355869" y="296088"/>
                  </a:cubicBezTo>
                  <a:cubicBezTo>
                    <a:pt x="355813" y="293605"/>
                    <a:pt x="357938" y="286266"/>
                    <a:pt x="362188" y="275478"/>
                  </a:cubicBezTo>
                  <a:cubicBezTo>
                    <a:pt x="368617" y="259090"/>
                    <a:pt x="379737" y="233596"/>
                    <a:pt x="392982" y="204682"/>
                  </a:cubicBezTo>
                  <a:cubicBezTo>
                    <a:pt x="400129" y="189121"/>
                    <a:pt x="407855" y="172567"/>
                    <a:pt x="415857" y="155903"/>
                  </a:cubicBezTo>
                  <a:cubicBezTo>
                    <a:pt x="421044" y="145115"/>
                    <a:pt x="426398" y="134327"/>
                    <a:pt x="431695" y="123705"/>
                  </a:cubicBezTo>
                  <a:cubicBezTo>
                    <a:pt x="461303" y="64331"/>
                    <a:pt x="489173" y="10806"/>
                    <a:pt x="491270" y="4185"/>
                  </a:cubicBezTo>
                  <a:cubicBezTo>
                    <a:pt x="492180" y="1095"/>
                    <a:pt x="495436" y="-671"/>
                    <a:pt x="498527" y="239"/>
                  </a:cubicBezTo>
                  <a:cubicBezTo>
                    <a:pt x="501617" y="1150"/>
                    <a:pt x="503383" y="4406"/>
                    <a:pt x="502473" y="7523"/>
                  </a:cubicBezTo>
                  <a:cubicBezTo>
                    <a:pt x="501038" y="12627"/>
                    <a:pt x="486248" y="45432"/>
                    <a:pt x="466629" y="87259"/>
                  </a:cubicBezTo>
                  <a:cubicBezTo>
                    <a:pt x="455288" y="111455"/>
                    <a:pt x="442485" y="138769"/>
                    <a:pt x="429654" y="165421"/>
                  </a:cubicBezTo>
                  <a:cubicBezTo>
                    <a:pt x="422838" y="179575"/>
                    <a:pt x="415912" y="193536"/>
                    <a:pt x="409400" y="206806"/>
                  </a:cubicBezTo>
                  <a:cubicBezTo>
                    <a:pt x="397645" y="230810"/>
                    <a:pt x="386994" y="252523"/>
                    <a:pt x="379433" y="268912"/>
                  </a:cubicBezTo>
                  <a:cubicBezTo>
                    <a:pt x="374853" y="278844"/>
                    <a:pt x="371349" y="286735"/>
                    <a:pt x="369445" y="291922"/>
                  </a:cubicBezTo>
                  <a:cubicBezTo>
                    <a:pt x="368700" y="293964"/>
                    <a:pt x="368093" y="295343"/>
                    <a:pt x="368065" y="296088"/>
                  </a:cubicBezTo>
                  <a:cubicBezTo>
                    <a:pt x="368065" y="299454"/>
                    <a:pt x="365333" y="302185"/>
                    <a:pt x="361967" y="302185"/>
                  </a:cubicBezTo>
                  <a:close/>
                  <a:moveTo>
                    <a:pt x="105154" y="92197"/>
                  </a:moveTo>
                  <a:cubicBezTo>
                    <a:pt x="114481" y="102957"/>
                    <a:pt x="135093" y="124919"/>
                    <a:pt x="160203" y="150716"/>
                  </a:cubicBezTo>
                  <a:cubicBezTo>
                    <a:pt x="171213" y="162028"/>
                    <a:pt x="183051" y="174057"/>
                    <a:pt x="195247" y="186169"/>
                  </a:cubicBezTo>
                  <a:cubicBezTo>
                    <a:pt x="203084" y="193922"/>
                    <a:pt x="211058" y="201702"/>
                    <a:pt x="219033" y="209345"/>
                  </a:cubicBezTo>
                  <a:cubicBezTo>
                    <a:pt x="231422" y="221236"/>
                    <a:pt x="243784" y="232769"/>
                    <a:pt x="255401" y="243446"/>
                  </a:cubicBezTo>
                  <a:cubicBezTo>
                    <a:pt x="278745" y="264966"/>
                    <a:pt x="299219" y="282983"/>
                    <a:pt x="311636" y="293136"/>
                  </a:cubicBezTo>
                  <a:cubicBezTo>
                    <a:pt x="314175" y="295315"/>
                    <a:pt x="318038" y="295012"/>
                    <a:pt x="320218" y="292446"/>
                  </a:cubicBezTo>
                  <a:cubicBezTo>
                    <a:pt x="322425" y="289880"/>
                    <a:pt x="322122" y="286045"/>
                    <a:pt x="319556" y="283865"/>
                  </a:cubicBezTo>
                  <a:cubicBezTo>
                    <a:pt x="307028" y="272719"/>
                    <a:pt x="286140" y="252302"/>
                    <a:pt x="262106" y="228685"/>
                  </a:cubicBezTo>
                  <a:cubicBezTo>
                    <a:pt x="250020" y="216794"/>
                    <a:pt x="237162" y="204075"/>
                    <a:pt x="224137" y="191356"/>
                  </a:cubicBezTo>
                  <a:cubicBezTo>
                    <a:pt x="211279" y="178802"/>
                    <a:pt x="198255" y="166304"/>
                    <a:pt x="185838" y="154330"/>
                  </a:cubicBezTo>
                  <a:cubicBezTo>
                    <a:pt x="163321" y="132644"/>
                    <a:pt x="142764" y="112862"/>
                    <a:pt x="128526" y="98736"/>
                  </a:cubicBezTo>
                  <a:cubicBezTo>
                    <a:pt x="119586" y="89824"/>
                    <a:pt x="113129" y="83286"/>
                    <a:pt x="110314" y="79947"/>
                  </a:cubicBezTo>
                  <a:lnTo>
                    <a:pt x="110149" y="79782"/>
                  </a:lnTo>
                  <a:lnTo>
                    <a:pt x="110121" y="80306"/>
                  </a:lnTo>
                  <a:cubicBezTo>
                    <a:pt x="110121" y="80471"/>
                    <a:pt x="110094" y="80665"/>
                    <a:pt x="110066" y="80830"/>
                  </a:cubicBezTo>
                  <a:lnTo>
                    <a:pt x="110038" y="81244"/>
                  </a:lnTo>
                  <a:cubicBezTo>
                    <a:pt x="110038" y="80637"/>
                    <a:pt x="109928" y="80002"/>
                    <a:pt x="109735" y="79423"/>
                  </a:cubicBezTo>
                  <a:cubicBezTo>
                    <a:pt x="109459" y="79175"/>
                    <a:pt x="109238" y="78954"/>
                    <a:pt x="109404" y="78844"/>
                  </a:cubicBezTo>
                  <a:lnTo>
                    <a:pt x="109487" y="78788"/>
                  </a:lnTo>
                  <a:cubicBezTo>
                    <a:pt x="109266" y="78292"/>
                    <a:pt x="108962" y="77823"/>
                    <a:pt x="108604" y="77409"/>
                  </a:cubicBezTo>
                  <a:cubicBezTo>
                    <a:pt x="106479" y="74981"/>
                    <a:pt x="102781" y="74705"/>
                    <a:pt x="100353" y="76830"/>
                  </a:cubicBezTo>
                  <a:cubicBezTo>
                    <a:pt x="99415" y="77602"/>
                    <a:pt x="96794" y="80747"/>
                    <a:pt x="99553" y="85217"/>
                  </a:cubicBezTo>
                  <a:cubicBezTo>
                    <a:pt x="100326" y="86431"/>
                    <a:pt x="102202" y="88831"/>
                    <a:pt x="105154" y="92197"/>
                  </a:cubicBezTo>
                  <a:close/>
                  <a:moveTo>
                    <a:pt x="109652" y="79147"/>
                  </a:moveTo>
                  <a:lnTo>
                    <a:pt x="109956" y="79616"/>
                  </a:lnTo>
                  <a:cubicBezTo>
                    <a:pt x="110038" y="79671"/>
                    <a:pt x="110094" y="79726"/>
                    <a:pt x="110149" y="79782"/>
                  </a:cubicBezTo>
                  <a:cubicBezTo>
                    <a:pt x="110176" y="79064"/>
                    <a:pt x="110038" y="78485"/>
                    <a:pt x="109487" y="78788"/>
                  </a:cubicBezTo>
                  <a:lnTo>
                    <a:pt x="109542" y="78899"/>
                  </a:lnTo>
                  <a:cubicBezTo>
                    <a:pt x="109569" y="78982"/>
                    <a:pt x="109625" y="79064"/>
                    <a:pt x="109652" y="79147"/>
                  </a:cubicBezTo>
                  <a:close/>
                  <a:moveTo>
                    <a:pt x="339230" y="323402"/>
                  </a:moveTo>
                  <a:cubicBezTo>
                    <a:pt x="338292" y="320174"/>
                    <a:pt x="334898" y="318325"/>
                    <a:pt x="331669" y="319264"/>
                  </a:cubicBezTo>
                  <a:cubicBezTo>
                    <a:pt x="311498" y="324754"/>
                    <a:pt x="274661" y="334217"/>
                    <a:pt x="232774" y="345529"/>
                  </a:cubicBezTo>
                  <a:cubicBezTo>
                    <a:pt x="211638" y="351240"/>
                    <a:pt x="189204" y="357393"/>
                    <a:pt x="167019" y="363739"/>
                  </a:cubicBezTo>
                  <a:cubicBezTo>
                    <a:pt x="138349" y="371961"/>
                    <a:pt x="110094" y="380513"/>
                    <a:pt x="85232" y="388128"/>
                  </a:cubicBezTo>
                  <a:cubicBezTo>
                    <a:pt x="43621" y="400875"/>
                    <a:pt x="11640" y="411387"/>
                    <a:pt x="3528" y="415084"/>
                  </a:cubicBezTo>
                  <a:cubicBezTo>
                    <a:pt x="548" y="416353"/>
                    <a:pt x="-805" y="419802"/>
                    <a:pt x="492" y="422754"/>
                  </a:cubicBezTo>
                  <a:cubicBezTo>
                    <a:pt x="1762" y="425734"/>
                    <a:pt x="5211" y="427086"/>
                    <a:pt x="8163" y="425789"/>
                  </a:cubicBezTo>
                  <a:cubicBezTo>
                    <a:pt x="18511" y="421512"/>
                    <a:pt x="67655" y="408269"/>
                    <a:pt x="125491" y="392322"/>
                  </a:cubicBezTo>
                  <a:cubicBezTo>
                    <a:pt x="150960" y="385287"/>
                    <a:pt x="178056" y="377782"/>
                    <a:pt x="204325" y="370223"/>
                  </a:cubicBezTo>
                  <a:cubicBezTo>
                    <a:pt x="222454" y="365035"/>
                    <a:pt x="240169" y="359711"/>
                    <a:pt x="256670" y="354799"/>
                  </a:cubicBezTo>
                  <a:cubicBezTo>
                    <a:pt x="289948" y="344867"/>
                    <a:pt x="318286" y="336176"/>
                    <a:pt x="335063" y="330962"/>
                  </a:cubicBezTo>
                  <a:cubicBezTo>
                    <a:pt x="338292" y="330024"/>
                    <a:pt x="340168" y="326630"/>
                    <a:pt x="339230" y="323402"/>
                  </a:cubicBezTo>
                  <a:close/>
                  <a:moveTo>
                    <a:pt x="353413" y="344509"/>
                  </a:moveTo>
                  <a:cubicBezTo>
                    <a:pt x="350074" y="344067"/>
                    <a:pt x="347011" y="346440"/>
                    <a:pt x="346597" y="349778"/>
                  </a:cubicBezTo>
                  <a:cubicBezTo>
                    <a:pt x="343948" y="367601"/>
                    <a:pt x="339423" y="397123"/>
                    <a:pt x="334153" y="431445"/>
                  </a:cubicBezTo>
                  <a:cubicBezTo>
                    <a:pt x="331531" y="448661"/>
                    <a:pt x="328634" y="467064"/>
                    <a:pt x="325764" y="485797"/>
                  </a:cubicBezTo>
                  <a:cubicBezTo>
                    <a:pt x="323888" y="497827"/>
                    <a:pt x="322039" y="509966"/>
                    <a:pt x="320190" y="522051"/>
                  </a:cubicBezTo>
                  <a:cubicBezTo>
                    <a:pt x="317376" y="540646"/>
                    <a:pt x="314561" y="559021"/>
                    <a:pt x="311691" y="576320"/>
                  </a:cubicBezTo>
                  <a:cubicBezTo>
                    <a:pt x="304628" y="618975"/>
                    <a:pt x="297508" y="654897"/>
                    <a:pt x="290582" y="670623"/>
                  </a:cubicBezTo>
                  <a:cubicBezTo>
                    <a:pt x="289230" y="673548"/>
                    <a:pt x="290527" y="677024"/>
                    <a:pt x="293452" y="678376"/>
                  </a:cubicBezTo>
                  <a:cubicBezTo>
                    <a:pt x="296377" y="679728"/>
                    <a:pt x="299854" y="678459"/>
                    <a:pt x="301206" y="675534"/>
                  </a:cubicBezTo>
                  <a:cubicBezTo>
                    <a:pt x="310753" y="655725"/>
                    <a:pt x="322425" y="604159"/>
                    <a:pt x="332635" y="546661"/>
                  </a:cubicBezTo>
                  <a:cubicBezTo>
                    <a:pt x="334898" y="533887"/>
                    <a:pt x="337077" y="520809"/>
                    <a:pt x="339092" y="507731"/>
                  </a:cubicBezTo>
                  <a:cubicBezTo>
                    <a:pt x="341134" y="494626"/>
                    <a:pt x="343010" y="481521"/>
                    <a:pt x="344721" y="468719"/>
                  </a:cubicBezTo>
                  <a:cubicBezTo>
                    <a:pt x="351261" y="419774"/>
                    <a:pt x="356007" y="375161"/>
                    <a:pt x="358683" y="351351"/>
                  </a:cubicBezTo>
                  <a:cubicBezTo>
                    <a:pt x="359125" y="348012"/>
                    <a:pt x="356724" y="344950"/>
                    <a:pt x="353413" y="344509"/>
                  </a:cubicBezTo>
                  <a:close/>
                  <a:moveTo>
                    <a:pt x="571456" y="513553"/>
                  </a:moveTo>
                  <a:cubicBezTo>
                    <a:pt x="563813" y="505717"/>
                    <a:pt x="556666" y="498516"/>
                    <a:pt x="550982" y="492916"/>
                  </a:cubicBezTo>
                  <a:cubicBezTo>
                    <a:pt x="537130" y="479369"/>
                    <a:pt x="523361" y="465739"/>
                    <a:pt x="509481" y="452220"/>
                  </a:cubicBezTo>
                  <a:cubicBezTo>
                    <a:pt x="500210" y="443226"/>
                    <a:pt x="490939" y="434231"/>
                    <a:pt x="481584" y="425320"/>
                  </a:cubicBezTo>
                  <a:cubicBezTo>
                    <a:pt x="467539" y="411966"/>
                    <a:pt x="453412" y="398695"/>
                    <a:pt x="439256" y="385452"/>
                  </a:cubicBezTo>
                  <a:cubicBezTo>
                    <a:pt x="418009" y="365587"/>
                    <a:pt x="396624" y="345916"/>
                    <a:pt x="375267" y="326189"/>
                  </a:cubicBezTo>
                  <a:cubicBezTo>
                    <a:pt x="372811" y="323844"/>
                    <a:pt x="368948" y="323926"/>
                    <a:pt x="366630" y="326382"/>
                  </a:cubicBezTo>
                  <a:cubicBezTo>
                    <a:pt x="364312" y="328810"/>
                    <a:pt x="364395" y="332672"/>
                    <a:pt x="366823" y="334990"/>
                  </a:cubicBezTo>
                  <a:cubicBezTo>
                    <a:pt x="387463" y="355462"/>
                    <a:pt x="407993" y="376044"/>
                    <a:pt x="428660" y="396461"/>
                  </a:cubicBezTo>
                  <a:cubicBezTo>
                    <a:pt x="442457" y="410090"/>
                    <a:pt x="456254" y="423692"/>
                    <a:pt x="470161" y="437183"/>
                  </a:cubicBezTo>
                  <a:cubicBezTo>
                    <a:pt x="479432" y="446178"/>
                    <a:pt x="488786" y="455117"/>
                    <a:pt x="498168" y="464001"/>
                  </a:cubicBezTo>
                  <a:cubicBezTo>
                    <a:pt x="512213" y="477355"/>
                    <a:pt x="526424" y="490543"/>
                    <a:pt x="540579" y="503786"/>
                  </a:cubicBezTo>
                  <a:lnTo>
                    <a:pt x="610253" y="570361"/>
                  </a:lnTo>
                  <a:cubicBezTo>
                    <a:pt x="612543" y="572623"/>
                    <a:pt x="616268" y="572596"/>
                    <a:pt x="618531" y="570306"/>
                  </a:cubicBezTo>
                  <a:cubicBezTo>
                    <a:pt x="620794" y="568016"/>
                    <a:pt x="620766" y="564319"/>
                    <a:pt x="618476" y="562029"/>
                  </a:cubicBezTo>
                  <a:cubicBezTo>
                    <a:pt x="606555" y="549834"/>
                    <a:pt x="587847" y="530300"/>
                    <a:pt x="571456" y="513553"/>
                  </a:cubicBezTo>
                  <a:close/>
                  <a:moveTo>
                    <a:pt x="702884" y="274981"/>
                  </a:moveTo>
                  <a:cubicBezTo>
                    <a:pt x="699242" y="275754"/>
                    <a:pt x="695572" y="276389"/>
                    <a:pt x="691902" y="276995"/>
                  </a:cubicBezTo>
                  <a:cubicBezTo>
                    <a:pt x="686328" y="277906"/>
                    <a:pt x="680699" y="278651"/>
                    <a:pt x="675097" y="279424"/>
                  </a:cubicBezTo>
                  <a:cubicBezTo>
                    <a:pt x="663287" y="281106"/>
                    <a:pt x="651477" y="282652"/>
                    <a:pt x="639640" y="284114"/>
                  </a:cubicBezTo>
                  <a:cubicBezTo>
                    <a:pt x="627830" y="285576"/>
                    <a:pt x="615992" y="286956"/>
                    <a:pt x="604155" y="288197"/>
                  </a:cubicBezTo>
                  <a:cubicBezTo>
                    <a:pt x="583128" y="290487"/>
                    <a:pt x="562047" y="292308"/>
                    <a:pt x="540993" y="294405"/>
                  </a:cubicBezTo>
                  <a:cubicBezTo>
                    <a:pt x="519912" y="296474"/>
                    <a:pt x="498858" y="298681"/>
                    <a:pt x="477777" y="300916"/>
                  </a:cubicBezTo>
                  <a:cubicBezTo>
                    <a:pt x="449631" y="303896"/>
                    <a:pt x="421513" y="307152"/>
                    <a:pt x="393423" y="310573"/>
                  </a:cubicBezTo>
                  <a:cubicBezTo>
                    <a:pt x="390057" y="310904"/>
                    <a:pt x="387629" y="313911"/>
                    <a:pt x="387960" y="317249"/>
                  </a:cubicBezTo>
                  <a:cubicBezTo>
                    <a:pt x="388319" y="320615"/>
                    <a:pt x="391326" y="323044"/>
                    <a:pt x="394665" y="322712"/>
                  </a:cubicBezTo>
                  <a:cubicBezTo>
                    <a:pt x="419996" y="320615"/>
                    <a:pt x="445354" y="318850"/>
                    <a:pt x="470740" y="316919"/>
                  </a:cubicBezTo>
                  <a:cubicBezTo>
                    <a:pt x="487655" y="315649"/>
                    <a:pt x="504570" y="314353"/>
                    <a:pt x="521485" y="312835"/>
                  </a:cubicBezTo>
                  <a:cubicBezTo>
                    <a:pt x="535585" y="311566"/>
                    <a:pt x="549685" y="310159"/>
                    <a:pt x="563758" y="308614"/>
                  </a:cubicBezTo>
                  <a:cubicBezTo>
                    <a:pt x="577858" y="307069"/>
                    <a:pt x="591903" y="305275"/>
                    <a:pt x="605976" y="303427"/>
                  </a:cubicBezTo>
                  <a:cubicBezTo>
                    <a:pt x="617869" y="301827"/>
                    <a:pt x="629761" y="300089"/>
                    <a:pt x="641627" y="298185"/>
                  </a:cubicBezTo>
                  <a:cubicBezTo>
                    <a:pt x="653492" y="296309"/>
                    <a:pt x="665302" y="294267"/>
                    <a:pt x="677112" y="292143"/>
                  </a:cubicBezTo>
                  <a:cubicBezTo>
                    <a:pt x="682796" y="291122"/>
                    <a:pt x="688453" y="290101"/>
                    <a:pt x="694109" y="288970"/>
                  </a:cubicBezTo>
                  <a:cubicBezTo>
                    <a:pt x="697917" y="288170"/>
                    <a:pt x="701725" y="287342"/>
                    <a:pt x="705505" y="286376"/>
                  </a:cubicBezTo>
                  <a:cubicBezTo>
                    <a:pt x="708651" y="285659"/>
                    <a:pt x="710610" y="282514"/>
                    <a:pt x="709893" y="279368"/>
                  </a:cubicBezTo>
                  <a:cubicBezTo>
                    <a:pt x="709148" y="276223"/>
                    <a:pt x="706030" y="274264"/>
                    <a:pt x="702884" y="274981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2"/>
            <p:cNvSpPr/>
            <p:nvPr/>
          </p:nvSpPr>
          <p:spPr>
            <a:xfrm rot="5331254">
              <a:off x="392727" y="324066"/>
              <a:ext cx="47884" cy="44566"/>
            </a:xfrm>
            <a:custGeom>
              <a:avLst/>
              <a:gdLst/>
              <a:ahLst/>
              <a:cxnLst/>
              <a:rect l="l" t="t" r="r" b="b"/>
              <a:pathLst>
                <a:path w="95749" h="89115" extrusionOk="0">
                  <a:moveTo>
                    <a:pt x="47875" y="0"/>
                  </a:moveTo>
                  <a:cubicBezTo>
                    <a:pt x="74309" y="0"/>
                    <a:pt x="95749" y="19975"/>
                    <a:pt x="95749" y="44558"/>
                  </a:cubicBezTo>
                  <a:cubicBezTo>
                    <a:pt x="95749" y="69141"/>
                    <a:pt x="74309" y="89116"/>
                    <a:pt x="47875" y="89116"/>
                  </a:cubicBezTo>
                  <a:cubicBezTo>
                    <a:pt x="21440" y="89116"/>
                    <a:pt x="0" y="69141"/>
                    <a:pt x="0" y="44558"/>
                  </a:cubicBezTo>
                  <a:cubicBezTo>
                    <a:pt x="0" y="19975"/>
                    <a:pt x="21440" y="0"/>
                    <a:pt x="47875" y="0"/>
                  </a:cubicBezTo>
                  <a:lnTo>
                    <a:pt x="47875" y="0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2"/>
            <p:cNvSpPr/>
            <p:nvPr/>
          </p:nvSpPr>
          <p:spPr>
            <a:xfrm rot="5331254">
              <a:off x="278166" y="249574"/>
              <a:ext cx="368064" cy="364089"/>
            </a:xfrm>
            <a:custGeom>
              <a:avLst/>
              <a:gdLst/>
              <a:ahLst/>
              <a:cxnLst/>
              <a:rect l="l" t="t" r="r" b="b"/>
              <a:pathLst>
                <a:path w="735980" h="728032" extrusionOk="0">
                  <a:moveTo>
                    <a:pt x="129934" y="46705"/>
                  </a:moveTo>
                  <a:cubicBezTo>
                    <a:pt x="129962" y="46540"/>
                    <a:pt x="129990" y="46402"/>
                    <a:pt x="130017" y="46264"/>
                  </a:cubicBezTo>
                  <a:cubicBezTo>
                    <a:pt x="130321" y="46319"/>
                    <a:pt x="130210" y="46678"/>
                    <a:pt x="129962" y="47064"/>
                  </a:cubicBezTo>
                  <a:lnTo>
                    <a:pt x="129934" y="46733"/>
                  </a:lnTo>
                  <a:lnTo>
                    <a:pt x="129934" y="46705"/>
                  </a:lnTo>
                  <a:close/>
                  <a:moveTo>
                    <a:pt x="147622" y="125530"/>
                  </a:moveTo>
                  <a:cubicBezTo>
                    <a:pt x="145359" y="115156"/>
                    <a:pt x="142710" y="104921"/>
                    <a:pt x="140337" y="94685"/>
                  </a:cubicBezTo>
                  <a:lnTo>
                    <a:pt x="132142" y="60997"/>
                  </a:lnTo>
                  <a:cubicBezTo>
                    <a:pt x="132004" y="60335"/>
                    <a:pt x="130321" y="51065"/>
                    <a:pt x="129962" y="47064"/>
                  </a:cubicBezTo>
                  <a:lnTo>
                    <a:pt x="129824" y="47285"/>
                  </a:lnTo>
                  <a:lnTo>
                    <a:pt x="129686" y="47478"/>
                  </a:lnTo>
                  <a:cubicBezTo>
                    <a:pt x="129797" y="47230"/>
                    <a:pt x="129879" y="46954"/>
                    <a:pt x="129934" y="46705"/>
                  </a:cubicBezTo>
                  <a:cubicBezTo>
                    <a:pt x="129907" y="46512"/>
                    <a:pt x="129769" y="46237"/>
                    <a:pt x="129907" y="46237"/>
                  </a:cubicBezTo>
                  <a:lnTo>
                    <a:pt x="130017" y="46264"/>
                  </a:lnTo>
                  <a:cubicBezTo>
                    <a:pt x="130348" y="44250"/>
                    <a:pt x="129576" y="42126"/>
                    <a:pt x="127893" y="40774"/>
                  </a:cubicBezTo>
                  <a:cubicBezTo>
                    <a:pt x="126430" y="39532"/>
                    <a:pt x="124885" y="39449"/>
                    <a:pt x="123616" y="39504"/>
                  </a:cubicBezTo>
                  <a:cubicBezTo>
                    <a:pt x="121988" y="39615"/>
                    <a:pt x="120166" y="40415"/>
                    <a:pt x="118842" y="42843"/>
                  </a:cubicBezTo>
                  <a:cubicBezTo>
                    <a:pt x="118566" y="43367"/>
                    <a:pt x="118124" y="44885"/>
                    <a:pt x="118124" y="47147"/>
                  </a:cubicBezTo>
                  <a:cubicBezTo>
                    <a:pt x="118097" y="51479"/>
                    <a:pt x="119173" y="62708"/>
                    <a:pt x="119311" y="63480"/>
                  </a:cubicBezTo>
                  <a:lnTo>
                    <a:pt x="125244" y="97885"/>
                  </a:lnTo>
                  <a:cubicBezTo>
                    <a:pt x="126568" y="104810"/>
                    <a:pt x="127837" y="111763"/>
                    <a:pt x="129272" y="118716"/>
                  </a:cubicBezTo>
                  <a:cubicBezTo>
                    <a:pt x="130128" y="122799"/>
                    <a:pt x="131038" y="126882"/>
                    <a:pt x="131949" y="130966"/>
                  </a:cubicBezTo>
                  <a:cubicBezTo>
                    <a:pt x="127037" y="126993"/>
                    <a:pt x="122677" y="122495"/>
                    <a:pt x="118124" y="118053"/>
                  </a:cubicBezTo>
                  <a:cubicBezTo>
                    <a:pt x="116441" y="116426"/>
                    <a:pt x="114730" y="114825"/>
                    <a:pt x="112937" y="113280"/>
                  </a:cubicBezTo>
                  <a:cubicBezTo>
                    <a:pt x="111143" y="111680"/>
                    <a:pt x="109267" y="110163"/>
                    <a:pt x="107363" y="108728"/>
                  </a:cubicBezTo>
                  <a:cubicBezTo>
                    <a:pt x="100685" y="103707"/>
                    <a:pt x="93732" y="99265"/>
                    <a:pt x="86088" y="95623"/>
                  </a:cubicBezTo>
                  <a:cubicBezTo>
                    <a:pt x="83302" y="93995"/>
                    <a:pt x="79714" y="94905"/>
                    <a:pt x="78086" y="97692"/>
                  </a:cubicBezTo>
                  <a:cubicBezTo>
                    <a:pt x="76431" y="100479"/>
                    <a:pt x="77369" y="104065"/>
                    <a:pt x="80128" y="105693"/>
                  </a:cubicBezTo>
                  <a:cubicBezTo>
                    <a:pt x="85702" y="109721"/>
                    <a:pt x="90338" y="114577"/>
                    <a:pt x="95249" y="119240"/>
                  </a:cubicBezTo>
                  <a:cubicBezTo>
                    <a:pt x="98671" y="122495"/>
                    <a:pt x="102037" y="125806"/>
                    <a:pt x="105680" y="128758"/>
                  </a:cubicBezTo>
                  <a:cubicBezTo>
                    <a:pt x="112137" y="134056"/>
                    <a:pt x="119090" y="138470"/>
                    <a:pt x="126485" y="142305"/>
                  </a:cubicBezTo>
                  <a:cubicBezTo>
                    <a:pt x="129051" y="143933"/>
                    <a:pt x="132197" y="143188"/>
                    <a:pt x="134129" y="140981"/>
                  </a:cubicBezTo>
                  <a:cubicBezTo>
                    <a:pt x="137136" y="154086"/>
                    <a:pt x="140310" y="167164"/>
                    <a:pt x="142959" y="180324"/>
                  </a:cubicBezTo>
                  <a:cubicBezTo>
                    <a:pt x="144338" y="187194"/>
                    <a:pt x="145690" y="194009"/>
                    <a:pt x="146822" y="200879"/>
                  </a:cubicBezTo>
                  <a:cubicBezTo>
                    <a:pt x="147236" y="204217"/>
                    <a:pt x="150271" y="206590"/>
                    <a:pt x="153637" y="206176"/>
                  </a:cubicBezTo>
                  <a:cubicBezTo>
                    <a:pt x="156976" y="205762"/>
                    <a:pt x="159349" y="202727"/>
                    <a:pt x="158935" y="199389"/>
                  </a:cubicBezTo>
                  <a:cubicBezTo>
                    <a:pt x="157390" y="181731"/>
                    <a:pt x="154962" y="164018"/>
                    <a:pt x="151789" y="146388"/>
                  </a:cubicBezTo>
                  <a:cubicBezTo>
                    <a:pt x="150519" y="139408"/>
                    <a:pt x="149140" y="132456"/>
                    <a:pt x="147622" y="125530"/>
                  </a:cubicBezTo>
                  <a:close/>
                  <a:moveTo>
                    <a:pt x="47540" y="66515"/>
                  </a:moveTo>
                  <a:cubicBezTo>
                    <a:pt x="45498" y="64777"/>
                    <a:pt x="43457" y="63039"/>
                    <a:pt x="41221" y="61549"/>
                  </a:cubicBezTo>
                  <a:cubicBezTo>
                    <a:pt x="37496" y="59011"/>
                    <a:pt x="33468" y="57079"/>
                    <a:pt x="29577" y="54845"/>
                  </a:cubicBezTo>
                  <a:cubicBezTo>
                    <a:pt x="29108" y="54596"/>
                    <a:pt x="23727" y="51341"/>
                    <a:pt x="21409" y="50623"/>
                  </a:cubicBezTo>
                  <a:cubicBezTo>
                    <a:pt x="17188" y="49271"/>
                    <a:pt x="14456" y="50651"/>
                    <a:pt x="13628" y="51837"/>
                  </a:cubicBezTo>
                  <a:cubicBezTo>
                    <a:pt x="11448" y="54210"/>
                    <a:pt x="11586" y="57907"/>
                    <a:pt x="13959" y="60114"/>
                  </a:cubicBezTo>
                  <a:cubicBezTo>
                    <a:pt x="14594" y="60721"/>
                    <a:pt x="15366" y="61135"/>
                    <a:pt x="16167" y="61383"/>
                  </a:cubicBezTo>
                  <a:cubicBezTo>
                    <a:pt x="16470" y="60914"/>
                    <a:pt x="17022" y="61107"/>
                    <a:pt x="17629" y="61659"/>
                  </a:cubicBezTo>
                  <a:cubicBezTo>
                    <a:pt x="19147" y="62984"/>
                    <a:pt x="21161" y="66350"/>
                    <a:pt x="21382" y="66570"/>
                  </a:cubicBezTo>
                  <a:cubicBezTo>
                    <a:pt x="24886" y="69440"/>
                    <a:pt x="28115" y="72557"/>
                    <a:pt x="31812" y="75151"/>
                  </a:cubicBezTo>
                  <a:cubicBezTo>
                    <a:pt x="34020" y="76724"/>
                    <a:pt x="36393" y="78020"/>
                    <a:pt x="38766" y="79317"/>
                  </a:cubicBezTo>
                  <a:cubicBezTo>
                    <a:pt x="42380" y="81276"/>
                    <a:pt x="46023" y="82931"/>
                    <a:pt x="49720" y="84752"/>
                  </a:cubicBezTo>
                  <a:cubicBezTo>
                    <a:pt x="52507" y="86656"/>
                    <a:pt x="56315" y="85911"/>
                    <a:pt x="58191" y="83124"/>
                  </a:cubicBezTo>
                  <a:cubicBezTo>
                    <a:pt x="60095" y="80338"/>
                    <a:pt x="59350" y="76558"/>
                    <a:pt x="56563" y="74654"/>
                  </a:cubicBezTo>
                  <a:cubicBezTo>
                    <a:pt x="53528" y="71923"/>
                    <a:pt x="50658" y="69136"/>
                    <a:pt x="47540" y="66515"/>
                  </a:cubicBezTo>
                  <a:close/>
                  <a:moveTo>
                    <a:pt x="17574" y="61659"/>
                  </a:moveTo>
                  <a:cubicBezTo>
                    <a:pt x="17077" y="61632"/>
                    <a:pt x="16608" y="61521"/>
                    <a:pt x="16167" y="61383"/>
                  </a:cubicBezTo>
                  <a:cubicBezTo>
                    <a:pt x="15808" y="61908"/>
                    <a:pt x="16912" y="61714"/>
                    <a:pt x="17574" y="61659"/>
                  </a:cubicBezTo>
                  <a:close/>
                  <a:moveTo>
                    <a:pt x="223062" y="271"/>
                  </a:moveTo>
                  <a:cubicBezTo>
                    <a:pt x="219834" y="-722"/>
                    <a:pt x="216412" y="1099"/>
                    <a:pt x="215419" y="4300"/>
                  </a:cubicBezTo>
                  <a:cubicBezTo>
                    <a:pt x="212439" y="12659"/>
                    <a:pt x="208272" y="20798"/>
                    <a:pt x="203719" y="28965"/>
                  </a:cubicBezTo>
                  <a:cubicBezTo>
                    <a:pt x="198504" y="38346"/>
                    <a:pt x="192516" y="47533"/>
                    <a:pt x="186777" y="56776"/>
                  </a:cubicBezTo>
                  <a:cubicBezTo>
                    <a:pt x="180789" y="66488"/>
                    <a:pt x="175160" y="76254"/>
                    <a:pt x="169973" y="85607"/>
                  </a:cubicBezTo>
                  <a:cubicBezTo>
                    <a:pt x="166993" y="91208"/>
                    <a:pt x="160370" y="99816"/>
                    <a:pt x="156369" y="107818"/>
                  </a:cubicBezTo>
                  <a:cubicBezTo>
                    <a:pt x="153996" y="112508"/>
                    <a:pt x="152396" y="117033"/>
                    <a:pt x="152285" y="120868"/>
                  </a:cubicBezTo>
                  <a:cubicBezTo>
                    <a:pt x="152037" y="124096"/>
                    <a:pt x="154465" y="126910"/>
                    <a:pt x="157666" y="127158"/>
                  </a:cubicBezTo>
                  <a:cubicBezTo>
                    <a:pt x="160894" y="127406"/>
                    <a:pt x="163709" y="124979"/>
                    <a:pt x="163957" y="121778"/>
                  </a:cubicBezTo>
                  <a:cubicBezTo>
                    <a:pt x="164233" y="119405"/>
                    <a:pt x="165778" y="116839"/>
                    <a:pt x="167489" y="114081"/>
                  </a:cubicBezTo>
                  <a:cubicBezTo>
                    <a:pt x="172235" y="106493"/>
                    <a:pt x="179492" y="98492"/>
                    <a:pt x="182914" y="93195"/>
                  </a:cubicBezTo>
                  <a:cubicBezTo>
                    <a:pt x="187715" y="85470"/>
                    <a:pt x="193179" y="77689"/>
                    <a:pt x="198311" y="69495"/>
                  </a:cubicBezTo>
                  <a:cubicBezTo>
                    <a:pt x="203416" y="61411"/>
                    <a:pt x="208300" y="52996"/>
                    <a:pt x="212687" y="44471"/>
                  </a:cubicBezTo>
                  <a:cubicBezTo>
                    <a:pt x="218868" y="32469"/>
                    <a:pt x="223918" y="20191"/>
                    <a:pt x="227091" y="7886"/>
                  </a:cubicBezTo>
                  <a:cubicBezTo>
                    <a:pt x="228084" y="4658"/>
                    <a:pt x="226263" y="1265"/>
                    <a:pt x="223062" y="271"/>
                  </a:cubicBezTo>
                  <a:close/>
                  <a:moveTo>
                    <a:pt x="5433" y="129255"/>
                  </a:moveTo>
                  <a:cubicBezTo>
                    <a:pt x="4826" y="128814"/>
                    <a:pt x="4301" y="128400"/>
                    <a:pt x="3888" y="128069"/>
                  </a:cubicBezTo>
                  <a:cubicBezTo>
                    <a:pt x="3446" y="130745"/>
                    <a:pt x="4219" y="130635"/>
                    <a:pt x="5433" y="129255"/>
                  </a:cubicBezTo>
                  <a:close/>
                  <a:moveTo>
                    <a:pt x="9296" y="117060"/>
                  </a:moveTo>
                  <a:cubicBezTo>
                    <a:pt x="9296" y="117088"/>
                    <a:pt x="9296" y="117143"/>
                    <a:pt x="9296" y="117171"/>
                  </a:cubicBezTo>
                  <a:cubicBezTo>
                    <a:pt x="9820" y="117446"/>
                    <a:pt x="10289" y="117805"/>
                    <a:pt x="10676" y="118191"/>
                  </a:cubicBezTo>
                  <a:cubicBezTo>
                    <a:pt x="10289" y="117281"/>
                    <a:pt x="9655" y="116039"/>
                    <a:pt x="9296" y="117060"/>
                  </a:cubicBezTo>
                  <a:close/>
                  <a:moveTo>
                    <a:pt x="27397" y="124868"/>
                  </a:moveTo>
                  <a:cubicBezTo>
                    <a:pt x="26514" y="124178"/>
                    <a:pt x="25576" y="123516"/>
                    <a:pt x="24610" y="122937"/>
                  </a:cubicBezTo>
                  <a:cubicBezTo>
                    <a:pt x="23093" y="122054"/>
                    <a:pt x="21520" y="121364"/>
                    <a:pt x="19947" y="120619"/>
                  </a:cubicBezTo>
                  <a:cubicBezTo>
                    <a:pt x="18181" y="119985"/>
                    <a:pt x="13490" y="119378"/>
                    <a:pt x="10979" y="118495"/>
                  </a:cubicBezTo>
                  <a:lnTo>
                    <a:pt x="10869" y="118357"/>
                  </a:lnTo>
                  <a:lnTo>
                    <a:pt x="10676" y="118191"/>
                  </a:lnTo>
                  <a:lnTo>
                    <a:pt x="10786" y="118412"/>
                  </a:lnTo>
                  <a:cubicBezTo>
                    <a:pt x="9848" y="118053"/>
                    <a:pt x="9241" y="117667"/>
                    <a:pt x="9296" y="117171"/>
                  </a:cubicBezTo>
                  <a:cubicBezTo>
                    <a:pt x="9185" y="117143"/>
                    <a:pt x="9075" y="117088"/>
                    <a:pt x="8965" y="117033"/>
                  </a:cubicBezTo>
                  <a:cubicBezTo>
                    <a:pt x="8413" y="116646"/>
                    <a:pt x="8054" y="116564"/>
                    <a:pt x="7889" y="116453"/>
                  </a:cubicBezTo>
                  <a:cubicBezTo>
                    <a:pt x="7144" y="116039"/>
                    <a:pt x="6509" y="116205"/>
                    <a:pt x="6233" y="116150"/>
                  </a:cubicBezTo>
                  <a:cubicBezTo>
                    <a:pt x="4991" y="115819"/>
                    <a:pt x="4136" y="116508"/>
                    <a:pt x="3501" y="116646"/>
                  </a:cubicBezTo>
                  <a:cubicBezTo>
                    <a:pt x="2591" y="116867"/>
                    <a:pt x="2122" y="117640"/>
                    <a:pt x="1514" y="118081"/>
                  </a:cubicBezTo>
                  <a:cubicBezTo>
                    <a:pt x="-196" y="119350"/>
                    <a:pt x="-527" y="121668"/>
                    <a:pt x="880" y="125310"/>
                  </a:cubicBezTo>
                  <a:cubicBezTo>
                    <a:pt x="963" y="125530"/>
                    <a:pt x="1790" y="126386"/>
                    <a:pt x="3391" y="127710"/>
                  </a:cubicBezTo>
                  <a:lnTo>
                    <a:pt x="3888" y="128069"/>
                  </a:lnTo>
                  <a:lnTo>
                    <a:pt x="3943" y="127710"/>
                  </a:lnTo>
                  <a:cubicBezTo>
                    <a:pt x="3943" y="127627"/>
                    <a:pt x="4108" y="127710"/>
                    <a:pt x="4274" y="127738"/>
                  </a:cubicBezTo>
                  <a:cubicBezTo>
                    <a:pt x="4908" y="128013"/>
                    <a:pt x="5598" y="128179"/>
                    <a:pt x="6261" y="128207"/>
                  </a:cubicBezTo>
                  <a:lnTo>
                    <a:pt x="6040" y="128538"/>
                  </a:lnTo>
                  <a:cubicBezTo>
                    <a:pt x="5929" y="128676"/>
                    <a:pt x="5791" y="128841"/>
                    <a:pt x="5681" y="128979"/>
                  </a:cubicBezTo>
                  <a:lnTo>
                    <a:pt x="5433" y="129255"/>
                  </a:lnTo>
                  <a:cubicBezTo>
                    <a:pt x="7613" y="130910"/>
                    <a:pt x="10676" y="133173"/>
                    <a:pt x="12138" y="134359"/>
                  </a:cubicBezTo>
                  <a:cubicBezTo>
                    <a:pt x="13462" y="135242"/>
                    <a:pt x="14677" y="136235"/>
                    <a:pt x="16001" y="137063"/>
                  </a:cubicBezTo>
                  <a:cubicBezTo>
                    <a:pt x="16912" y="137642"/>
                    <a:pt x="17850" y="138139"/>
                    <a:pt x="18816" y="138608"/>
                  </a:cubicBezTo>
                  <a:cubicBezTo>
                    <a:pt x="22651" y="140512"/>
                    <a:pt x="26514" y="141946"/>
                    <a:pt x="30488" y="143519"/>
                  </a:cubicBezTo>
                  <a:cubicBezTo>
                    <a:pt x="33357" y="145257"/>
                    <a:pt x="37110" y="144292"/>
                    <a:pt x="38848" y="141422"/>
                  </a:cubicBezTo>
                  <a:cubicBezTo>
                    <a:pt x="40559" y="138525"/>
                    <a:pt x="39621" y="134773"/>
                    <a:pt x="36724" y="133035"/>
                  </a:cubicBezTo>
                  <a:cubicBezTo>
                    <a:pt x="33523" y="130359"/>
                    <a:pt x="30708" y="127434"/>
                    <a:pt x="27397" y="124868"/>
                  </a:cubicBezTo>
                  <a:close/>
                  <a:moveTo>
                    <a:pt x="252008" y="63342"/>
                  </a:moveTo>
                  <a:cubicBezTo>
                    <a:pt x="251373" y="64032"/>
                    <a:pt x="249055" y="66074"/>
                    <a:pt x="246296" y="69053"/>
                  </a:cubicBezTo>
                  <a:cubicBezTo>
                    <a:pt x="245137" y="70323"/>
                    <a:pt x="243896" y="71674"/>
                    <a:pt x="242792" y="73192"/>
                  </a:cubicBezTo>
                  <a:cubicBezTo>
                    <a:pt x="241743" y="74627"/>
                    <a:pt x="240860" y="76227"/>
                    <a:pt x="240005" y="77744"/>
                  </a:cubicBezTo>
                  <a:cubicBezTo>
                    <a:pt x="238515" y="80421"/>
                    <a:pt x="237466" y="82931"/>
                    <a:pt x="236473" y="84614"/>
                  </a:cubicBezTo>
                  <a:cubicBezTo>
                    <a:pt x="236225" y="85111"/>
                    <a:pt x="236004" y="85801"/>
                    <a:pt x="236004" y="85801"/>
                  </a:cubicBezTo>
                  <a:lnTo>
                    <a:pt x="236335" y="85690"/>
                  </a:lnTo>
                  <a:cubicBezTo>
                    <a:pt x="234983" y="86408"/>
                    <a:pt x="233934" y="87677"/>
                    <a:pt x="233493" y="89277"/>
                  </a:cubicBezTo>
                  <a:cubicBezTo>
                    <a:pt x="232637" y="92395"/>
                    <a:pt x="234486" y="95595"/>
                    <a:pt x="237604" y="96450"/>
                  </a:cubicBezTo>
                  <a:cubicBezTo>
                    <a:pt x="238653" y="97002"/>
                    <a:pt x="241026" y="96726"/>
                    <a:pt x="244309" y="94657"/>
                  </a:cubicBezTo>
                  <a:cubicBezTo>
                    <a:pt x="246241" y="93443"/>
                    <a:pt x="249773" y="90270"/>
                    <a:pt x="253443" y="86297"/>
                  </a:cubicBezTo>
                  <a:cubicBezTo>
                    <a:pt x="254298" y="85387"/>
                    <a:pt x="255098" y="84421"/>
                    <a:pt x="255816" y="83400"/>
                  </a:cubicBezTo>
                  <a:cubicBezTo>
                    <a:pt x="256561" y="82352"/>
                    <a:pt x="257196" y="81303"/>
                    <a:pt x="257775" y="80200"/>
                  </a:cubicBezTo>
                  <a:cubicBezTo>
                    <a:pt x="260369" y="75289"/>
                    <a:pt x="261969" y="70874"/>
                    <a:pt x="262411" y="69743"/>
                  </a:cubicBezTo>
                  <a:cubicBezTo>
                    <a:pt x="264177" y="66874"/>
                    <a:pt x="263294" y="63122"/>
                    <a:pt x="260424" y="61356"/>
                  </a:cubicBezTo>
                  <a:cubicBezTo>
                    <a:pt x="257554" y="59590"/>
                    <a:pt x="253802" y="60473"/>
                    <a:pt x="252008" y="63342"/>
                  </a:cubicBezTo>
                  <a:close/>
                  <a:moveTo>
                    <a:pt x="675733" y="606481"/>
                  </a:moveTo>
                  <a:cubicBezTo>
                    <a:pt x="665027" y="602508"/>
                    <a:pt x="654514" y="598231"/>
                    <a:pt x="643890" y="594120"/>
                  </a:cubicBezTo>
                  <a:cubicBezTo>
                    <a:pt x="636799" y="591389"/>
                    <a:pt x="629707" y="588657"/>
                    <a:pt x="622561" y="586064"/>
                  </a:cubicBezTo>
                  <a:cubicBezTo>
                    <a:pt x="617759" y="584353"/>
                    <a:pt x="612958" y="582725"/>
                    <a:pt x="608129" y="581125"/>
                  </a:cubicBezTo>
                  <a:cubicBezTo>
                    <a:pt x="600872" y="578753"/>
                    <a:pt x="593532" y="576573"/>
                    <a:pt x="586220" y="574338"/>
                  </a:cubicBezTo>
                  <a:cubicBezTo>
                    <a:pt x="582274" y="573207"/>
                    <a:pt x="569581" y="567413"/>
                    <a:pt x="561138" y="565316"/>
                  </a:cubicBezTo>
                  <a:cubicBezTo>
                    <a:pt x="556861" y="564268"/>
                    <a:pt x="553356" y="564047"/>
                    <a:pt x="551314" y="564737"/>
                  </a:cubicBezTo>
                  <a:cubicBezTo>
                    <a:pt x="548196" y="565592"/>
                    <a:pt x="546348" y="568793"/>
                    <a:pt x="547203" y="571910"/>
                  </a:cubicBezTo>
                  <a:cubicBezTo>
                    <a:pt x="548031" y="574918"/>
                    <a:pt x="551038" y="576739"/>
                    <a:pt x="554046" y="576076"/>
                  </a:cubicBezTo>
                  <a:lnTo>
                    <a:pt x="554046" y="576104"/>
                  </a:lnTo>
                  <a:cubicBezTo>
                    <a:pt x="554046" y="576242"/>
                    <a:pt x="554267" y="576049"/>
                    <a:pt x="554377" y="576021"/>
                  </a:cubicBezTo>
                  <a:cubicBezTo>
                    <a:pt x="554681" y="576104"/>
                    <a:pt x="555177" y="576380"/>
                    <a:pt x="555536" y="576463"/>
                  </a:cubicBezTo>
                  <a:cubicBezTo>
                    <a:pt x="557688" y="577042"/>
                    <a:pt x="560365" y="578228"/>
                    <a:pt x="563180" y="579498"/>
                  </a:cubicBezTo>
                  <a:cubicBezTo>
                    <a:pt x="570492" y="582836"/>
                    <a:pt x="578466" y="587195"/>
                    <a:pt x="581474" y="588354"/>
                  </a:cubicBezTo>
                  <a:cubicBezTo>
                    <a:pt x="590387" y="591665"/>
                    <a:pt x="599189" y="595196"/>
                    <a:pt x="608102" y="598452"/>
                  </a:cubicBezTo>
                  <a:cubicBezTo>
                    <a:pt x="614089" y="600604"/>
                    <a:pt x="620077" y="602673"/>
                    <a:pt x="626120" y="604632"/>
                  </a:cubicBezTo>
                  <a:cubicBezTo>
                    <a:pt x="641269" y="609543"/>
                    <a:pt x="656583" y="613847"/>
                    <a:pt x="671981" y="618096"/>
                  </a:cubicBezTo>
                  <a:cubicBezTo>
                    <a:pt x="675209" y="619144"/>
                    <a:pt x="678631" y="617379"/>
                    <a:pt x="679679" y="614151"/>
                  </a:cubicBezTo>
                  <a:cubicBezTo>
                    <a:pt x="680700" y="610950"/>
                    <a:pt x="678934" y="607529"/>
                    <a:pt x="675733" y="606481"/>
                  </a:cubicBezTo>
                  <a:close/>
                  <a:moveTo>
                    <a:pt x="674685" y="699735"/>
                  </a:moveTo>
                  <a:lnTo>
                    <a:pt x="674657" y="699735"/>
                  </a:lnTo>
                  <a:cubicBezTo>
                    <a:pt x="670684" y="696176"/>
                    <a:pt x="663068" y="684588"/>
                    <a:pt x="662240" y="683429"/>
                  </a:cubicBezTo>
                  <a:cubicBezTo>
                    <a:pt x="656915" y="676339"/>
                    <a:pt x="652279" y="668862"/>
                    <a:pt x="647284" y="661661"/>
                  </a:cubicBezTo>
                  <a:cubicBezTo>
                    <a:pt x="643863" y="656722"/>
                    <a:pt x="640248" y="651894"/>
                    <a:pt x="636578" y="647176"/>
                  </a:cubicBezTo>
                  <a:cubicBezTo>
                    <a:pt x="630287" y="639120"/>
                    <a:pt x="623609" y="631450"/>
                    <a:pt x="616214" y="624166"/>
                  </a:cubicBezTo>
                  <a:cubicBezTo>
                    <a:pt x="613979" y="621655"/>
                    <a:pt x="610116" y="621462"/>
                    <a:pt x="607605" y="623697"/>
                  </a:cubicBezTo>
                  <a:cubicBezTo>
                    <a:pt x="605094" y="625959"/>
                    <a:pt x="604901" y="629822"/>
                    <a:pt x="607136" y="632333"/>
                  </a:cubicBezTo>
                  <a:cubicBezTo>
                    <a:pt x="613620" y="640416"/>
                    <a:pt x="619001" y="649024"/>
                    <a:pt x="624603" y="657522"/>
                  </a:cubicBezTo>
                  <a:cubicBezTo>
                    <a:pt x="628466" y="663344"/>
                    <a:pt x="632301" y="669165"/>
                    <a:pt x="636413" y="674821"/>
                  </a:cubicBezTo>
                  <a:cubicBezTo>
                    <a:pt x="640883" y="680974"/>
                    <a:pt x="645767" y="686851"/>
                    <a:pt x="650844" y="692644"/>
                  </a:cubicBezTo>
                  <a:cubicBezTo>
                    <a:pt x="651920" y="693831"/>
                    <a:pt x="662268" y="705777"/>
                    <a:pt x="667290" y="709198"/>
                  </a:cubicBezTo>
                  <a:cubicBezTo>
                    <a:pt x="671070" y="711792"/>
                    <a:pt x="674354" y="711461"/>
                    <a:pt x="675844" y="710550"/>
                  </a:cubicBezTo>
                  <a:cubicBezTo>
                    <a:pt x="678713" y="709033"/>
                    <a:pt x="679817" y="705501"/>
                    <a:pt x="678299" y="702660"/>
                  </a:cubicBezTo>
                  <a:cubicBezTo>
                    <a:pt x="677527" y="701170"/>
                    <a:pt x="676175" y="700149"/>
                    <a:pt x="674685" y="699735"/>
                  </a:cubicBezTo>
                  <a:close/>
                  <a:moveTo>
                    <a:pt x="568947" y="707019"/>
                  </a:moveTo>
                  <a:lnTo>
                    <a:pt x="570023" y="717282"/>
                  </a:lnTo>
                  <a:cubicBezTo>
                    <a:pt x="570078" y="717945"/>
                    <a:pt x="569995" y="721559"/>
                    <a:pt x="569774" y="723049"/>
                  </a:cubicBezTo>
                  <a:cubicBezTo>
                    <a:pt x="568726" y="730802"/>
                    <a:pt x="559206" y="727436"/>
                    <a:pt x="558820" y="726498"/>
                  </a:cubicBezTo>
                  <a:cubicBezTo>
                    <a:pt x="558158" y="725422"/>
                    <a:pt x="557909" y="724180"/>
                    <a:pt x="558020" y="723021"/>
                  </a:cubicBezTo>
                  <a:cubicBezTo>
                    <a:pt x="558213" y="722938"/>
                    <a:pt x="558240" y="722580"/>
                    <a:pt x="558158" y="722138"/>
                  </a:cubicBezTo>
                  <a:cubicBezTo>
                    <a:pt x="558351" y="721311"/>
                    <a:pt x="558737" y="720538"/>
                    <a:pt x="559289" y="719848"/>
                  </a:cubicBezTo>
                  <a:cubicBezTo>
                    <a:pt x="558903" y="720262"/>
                    <a:pt x="558323" y="720897"/>
                    <a:pt x="558130" y="721973"/>
                  </a:cubicBezTo>
                  <a:cubicBezTo>
                    <a:pt x="557882" y="720952"/>
                    <a:pt x="557275" y="719600"/>
                    <a:pt x="557275" y="719600"/>
                  </a:cubicBezTo>
                  <a:cubicBezTo>
                    <a:pt x="557275" y="719600"/>
                    <a:pt x="557247" y="719848"/>
                    <a:pt x="557275" y="719903"/>
                  </a:cubicBezTo>
                  <a:lnTo>
                    <a:pt x="554101" y="710606"/>
                  </a:lnTo>
                  <a:cubicBezTo>
                    <a:pt x="553467" y="708619"/>
                    <a:pt x="552666" y="706688"/>
                    <a:pt x="552004" y="704674"/>
                  </a:cubicBezTo>
                  <a:cubicBezTo>
                    <a:pt x="551342" y="702660"/>
                    <a:pt x="550707" y="700646"/>
                    <a:pt x="550128" y="698604"/>
                  </a:cubicBezTo>
                  <a:cubicBezTo>
                    <a:pt x="549438" y="696093"/>
                    <a:pt x="548886" y="693555"/>
                    <a:pt x="548334" y="691017"/>
                  </a:cubicBezTo>
                  <a:cubicBezTo>
                    <a:pt x="547451" y="687099"/>
                    <a:pt x="546761" y="683236"/>
                    <a:pt x="545989" y="679291"/>
                  </a:cubicBezTo>
                  <a:cubicBezTo>
                    <a:pt x="544940" y="676090"/>
                    <a:pt x="546679" y="672642"/>
                    <a:pt x="549879" y="671593"/>
                  </a:cubicBezTo>
                  <a:cubicBezTo>
                    <a:pt x="553080" y="670545"/>
                    <a:pt x="556530" y="672283"/>
                    <a:pt x="557578" y="675483"/>
                  </a:cubicBezTo>
                  <a:cubicBezTo>
                    <a:pt x="559289" y="679098"/>
                    <a:pt x="561110" y="682574"/>
                    <a:pt x="562738" y="686243"/>
                  </a:cubicBezTo>
                  <a:cubicBezTo>
                    <a:pt x="563842" y="688699"/>
                    <a:pt x="564918" y="691155"/>
                    <a:pt x="565801" y="693693"/>
                  </a:cubicBezTo>
                  <a:cubicBezTo>
                    <a:pt x="566546" y="695845"/>
                    <a:pt x="567181" y="698024"/>
                    <a:pt x="567705" y="700232"/>
                  </a:cubicBezTo>
                  <a:cubicBezTo>
                    <a:pt x="568229" y="702467"/>
                    <a:pt x="568588" y="704729"/>
                    <a:pt x="568947" y="707019"/>
                  </a:cubicBezTo>
                  <a:close/>
                  <a:moveTo>
                    <a:pt x="562076" y="717945"/>
                  </a:moveTo>
                  <a:cubicBezTo>
                    <a:pt x="561634" y="718083"/>
                    <a:pt x="561220" y="718248"/>
                    <a:pt x="560834" y="718496"/>
                  </a:cubicBezTo>
                  <a:cubicBezTo>
                    <a:pt x="560365" y="718772"/>
                    <a:pt x="559979" y="719103"/>
                    <a:pt x="559620" y="719462"/>
                  </a:cubicBezTo>
                  <a:cubicBezTo>
                    <a:pt x="560282" y="718524"/>
                    <a:pt x="561165" y="718138"/>
                    <a:pt x="562076" y="717945"/>
                  </a:cubicBezTo>
                  <a:close/>
                  <a:moveTo>
                    <a:pt x="557964" y="723021"/>
                  </a:moveTo>
                  <a:lnTo>
                    <a:pt x="558020" y="723021"/>
                  </a:lnTo>
                  <a:lnTo>
                    <a:pt x="558047" y="722718"/>
                  </a:lnTo>
                  <a:cubicBezTo>
                    <a:pt x="558020" y="722773"/>
                    <a:pt x="557799" y="723049"/>
                    <a:pt x="557964" y="723021"/>
                  </a:cubicBezTo>
                  <a:close/>
                  <a:moveTo>
                    <a:pt x="558130" y="721973"/>
                  </a:moveTo>
                  <a:lnTo>
                    <a:pt x="558102" y="722028"/>
                  </a:lnTo>
                  <a:cubicBezTo>
                    <a:pt x="558102" y="722138"/>
                    <a:pt x="558075" y="722249"/>
                    <a:pt x="558075" y="722359"/>
                  </a:cubicBezTo>
                  <a:lnTo>
                    <a:pt x="558047" y="722635"/>
                  </a:lnTo>
                  <a:cubicBezTo>
                    <a:pt x="558075" y="722469"/>
                    <a:pt x="558102" y="722304"/>
                    <a:pt x="558158" y="722138"/>
                  </a:cubicBezTo>
                  <a:lnTo>
                    <a:pt x="558130" y="721973"/>
                  </a:lnTo>
                  <a:close/>
                  <a:moveTo>
                    <a:pt x="558047" y="722663"/>
                  </a:moveTo>
                  <a:lnTo>
                    <a:pt x="558047" y="722690"/>
                  </a:lnTo>
                  <a:lnTo>
                    <a:pt x="558047" y="722718"/>
                  </a:lnTo>
                  <a:lnTo>
                    <a:pt x="558047" y="722635"/>
                  </a:lnTo>
                  <a:lnTo>
                    <a:pt x="558047" y="722663"/>
                  </a:lnTo>
                  <a:close/>
                  <a:moveTo>
                    <a:pt x="734259" y="522165"/>
                  </a:moveTo>
                  <a:cubicBezTo>
                    <a:pt x="731941" y="519737"/>
                    <a:pt x="728051" y="519682"/>
                    <a:pt x="725650" y="522000"/>
                  </a:cubicBezTo>
                  <a:cubicBezTo>
                    <a:pt x="719690" y="527021"/>
                    <a:pt x="713067" y="531049"/>
                    <a:pt x="706417" y="535243"/>
                  </a:cubicBezTo>
                  <a:cubicBezTo>
                    <a:pt x="701864" y="538085"/>
                    <a:pt x="697229" y="540871"/>
                    <a:pt x="692786" y="543879"/>
                  </a:cubicBezTo>
                  <a:cubicBezTo>
                    <a:pt x="687819" y="547272"/>
                    <a:pt x="683128" y="550997"/>
                    <a:pt x="678548" y="554777"/>
                  </a:cubicBezTo>
                  <a:cubicBezTo>
                    <a:pt x="676727" y="556405"/>
                    <a:pt x="665082" y="567137"/>
                    <a:pt x="661054" y="570889"/>
                  </a:cubicBezTo>
                  <a:cubicBezTo>
                    <a:pt x="660612" y="571276"/>
                    <a:pt x="660198" y="571690"/>
                    <a:pt x="659812" y="572076"/>
                  </a:cubicBezTo>
                  <a:cubicBezTo>
                    <a:pt x="652914" y="577070"/>
                    <a:pt x="651286" y="582615"/>
                    <a:pt x="654072" y="584574"/>
                  </a:cubicBezTo>
                  <a:cubicBezTo>
                    <a:pt x="655700" y="587278"/>
                    <a:pt x="661192" y="586699"/>
                    <a:pt x="667124" y="581291"/>
                  </a:cubicBezTo>
                  <a:cubicBezTo>
                    <a:pt x="667621" y="580987"/>
                    <a:pt x="668117" y="580656"/>
                    <a:pt x="668642" y="580298"/>
                  </a:cubicBezTo>
                  <a:cubicBezTo>
                    <a:pt x="673084" y="577208"/>
                    <a:pt x="685860" y="568213"/>
                    <a:pt x="687874" y="566861"/>
                  </a:cubicBezTo>
                  <a:cubicBezTo>
                    <a:pt x="692427" y="563606"/>
                    <a:pt x="697311" y="560736"/>
                    <a:pt x="702030" y="557591"/>
                  </a:cubicBezTo>
                  <a:cubicBezTo>
                    <a:pt x="706886" y="554308"/>
                    <a:pt x="711660" y="550859"/>
                    <a:pt x="716268" y="547272"/>
                  </a:cubicBezTo>
                  <a:cubicBezTo>
                    <a:pt x="722697" y="542223"/>
                    <a:pt x="728713" y="536816"/>
                    <a:pt x="734121" y="530774"/>
                  </a:cubicBezTo>
                  <a:cubicBezTo>
                    <a:pt x="736549" y="528456"/>
                    <a:pt x="736605" y="524566"/>
                    <a:pt x="734259" y="522165"/>
                  </a:cubicBezTo>
                  <a:close/>
                  <a:moveTo>
                    <a:pt x="606308" y="563054"/>
                  </a:moveTo>
                  <a:cubicBezTo>
                    <a:pt x="608322" y="561895"/>
                    <a:pt x="610254" y="560957"/>
                    <a:pt x="612241" y="559743"/>
                  </a:cubicBezTo>
                  <a:cubicBezTo>
                    <a:pt x="614145" y="558557"/>
                    <a:pt x="616049" y="557453"/>
                    <a:pt x="617787" y="556046"/>
                  </a:cubicBezTo>
                  <a:cubicBezTo>
                    <a:pt x="619139" y="554942"/>
                    <a:pt x="620353" y="553646"/>
                    <a:pt x="621540" y="552349"/>
                  </a:cubicBezTo>
                  <a:cubicBezTo>
                    <a:pt x="623388" y="550280"/>
                    <a:pt x="624851" y="548128"/>
                    <a:pt x="626589" y="545975"/>
                  </a:cubicBezTo>
                  <a:cubicBezTo>
                    <a:pt x="629211" y="543851"/>
                    <a:pt x="629652" y="540016"/>
                    <a:pt x="627528" y="537395"/>
                  </a:cubicBezTo>
                  <a:cubicBezTo>
                    <a:pt x="625430" y="534774"/>
                    <a:pt x="621595" y="534333"/>
                    <a:pt x="618974" y="536457"/>
                  </a:cubicBezTo>
                  <a:cubicBezTo>
                    <a:pt x="616407" y="537726"/>
                    <a:pt x="613952" y="538802"/>
                    <a:pt x="611496" y="540320"/>
                  </a:cubicBezTo>
                  <a:cubicBezTo>
                    <a:pt x="609923" y="541285"/>
                    <a:pt x="608405" y="542306"/>
                    <a:pt x="607053" y="543548"/>
                  </a:cubicBezTo>
                  <a:cubicBezTo>
                    <a:pt x="605315" y="545120"/>
                    <a:pt x="603880" y="546914"/>
                    <a:pt x="602445" y="548735"/>
                  </a:cubicBezTo>
                  <a:cubicBezTo>
                    <a:pt x="600955" y="550611"/>
                    <a:pt x="599741" y="552487"/>
                    <a:pt x="598389" y="554473"/>
                  </a:cubicBezTo>
                  <a:cubicBezTo>
                    <a:pt x="596016" y="556653"/>
                    <a:pt x="595878" y="560350"/>
                    <a:pt x="598058" y="562723"/>
                  </a:cubicBezTo>
                  <a:cubicBezTo>
                    <a:pt x="600238" y="565095"/>
                    <a:pt x="603935" y="565234"/>
                    <a:pt x="606308" y="563054"/>
                  </a:cubicBezTo>
                  <a:close/>
                  <a:moveTo>
                    <a:pt x="653934" y="518799"/>
                  </a:moveTo>
                  <a:cubicBezTo>
                    <a:pt x="654459" y="518799"/>
                    <a:pt x="656142" y="519434"/>
                    <a:pt x="658101" y="517861"/>
                  </a:cubicBezTo>
                  <a:cubicBezTo>
                    <a:pt x="658736" y="517475"/>
                    <a:pt x="659288" y="516978"/>
                    <a:pt x="659729" y="516427"/>
                  </a:cubicBezTo>
                  <a:lnTo>
                    <a:pt x="659701" y="516371"/>
                  </a:lnTo>
                  <a:cubicBezTo>
                    <a:pt x="659426" y="516040"/>
                    <a:pt x="659701" y="515709"/>
                    <a:pt x="660226" y="515378"/>
                  </a:cubicBezTo>
                  <a:cubicBezTo>
                    <a:pt x="660198" y="515516"/>
                    <a:pt x="660171" y="515654"/>
                    <a:pt x="660143" y="515792"/>
                  </a:cubicBezTo>
                  <a:lnTo>
                    <a:pt x="660281" y="515599"/>
                  </a:lnTo>
                  <a:lnTo>
                    <a:pt x="660447" y="515240"/>
                  </a:lnTo>
                  <a:cubicBezTo>
                    <a:pt x="661357" y="514716"/>
                    <a:pt x="662792" y="514192"/>
                    <a:pt x="663261" y="513861"/>
                  </a:cubicBezTo>
                  <a:lnTo>
                    <a:pt x="670684" y="508508"/>
                  </a:lnTo>
                  <a:cubicBezTo>
                    <a:pt x="672367" y="507156"/>
                    <a:pt x="674105" y="505915"/>
                    <a:pt x="675733" y="504480"/>
                  </a:cubicBezTo>
                  <a:cubicBezTo>
                    <a:pt x="676782" y="503542"/>
                    <a:pt x="677830" y="502576"/>
                    <a:pt x="678796" y="501556"/>
                  </a:cubicBezTo>
                  <a:cubicBezTo>
                    <a:pt x="682494" y="497665"/>
                    <a:pt x="685777" y="493554"/>
                    <a:pt x="689475" y="489692"/>
                  </a:cubicBezTo>
                  <a:cubicBezTo>
                    <a:pt x="692096" y="487567"/>
                    <a:pt x="692483" y="483732"/>
                    <a:pt x="690358" y="481111"/>
                  </a:cubicBezTo>
                  <a:cubicBezTo>
                    <a:pt x="688233" y="478490"/>
                    <a:pt x="684398" y="478104"/>
                    <a:pt x="681776" y="480228"/>
                  </a:cubicBezTo>
                  <a:cubicBezTo>
                    <a:pt x="677030" y="483181"/>
                    <a:pt x="672367" y="486022"/>
                    <a:pt x="667952" y="489416"/>
                  </a:cubicBezTo>
                  <a:cubicBezTo>
                    <a:pt x="666793" y="490299"/>
                    <a:pt x="665689" y="491265"/>
                    <a:pt x="664641" y="492258"/>
                  </a:cubicBezTo>
                  <a:cubicBezTo>
                    <a:pt x="663040" y="493720"/>
                    <a:pt x="661605" y="495348"/>
                    <a:pt x="660115" y="496920"/>
                  </a:cubicBezTo>
                  <a:lnTo>
                    <a:pt x="653934" y="504149"/>
                  </a:lnTo>
                  <a:cubicBezTo>
                    <a:pt x="652969" y="505418"/>
                    <a:pt x="650513" y="508398"/>
                    <a:pt x="650044" y="509308"/>
                  </a:cubicBezTo>
                  <a:cubicBezTo>
                    <a:pt x="648167" y="513005"/>
                    <a:pt x="649216" y="515571"/>
                    <a:pt x="649961" y="516344"/>
                  </a:cubicBezTo>
                  <a:cubicBezTo>
                    <a:pt x="650954" y="517392"/>
                    <a:pt x="651975" y="518799"/>
                    <a:pt x="653934" y="518799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2"/>
            <p:cNvSpPr/>
            <p:nvPr/>
          </p:nvSpPr>
          <p:spPr>
            <a:xfrm rot="5331254">
              <a:off x="209596" y="199228"/>
              <a:ext cx="1034217" cy="1028198"/>
            </a:xfrm>
            <a:custGeom>
              <a:avLst/>
              <a:gdLst/>
              <a:ahLst/>
              <a:cxnLst/>
              <a:rect l="l" t="t" r="r" b="b"/>
              <a:pathLst>
                <a:path w="2068020" h="2055985" extrusionOk="0">
                  <a:moveTo>
                    <a:pt x="443427" y="515797"/>
                  </a:moveTo>
                  <a:cubicBezTo>
                    <a:pt x="443427" y="529785"/>
                    <a:pt x="432224" y="541124"/>
                    <a:pt x="418455" y="541124"/>
                  </a:cubicBezTo>
                  <a:cubicBezTo>
                    <a:pt x="404686" y="541124"/>
                    <a:pt x="393510" y="529785"/>
                    <a:pt x="393510" y="515797"/>
                  </a:cubicBezTo>
                  <a:cubicBezTo>
                    <a:pt x="393510" y="501808"/>
                    <a:pt x="404686" y="490469"/>
                    <a:pt x="418455" y="490469"/>
                  </a:cubicBezTo>
                  <a:cubicBezTo>
                    <a:pt x="432224" y="490469"/>
                    <a:pt x="443427" y="501808"/>
                    <a:pt x="443427" y="515797"/>
                  </a:cubicBezTo>
                  <a:close/>
                  <a:moveTo>
                    <a:pt x="367711" y="1049692"/>
                  </a:moveTo>
                  <a:cubicBezTo>
                    <a:pt x="353941" y="1049692"/>
                    <a:pt x="342766" y="1061032"/>
                    <a:pt x="342766" y="1075020"/>
                  </a:cubicBezTo>
                  <a:cubicBezTo>
                    <a:pt x="342766" y="1089008"/>
                    <a:pt x="353941" y="1100348"/>
                    <a:pt x="367711" y="1100348"/>
                  </a:cubicBezTo>
                  <a:cubicBezTo>
                    <a:pt x="381480" y="1100348"/>
                    <a:pt x="392683" y="1089008"/>
                    <a:pt x="392683" y="1075020"/>
                  </a:cubicBezTo>
                  <a:cubicBezTo>
                    <a:pt x="392683" y="1061032"/>
                    <a:pt x="381480" y="1049692"/>
                    <a:pt x="367711" y="1049692"/>
                  </a:cubicBezTo>
                  <a:close/>
                  <a:moveTo>
                    <a:pt x="876589" y="2005330"/>
                  </a:moveTo>
                  <a:cubicBezTo>
                    <a:pt x="862820" y="2005330"/>
                    <a:pt x="851645" y="2016669"/>
                    <a:pt x="851645" y="2030657"/>
                  </a:cubicBezTo>
                  <a:cubicBezTo>
                    <a:pt x="851645" y="2044646"/>
                    <a:pt x="862820" y="2055985"/>
                    <a:pt x="876589" y="2055985"/>
                  </a:cubicBezTo>
                  <a:cubicBezTo>
                    <a:pt x="890358" y="2055985"/>
                    <a:pt x="901534" y="2044646"/>
                    <a:pt x="901534" y="2030657"/>
                  </a:cubicBezTo>
                  <a:cubicBezTo>
                    <a:pt x="901534" y="2016669"/>
                    <a:pt x="890358" y="2005330"/>
                    <a:pt x="876589" y="2005330"/>
                  </a:cubicBezTo>
                  <a:close/>
                  <a:moveTo>
                    <a:pt x="948277" y="1706667"/>
                  </a:moveTo>
                  <a:cubicBezTo>
                    <a:pt x="934480" y="1706667"/>
                    <a:pt x="923305" y="1718007"/>
                    <a:pt x="923305" y="1731995"/>
                  </a:cubicBezTo>
                  <a:cubicBezTo>
                    <a:pt x="923305" y="1745983"/>
                    <a:pt x="934480" y="1757323"/>
                    <a:pt x="948277" y="1757323"/>
                  </a:cubicBezTo>
                  <a:cubicBezTo>
                    <a:pt x="962046" y="1757323"/>
                    <a:pt x="973222" y="1745983"/>
                    <a:pt x="973222" y="1731995"/>
                  </a:cubicBezTo>
                  <a:cubicBezTo>
                    <a:pt x="973222" y="1718007"/>
                    <a:pt x="962046" y="1706667"/>
                    <a:pt x="948277" y="1706667"/>
                  </a:cubicBezTo>
                  <a:close/>
                  <a:moveTo>
                    <a:pt x="1348714" y="1993301"/>
                  </a:moveTo>
                  <a:cubicBezTo>
                    <a:pt x="1334944" y="1993301"/>
                    <a:pt x="1323769" y="2004668"/>
                    <a:pt x="1323769" y="2018628"/>
                  </a:cubicBezTo>
                  <a:cubicBezTo>
                    <a:pt x="1323769" y="2032616"/>
                    <a:pt x="1334944" y="2043983"/>
                    <a:pt x="1348714" y="2043983"/>
                  </a:cubicBezTo>
                  <a:cubicBezTo>
                    <a:pt x="1362510" y="2043983"/>
                    <a:pt x="1373686" y="2032616"/>
                    <a:pt x="1373686" y="2018628"/>
                  </a:cubicBezTo>
                  <a:cubicBezTo>
                    <a:pt x="1373686" y="2004668"/>
                    <a:pt x="1362510" y="1993301"/>
                    <a:pt x="1348714" y="1993301"/>
                  </a:cubicBezTo>
                  <a:close/>
                  <a:moveTo>
                    <a:pt x="1610714" y="1617579"/>
                  </a:moveTo>
                  <a:cubicBezTo>
                    <a:pt x="1596917" y="1617579"/>
                    <a:pt x="1585741" y="1628918"/>
                    <a:pt x="1585741" y="1642906"/>
                  </a:cubicBezTo>
                  <a:cubicBezTo>
                    <a:pt x="1585741" y="1656895"/>
                    <a:pt x="1596917" y="1668234"/>
                    <a:pt x="1610714" y="1668234"/>
                  </a:cubicBezTo>
                  <a:cubicBezTo>
                    <a:pt x="1624483" y="1668234"/>
                    <a:pt x="1635658" y="1656895"/>
                    <a:pt x="1635658" y="1642906"/>
                  </a:cubicBezTo>
                  <a:cubicBezTo>
                    <a:pt x="1635658" y="1628918"/>
                    <a:pt x="1624483" y="1617579"/>
                    <a:pt x="1610714" y="1617579"/>
                  </a:cubicBezTo>
                  <a:close/>
                  <a:moveTo>
                    <a:pt x="2043048" y="1837472"/>
                  </a:moveTo>
                  <a:cubicBezTo>
                    <a:pt x="2029279" y="1837472"/>
                    <a:pt x="2018103" y="1848839"/>
                    <a:pt x="2018103" y="1862799"/>
                  </a:cubicBezTo>
                  <a:cubicBezTo>
                    <a:pt x="2018103" y="1876788"/>
                    <a:pt x="2029279" y="1888155"/>
                    <a:pt x="2043048" y="1888155"/>
                  </a:cubicBezTo>
                  <a:cubicBezTo>
                    <a:pt x="2056817" y="1888155"/>
                    <a:pt x="2068020" y="1876788"/>
                    <a:pt x="2068020" y="1862799"/>
                  </a:cubicBezTo>
                  <a:cubicBezTo>
                    <a:pt x="2067992" y="1848839"/>
                    <a:pt x="2056817" y="1837472"/>
                    <a:pt x="2043048" y="1837472"/>
                  </a:cubicBezTo>
                  <a:close/>
                  <a:moveTo>
                    <a:pt x="24944" y="711410"/>
                  </a:moveTo>
                  <a:cubicBezTo>
                    <a:pt x="11175" y="711410"/>
                    <a:pt x="0" y="722750"/>
                    <a:pt x="0" y="736738"/>
                  </a:cubicBezTo>
                  <a:cubicBezTo>
                    <a:pt x="0" y="750726"/>
                    <a:pt x="11175" y="762066"/>
                    <a:pt x="24944" y="762066"/>
                  </a:cubicBezTo>
                  <a:cubicBezTo>
                    <a:pt x="38714" y="762066"/>
                    <a:pt x="49917" y="750726"/>
                    <a:pt x="49917" y="736738"/>
                  </a:cubicBezTo>
                  <a:cubicBezTo>
                    <a:pt x="49917" y="722750"/>
                    <a:pt x="38714" y="711410"/>
                    <a:pt x="24944" y="711410"/>
                  </a:cubicBezTo>
                  <a:close/>
                  <a:moveTo>
                    <a:pt x="147570" y="0"/>
                  </a:moveTo>
                  <a:cubicBezTo>
                    <a:pt x="133801" y="0"/>
                    <a:pt x="122625" y="11340"/>
                    <a:pt x="122625" y="25328"/>
                  </a:cubicBezTo>
                  <a:cubicBezTo>
                    <a:pt x="122625" y="39316"/>
                    <a:pt x="133801" y="50655"/>
                    <a:pt x="147570" y="50655"/>
                  </a:cubicBezTo>
                  <a:cubicBezTo>
                    <a:pt x="161367" y="50655"/>
                    <a:pt x="172542" y="39316"/>
                    <a:pt x="172542" y="25328"/>
                  </a:cubicBezTo>
                  <a:cubicBezTo>
                    <a:pt x="172542" y="11340"/>
                    <a:pt x="161367" y="0"/>
                    <a:pt x="147570" y="0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2"/>
            <p:cNvSpPr/>
            <p:nvPr/>
          </p:nvSpPr>
          <p:spPr>
            <a:xfrm rot="5331254">
              <a:off x="1266665" y="284643"/>
              <a:ext cx="141066" cy="137715"/>
            </a:xfrm>
            <a:custGeom>
              <a:avLst/>
              <a:gdLst/>
              <a:ahLst/>
              <a:cxnLst/>
              <a:rect l="l" t="t" r="r" b="b"/>
              <a:pathLst>
                <a:path w="282076" h="275374" extrusionOk="0">
                  <a:moveTo>
                    <a:pt x="163620" y="203695"/>
                  </a:moveTo>
                  <a:cubicBezTo>
                    <a:pt x="169995" y="234347"/>
                    <a:pt x="170133" y="272835"/>
                    <a:pt x="131805" y="275263"/>
                  </a:cubicBezTo>
                  <a:cubicBezTo>
                    <a:pt x="88704" y="277967"/>
                    <a:pt x="95382" y="230733"/>
                    <a:pt x="111220" y="193817"/>
                  </a:cubicBezTo>
                  <a:cubicBezTo>
                    <a:pt x="93202" y="220580"/>
                    <a:pt x="66271" y="247783"/>
                    <a:pt x="39064" y="227808"/>
                  </a:cubicBezTo>
                  <a:cubicBezTo>
                    <a:pt x="11167" y="207336"/>
                    <a:pt x="37905" y="179388"/>
                    <a:pt x="70493" y="159661"/>
                  </a:cubicBezTo>
                  <a:cubicBezTo>
                    <a:pt x="32027" y="164682"/>
                    <a:pt x="-8756" y="158916"/>
                    <a:pt x="1647" y="122331"/>
                  </a:cubicBezTo>
                  <a:cubicBezTo>
                    <a:pt x="10559" y="90879"/>
                    <a:pt x="42430" y="93307"/>
                    <a:pt x="70575" y="102660"/>
                  </a:cubicBezTo>
                  <a:cubicBezTo>
                    <a:pt x="45272" y="83816"/>
                    <a:pt x="22176" y="57688"/>
                    <a:pt x="43561" y="34071"/>
                  </a:cubicBezTo>
                  <a:cubicBezTo>
                    <a:pt x="66105" y="9129"/>
                    <a:pt x="92843" y="34954"/>
                    <a:pt x="111276" y="66572"/>
                  </a:cubicBezTo>
                  <a:cubicBezTo>
                    <a:pt x="101066" y="32526"/>
                    <a:pt x="101839" y="-3121"/>
                    <a:pt x="139228" y="218"/>
                  </a:cubicBezTo>
                  <a:cubicBezTo>
                    <a:pt x="178328" y="3722"/>
                    <a:pt x="176286" y="44058"/>
                    <a:pt x="168698" y="75014"/>
                  </a:cubicBezTo>
                  <a:cubicBezTo>
                    <a:pt x="181777" y="44914"/>
                    <a:pt x="204210" y="11033"/>
                    <a:pt x="235529" y="27035"/>
                  </a:cubicBezTo>
                  <a:cubicBezTo>
                    <a:pt x="270683" y="44996"/>
                    <a:pt x="238150" y="83429"/>
                    <a:pt x="204210" y="108647"/>
                  </a:cubicBezTo>
                  <a:cubicBezTo>
                    <a:pt x="235943" y="99873"/>
                    <a:pt x="276809" y="97169"/>
                    <a:pt x="281665" y="138996"/>
                  </a:cubicBezTo>
                  <a:cubicBezTo>
                    <a:pt x="286991" y="184575"/>
                    <a:pt x="239585" y="181153"/>
                    <a:pt x="200541" y="166807"/>
                  </a:cubicBezTo>
                  <a:cubicBezTo>
                    <a:pt x="228162" y="184988"/>
                    <a:pt x="256500" y="212082"/>
                    <a:pt x="234618" y="237823"/>
                  </a:cubicBezTo>
                  <a:cubicBezTo>
                    <a:pt x="212019" y="264420"/>
                    <a:pt x="183157" y="236389"/>
                    <a:pt x="163620" y="203695"/>
                  </a:cubicBezTo>
                  <a:lnTo>
                    <a:pt x="163620" y="203695"/>
                  </a:lnTo>
                  <a:close/>
                  <a:moveTo>
                    <a:pt x="128356" y="164186"/>
                  </a:moveTo>
                  <a:cubicBezTo>
                    <a:pt x="133957" y="159882"/>
                    <a:pt x="140414" y="161813"/>
                    <a:pt x="145188" y="163882"/>
                  </a:cubicBezTo>
                  <a:cubicBezTo>
                    <a:pt x="140552" y="146804"/>
                    <a:pt x="163620" y="148349"/>
                    <a:pt x="161027" y="145176"/>
                  </a:cubicBezTo>
                  <a:cubicBezTo>
                    <a:pt x="161027" y="145176"/>
                    <a:pt x="162296" y="145728"/>
                    <a:pt x="164503" y="146776"/>
                  </a:cubicBezTo>
                  <a:cubicBezTo>
                    <a:pt x="160392" y="139465"/>
                    <a:pt x="164586" y="130802"/>
                    <a:pt x="166269" y="126194"/>
                  </a:cubicBezTo>
                  <a:cubicBezTo>
                    <a:pt x="159261" y="122745"/>
                    <a:pt x="157219" y="112151"/>
                    <a:pt x="155260" y="114330"/>
                  </a:cubicBezTo>
                  <a:cubicBezTo>
                    <a:pt x="155260" y="114330"/>
                    <a:pt x="155618" y="112868"/>
                    <a:pt x="156308" y="110330"/>
                  </a:cubicBezTo>
                  <a:cubicBezTo>
                    <a:pt x="153604" y="109474"/>
                    <a:pt x="139255" y="121669"/>
                    <a:pt x="130039" y="108840"/>
                  </a:cubicBezTo>
                  <a:cubicBezTo>
                    <a:pt x="130094" y="109033"/>
                    <a:pt x="130150" y="109199"/>
                    <a:pt x="130205" y="109392"/>
                  </a:cubicBezTo>
                  <a:cubicBezTo>
                    <a:pt x="134095" y="122469"/>
                    <a:pt x="123306" y="125146"/>
                    <a:pt x="117429" y="126718"/>
                  </a:cubicBezTo>
                  <a:cubicBezTo>
                    <a:pt x="117843" y="129257"/>
                    <a:pt x="119830" y="134140"/>
                    <a:pt x="119526" y="138996"/>
                  </a:cubicBezTo>
                  <a:cubicBezTo>
                    <a:pt x="130563" y="140430"/>
                    <a:pt x="130315" y="156488"/>
                    <a:pt x="133074" y="154253"/>
                  </a:cubicBezTo>
                  <a:cubicBezTo>
                    <a:pt x="133074" y="154253"/>
                    <a:pt x="131391" y="158143"/>
                    <a:pt x="128356" y="164186"/>
                  </a:cubicBezTo>
                  <a:lnTo>
                    <a:pt x="128356" y="164186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2"/>
            <p:cNvSpPr/>
            <p:nvPr/>
          </p:nvSpPr>
          <p:spPr>
            <a:xfrm rot="5331254">
              <a:off x="1319371" y="335249"/>
              <a:ext cx="34433" cy="35325"/>
            </a:xfrm>
            <a:custGeom>
              <a:avLst/>
              <a:gdLst/>
              <a:ahLst/>
              <a:cxnLst/>
              <a:rect l="l" t="t" r="r" b="b"/>
              <a:pathLst>
                <a:path w="68852" h="70636" extrusionOk="0">
                  <a:moveTo>
                    <a:pt x="33944" y="70634"/>
                  </a:moveTo>
                  <a:cubicBezTo>
                    <a:pt x="14959" y="70413"/>
                    <a:pt x="-272" y="54383"/>
                    <a:pt x="4" y="34877"/>
                  </a:cubicBezTo>
                  <a:cubicBezTo>
                    <a:pt x="252" y="15398"/>
                    <a:pt x="15870" y="-245"/>
                    <a:pt x="34882" y="3"/>
                  </a:cubicBezTo>
                  <a:cubicBezTo>
                    <a:pt x="53866" y="251"/>
                    <a:pt x="69098" y="16281"/>
                    <a:pt x="68849" y="35760"/>
                  </a:cubicBezTo>
                  <a:cubicBezTo>
                    <a:pt x="68573" y="55266"/>
                    <a:pt x="52956" y="70882"/>
                    <a:pt x="33944" y="70634"/>
                  </a:cubicBezTo>
                  <a:lnTo>
                    <a:pt x="33944" y="70634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2"/>
            <p:cNvSpPr/>
            <p:nvPr/>
          </p:nvSpPr>
          <p:spPr>
            <a:xfrm rot="5331254">
              <a:off x="349495" y="1275510"/>
              <a:ext cx="139961" cy="148051"/>
            </a:xfrm>
            <a:custGeom>
              <a:avLst/>
              <a:gdLst/>
              <a:ahLst/>
              <a:cxnLst/>
              <a:rect l="l" t="t" r="r" b="b"/>
              <a:pathLst>
                <a:path w="279867" h="296043" extrusionOk="0">
                  <a:moveTo>
                    <a:pt x="72214" y="125436"/>
                  </a:moveTo>
                  <a:cubicBezTo>
                    <a:pt x="40950" y="119311"/>
                    <a:pt x="1795" y="119836"/>
                    <a:pt x="57" y="160145"/>
                  </a:cubicBezTo>
                  <a:cubicBezTo>
                    <a:pt x="-1875" y="205448"/>
                    <a:pt x="46027" y="197612"/>
                    <a:pt x="83278" y="180313"/>
                  </a:cubicBezTo>
                  <a:cubicBezTo>
                    <a:pt x="56375" y="199709"/>
                    <a:pt x="29250" y="228485"/>
                    <a:pt x="50056" y="256710"/>
                  </a:cubicBezTo>
                  <a:cubicBezTo>
                    <a:pt x="71413" y="285624"/>
                    <a:pt x="99310" y="257069"/>
                    <a:pt x="118736" y="222498"/>
                  </a:cubicBezTo>
                  <a:cubicBezTo>
                    <a:pt x="114376" y="262973"/>
                    <a:pt x="121026" y="305683"/>
                    <a:pt x="158002" y="294122"/>
                  </a:cubicBezTo>
                  <a:cubicBezTo>
                    <a:pt x="189817" y="284190"/>
                    <a:pt x="186726" y="250778"/>
                    <a:pt x="176710" y="221367"/>
                  </a:cubicBezTo>
                  <a:cubicBezTo>
                    <a:pt x="196329" y="247633"/>
                    <a:pt x="223315" y="271416"/>
                    <a:pt x="246935" y="248543"/>
                  </a:cubicBezTo>
                  <a:cubicBezTo>
                    <a:pt x="271880" y="224430"/>
                    <a:pt x="245114" y="196812"/>
                    <a:pt x="212609" y="177996"/>
                  </a:cubicBezTo>
                  <a:cubicBezTo>
                    <a:pt x="247432" y="188121"/>
                    <a:pt x="283635" y="186659"/>
                    <a:pt x="279551" y="147453"/>
                  </a:cubicBezTo>
                  <a:cubicBezTo>
                    <a:pt x="275274" y="106482"/>
                    <a:pt x="234298" y="109351"/>
                    <a:pt x="202951" y="117822"/>
                  </a:cubicBezTo>
                  <a:cubicBezTo>
                    <a:pt x="233304" y="103585"/>
                    <a:pt x="267327" y="79416"/>
                    <a:pt x="250467" y="46805"/>
                  </a:cubicBezTo>
                  <a:cubicBezTo>
                    <a:pt x="231538" y="10220"/>
                    <a:pt x="193073" y="45067"/>
                    <a:pt x="168073" y="81155"/>
                  </a:cubicBezTo>
                  <a:cubicBezTo>
                    <a:pt x="176406" y="47660"/>
                    <a:pt x="178366" y="4702"/>
                    <a:pt x="135761" y="316"/>
                  </a:cubicBezTo>
                  <a:cubicBezTo>
                    <a:pt x="89321" y="-4430"/>
                    <a:pt x="93709" y="45287"/>
                    <a:pt x="109023" y="86038"/>
                  </a:cubicBezTo>
                  <a:cubicBezTo>
                    <a:pt x="90011" y="57344"/>
                    <a:pt x="61949" y="28071"/>
                    <a:pt x="36177" y="51495"/>
                  </a:cubicBezTo>
                  <a:cubicBezTo>
                    <a:pt x="9549" y="75692"/>
                    <a:pt x="38605" y="105516"/>
                    <a:pt x="72214" y="125436"/>
                  </a:cubicBezTo>
                  <a:lnTo>
                    <a:pt x="72214" y="125436"/>
                  </a:lnTo>
                  <a:close/>
                  <a:moveTo>
                    <a:pt x="113052" y="161773"/>
                  </a:moveTo>
                  <a:cubicBezTo>
                    <a:pt x="117329" y="155841"/>
                    <a:pt x="115232" y="149081"/>
                    <a:pt x="113052" y="144115"/>
                  </a:cubicBezTo>
                  <a:cubicBezTo>
                    <a:pt x="130491" y="148695"/>
                    <a:pt x="128477" y="124499"/>
                    <a:pt x="131760" y="127147"/>
                  </a:cubicBezTo>
                  <a:cubicBezTo>
                    <a:pt x="131760" y="127147"/>
                    <a:pt x="131181" y="125823"/>
                    <a:pt x="130077" y="123505"/>
                  </a:cubicBezTo>
                  <a:cubicBezTo>
                    <a:pt x="137582" y="127726"/>
                    <a:pt x="146302" y="123147"/>
                    <a:pt x="150965" y="121326"/>
                  </a:cubicBezTo>
                  <a:cubicBezTo>
                    <a:pt x="154608" y="128609"/>
                    <a:pt x="165424" y="130568"/>
                    <a:pt x="163244" y="132638"/>
                  </a:cubicBezTo>
                  <a:cubicBezTo>
                    <a:pt x="163244" y="132638"/>
                    <a:pt x="164707" y="132251"/>
                    <a:pt x="167273" y="131479"/>
                  </a:cubicBezTo>
                  <a:cubicBezTo>
                    <a:pt x="168211" y="134293"/>
                    <a:pt x="156098" y="149605"/>
                    <a:pt x="169287" y="159069"/>
                  </a:cubicBezTo>
                  <a:cubicBezTo>
                    <a:pt x="169094" y="159014"/>
                    <a:pt x="168901" y="158931"/>
                    <a:pt x="168708" y="158876"/>
                  </a:cubicBezTo>
                  <a:cubicBezTo>
                    <a:pt x="155380" y="155013"/>
                    <a:pt x="152842" y="166408"/>
                    <a:pt x="151352" y="172616"/>
                  </a:cubicBezTo>
                  <a:cubicBezTo>
                    <a:pt x="148785" y="172229"/>
                    <a:pt x="143763" y="170215"/>
                    <a:pt x="138824" y="170629"/>
                  </a:cubicBezTo>
                  <a:cubicBezTo>
                    <a:pt x="137169" y="159069"/>
                    <a:pt x="120861" y="159593"/>
                    <a:pt x="123068" y="156669"/>
                  </a:cubicBezTo>
                  <a:cubicBezTo>
                    <a:pt x="123068" y="156669"/>
                    <a:pt x="119150" y="158489"/>
                    <a:pt x="113052" y="161773"/>
                  </a:cubicBezTo>
                  <a:lnTo>
                    <a:pt x="113052" y="161773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2"/>
            <p:cNvSpPr/>
            <p:nvPr/>
          </p:nvSpPr>
          <p:spPr>
            <a:xfrm rot="5331254">
              <a:off x="400889" y="1330746"/>
              <a:ext cx="35923" cy="36168"/>
            </a:xfrm>
            <a:custGeom>
              <a:avLst/>
              <a:gdLst/>
              <a:ahLst/>
              <a:cxnLst/>
              <a:rect l="l" t="t" r="r" b="b"/>
              <a:pathLst>
                <a:path w="71832" h="72321" extrusionOk="0">
                  <a:moveTo>
                    <a:pt x="17" y="37291"/>
                  </a:moveTo>
                  <a:cubicBezTo>
                    <a:pt x="-590" y="17344"/>
                    <a:pt x="15000" y="651"/>
                    <a:pt x="34813" y="17"/>
                  </a:cubicBezTo>
                  <a:cubicBezTo>
                    <a:pt x="54625" y="-590"/>
                    <a:pt x="71208" y="15109"/>
                    <a:pt x="71815" y="35056"/>
                  </a:cubicBezTo>
                  <a:cubicBezTo>
                    <a:pt x="72422" y="55004"/>
                    <a:pt x="56832" y="71696"/>
                    <a:pt x="37020" y="72303"/>
                  </a:cubicBezTo>
                  <a:cubicBezTo>
                    <a:pt x="17208" y="72938"/>
                    <a:pt x="624" y="57239"/>
                    <a:pt x="17" y="37291"/>
                  </a:cubicBezTo>
                  <a:lnTo>
                    <a:pt x="17" y="37291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8" name="Google Shape;188;p2"/>
          <p:cNvGrpSpPr/>
          <p:nvPr/>
        </p:nvGrpSpPr>
        <p:grpSpPr>
          <a:xfrm>
            <a:off x="7658244" y="143909"/>
            <a:ext cx="1257297" cy="1227065"/>
            <a:chOff x="7658244" y="143909"/>
            <a:chExt cx="1257297" cy="1227065"/>
          </a:xfrm>
        </p:grpSpPr>
        <p:sp>
          <p:nvSpPr>
            <p:cNvPr id="189" name="Google Shape;189;p2"/>
            <p:cNvSpPr/>
            <p:nvPr/>
          </p:nvSpPr>
          <p:spPr>
            <a:xfrm rot="10800000">
              <a:off x="8126273" y="390053"/>
              <a:ext cx="349807" cy="85895"/>
            </a:xfrm>
            <a:custGeom>
              <a:avLst/>
              <a:gdLst/>
              <a:ahLst/>
              <a:cxnLst/>
              <a:rect l="l" t="t" r="r" b="b"/>
              <a:pathLst>
                <a:path w="699613" h="171789" extrusionOk="0">
                  <a:moveTo>
                    <a:pt x="61589" y="73570"/>
                  </a:moveTo>
                  <a:cubicBezTo>
                    <a:pt x="91086" y="40324"/>
                    <a:pt x="137360" y="18170"/>
                    <a:pt x="180378" y="7685"/>
                  </a:cubicBezTo>
                  <a:cubicBezTo>
                    <a:pt x="185400" y="6444"/>
                    <a:pt x="221631" y="-4289"/>
                    <a:pt x="225577" y="1919"/>
                  </a:cubicBezTo>
                  <a:cubicBezTo>
                    <a:pt x="227812" y="5395"/>
                    <a:pt x="205406" y="19108"/>
                    <a:pt x="203116" y="20736"/>
                  </a:cubicBezTo>
                  <a:cubicBezTo>
                    <a:pt x="196079" y="25757"/>
                    <a:pt x="188712" y="30999"/>
                    <a:pt x="181179" y="36158"/>
                  </a:cubicBezTo>
                  <a:cubicBezTo>
                    <a:pt x="187277" y="35303"/>
                    <a:pt x="193403" y="34475"/>
                    <a:pt x="199556" y="34172"/>
                  </a:cubicBezTo>
                  <a:cubicBezTo>
                    <a:pt x="204964" y="33896"/>
                    <a:pt x="210373" y="33813"/>
                    <a:pt x="215781" y="34144"/>
                  </a:cubicBezTo>
                  <a:cubicBezTo>
                    <a:pt x="218871" y="34337"/>
                    <a:pt x="221934" y="34641"/>
                    <a:pt x="224970" y="35193"/>
                  </a:cubicBezTo>
                  <a:cubicBezTo>
                    <a:pt x="256343" y="41042"/>
                    <a:pt x="210483" y="61100"/>
                    <a:pt x="201957" y="64107"/>
                  </a:cubicBezTo>
                  <a:cubicBezTo>
                    <a:pt x="173397" y="74205"/>
                    <a:pt x="141665" y="77792"/>
                    <a:pt x="111257" y="77019"/>
                  </a:cubicBezTo>
                  <a:cubicBezTo>
                    <a:pt x="104717" y="76854"/>
                    <a:pt x="61589" y="73570"/>
                    <a:pt x="61589" y="73570"/>
                  </a:cubicBezTo>
                  <a:close/>
                  <a:moveTo>
                    <a:pt x="3394" y="85351"/>
                  </a:moveTo>
                  <a:cubicBezTo>
                    <a:pt x="2980" y="85269"/>
                    <a:pt x="2621" y="85158"/>
                    <a:pt x="2207" y="85075"/>
                  </a:cubicBezTo>
                  <a:lnTo>
                    <a:pt x="0" y="83779"/>
                  </a:lnTo>
                  <a:cubicBezTo>
                    <a:pt x="441" y="84413"/>
                    <a:pt x="828" y="84910"/>
                    <a:pt x="1242" y="85517"/>
                  </a:cubicBezTo>
                  <a:moveTo>
                    <a:pt x="1297" y="85572"/>
                  </a:moveTo>
                  <a:cubicBezTo>
                    <a:pt x="10872" y="99146"/>
                    <a:pt x="17660" y="109162"/>
                    <a:pt x="35375" y="119342"/>
                  </a:cubicBezTo>
                  <a:cubicBezTo>
                    <a:pt x="44205" y="124419"/>
                    <a:pt x="53283" y="129164"/>
                    <a:pt x="62444" y="133634"/>
                  </a:cubicBezTo>
                  <a:cubicBezTo>
                    <a:pt x="71715" y="138214"/>
                    <a:pt x="116803" y="161665"/>
                    <a:pt x="95225" y="132586"/>
                  </a:cubicBezTo>
                  <a:cubicBezTo>
                    <a:pt x="93321" y="130020"/>
                    <a:pt x="91334" y="127426"/>
                    <a:pt x="89072" y="125136"/>
                  </a:cubicBezTo>
                  <a:cubicBezTo>
                    <a:pt x="86450" y="122543"/>
                    <a:pt x="83443" y="120336"/>
                    <a:pt x="80463" y="118073"/>
                  </a:cubicBezTo>
                  <a:cubicBezTo>
                    <a:pt x="92797" y="121494"/>
                    <a:pt x="105352" y="124171"/>
                    <a:pt x="118017" y="125716"/>
                  </a:cubicBezTo>
                  <a:cubicBezTo>
                    <a:pt x="124281" y="126461"/>
                    <a:pt x="139761" y="129799"/>
                    <a:pt x="144700" y="123977"/>
                  </a:cubicBezTo>
                  <a:cubicBezTo>
                    <a:pt x="150771" y="116804"/>
                    <a:pt x="131372" y="106679"/>
                    <a:pt x="127178" y="104609"/>
                  </a:cubicBezTo>
                  <a:cubicBezTo>
                    <a:pt x="104938" y="93656"/>
                    <a:pt x="79386" y="91007"/>
                    <a:pt x="55159" y="87862"/>
                  </a:cubicBezTo>
                  <a:lnTo>
                    <a:pt x="23041" y="79171"/>
                  </a:lnTo>
                  <a:cubicBezTo>
                    <a:pt x="18653" y="78068"/>
                    <a:pt x="8112" y="86317"/>
                    <a:pt x="3587" y="85379"/>
                  </a:cubicBezTo>
                  <a:moveTo>
                    <a:pt x="285316" y="110514"/>
                  </a:moveTo>
                  <a:cubicBezTo>
                    <a:pt x="263435" y="94815"/>
                    <a:pt x="227481" y="82455"/>
                    <a:pt x="200135" y="80882"/>
                  </a:cubicBezTo>
                  <a:cubicBezTo>
                    <a:pt x="196272" y="78950"/>
                    <a:pt x="195693" y="80827"/>
                    <a:pt x="197128" y="83861"/>
                  </a:cubicBezTo>
                  <a:cubicBezTo>
                    <a:pt x="200273" y="90676"/>
                    <a:pt x="208000" y="109272"/>
                    <a:pt x="211890" y="115728"/>
                  </a:cubicBezTo>
                  <a:cubicBezTo>
                    <a:pt x="223562" y="135151"/>
                    <a:pt x="239208" y="151236"/>
                    <a:pt x="258634" y="163349"/>
                  </a:cubicBezTo>
                  <a:cubicBezTo>
                    <a:pt x="262469" y="165749"/>
                    <a:pt x="274555" y="174440"/>
                    <a:pt x="279632" y="170991"/>
                  </a:cubicBezTo>
                  <a:cubicBezTo>
                    <a:pt x="287358" y="165749"/>
                    <a:pt x="275272" y="148919"/>
                    <a:pt x="272044" y="144615"/>
                  </a:cubicBezTo>
                  <a:cubicBezTo>
                    <a:pt x="267933" y="139152"/>
                    <a:pt x="263021" y="133551"/>
                    <a:pt x="257668" y="127978"/>
                  </a:cubicBezTo>
                  <a:cubicBezTo>
                    <a:pt x="272596" y="134434"/>
                    <a:pt x="288324" y="138959"/>
                    <a:pt x="302480" y="137635"/>
                  </a:cubicBezTo>
                  <a:cubicBezTo>
                    <a:pt x="317242" y="136255"/>
                    <a:pt x="288573" y="112831"/>
                    <a:pt x="285316" y="110514"/>
                  </a:cubicBezTo>
                  <a:close/>
                  <a:moveTo>
                    <a:pt x="297099" y="74564"/>
                  </a:moveTo>
                  <a:cubicBezTo>
                    <a:pt x="299444" y="73929"/>
                    <a:pt x="372181" y="66894"/>
                    <a:pt x="392186" y="59168"/>
                  </a:cubicBezTo>
                  <a:cubicBezTo>
                    <a:pt x="400381" y="56023"/>
                    <a:pt x="413571" y="51802"/>
                    <a:pt x="417876" y="43359"/>
                  </a:cubicBezTo>
                  <a:cubicBezTo>
                    <a:pt x="425133" y="29123"/>
                    <a:pt x="386695" y="33703"/>
                    <a:pt x="382777" y="34448"/>
                  </a:cubicBezTo>
                  <a:cubicBezTo>
                    <a:pt x="378665" y="35220"/>
                    <a:pt x="373698" y="36682"/>
                    <a:pt x="368428" y="38476"/>
                  </a:cubicBezTo>
                  <a:cubicBezTo>
                    <a:pt x="374112" y="34834"/>
                    <a:pt x="380045" y="31496"/>
                    <a:pt x="385315" y="27357"/>
                  </a:cubicBezTo>
                  <a:cubicBezTo>
                    <a:pt x="389620" y="23991"/>
                    <a:pt x="404134" y="13783"/>
                    <a:pt x="399443" y="6389"/>
                  </a:cubicBezTo>
                  <a:cubicBezTo>
                    <a:pt x="393400" y="-3130"/>
                    <a:pt x="372015" y="5147"/>
                    <a:pt x="364979" y="8154"/>
                  </a:cubicBezTo>
                  <a:cubicBezTo>
                    <a:pt x="338213" y="19549"/>
                    <a:pt x="307226" y="57844"/>
                    <a:pt x="299196" y="70287"/>
                  </a:cubicBezTo>
                  <a:cubicBezTo>
                    <a:pt x="296768" y="71694"/>
                    <a:pt x="296630" y="74674"/>
                    <a:pt x="297099" y="74564"/>
                  </a:cubicBezTo>
                  <a:close/>
                  <a:moveTo>
                    <a:pt x="449829" y="114376"/>
                  </a:moveTo>
                  <a:cubicBezTo>
                    <a:pt x="425105" y="97656"/>
                    <a:pt x="370994" y="91890"/>
                    <a:pt x="355625" y="87945"/>
                  </a:cubicBezTo>
                  <a:cubicBezTo>
                    <a:pt x="354521" y="87669"/>
                    <a:pt x="356701" y="89959"/>
                    <a:pt x="357501" y="90731"/>
                  </a:cubicBezTo>
                  <a:cubicBezTo>
                    <a:pt x="357556" y="90787"/>
                    <a:pt x="357611" y="90814"/>
                    <a:pt x="357666" y="90869"/>
                  </a:cubicBezTo>
                  <a:cubicBezTo>
                    <a:pt x="359957" y="95173"/>
                    <a:pt x="371353" y="108610"/>
                    <a:pt x="374443" y="112307"/>
                  </a:cubicBezTo>
                  <a:cubicBezTo>
                    <a:pt x="390172" y="130985"/>
                    <a:pt x="406645" y="151705"/>
                    <a:pt x="427726" y="164921"/>
                  </a:cubicBezTo>
                  <a:cubicBezTo>
                    <a:pt x="430044" y="166356"/>
                    <a:pt x="432417" y="167680"/>
                    <a:pt x="434956" y="168646"/>
                  </a:cubicBezTo>
                  <a:cubicBezTo>
                    <a:pt x="442020" y="171350"/>
                    <a:pt x="448366" y="169115"/>
                    <a:pt x="446711" y="160865"/>
                  </a:cubicBezTo>
                  <a:cubicBezTo>
                    <a:pt x="445441" y="154547"/>
                    <a:pt x="404713" y="123426"/>
                    <a:pt x="378693" y="104333"/>
                  </a:cubicBezTo>
                  <a:cubicBezTo>
                    <a:pt x="406783" y="119122"/>
                    <a:pt x="462522" y="145939"/>
                    <a:pt x="466385" y="140228"/>
                  </a:cubicBezTo>
                  <a:cubicBezTo>
                    <a:pt x="472842" y="130737"/>
                    <a:pt x="456341" y="118763"/>
                    <a:pt x="449829" y="114376"/>
                  </a:cubicBezTo>
                  <a:close/>
                  <a:moveTo>
                    <a:pt x="641162" y="44766"/>
                  </a:moveTo>
                  <a:cubicBezTo>
                    <a:pt x="639837" y="42256"/>
                    <a:pt x="634539" y="42725"/>
                    <a:pt x="632332" y="42725"/>
                  </a:cubicBezTo>
                  <a:cubicBezTo>
                    <a:pt x="621598" y="42725"/>
                    <a:pt x="610754" y="43856"/>
                    <a:pt x="600103" y="45097"/>
                  </a:cubicBezTo>
                  <a:cubicBezTo>
                    <a:pt x="554380" y="50477"/>
                    <a:pt x="521903" y="85075"/>
                    <a:pt x="530760" y="83834"/>
                  </a:cubicBezTo>
                  <a:cubicBezTo>
                    <a:pt x="560754" y="79613"/>
                    <a:pt x="590693" y="73212"/>
                    <a:pt x="618673" y="61872"/>
                  </a:cubicBezTo>
                  <a:cubicBezTo>
                    <a:pt x="621957" y="60548"/>
                    <a:pt x="644997" y="52023"/>
                    <a:pt x="641162" y="44766"/>
                  </a:cubicBezTo>
                  <a:close/>
                  <a:moveTo>
                    <a:pt x="673474" y="130571"/>
                  </a:moveTo>
                  <a:cubicBezTo>
                    <a:pt x="643452" y="109272"/>
                    <a:pt x="566825" y="93159"/>
                    <a:pt x="552752" y="91366"/>
                  </a:cubicBezTo>
                  <a:cubicBezTo>
                    <a:pt x="538680" y="89545"/>
                    <a:pt x="585009" y="117411"/>
                    <a:pt x="589038" y="119784"/>
                  </a:cubicBezTo>
                  <a:cubicBezTo>
                    <a:pt x="614396" y="134655"/>
                    <a:pt x="640803" y="147898"/>
                    <a:pt x="668783" y="157224"/>
                  </a:cubicBezTo>
                  <a:cubicBezTo>
                    <a:pt x="674108" y="158989"/>
                    <a:pt x="694555" y="167763"/>
                    <a:pt x="698943" y="160148"/>
                  </a:cubicBezTo>
                  <a:cubicBezTo>
                    <a:pt x="704020" y="151236"/>
                    <a:pt x="678799" y="134324"/>
                    <a:pt x="673474" y="13057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2"/>
            <p:cNvSpPr/>
            <p:nvPr/>
          </p:nvSpPr>
          <p:spPr>
            <a:xfrm rot="10800000">
              <a:off x="8086183" y="427685"/>
              <a:ext cx="489244" cy="12667"/>
            </a:xfrm>
            <a:custGeom>
              <a:avLst/>
              <a:gdLst/>
              <a:ahLst/>
              <a:cxnLst/>
              <a:rect l="l" t="t" r="r" b="b"/>
              <a:pathLst>
                <a:path w="978488" h="25334" extrusionOk="0">
                  <a:moveTo>
                    <a:pt x="972776" y="13635"/>
                  </a:moveTo>
                  <a:cubicBezTo>
                    <a:pt x="976004" y="13718"/>
                    <a:pt x="978543" y="16394"/>
                    <a:pt x="978488" y="19622"/>
                  </a:cubicBezTo>
                  <a:cubicBezTo>
                    <a:pt x="978405" y="22850"/>
                    <a:pt x="975728" y="25388"/>
                    <a:pt x="972500" y="25333"/>
                  </a:cubicBezTo>
                  <a:lnTo>
                    <a:pt x="776255" y="22547"/>
                  </a:lnTo>
                  <a:cubicBezTo>
                    <a:pt x="699021" y="21388"/>
                    <a:pt x="608404" y="20367"/>
                    <a:pt x="522561" y="19181"/>
                  </a:cubicBezTo>
                  <a:cubicBezTo>
                    <a:pt x="461634" y="18353"/>
                    <a:pt x="403109" y="17470"/>
                    <a:pt x="353468" y="16918"/>
                  </a:cubicBezTo>
                  <a:cubicBezTo>
                    <a:pt x="309981" y="16422"/>
                    <a:pt x="273337" y="16091"/>
                    <a:pt x="247895" y="16256"/>
                  </a:cubicBezTo>
                  <a:cubicBezTo>
                    <a:pt x="198062" y="16477"/>
                    <a:pt x="135286" y="24616"/>
                    <a:pt x="77892" y="22574"/>
                  </a:cubicBezTo>
                  <a:cubicBezTo>
                    <a:pt x="51733" y="21664"/>
                    <a:pt x="26679" y="18657"/>
                    <a:pt x="4383" y="11952"/>
                  </a:cubicBezTo>
                  <a:cubicBezTo>
                    <a:pt x="1155" y="11014"/>
                    <a:pt x="-694" y="7620"/>
                    <a:pt x="244" y="4393"/>
                  </a:cubicBezTo>
                  <a:cubicBezTo>
                    <a:pt x="1182" y="1164"/>
                    <a:pt x="4576" y="-712"/>
                    <a:pt x="7805" y="254"/>
                  </a:cubicBezTo>
                  <a:cubicBezTo>
                    <a:pt x="29217" y="6351"/>
                    <a:pt x="53223" y="8834"/>
                    <a:pt x="78251" y="9386"/>
                  </a:cubicBezTo>
                  <a:cubicBezTo>
                    <a:pt x="135535" y="10683"/>
                    <a:pt x="198062" y="1827"/>
                    <a:pt x="247730" y="1027"/>
                  </a:cubicBezTo>
                  <a:cubicBezTo>
                    <a:pt x="292017" y="419"/>
                    <a:pt x="370245" y="613"/>
                    <a:pt x="459372" y="1799"/>
                  </a:cubicBezTo>
                  <a:cubicBezTo>
                    <a:pt x="500127" y="2323"/>
                    <a:pt x="543146" y="3123"/>
                    <a:pt x="586247" y="4006"/>
                  </a:cubicBezTo>
                  <a:cubicBezTo>
                    <a:pt x="652112" y="5331"/>
                    <a:pt x="718143" y="6958"/>
                    <a:pt x="776531" y="8393"/>
                  </a:cubicBezTo>
                  <a:lnTo>
                    <a:pt x="972776" y="13635"/>
                  </a:lnTo>
                  <a:lnTo>
                    <a:pt x="972776" y="13635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2"/>
            <p:cNvSpPr/>
            <p:nvPr/>
          </p:nvSpPr>
          <p:spPr>
            <a:xfrm rot="10800000">
              <a:off x="8009402" y="378618"/>
              <a:ext cx="439940" cy="111413"/>
            </a:xfrm>
            <a:custGeom>
              <a:avLst/>
              <a:gdLst/>
              <a:ahLst/>
              <a:cxnLst/>
              <a:rect l="l" t="t" r="r" b="b"/>
              <a:pathLst>
                <a:path w="879880" h="222825" extrusionOk="0">
                  <a:moveTo>
                    <a:pt x="879847" y="5640"/>
                  </a:moveTo>
                  <a:cubicBezTo>
                    <a:pt x="881034" y="7516"/>
                    <a:pt x="850405" y="40955"/>
                    <a:pt x="792900" y="57620"/>
                  </a:cubicBezTo>
                  <a:cubicBezTo>
                    <a:pt x="703691" y="83444"/>
                    <a:pt x="588267" y="114897"/>
                    <a:pt x="575078" y="110096"/>
                  </a:cubicBezTo>
                  <a:cubicBezTo>
                    <a:pt x="562992" y="105682"/>
                    <a:pt x="694143" y="48349"/>
                    <a:pt x="770467" y="24318"/>
                  </a:cubicBezTo>
                  <a:cubicBezTo>
                    <a:pt x="790610" y="17973"/>
                    <a:pt x="868451" y="-12376"/>
                    <a:pt x="879847" y="5640"/>
                  </a:cubicBezTo>
                  <a:close/>
                  <a:moveTo>
                    <a:pt x="674359" y="183375"/>
                  </a:moveTo>
                  <a:cubicBezTo>
                    <a:pt x="653360" y="165580"/>
                    <a:pt x="618813" y="150074"/>
                    <a:pt x="599277" y="150653"/>
                  </a:cubicBezTo>
                  <a:cubicBezTo>
                    <a:pt x="588378" y="150957"/>
                    <a:pt x="565503" y="161965"/>
                    <a:pt x="579217" y="172312"/>
                  </a:cubicBezTo>
                  <a:cubicBezTo>
                    <a:pt x="603830" y="190935"/>
                    <a:pt x="657803" y="214635"/>
                    <a:pt x="688652" y="217587"/>
                  </a:cubicBezTo>
                  <a:cubicBezTo>
                    <a:pt x="701042" y="218773"/>
                    <a:pt x="693840" y="199874"/>
                    <a:pt x="674359" y="183375"/>
                  </a:cubicBezTo>
                  <a:close/>
                  <a:moveTo>
                    <a:pt x="625932" y="55826"/>
                  </a:moveTo>
                  <a:cubicBezTo>
                    <a:pt x="646490" y="17421"/>
                    <a:pt x="508908" y="69318"/>
                    <a:pt x="516800" y="88962"/>
                  </a:cubicBezTo>
                  <a:cubicBezTo>
                    <a:pt x="518952" y="94287"/>
                    <a:pt x="553941" y="94094"/>
                    <a:pt x="581728" y="85375"/>
                  </a:cubicBezTo>
                  <a:cubicBezTo>
                    <a:pt x="602837" y="78726"/>
                    <a:pt x="624635" y="58227"/>
                    <a:pt x="625932" y="55826"/>
                  </a:cubicBezTo>
                  <a:close/>
                  <a:moveTo>
                    <a:pt x="438021" y="163952"/>
                  </a:moveTo>
                  <a:cubicBezTo>
                    <a:pt x="422513" y="150681"/>
                    <a:pt x="374335" y="128995"/>
                    <a:pt x="367961" y="130347"/>
                  </a:cubicBezTo>
                  <a:cubicBezTo>
                    <a:pt x="348618" y="134486"/>
                    <a:pt x="366526" y="148612"/>
                    <a:pt x="369423" y="151288"/>
                  </a:cubicBezTo>
                  <a:cubicBezTo>
                    <a:pt x="382751" y="163648"/>
                    <a:pt x="426266" y="188369"/>
                    <a:pt x="437855" y="188617"/>
                  </a:cubicBezTo>
                  <a:cubicBezTo>
                    <a:pt x="469312" y="189280"/>
                    <a:pt x="443043" y="168256"/>
                    <a:pt x="438021" y="163952"/>
                  </a:cubicBezTo>
                  <a:close/>
                  <a:moveTo>
                    <a:pt x="357945" y="155840"/>
                  </a:moveTo>
                  <a:cubicBezTo>
                    <a:pt x="355378" y="154488"/>
                    <a:pt x="352785" y="153247"/>
                    <a:pt x="350025" y="152336"/>
                  </a:cubicBezTo>
                  <a:cubicBezTo>
                    <a:pt x="328116" y="145025"/>
                    <a:pt x="353254" y="192204"/>
                    <a:pt x="396217" y="218028"/>
                  </a:cubicBezTo>
                  <a:cubicBezTo>
                    <a:pt x="431509" y="233589"/>
                    <a:pt x="419009" y="199791"/>
                    <a:pt x="408413" y="190631"/>
                  </a:cubicBezTo>
                  <a:cubicBezTo>
                    <a:pt x="392436" y="176781"/>
                    <a:pt x="375715" y="165414"/>
                    <a:pt x="357945" y="155840"/>
                  </a:cubicBezTo>
                  <a:close/>
                  <a:moveTo>
                    <a:pt x="376984" y="43769"/>
                  </a:moveTo>
                  <a:cubicBezTo>
                    <a:pt x="354523" y="49288"/>
                    <a:pt x="323287" y="58392"/>
                    <a:pt x="307531" y="76077"/>
                  </a:cubicBezTo>
                  <a:cubicBezTo>
                    <a:pt x="296328" y="88631"/>
                    <a:pt x="323508" y="87169"/>
                    <a:pt x="329413" y="86231"/>
                  </a:cubicBezTo>
                  <a:cubicBezTo>
                    <a:pt x="348866" y="83196"/>
                    <a:pt x="375329" y="76353"/>
                    <a:pt x="389429" y="61951"/>
                  </a:cubicBezTo>
                  <a:cubicBezTo>
                    <a:pt x="407227" y="43769"/>
                    <a:pt x="385924" y="41562"/>
                    <a:pt x="376984" y="43769"/>
                  </a:cubicBezTo>
                  <a:close/>
                  <a:moveTo>
                    <a:pt x="377950" y="25174"/>
                  </a:moveTo>
                  <a:cubicBezTo>
                    <a:pt x="387883" y="4316"/>
                    <a:pt x="349915" y="1860"/>
                    <a:pt x="338188" y="9916"/>
                  </a:cubicBezTo>
                  <a:cubicBezTo>
                    <a:pt x="318817" y="23215"/>
                    <a:pt x="281649" y="57978"/>
                    <a:pt x="284105" y="64131"/>
                  </a:cubicBezTo>
                  <a:cubicBezTo>
                    <a:pt x="286616" y="70394"/>
                    <a:pt x="300688" y="67221"/>
                    <a:pt x="305131" y="66283"/>
                  </a:cubicBezTo>
                  <a:cubicBezTo>
                    <a:pt x="326102" y="61758"/>
                    <a:pt x="375825" y="29671"/>
                    <a:pt x="377950" y="25174"/>
                  </a:cubicBezTo>
                  <a:close/>
                  <a:moveTo>
                    <a:pt x="213631" y="159675"/>
                  </a:moveTo>
                  <a:cubicBezTo>
                    <a:pt x="209602" y="156834"/>
                    <a:pt x="194840" y="150102"/>
                    <a:pt x="189983" y="154268"/>
                  </a:cubicBezTo>
                  <a:cubicBezTo>
                    <a:pt x="183913" y="159427"/>
                    <a:pt x="188300" y="176367"/>
                    <a:pt x="190783" y="179154"/>
                  </a:cubicBezTo>
                  <a:cubicBezTo>
                    <a:pt x="202235" y="191983"/>
                    <a:pt x="224475" y="211021"/>
                    <a:pt x="240203" y="218635"/>
                  </a:cubicBezTo>
                  <a:cubicBezTo>
                    <a:pt x="245225" y="221063"/>
                    <a:pt x="256456" y="225919"/>
                    <a:pt x="260954" y="220015"/>
                  </a:cubicBezTo>
                  <a:cubicBezTo>
                    <a:pt x="265010" y="214690"/>
                    <a:pt x="258305" y="205613"/>
                    <a:pt x="255324" y="201309"/>
                  </a:cubicBezTo>
                  <a:cubicBezTo>
                    <a:pt x="244315" y="185610"/>
                    <a:pt x="230766" y="171650"/>
                    <a:pt x="213631" y="159675"/>
                  </a:cubicBezTo>
                  <a:close/>
                  <a:moveTo>
                    <a:pt x="225772" y="129382"/>
                  </a:moveTo>
                  <a:cubicBezTo>
                    <a:pt x="220088" y="127450"/>
                    <a:pt x="195999" y="123008"/>
                    <a:pt x="195309" y="133051"/>
                  </a:cubicBezTo>
                  <a:cubicBezTo>
                    <a:pt x="194757" y="132637"/>
                    <a:pt x="207395" y="152502"/>
                    <a:pt x="220612" y="160613"/>
                  </a:cubicBezTo>
                  <a:cubicBezTo>
                    <a:pt x="236478" y="170353"/>
                    <a:pt x="242659" y="175595"/>
                    <a:pt x="257891" y="178299"/>
                  </a:cubicBezTo>
                  <a:cubicBezTo>
                    <a:pt x="263133" y="179237"/>
                    <a:pt x="271825" y="180451"/>
                    <a:pt x="274861" y="174850"/>
                  </a:cubicBezTo>
                  <a:cubicBezTo>
                    <a:pt x="278420" y="168283"/>
                    <a:pt x="273840" y="160586"/>
                    <a:pt x="269480" y="155537"/>
                  </a:cubicBezTo>
                  <a:cubicBezTo>
                    <a:pt x="258498" y="142873"/>
                    <a:pt x="241500" y="134706"/>
                    <a:pt x="225772" y="129382"/>
                  </a:cubicBezTo>
                  <a:close/>
                  <a:moveTo>
                    <a:pt x="197047" y="63579"/>
                  </a:moveTo>
                  <a:cubicBezTo>
                    <a:pt x="195474" y="54309"/>
                    <a:pt x="184658" y="53260"/>
                    <a:pt x="177014" y="53674"/>
                  </a:cubicBezTo>
                  <a:cubicBezTo>
                    <a:pt x="157809" y="54723"/>
                    <a:pt x="137556" y="59717"/>
                    <a:pt x="120503" y="68187"/>
                  </a:cubicBezTo>
                  <a:cubicBezTo>
                    <a:pt x="115784" y="70532"/>
                    <a:pt x="106044" y="75581"/>
                    <a:pt x="107258" y="82230"/>
                  </a:cubicBezTo>
                  <a:cubicBezTo>
                    <a:pt x="108555" y="89210"/>
                    <a:pt x="117881" y="90866"/>
                    <a:pt x="123648" y="91335"/>
                  </a:cubicBezTo>
                  <a:cubicBezTo>
                    <a:pt x="139377" y="92659"/>
                    <a:pt x="155629" y="89514"/>
                    <a:pt x="170309" y="84410"/>
                  </a:cubicBezTo>
                  <a:cubicBezTo>
                    <a:pt x="176904" y="82092"/>
                    <a:pt x="198620" y="72822"/>
                    <a:pt x="197047" y="63579"/>
                  </a:cubicBezTo>
                  <a:close/>
                  <a:moveTo>
                    <a:pt x="123676" y="57868"/>
                  </a:moveTo>
                  <a:cubicBezTo>
                    <a:pt x="144482" y="54226"/>
                    <a:pt x="165204" y="46115"/>
                    <a:pt x="183581" y="36155"/>
                  </a:cubicBezTo>
                  <a:cubicBezTo>
                    <a:pt x="188686" y="33396"/>
                    <a:pt x="210154" y="23187"/>
                    <a:pt x="206043" y="13972"/>
                  </a:cubicBezTo>
                  <a:cubicBezTo>
                    <a:pt x="201931" y="4757"/>
                    <a:pt x="185541" y="6882"/>
                    <a:pt x="177318" y="8289"/>
                  </a:cubicBezTo>
                  <a:cubicBezTo>
                    <a:pt x="155326" y="12041"/>
                    <a:pt x="133361" y="20980"/>
                    <a:pt x="115784" y="34389"/>
                  </a:cubicBezTo>
                  <a:cubicBezTo>
                    <a:pt x="110817" y="38169"/>
                    <a:pt x="100056" y="46032"/>
                    <a:pt x="102070" y="53592"/>
                  </a:cubicBezTo>
                  <a:cubicBezTo>
                    <a:pt x="104168" y="61537"/>
                    <a:pt x="118240" y="58834"/>
                    <a:pt x="123676" y="57868"/>
                  </a:cubicBezTo>
                  <a:close/>
                  <a:moveTo>
                    <a:pt x="94482" y="130154"/>
                  </a:moveTo>
                  <a:cubicBezTo>
                    <a:pt x="86094" y="126733"/>
                    <a:pt x="77236" y="124415"/>
                    <a:pt x="68379" y="122456"/>
                  </a:cubicBezTo>
                  <a:cubicBezTo>
                    <a:pt x="56376" y="119835"/>
                    <a:pt x="13716" y="119201"/>
                    <a:pt x="24615" y="135258"/>
                  </a:cubicBezTo>
                  <a:cubicBezTo>
                    <a:pt x="35515" y="151316"/>
                    <a:pt x="88605" y="160751"/>
                    <a:pt x="109521" y="158903"/>
                  </a:cubicBezTo>
                  <a:cubicBezTo>
                    <a:pt x="111562" y="158710"/>
                    <a:pt x="113632" y="158461"/>
                    <a:pt x="115619" y="157937"/>
                  </a:cubicBezTo>
                  <a:cubicBezTo>
                    <a:pt x="122876" y="156006"/>
                    <a:pt x="122462" y="150488"/>
                    <a:pt x="118268" y="145329"/>
                  </a:cubicBezTo>
                  <a:cubicBezTo>
                    <a:pt x="112418" y="138100"/>
                    <a:pt x="102953" y="133630"/>
                    <a:pt x="94482" y="130154"/>
                  </a:cubicBezTo>
                  <a:close/>
                  <a:moveTo>
                    <a:pt x="71469" y="169166"/>
                  </a:moveTo>
                  <a:cubicBezTo>
                    <a:pt x="70227" y="168118"/>
                    <a:pt x="68241" y="166518"/>
                    <a:pt x="66971" y="165552"/>
                  </a:cubicBezTo>
                  <a:cubicBezTo>
                    <a:pt x="55189" y="156641"/>
                    <a:pt x="41447" y="148501"/>
                    <a:pt x="27402" y="143673"/>
                  </a:cubicBezTo>
                  <a:cubicBezTo>
                    <a:pt x="20614" y="141328"/>
                    <a:pt x="1906" y="139811"/>
                    <a:pt x="168" y="148584"/>
                  </a:cubicBezTo>
                  <a:cubicBezTo>
                    <a:pt x="-1571" y="157358"/>
                    <a:pt x="10543" y="166904"/>
                    <a:pt x="20918" y="174271"/>
                  </a:cubicBezTo>
                  <a:cubicBezTo>
                    <a:pt x="27954" y="179237"/>
                    <a:pt x="35846" y="183155"/>
                    <a:pt x="44096" y="185748"/>
                  </a:cubicBezTo>
                  <a:cubicBezTo>
                    <a:pt x="49643" y="187486"/>
                    <a:pt x="55355" y="188673"/>
                    <a:pt x="61094" y="189473"/>
                  </a:cubicBezTo>
                  <a:cubicBezTo>
                    <a:pt x="64681" y="189969"/>
                    <a:pt x="68296" y="190300"/>
                    <a:pt x="71911" y="190356"/>
                  </a:cubicBezTo>
                  <a:cubicBezTo>
                    <a:pt x="73953" y="190411"/>
                    <a:pt x="76022" y="190383"/>
                    <a:pt x="78036" y="190052"/>
                  </a:cubicBezTo>
                  <a:cubicBezTo>
                    <a:pt x="91033" y="187872"/>
                    <a:pt x="75774" y="172836"/>
                    <a:pt x="71469" y="169166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2"/>
            <p:cNvSpPr/>
            <p:nvPr/>
          </p:nvSpPr>
          <p:spPr>
            <a:xfrm rot="10800000">
              <a:off x="8615784" y="660445"/>
              <a:ext cx="293313" cy="510693"/>
            </a:xfrm>
            <a:custGeom>
              <a:avLst/>
              <a:gdLst/>
              <a:ahLst/>
              <a:cxnLst/>
              <a:rect l="l" t="t" r="r" b="b"/>
              <a:pathLst>
                <a:path w="586626" h="1021386" extrusionOk="0">
                  <a:moveTo>
                    <a:pt x="152606" y="835423"/>
                  </a:moveTo>
                  <a:cubicBezTo>
                    <a:pt x="202357" y="889582"/>
                    <a:pt x="228295" y="970062"/>
                    <a:pt x="224818" y="1018373"/>
                  </a:cubicBezTo>
                  <a:cubicBezTo>
                    <a:pt x="223825" y="1031478"/>
                    <a:pt x="124102" y="1002039"/>
                    <a:pt x="54456" y="926194"/>
                  </a:cubicBezTo>
                  <a:cubicBezTo>
                    <a:pt x="3518" y="870766"/>
                    <a:pt x="-3187" y="758198"/>
                    <a:pt x="1063" y="754446"/>
                  </a:cubicBezTo>
                  <a:cubicBezTo>
                    <a:pt x="4374" y="751494"/>
                    <a:pt x="90521" y="767855"/>
                    <a:pt x="152606" y="835423"/>
                  </a:cubicBezTo>
                  <a:close/>
                  <a:moveTo>
                    <a:pt x="274183" y="631146"/>
                  </a:moveTo>
                  <a:cubicBezTo>
                    <a:pt x="218775" y="717613"/>
                    <a:pt x="216926" y="820000"/>
                    <a:pt x="230033" y="817379"/>
                  </a:cubicBezTo>
                  <a:cubicBezTo>
                    <a:pt x="278267" y="807612"/>
                    <a:pt x="350037" y="761288"/>
                    <a:pt x="389606" y="699514"/>
                  </a:cubicBezTo>
                  <a:cubicBezTo>
                    <a:pt x="438943" y="622483"/>
                    <a:pt x="431659" y="536512"/>
                    <a:pt x="427878" y="534139"/>
                  </a:cubicBezTo>
                  <a:cubicBezTo>
                    <a:pt x="423050" y="531159"/>
                    <a:pt x="314690" y="567937"/>
                    <a:pt x="274183" y="631146"/>
                  </a:cubicBezTo>
                  <a:close/>
                  <a:moveTo>
                    <a:pt x="215326" y="627118"/>
                  </a:moveTo>
                  <a:cubicBezTo>
                    <a:pt x="221369" y="579056"/>
                    <a:pt x="199763" y="497362"/>
                    <a:pt x="152937" y="440692"/>
                  </a:cubicBezTo>
                  <a:cubicBezTo>
                    <a:pt x="94549" y="370006"/>
                    <a:pt x="9423" y="349258"/>
                    <a:pt x="5919" y="352017"/>
                  </a:cubicBezTo>
                  <a:cubicBezTo>
                    <a:pt x="1504" y="355576"/>
                    <a:pt x="2194" y="468309"/>
                    <a:pt x="50096" y="526304"/>
                  </a:cubicBezTo>
                  <a:cubicBezTo>
                    <a:pt x="115631" y="605597"/>
                    <a:pt x="213615" y="640168"/>
                    <a:pt x="215326" y="627118"/>
                  </a:cubicBezTo>
                  <a:close/>
                  <a:moveTo>
                    <a:pt x="586513" y="183883"/>
                  </a:moveTo>
                  <a:cubicBezTo>
                    <a:pt x="583588" y="179082"/>
                    <a:pt x="470014" y="163797"/>
                    <a:pt x="404838" y="202230"/>
                  </a:cubicBezTo>
                  <a:cubicBezTo>
                    <a:pt x="315739" y="254817"/>
                    <a:pt x="267091" y="345340"/>
                    <a:pt x="279977" y="348817"/>
                  </a:cubicBezTo>
                  <a:cubicBezTo>
                    <a:pt x="327521" y="361508"/>
                    <a:pt x="412812" y="352045"/>
                    <a:pt x="476471" y="314495"/>
                  </a:cubicBezTo>
                  <a:cubicBezTo>
                    <a:pt x="555857" y="267647"/>
                    <a:pt x="588831" y="187690"/>
                    <a:pt x="586513" y="183883"/>
                  </a:cubicBezTo>
                  <a:close/>
                  <a:moveTo>
                    <a:pt x="270044" y="296257"/>
                  </a:moveTo>
                  <a:cubicBezTo>
                    <a:pt x="281440" y="249134"/>
                    <a:pt x="269133" y="165591"/>
                    <a:pt x="228957" y="104203"/>
                  </a:cubicBezTo>
                  <a:cubicBezTo>
                    <a:pt x="178875" y="27613"/>
                    <a:pt x="96564" y="-2267"/>
                    <a:pt x="92811" y="133"/>
                  </a:cubicBezTo>
                  <a:cubicBezTo>
                    <a:pt x="88010" y="3168"/>
                    <a:pt x="76034" y="115267"/>
                    <a:pt x="117148" y="178117"/>
                  </a:cubicBezTo>
                  <a:cubicBezTo>
                    <a:pt x="173356" y="264060"/>
                    <a:pt x="266898" y="309032"/>
                    <a:pt x="270044" y="29625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2"/>
            <p:cNvSpPr/>
            <p:nvPr/>
          </p:nvSpPr>
          <p:spPr>
            <a:xfrm rot="10800000">
              <a:off x="8644145" y="564828"/>
              <a:ext cx="234038" cy="683450"/>
            </a:xfrm>
            <a:custGeom>
              <a:avLst/>
              <a:gdLst/>
              <a:ahLst/>
              <a:cxnLst/>
              <a:rect l="l" t="t" r="r" b="b"/>
              <a:pathLst>
                <a:path w="468076" h="1366900" extrusionOk="0">
                  <a:moveTo>
                    <a:pt x="456640" y="373256"/>
                  </a:moveTo>
                  <a:cubicBezTo>
                    <a:pt x="457826" y="376402"/>
                    <a:pt x="456281" y="379933"/>
                    <a:pt x="453135" y="381147"/>
                  </a:cubicBezTo>
                  <a:cubicBezTo>
                    <a:pt x="426038" y="392128"/>
                    <a:pt x="398252" y="402833"/>
                    <a:pt x="370962" y="414559"/>
                  </a:cubicBezTo>
                  <a:cubicBezTo>
                    <a:pt x="352971" y="422256"/>
                    <a:pt x="335256" y="430533"/>
                    <a:pt x="318120" y="439583"/>
                  </a:cubicBezTo>
                  <a:cubicBezTo>
                    <a:pt x="289671" y="454619"/>
                    <a:pt x="262740" y="471974"/>
                    <a:pt x="239672" y="494956"/>
                  </a:cubicBezTo>
                  <a:cubicBezTo>
                    <a:pt x="234015" y="500502"/>
                    <a:pt x="229104" y="506544"/>
                    <a:pt x="224799" y="512972"/>
                  </a:cubicBezTo>
                  <a:cubicBezTo>
                    <a:pt x="220412" y="519539"/>
                    <a:pt x="216604" y="526492"/>
                    <a:pt x="213210" y="533775"/>
                  </a:cubicBezTo>
                  <a:cubicBezTo>
                    <a:pt x="211389" y="537638"/>
                    <a:pt x="209982" y="544508"/>
                    <a:pt x="207884" y="549943"/>
                  </a:cubicBezTo>
                  <a:cubicBezTo>
                    <a:pt x="206505" y="553420"/>
                    <a:pt x="204877" y="556427"/>
                    <a:pt x="202945" y="558413"/>
                  </a:cubicBezTo>
                  <a:cubicBezTo>
                    <a:pt x="202642" y="558744"/>
                    <a:pt x="202145" y="558689"/>
                    <a:pt x="201786" y="558938"/>
                  </a:cubicBezTo>
                  <a:cubicBezTo>
                    <a:pt x="192239" y="603164"/>
                    <a:pt x="184430" y="648523"/>
                    <a:pt x="178415" y="694681"/>
                  </a:cubicBezTo>
                  <a:cubicBezTo>
                    <a:pt x="178911" y="693660"/>
                    <a:pt x="179325" y="692584"/>
                    <a:pt x="179849" y="691563"/>
                  </a:cubicBezTo>
                  <a:cubicBezTo>
                    <a:pt x="183050" y="685245"/>
                    <a:pt x="186582" y="679092"/>
                    <a:pt x="190473" y="673105"/>
                  </a:cubicBezTo>
                  <a:cubicBezTo>
                    <a:pt x="197730" y="662125"/>
                    <a:pt x="206063" y="651006"/>
                    <a:pt x="215721" y="640935"/>
                  </a:cubicBezTo>
                  <a:cubicBezTo>
                    <a:pt x="222067" y="634314"/>
                    <a:pt x="228966" y="628133"/>
                    <a:pt x="236306" y="622643"/>
                  </a:cubicBezTo>
                  <a:cubicBezTo>
                    <a:pt x="255152" y="608517"/>
                    <a:pt x="276813" y="598722"/>
                    <a:pt x="300295" y="596791"/>
                  </a:cubicBezTo>
                  <a:cubicBezTo>
                    <a:pt x="303634" y="596405"/>
                    <a:pt x="306641" y="598833"/>
                    <a:pt x="307028" y="602171"/>
                  </a:cubicBezTo>
                  <a:cubicBezTo>
                    <a:pt x="307386" y="605510"/>
                    <a:pt x="304986" y="608545"/>
                    <a:pt x="301647" y="608903"/>
                  </a:cubicBezTo>
                  <a:cubicBezTo>
                    <a:pt x="285036" y="611248"/>
                    <a:pt x="269915" y="618311"/>
                    <a:pt x="256173" y="627720"/>
                  </a:cubicBezTo>
                  <a:cubicBezTo>
                    <a:pt x="245825" y="634783"/>
                    <a:pt x="236388" y="643308"/>
                    <a:pt x="227641" y="652413"/>
                  </a:cubicBezTo>
                  <a:cubicBezTo>
                    <a:pt x="218618" y="661793"/>
                    <a:pt x="210285" y="671726"/>
                    <a:pt x="203194" y="681796"/>
                  </a:cubicBezTo>
                  <a:cubicBezTo>
                    <a:pt x="199303" y="687176"/>
                    <a:pt x="195798" y="692722"/>
                    <a:pt x="192487" y="698433"/>
                  </a:cubicBezTo>
                  <a:cubicBezTo>
                    <a:pt x="189148" y="704199"/>
                    <a:pt x="186030" y="710104"/>
                    <a:pt x="183078" y="716118"/>
                  </a:cubicBezTo>
                  <a:cubicBezTo>
                    <a:pt x="181615" y="719043"/>
                    <a:pt x="178470" y="724478"/>
                    <a:pt x="176317" y="728810"/>
                  </a:cubicBezTo>
                  <a:lnTo>
                    <a:pt x="175793" y="729941"/>
                  </a:lnTo>
                  <a:cubicBezTo>
                    <a:pt x="176759" y="732341"/>
                    <a:pt x="175986" y="735211"/>
                    <a:pt x="173779" y="736811"/>
                  </a:cubicBezTo>
                  <a:cubicBezTo>
                    <a:pt x="173779" y="736811"/>
                    <a:pt x="173779" y="736811"/>
                    <a:pt x="173779" y="736811"/>
                  </a:cubicBezTo>
                  <a:cubicBezTo>
                    <a:pt x="170854" y="764898"/>
                    <a:pt x="168564" y="793150"/>
                    <a:pt x="167129" y="821678"/>
                  </a:cubicBezTo>
                  <a:cubicBezTo>
                    <a:pt x="168536" y="821430"/>
                    <a:pt x="169530" y="822368"/>
                    <a:pt x="167074" y="823416"/>
                  </a:cubicBezTo>
                  <a:cubicBezTo>
                    <a:pt x="167046" y="824078"/>
                    <a:pt x="167046" y="824740"/>
                    <a:pt x="167018" y="825403"/>
                  </a:cubicBezTo>
                  <a:cubicBezTo>
                    <a:pt x="171102" y="826644"/>
                    <a:pt x="168729" y="828134"/>
                    <a:pt x="166963" y="827499"/>
                  </a:cubicBezTo>
                  <a:cubicBezTo>
                    <a:pt x="165887" y="850785"/>
                    <a:pt x="164783" y="874044"/>
                    <a:pt x="164811" y="897551"/>
                  </a:cubicBezTo>
                  <a:cubicBezTo>
                    <a:pt x="164839" y="915374"/>
                    <a:pt x="165253" y="933225"/>
                    <a:pt x="165942" y="951131"/>
                  </a:cubicBezTo>
                  <a:cubicBezTo>
                    <a:pt x="166136" y="950551"/>
                    <a:pt x="166218" y="949917"/>
                    <a:pt x="166439" y="949337"/>
                  </a:cubicBezTo>
                  <a:cubicBezTo>
                    <a:pt x="169336" y="940895"/>
                    <a:pt x="172841" y="932645"/>
                    <a:pt x="176869" y="924672"/>
                  </a:cubicBezTo>
                  <a:cubicBezTo>
                    <a:pt x="185147" y="908476"/>
                    <a:pt x="194971" y="893109"/>
                    <a:pt x="205925" y="878486"/>
                  </a:cubicBezTo>
                  <a:cubicBezTo>
                    <a:pt x="214010" y="867671"/>
                    <a:pt x="222647" y="857214"/>
                    <a:pt x="231587" y="847061"/>
                  </a:cubicBezTo>
                  <a:cubicBezTo>
                    <a:pt x="240500" y="836963"/>
                    <a:pt x="249771" y="827223"/>
                    <a:pt x="258877" y="817512"/>
                  </a:cubicBezTo>
                  <a:cubicBezTo>
                    <a:pt x="271377" y="804406"/>
                    <a:pt x="283353" y="790832"/>
                    <a:pt x="295687" y="777589"/>
                  </a:cubicBezTo>
                  <a:cubicBezTo>
                    <a:pt x="301040" y="771878"/>
                    <a:pt x="306448" y="766194"/>
                    <a:pt x="311995" y="760649"/>
                  </a:cubicBezTo>
                  <a:cubicBezTo>
                    <a:pt x="314312" y="758221"/>
                    <a:pt x="318176" y="758110"/>
                    <a:pt x="320604" y="760428"/>
                  </a:cubicBezTo>
                  <a:cubicBezTo>
                    <a:pt x="323060" y="762746"/>
                    <a:pt x="323142" y="766608"/>
                    <a:pt x="320824" y="769064"/>
                  </a:cubicBezTo>
                  <a:cubicBezTo>
                    <a:pt x="315637" y="774775"/>
                    <a:pt x="310615" y="780596"/>
                    <a:pt x="305621" y="786445"/>
                  </a:cubicBezTo>
                  <a:cubicBezTo>
                    <a:pt x="293810" y="800268"/>
                    <a:pt x="282304" y="814311"/>
                    <a:pt x="270273" y="827968"/>
                  </a:cubicBezTo>
                  <a:cubicBezTo>
                    <a:pt x="261499" y="837790"/>
                    <a:pt x="252696" y="847778"/>
                    <a:pt x="243977" y="857876"/>
                  </a:cubicBezTo>
                  <a:cubicBezTo>
                    <a:pt x="235368" y="867836"/>
                    <a:pt x="226869" y="877907"/>
                    <a:pt x="218839" y="888308"/>
                  </a:cubicBezTo>
                  <a:cubicBezTo>
                    <a:pt x="208160" y="902075"/>
                    <a:pt x="198172" y="916339"/>
                    <a:pt x="189838" y="931542"/>
                  </a:cubicBezTo>
                  <a:cubicBezTo>
                    <a:pt x="185782" y="938798"/>
                    <a:pt x="182223" y="946330"/>
                    <a:pt x="179187" y="954055"/>
                  </a:cubicBezTo>
                  <a:cubicBezTo>
                    <a:pt x="176124" y="961808"/>
                    <a:pt x="173558" y="969754"/>
                    <a:pt x="171571" y="977838"/>
                  </a:cubicBezTo>
                  <a:cubicBezTo>
                    <a:pt x="171102" y="979659"/>
                    <a:pt x="170054" y="982694"/>
                    <a:pt x="169392" y="985729"/>
                  </a:cubicBezTo>
                  <a:cubicBezTo>
                    <a:pt x="169143" y="986777"/>
                    <a:pt x="168950" y="987825"/>
                    <a:pt x="168895" y="988791"/>
                  </a:cubicBezTo>
                  <a:cubicBezTo>
                    <a:pt x="168895" y="989150"/>
                    <a:pt x="168674" y="989812"/>
                    <a:pt x="168895" y="989784"/>
                  </a:cubicBezTo>
                  <a:cubicBezTo>
                    <a:pt x="168895" y="989729"/>
                    <a:pt x="168812" y="989674"/>
                    <a:pt x="168784" y="989619"/>
                  </a:cubicBezTo>
                  <a:lnTo>
                    <a:pt x="168895" y="989839"/>
                  </a:lnTo>
                  <a:cubicBezTo>
                    <a:pt x="169943" y="991688"/>
                    <a:pt x="169530" y="993702"/>
                    <a:pt x="168536" y="995440"/>
                  </a:cubicBezTo>
                  <a:cubicBezTo>
                    <a:pt x="173558" y="1066540"/>
                    <a:pt x="184264" y="1137943"/>
                    <a:pt x="201510" y="1208767"/>
                  </a:cubicBezTo>
                  <a:lnTo>
                    <a:pt x="202228" y="1209484"/>
                  </a:lnTo>
                  <a:cubicBezTo>
                    <a:pt x="202393" y="1209650"/>
                    <a:pt x="202338" y="1209898"/>
                    <a:pt x="202476" y="1210063"/>
                  </a:cubicBezTo>
                  <a:cubicBezTo>
                    <a:pt x="203138" y="1197731"/>
                    <a:pt x="205180" y="1185232"/>
                    <a:pt x="206615" y="1175852"/>
                  </a:cubicBezTo>
                  <a:cubicBezTo>
                    <a:pt x="211223" y="1145751"/>
                    <a:pt x="220301" y="1115761"/>
                    <a:pt x="232994" y="1087315"/>
                  </a:cubicBezTo>
                  <a:cubicBezTo>
                    <a:pt x="245660" y="1058953"/>
                    <a:pt x="261940" y="1032135"/>
                    <a:pt x="280842" y="1008187"/>
                  </a:cubicBezTo>
                  <a:cubicBezTo>
                    <a:pt x="292210" y="993923"/>
                    <a:pt x="307166" y="976569"/>
                    <a:pt x="324798" y="966443"/>
                  </a:cubicBezTo>
                  <a:cubicBezTo>
                    <a:pt x="337794" y="958994"/>
                    <a:pt x="352171" y="955324"/>
                    <a:pt x="367595" y="958552"/>
                  </a:cubicBezTo>
                  <a:cubicBezTo>
                    <a:pt x="390084" y="963353"/>
                    <a:pt x="399797" y="981369"/>
                    <a:pt x="399769" y="1002338"/>
                  </a:cubicBezTo>
                  <a:cubicBezTo>
                    <a:pt x="399769" y="1017733"/>
                    <a:pt x="394361" y="1034646"/>
                    <a:pt x="385559" y="1047641"/>
                  </a:cubicBezTo>
                  <a:cubicBezTo>
                    <a:pt x="378688" y="1057766"/>
                    <a:pt x="369803" y="1065491"/>
                    <a:pt x="360035" y="1068802"/>
                  </a:cubicBezTo>
                  <a:cubicBezTo>
                    <a:pt x="339947" y="1075562"/>
                    <a:pt x="325433" y="1066595"/>
                    <a:pt x="319693" y="1056000"/>
                  </a:cubicBezTo>
                  <a:cubicBezTo>
                    <a:pt x="314837" y="1047089"/>
                    <a:pt x="315858" y="1036963"/>
                    <a:pt x="323198" y="1031169"/>
                  </a:cubicBezTo>
                  <a:cubicBezTo>
                    <a:pt x="327668" y="1027638"/>
                    <a:pt x="334980" y="1025403"/>
                    <a:pt x="345797" y="1027362"/>
                  </a:cubicBezTo>
                  <a:cubicBezTo>
                    <a:pt x="349108" y="1027941"/>
                    <a:pt x="351343" y="1031087"/>
                    <a:pt x="350791" y="1034397"/>
                  </a:cubicBezTo>
                  <a:cubicBezTo>
                    <a:pt x="350239" y="1037736"/>
                    <a:pt x="347066" y="1039971"/>
                    <a:pt x="343755" y="1039391"/>
                  </a:cubicBezTo>
                  <a:cubicBezTo>
                    <a:pt x="336525" y="1038288"/>
                    <a:pt x="332027" y="1039115"/>
                    <a:pt x="330234" y="1042150"/>
                  </a:cubicBezTo>
                  <a:cubicBezTo>
                    <a:pt x="328965" y="1044302"/>
                    <a:pt x="329682" y="1047089"/>
                    <a:pt x="331117" y="1049600"/>
                  </a:cubicBezTo>
                  <a:cubicBezTo>
                    <a:pt x="334676" y="1055780"/>
                    <a:pt x="343644" y="1059891"/>
                    <a:pt x="355427" y="1055642"/>
                  </a:cubicBezTo>
                  <a:cubicBezTo>
                    <a:pt x="369886" y="1050400"/>
                    <a:pt x="380454" y="1031528"/>
                    <a:pt x="383517" y="1013153"/>
                  </a:cubicBezTo>
                  <a:cubicBezTo>
                    <a:pt x="386414" y="995799"/>
                    <a:pt x="382496" y="977948"/>
                    <a:pt x="364339" y="974361"/>
                  </a:cubicBezTo>
                  <a:cubicBezTo>
                    <a:pt x="352998" y="972071"/>
                    <a:pt x="342541" y="975189"/>
                    <a:pt x="333021" y="980707"/>
                  </a:cubicBezTo>
                  <a:cubicBezTo>
                    <a:pt x="317210" y="989867"/>
                    <a:pt x="303882" y="1005593"/>
                    <a:pt x="293617" y="1018395"/>
                  </a:cubicBezTo>
                  <a:cubicBezTo>
                    <a:pt x="275212" y="1041102"/>
                    <a:pt x="259319" y="1066623"/>
                    <a:pt x="246708" y="1093578"/>
                  </a:cubicBezTo>
                  <a:cubicBezTo>
                    <a:pt x="234071" y="1120672"/>
                    <a:pt x="224716" y="1149200"/>
                    <a:pt x="219694" y="1178004"/>
                  </a:cubicBezTo>
                  <a:cubicBezTo>
                    <a:pt x="217846" y="1188350"/>
                    <a:pt x="214728" y="1202642"/>
                    <a:pt x="214314" y="1216161"/>
                  </a:cubicBezTo>
                  <a:cubicBezTo>
                    <a:pt x="214148" y="1222093"/>
                    <a:pt x="211610" y="1235033"/>
                    <a:pt x="209623" y="1241185"/>
                  </a:cubicBezTo>
                  <a:cubicBezTo>
                    <a:pt x="220412" y="1280611"/>
                    <a:pt x="233243" y="1319789"/>
                    <a:pt x="248447" y="1358553"/>
                  </a:cubicBezTo>
                  <a:cubicBezTo>
                    <a:pt x="249689" y="1361671"/>
                    <a:pt x="248171" y="1365230"/>
                    <a:pt x="245025" y="1366472"/>
                  </a:cubicBezTo>
                  <a:cubicBezTo>
                    <a:pt x="241907" y="1367713"/>
                    <a:pt x="238348" y="1366168"/>
                    <a:pt x="237106" y="1363050"/>
                  </a:cubicBezTo>
                  <a:cubicBezTo>
                    <a:pt x="217349" y="1313885"/>
                    <a:pt x="201593" y="1263975"/>
                    <a:pt x="188790" y="1213761"/>
                  </a:cubicBezTo>
                  <a:cubicBezTo>
                    <a:pt x="175517" y="1201566"/>
                    <a:pt x="161803" y="1189178"/>
                    <a:pt x="148172" y="1176569"/>
                  </a:cubicBezTo>
                  <a:cubicBezTo>
                    <a:pt x="137963" y="1167106"/>
                    <a:pt x="127863" y="1157560"/>
                    <a:pt x="118150" y="1148179"/>
                  </a:cubicBezTo>
                  <a:cubicBezTo>
                    <a:pt x="108327" y="1138550"/>
                    <a:pt x="99001" y="1128728"/>
                    <a:pt x="90336" y="1118520"/>
                  </a:cubicBezTo>
                  <a:cubicBezTo>
                    <a:pt x="77091" y="1102876"/>
                    <a:pt x="65171" y="1086515"/>
                    <a:pt x="54189" y="1069547"/>
                  </a:cubicBezTo>
                  <a:cubicBezTo>
                    <a:pt x="36087" y="1041571"/>
                    <a:pt x="20718" y="1011884"/>
                    <a:pt x="6535" y="980652"/>
                  </a:cubicBezTo>
                  <a:cubicBezTo>
                    <a:pt x="5128" y="977727"/>
                    <a:pt x="6369" y="974224"/>
                    <a:pt x="9294" y="972844"/>
                  </a:cubicBezTo>
                  <a:cubicBezTo>
                    <a:pt x="12192" y="971464"/>
                    <a:pt x="15696" y="972706"/>
                    <a:pt x="17076" y="975603"/>
                  </a:cubicBezTo>
                  <a:cubicBezTo>
                    <a:pt x="32114" y="1005704"/>
                    <a:pt x="48505" y="1034066"/>
                    <a:pt x="67020" y="1060967"/>
                  </a:cubicBezTo>
                  <a:cubicBezTo>
                    <a:pt x="78112" y="1077107"/>
                    <a:pt x="90060" y="1092668"/>
                    <a:pt x="102946" y="1107787"/>
                  </a:cubicBezTo>
                  <a:cubicBezTo>
                    <a:pt x="111362" y="1117637"/>
                    <a:pt x="120082" y="1127404"/>
                    <a:pt x="129436" y="1136839"/>
                  </a:cubicBezTo>
                  <a:lnTo>
                    <a:pt x="182636" y="1189923"/>
                  </a:lnTo>
                  <a:cubicBezTo>
                    <a:pt x="159927" y="1092723"/>
                    <a:pt x="149414" y="994447"/>
                    <a:pt x="148779" y="897606"/>
                  </a:cubicBezTo>
                  <a:cubicBezTo>
                    <a:pt x="148614" y="873327"/>
                    <a:pt x="149276" y="849158"/>
                    <a:pt x="150324" y="825099"/>
                  </a:cubicBezTo>
                  <a:cubicBezTo>
                    <a:pt x="150049" y="825099"/>
                    <a:pt x="149745" y="825099"/>
                    <a:pt x="149497" y="825099"/>
                  </a:cubicBezTo>
                  <a:lnTo>
                    <a:pt x="149552" y="824989"/>
                  </a:lnTo>
                  <a:cubicBezTo>
                    <a:pt x="149690" y="824685"/>
                    <a:pt x="149745" y="824437"/>
                    <a:pt x="149717" y="824106"/>
                  </a:cubicBezTo>
                  <a:lnTo>
                    <a:pt x="149690" y="823940"/>
                  </a:lnTo>
                  <a:cubicBezTo>
                    <a:pt x="149690" y="823913"/>
                    <a:pt x="149662" y="823913"/>
                    <a:pt x="149662" y="823913"/>
                  </a:cubicBezTo>
                  <a:cubicBezTo>
                    <a:pt x="149911" y="823913"/>
                    <a:pt x="150159" y="823913"/>
                    <a:pt x="150380" y="823913"/>
                  </a:cubicBezTo>
                  <a:cubicBezTo>
                    <a:pt x="150683" y="816877"/>
                    <a:pt x="150876" y="809814"/>
                    <a:pt x="151290" y="802806"/>
                  </a:cubicBezTo>
                  <a:cubicBezTo>
                    <a:pt x="150242" y="802034"/>
                    <a:pt x="149248" y="801123"/>
                    <a:pt x="148862" y="799771"/>
                  </a:cubicBezTo>
                  <a:cubicBezTo>
                    <a:pt x="141881" y="777423"/>
                    <a:pt x="129547" y="756124"/>
                    <a:pt x="114784" y="735486"/>
                  </a:cubicBezTo>
                  <a:cubicBezTo>
                    <a:pt x="106892" y="724395"/>
                    <a:pt x="98256" y="713552"/>
                    <a:pt x="89288" y="702847"/>
                  </a:cubicBezTo>
                  <a:cubicBezTo>
                    <a:pt x="83383" y="695757"/>
                    <a:pt x="77340" y="688694"/>
                    <a:pt x="71269" y="681686"/>
                  </a:cubicBezTo>
                  <a:cubicBezTo>
                    <a:pt x="46959" y="653792"/>
                    <a:pt x="21739" y="627195"/>
                    <a:pt x="1430" y="602668"/>
                  </a:cubicBezTo>
                  <a:cubicBezTo>
                    <a:pt x="-695" y="600212"/>
                    <a:pt x="-419" y="596515"/>
                    <a:pt x="2037" y="594418"/>
                  </a:cubicBezTo>
                  <a:cubicBezTo>
                    <a:pt x="4465" y="592322"/>
                    <a:pt x="8163" y="592570"/>
                    <a:pt x="10288" y="595025"/>
                  </a:cubicBezTo>
                  <a:cubicBezTo>
                    <a:pt x="28665" y="615387"/>
                    <a:pt x="51126" y="636797"/>
                    <a:pt x="72925" y="659862"/>
                  </a:cubicBezTo>
                  <a:cubicBezTo>
                    <a:pt x="86804" y="674568"/>
                    <a:pt x="100518" y="689852"/>
                    <a:pt x="112825" y="705800"/>
                  </a:cubicBezTo>
                  <a:cubicBezTo>
                    <a:pt x="121296" y="716753"/>
                    <a:pt x="129050" y="728092"/>
                    <a:pt x="135921" y="739597"/>
                  </a:cubicBezTo>
                  <a:cubicBezTo>
                    <a:pt x="142929" y="751351"/>
                    <a:pt x="148503" y="763435"/>
                    <a:pt x="153277" y="775630"/>
                  </a:cubicBezTo>
                  <a:cubicBezTo>
                    <a:pt x="155043" y="752786"/>
                    <a:pt x="157112" y="729996"/>
                    <a:pt x="159872" y="707483"/>
                  </a:cubicBezTo>
                  <a:cubicBezTo>
                    <a:pt x="162217" y="688225"/>
                    <a:pt x="165197" y="669243"/>
                    <a:pt x="168233" y="650288"/>
                  </a:cubicBezTo>
                  <a:cubicBezTo>
                    <a:pt x="168095" y="650178"/>
                    <a:pt x="167929" y="650178"/>
                    <a:pt x="167846" y="650068"/>
                  </a:cubicBezTo>
                  <a:cubicBezTo>
                    <a:pt x="166467" y="648274"/>
                    <a:pt x="166273" y="645902"/>
                    <a:pt x="167184" y="643998"/>
                  </a:cubicBezTo>
                  <a:cubicBezTo>
                    <a:pt x="167239" y="643998"/>
                    <a:pt x="167267" y="644025"/>
                    <a:pt x="167322" y="644025"/>
                  </a:cubicBezTo>
                  <a:cubicBezTo>
                    <a:pt x="168122" y="644191"/>
                    <a:pt x="168371" y="643474"/>
                    <a:pt x="168315" y="642370"/>
                  </a:cubicBezTo>
                  <a:cubicBezTo>
                    <a:pt x="168509" y="642204"/>
                    <a:pt x="168702" y="642039"/>
                    <a:pt x="168895" y="641873"/>
                  </a:cubicBezTo>
                  <a:lnTo>
                    <a:pt x="168315" y="642315"/>
                  </a:lnTo>
                  <a:cubicBezTo>
                    <a:pt x="168205" y="639583"/>
                    <a:pt x="166384" y="634424"/>
                    <a:pt x="166246" y="633127"/>
                  </a:cubicBezTo>
                  <a:cubicBezTo>
                    <a:pt x="165446" y="624850"/>
                    <a:pt x="164563" y="616601"/>
                    <a:pt x="163487" y="608351"/>
                  </a:cubicBezTo>
                  <a:cubicBezTo>
                    <a:pt x="162769" y="602916"/>
                    <a:pt x="161997" y="597481"/>
                    <a:pt x="161058" y="592046"/>
                  </a:cubicBezTo>
                  <a:cubicBezTo>
                    <a:pt x="157609" y="571463"/>
                    <a:pt x="151870" y="549943"/>
                    <a:pt x="143785" y="529416"/>
                  </a:cubicBezTo>
                  <a:cubicBezTo>
                    <a:pt x="135838" y="509248"/>
                    <a:pt x="125601" y="490018"/>
                    <a:pt x="112328" y="473850"/>
                  </a:cubicBezTo>
                  <a:cubicBezTo>
                    <a:pt x="107113" y="467311"/>
                    <a:pt x="100822" y="459227"/>
                    <a:pt x="93344" y="453323"/>
                  </a:cubicBezTo>
                  <a:cubicBezTo>
                    <a:pt x="89095" y="449957"/>
                    <a:pt x="84486" y="447225"/>
                    <a:pt x="79354" y="446480"/>
                  </a:cubicBezTo>
                  <a:cubicBezTo>
                    <a:pt x="63653" y="444080"/>
                    <a:pt x="53499" y="455530"/>
                    <a:pt x="51291" y="467808"/>
                  </a:cubicBezTo>
                  <a:cubicBezTo>
                    <a:pt x="49001" y="480333"/>
                    <a:pt x="55044" y="493935"/>
                    <a:pt x="72290" y="495536"/>
                  </a:cubicBezTo>
                  <a:cubicBezTo>
                    <a:pt x="75657" y="495784"/>
                    <a:pt x="78195" y="498708"/>
                    <a:pt x="77947" y="502074"/>
                  </a:cubicBezTo>
                  <a:cubicBezTo>
                    <a:pt x="77698" y="505440"/>
                    <a:pt x="74774" y="507951"/>
                    <a:pt x="71407" y="507703"/>
                  </a:cubicBezTo>
                  <a:cubicBezTo>
                    <a:pt x="44448" y="506241"/>
                    <a:pt x="34487" y="485162"/>
                    <a:pt x="37357" y="465518"/>
                  </a:cubicBezTo>
                  <a:cubicBezTo>
                    <a:pt x="40227" y="445901"/>
                    <a:pt x="56396" y="427940"/>
                    <a:pt x="81479" y="430975"/>
                  </a:cubicBezTo>
                  <a:cubicBezTo>
                    <a:pt x="89315" y="431940"/>
                    <a:pt x="96628" y="435582"/>
                    <a:pt x="103222" y="440604"/>
                  </a:cubicBezTo>
                  <a:cubicBezTo>
                    <a:pt x="111804" y="447143"/>
                    <a:pt x="119144" y="456165"/>
                    <a:pt x="125132" y="463476"/>
                  </a:cubicBezTo>
                  <a:cubicBezTo>
                    <a:pt x="139259" y="481106"/>
                    <a:pt x="150324" y="501881"/>
                    <a:pt x="158437" y="523815"/>
                  </a:cubicBezTo>
                  <a:cubicBezTo>
                    <a:pt x="166494" y="545501"/>
                    <a:pt x="171654" y="568291"/>
                    <a:pt x="174634" y="589976"/>
                  </a:cubicBezTo>
                  <a:cubicBezTo>
                    <a:pt x="175297" y="594860"/>
                    <a:pt x="175821" y="599743"/>
                    <a:pt x="176317" y="604627"/>
                  </a:cubicBezTo>
                  <a:cubicBezTo>
                    <a:pt x="184430" y="561862"/>
                    <a:pt x="194005" y="520036"/>
                    <a:pt x="205015" y="479395"/>
                  </a:cubicBezTo>
                  <a:cubicBezTo>
                    <a:pt x="201510" y="453074"/>
                    <a:pt x="191770" y="429209"/>
                    <a:pt x="178553" y="406696"/>
                  </a:cubicBezTo>
                  <a:cubicBezTo>
                    <a:pt x="169999" y="392100"/>
                    <a:pt x="160065" y="378057"/>
                    <a:pt x="149690" y="364096"/>
                  </a:cubicBezTo>
                  <a:cubicBezTo>
                    <a:pt x="142819" y="354826"/>
                    <a:pt x="135783" y="345583"/>
                    <a:pt x="128774" y="336313"/>
                  </a:cubicBezTo>
                  <a:cubicBezTo>
                    <a:pt x="101429" y="300198"/>
                    <a:pt x="74442" y="263751"/>
                    <a:pt x="60590" y="222587"/>
                  </a:cubicBezTo>
                  <a:cubicBezTo>
                    <a:pt x="59514" y="219552"/>
                    <a:pt x="61115" y="216214"/>
                    <a:pt x="64150" y="215110"/>
                  </a:cubicBezTo>
                  <a:cubicBezTo>
                    <a:pt x="67185" y="214034"/>
                    <a:pt x="70524" y="215634"/>
                    <a:pt x="71600" y="218669"/>
                  </a:cubicBezTo>
                  <a:cubicBezTo>
                    <a:pt x="80541" y="242397"/>
                    <a:pt x="94282" y="264110"/>
                    <a:pt x="109679" y="285216"/>
                  </a:cubicBezTo>
                  <a:cubicBezTo>
                    <a:pt x="119834" y="299149"/>
                    <a:pt x="130705" y="312751"/>
                    <a:pt x="141522" y="326436"/>
                  </a:cubicBezTo>
                  <a:cubicBezTo>
                    <a:pt x="148807" y="335651"/>
                    <a:pt x="156091" y="344866"/>
                    <a:pt x="163017" y="354247"/>
                  </a:cubicBezTo>
                  <a:cubicBezTo>
                    <a:pt x="173696" y="368759"/>
                    <a:pt x="183685" y="383575"/>
                    <a:pt x="192184" y="398943"/>
                  </a:cubicBezTo>
                  <a:cubicBezTo>
                    <a:pt x="201317" y="415524"/>
                    <a:pt x="208381" y="432878"/>
                    <a:pt x="213017" y="451088"/>
                  </a:cubicBezTo>
                  <a:cubicBezTo>
                    <a:pt x="215197" y="443583"/>
                    <a:pt x="217156" y="435858"/>
                    <a:pt x="219418" y="428409"/>
                  </a:cubicBezTo>
                  <a:cubicBezTo>
                    <a:pt x="233270" y="383244"/>
                    <a:pt x="246350" y="338024"/>
                    <a:pt x="257967" y="292473"/>
                  </a:cubicBezTo>
                  <a:cubicBezTo>
                    <a:pt x="259098" y="288031"/>
                    <a:pt x="260036" y="283506"/>
                    <a:pt x="261140" y="279064"/>
                  </a:cubicBezTo>
                  <a:cubicBezTo>
                    <a:pt x="261140" y="275753"/>
                    <a:pt x="261526" y="270539"/>
                    <a:pt x="261526" y="269987"/>
                  </a:cubicBezTo>
                  <a:cubicBezTo>
                    <a:pt x="261554" y="263641"/>
                    <a:pt x="261361" y="257295"/>
                    <a:pt x="261085" y="250977"/>
                  </a:cubicBezTo>
                  <a:cubicBezTo>
                    <a:pt x="260781" y="244604"/>
                    <a:pt x="260367" y="238230"/>
                    <a:pt x="259871" y="231857"/>
                  </a:cubicBezTo>
                  <a:cubicBezTo>
                    <a:pt x="259125" y="221290"/>
                    <a:pt x="257939" y="207854"/>
                    <a:pt x="256007" y="193810"/>
                  </a:cubicBezTo>
                  <a:cubicBezTo>
                    <a:pt x="254352" y="181643"/>
                    <a:pt x="252089" y="169007"/>
                    <a:pt x="248309" y="157419"/>
                  </a:cubicBezTo>
                  <a:cubicBezTo>
                    <a:pt x="243094" y="141555"/>
                    <a:pt x="235423" y="127511"/>
                    <a:pt x="221957" y="120421"/>
                  </a:cubicBezTo>
                  <a:cubicBezTo>
                    <a:pt x="218922" y="118959"/>
                    <a:pt x="217653" y="115289"/>
                    <a:pt x="219115" y="112282"/>
                  </a:cubicBezTo>
                  <a:cubicBezTo>
                    <a:pt x="220605" y="109247"/>
                    <a:pt x="224247" y="107978"/>
                    <a:pt x="227283" y="109440"/>
                  </a:cubicBezTo>
                  <a:cubicBezTo>
                    <a:pt x="244335" y="117055"/>
                    <a:pt x="255704" y="133112"/>
                    <a:pt x="262989" y="152260"/>
                  </a:cubicBezTo>
                  <a:cubicBezTo>
                    <a:pt x="266769" y="162192"/>
                    <a:pt x="269445" y="172980"/>
                    <a:pt x="271211" y="183713"/>
                  </a:cubicBezTo>
                  <a:cubicBezTo>
                    <a:pt x="273419" y="197425"/>
                    <a:pt x="274109" y="210916"/>
                    <a:pt x="274523" y="222394"/>
                  </a:cubicBezTo>
                  <a:cubicBezTo>
                    <a:pt x="279379" y="199935"/>
                    <a:pt x="283849" y="177339"/>
                    <a:pt x="287712" y="154605"/>
                  </a:cubicBezTo>
                  <a:cubicBezTo>
                    <a:pt x="289947" y="141472"/>
                    <a:pt x="291907" y="128339"/>
                    <a:pt x="293673" y="115151"/>
                  </a:cubicBezTo>
                  <a:cubicBezTo>
                    <a:pt x="296377" y="95314"/>
                    <a:pt x="298695" y="75421"/>
                    <a:pt x="301150" y="55501"/>
                  </a:cubicBezTo>
                  <a:lnTo>
                    <a:pt x="305676" y="19965"/>
                  </a:lnTo>
                  <a:cubicBezTo>
                    <a:pt x="305786" y="19276"/>
                    <a:pt x="306862" y="10419"/>
                    <a:pt x="307193" y="6888"/>
                  </a:cubicBezTo>
                  <a:lnTo>
                    <a:pt x="307249" y="6253"/>
                  </a:lnTo>
                  <a:cubicBezTo>
                    <a:pt x="307083" y="3439"/>
                    <a:pt x="308959" y="845"/>
                    <a:pt x="311774" y="211"/>
                  </a:cubicBezTo>
                  <a:cubicBezTo>
                    <a:pt x="313981" y="-313"/>
                    <a:pt x="316658" y="-65"/>
                    <a:pt x="318341" y="3356"/>
                  </a:cubicBezTo>
                  <a:cubicBezTo>
                    <a:pt x="318507" y="3687"/>
                    <a:pt x="318921" y="4543"/>
                    <a:pt x="318948" y="5922"/>
                  </a:cubicBezTo>
                  <a:cubicBezTo>
                    <a:pt x="318948" y="6253"/>
                    <a:pt x="318921" y="6943"/>
                    <a:pt x="318838" y="7881"/>
                  </a:cubicBezTo>
                  <a:cubicBezTo>
                    <a:pt x="318562" y="11550"/>
                    <a:pt x="317513" y="20710"/>
                    <a:pt x="317430" y="21428"/>
                  </a:cubicBezTo>
                  <a:lnTo>
                    <a:pt x="313236" y="56936"/>
                  </a:lnTo>
                  <a:cubicBezTo>
                    <a:pt x="310946" y="76911"/>
                    <a:pt x="308821" y="96887"/>
                    <a:pt x="306310" y="116807"/>
                  </a:cubicBezTo>
                  <a:cubicBezTo>
                    <a:pt x="304627" y="130160"/>
                    <a:pt x="302778" y="143459"/>
                    <a:pt x="300626" y="156757"/>
                  </a:cubicBezTo>
                  <a:cubicBezTo>
                    <a:pt x="296266" y="183602"/>
                    <a:pt x="291024" y="210199"/>
                    <a:pt x="285367" y="236685"/>
                  </a:cubicBezTo>
                  <a:cubicBezTo>
                    <a:pt x="297756" y="211303"/>
                    <a:pt x="313098" y="183519"/>
                    <a:pt x="330593" y="159461"/>
                  </a:cubicBezTo>
                  <a:cubicBezTo>
                    <a:pt x="343479" y="141720"/>
                    <a:pt x="357551" y="126077"/>
                    <a:pt x="372259" y="114820"/>
                  </a:cubicBezTo>
                  <a:cubicBezTo>
                    <a:pt x="384814" y="105219"/>
                    <a:pt x="397921" y="98845"/>
                    <a:pt x="411138" y="96666"/>
                  </a:cubicBezTo>
                  <a:cubicBezTo>
                    <a:pt x="438731" y="92362"/>
                    <a:pt x="455977" y="105715"/>
                    <a:pt x="463703" y="124973"/>
                  </a:cubicBezTo>
                  <a:cubicBezTo>
                    <a:pt x="474299" y="151515"/>
                    <a:pt x="465387" y="190196"/>
                    <a:pt x="439725" y="206640"/>
                  </a:cubicBezTo>
                  <a:cubicBezTo>
                    <a:pt x="417126" y="221014"/>
                    <a:pt x="400294" y="213924"/>
                    <a:pt x="392567" y="202667"/>
                  </a:cubicBezTo>
                  <a:cubicBezTo>
                    <a:pt x="385917" y="193010"/>
                    <a:pt x="385752" y="179740"/>
                    <a:pt x="393644" y="171159"/>
                  </a:cubicBezTo>
                  <a:cubicBezTo>
                    <a:pt x="397727" y="166717"/>
                    <a:pt x="403991" y="163296"/>
                    <a:pt x="412959" y="162744"/>
                  </a:cubicBezTo>
                  <a:cubicBezTo>
                    <a:pt x="416325" y="162496"/>
                    <a:pt x="419250" y="165006"/>
                    <a:pt x="419526" y="168345"/>
                  </a:cubicBezTo>
                  <a:cubicBezTo>
                    <a:pt x="419775" y="171711"/>
                    <a:pt x="417264" y="174663"/>
                    <a:pt x="413897" y="174911"/>
                  </a:cubicBezTo>
                  <a:cubicBezTo>
                    <a:pt x="407578" y="175491"/>
                    <a:pt x="403522" y="178084"/>
                    <a:pt x="401729" y="181754"/>
                  </a:cubicBezTo>
                  <a:cubicBezTo>
                    <a:pt x="399714" y="185892"/>
                    <a:pt x="400652" y="191024"/>
                    <a:pt x="403495" y="194914"/>
                  </a:cubicBezTo>
                  <a:cubicBezTo>
                    <a:pt x="408296" y="201536"/>
                    <a:pt x="418505" y="203467"/>
                    <a:pt x="431778" y="194528"/>
                  </a:cubicBezTo>
                  <a:cubicBezTo>
                    <a:pt x="447975" y="183685"/>
                    <a:pt x="454653" y="161116"/>
                    <a:pt x="451811" y="142134"/>
                  </a:cubicBezTo>
                  <a:cubicBezTo>
                    <a:pt x="449134" y="124090"/>
                    <a:pt x="436883" y="109192"/>
                    <a:pt x="413787" y="112999"/>
                  </a:cubicBezTo>
                  <a:cubicBezTo>
                    <a:pt x="402970" y="114710"/>
                    <a:pt x="392402" y="120090"/>
                    <a:pt x="382082" y="127815"/>
                  </a:cubicBezTo>
                  <a:cubicBezTo>
                    <a:pt x="368340" y="138051"/>
                    <a:pt x="355178" y="152398"/>
                    <a:pt x="342872" y="168593"/>
                  </a:cubicBezTo>
                  <a:cubicBezTo>
                    <a:pt x="310698" y="210944"/>
                    <a:pt x="284677" y="265738"/>
                    <a:pt x="272177" y="295673"/>
                  </a:cubicBezTo>
                  <a:cubicBezTo>
                    <a:pt x="272094" y="295866"/>
                    <a:pt x="271874" y="295894"/>
                    <a:pt x="271791" y="296059"/>
                  </a:cubicBezTo>
                  <a:cubicBezTo>
                    <a:pt x="260450" y="341886"/>
                    <a:pt x="247647" y="387355"/>
                    <a:pt x="234071" y="432823"/>
                  </a:cubicBezTo>
                  <a:cubicBezTo>
                    <a:pt x="228552" y="451171"/>
                    <a:pt x="223502" y="469932"/>
                    <a:pt x="218536" y="488804"/>
                  </a:cubicBezTo>
                  <a:cubicBezTo>
                    <a:pt x="218563" y="489631"/>
                    <a:pt x="218729" y="490376"/>
                    <a:pt x="218756" y="491204"/>
                  </a:cubicBezTo>
                  <a:cubicBezTo>
                    <a:pt x="218811" y="493080"/>
                    <a:pt x="217901" y="494625"/>
                    <a:pt x="216604" y="495784"/>
                  </a:cubicBezTo>
                  <a:cubicBezTo>
                    <a:pt x="215887" y="498515"/>
                    <a:pt x="215224" y="501274"/>
                    <a:pt x="214534" y="504033"/>
                  </a:cubicBezTo>
                  <a:cubicBezTo>
                    <a:pt x="218839" y="497246"/>
                    <a:pt x="223613" y="490762"/>
                    <a:pt x="229325" y="484748"/>
                  </a:cubicBezTo>
                  <a:cubicBezTo>
                    <a:pt x="253027" y="460165"/>
                    <a:pt x="280566" y="440742"/>
                    <a:pt x="310394" y="424960"/>
                  </a:cubicBezTo>
                  <a:cubicBezTo>
                    <a:pt x="327971" y="415635"/>
                    <a:pt x="346376" y="407634"/>
                    <a:pt x="365057" y="400239"/>
                  </a:cubicBezTo>
                  <a:cubicBezTo>
                    <a:pt x="392761" y="389231"/>
                    <a:pt x="421154" y="379768"/>
                    <a:pt x="448748" y="369725"/>
                  </a:cubicBezTo>
                  <a:cubicBezTo>
                    <a:pt x="451893" y="368538"/>
                    <a:pt x="455425" y="370111"/>
                    <a:pt x="456640" y="373256"/>
                  </a:cubicBezTo>
                  <a:close/>
                  <a:moveTo>
                    <a:pt x="149635" y="823913"/>
                  </a:moveTo>
                  <a:cubicBezTo>
                    <a:pt x="148862" y="820602"/>
                    <a:pt x="137521" y="823830"/>
                    <a:pt x="149635" y="823913"/>
                  </a:cubicBezTo>
                  <a:lnTo>
                    <a:pt x="149635" y="823913"/>
                  </a:lnTo>
                  <a:close/>
                  <a:moveTo>
                    <a:pt x="168922" y="989839"/>
                  </a:moveTo>
                  <a:cubicBezTo>
                    <a:pt x="168922" y="989839"/>
                    <a:pt x="168895" y="989812"/>
                    <a:pt x="168895" y="989784"/>
                  </a:cubicBezTo>
                  <a:cubicBezTo>
                    <a:pt x="168895" y="989784"/>
                    <a:pt x="168867" y="989839"/>
                    <a:pt x="168922" y="989839"/>
                  </a:cubicBezTo>
                  <a:lnTo>
                    <a:pt x="168922" y="989839"/>
                  </a:lnTo>
                  <a:close/>
                  <a:moveTo>
                    <a:pt x="168288" y="642315"/>
                  </a:moveTo>
                  <a:cubicBezTo>
                    <a:pt x="167543" y="642894"/>
                    <a:pt x="166549" y="643750"/>
                    <a:pt x="167156" y="643998"/>
                  </a:cubicBezTo>
                  <a:cubicBezTo>
                    <a:pt x="167432" y="643391"/>
                    <a:pt x="167819" y="642867"/>
                    <a:pt x="168288" y="642370"/>
                  </a:cubicBezTo>
                  <a:lnTo>
                    <a:pt x="168288" y="642315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2"/>
            <p:cNvSpPr/>
            <p:nvPr/>
          </p:nvSpPr>
          <p:spPr>
            <a:xfrm rot="10800000">
              <a:off x="7858519" y="143909"/>
              <a:ext cx="520394" cy="313185"/>
            </a:xfrm>
            <a:custGeom>
              <a:avLst/>
              <a:gdLst/>
              <a:ahLst/>
              <a:cxnLst/>
              <a:rect l="l" t="t" r="r" b="b"/>
              <a:pathLst>
                <a:path w="1040789" h="626370" extrusionOk="0">
                  <a:moveTo>
                    <a:pt x="275503" y="625078"/>
                  </a:moveTo>
                  <a:cubicBezTo>
                    <a:pt x="271750" y="629603"/>
                    <a:pt x="157209" y="624554"/>
                    <a:pt x="99870" y="572050"/>
                  </a:cubicBezTo>
                  <a:cubicBezTo>
                    <a:pt x="21477" y="500233"/>
                    <a:pt x="-10366" y="396052"/>
                    <a:pt x="2934" y="394756"/>
                  </a:cubicBezTo>
                  <a:cubicBezTo>
                    <a:pt x="51996" y="390258"/>
                    <a:pt x="134307" y="416055"/>
                    <a:pt x="190322" y="467373"/>
                  </a:cubicBezTo>
                  <a:cubicBezTo>
                    <a:pt x="260188" y="531354"/>
                    <a:pt x="278455" y="621546"/>
                    <a:pt x="275503" y="625078"/>
                  </a:cubicBezTo>
                  <a:close/>
                  <a:moveTo>
                    <a:pt x="491394" y="172931"/>
                  </a:moveTo>
                  <a:cubicBezTo>
                    <a:pt x="488938" y="168986"/>
                    <a:pt x="401384" y="162861"/>
                    <a:pt x="323984" y="216055"/>
                  </a:cubicBezTo>
                  <a:cubicBezTo>
                    <a:pt x="261954" y="258709"/>
                    <a:pt x="216204" y="334885"/>
                    <a:pt x="207181" y="385734"/>
                  </a:cubicBezTo>
                  <a:cubicBezTo>
                    <a:pt x="204781" y="399556"/>
                    <a:pt x="308836" y="395777"/>
                    <a:pt x="395672" y="336072"/>
                  </a:cubicBezTo>
                  <a:cubicBezTo>
                    <a:pt x="459165" y="292397"/>
                    <a:pt x="494512" y="177953"/>
                    <a:pt x="491394" y="172931"/>
                  </a:cubicBezTo>
                  <a:close/>
                  <a:moveTo>
                    <a:pt x="591613" y="460006"/>
                  </a:moveTo>
                  <a:cubicBezTo>
                    <a:pt x="533115" y="411862"/>
                    <a:pt x="449645" y="390590"/>
                    <a:pt x="400887" y="397791"/>
                  </a:cubicBezTo>
                  <a:cubicBezTo>
                    <a:pt x="387670" y="399805"/>
                    <a:pt x="424645" y="502136"/>
                    <a:pt x="506515" y="569539"/>
                  </a:cubicBezTo>
                  <a:cubicBezTo>
                    <a:pt x="566393" y="618815"/>
                    <a:pt x="681016" y="617546"/>
                    <a:pt x="684521" y="612828"/>
                  </a:cubicBezTo>
                  <a:cubicBezTo>
                    <a:pt x="687280" y="609131"/>
                    <a:pt x="664571" y="520070"/>
                    <a:pt x="591613" y="460006"/>
                  </a:cubicBezTo>
                  <a:close/>
                  <a:moveTo>
                    <a:pt x="829276" y="191224"/>
                  </a:moveTo>
                  <a:cubicBezTo>
                    <a:pt x="867107" y="122138"/>
                    <a:pt x="849419" y="3115"/>
                    <a:pt x="844480" y="107"/>
                  </a:cubicBezTo>
                  <a:cubicBezTo>
                    <a:pt x="840589" y="-2238"/>
                    <a:pt x="759934" y="33795"/>
                    <a:pt x="713797" y="118000"/>
                  </a:cubicBezTo>
                  <a:cubicBezTo>
                    <a:pt x="676822" y="185513"/>
                    <a:pt x="668792" y="275263"/>
                    <a:pt x="682589" y="324980"/>
                  </a:cubicBezTo>
                  <a:cubicBezTo>
                    <a:pt x="686397" y="338444"/>
                    <a:pt x="777511" y="285747"/>
                    <a:pt x="829276" y="191224"/>
                  </a:cubicBezTo>
                  <a:close/>
                  <a:moveTo>
                    <a:pt x="932255" y="374201"/>
                  </a:moveTo>
                  <a:cubicBezTo>
                    <a:pt x="869093" y="333119"/>
                    <a:pt x="783912" y="321670"/>
                    <a:pt x="736231" y="334471"/>
                  </a:cubicBezTo>
                  <a:cubicBezTo>
                    <a:pt x="723290" y="338003"/>
                    <a:pt x="770805" y="435451"/>
                    <a:pt x="859243" y="492949"/>
                  </a:cubicBezTo>
                  <a:cubicBezTo>
                    <a:pt x="923894" y="535024"/>
                    <a:pt x="1037662" y="520456"/>
                    <a:pt x="1040670" y="515380"/>
                  </a:cubicBezTo>
                  <a:cubicBezTo>
                    <a:pt x="1043015" y="511379"/>
                    <a:pt x="1011062" y="425463"/>
                    <a:pt x="932255" y="37420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2"/>
            <p:cNvSpPr/>
            <p:nvPr/>
          </p:nvSpPr>
          <p:spPr>
            <a:xfrm rot="10800000">
              <a:off x="7782902" y="179123"/>
              <a:ext cx="693955" cy="249720"/>
            </a:xfrm>
            <a:custGeom>
              <a:avLst/>
              <a:gdLst/>
              <a:ahLst/>
              <a:cxnLst/>
              <a:rect l="l" t="t" r="r" b="b"/>
              <a:pathLst>
                <a:path w="1387911" h="499439" extrusionOk="0">
                  <a:moveTo>
                    <a:pt x="1387908" y="161124"/>
                  </a:moveTo>
                  <a:cubicBezTo>
                    <a:pt x="1387328" y="164048"/>
                    <a:pt x="1384652" y="166035"/>
                    <a:pt x="1381755" y="165814"/>
                  </a:cubicBezTo>
                  <a:cubicBezTo>
                    <a:pt x="1381617" y="165842"/>
                    <a:pt x="1381451" y="165869"/>
                    <a:pt x="1381286" y="165869"/>
                  </a:cubicBezTo>
                  <a:cubicBezTo>
                    <a:pt x="1377698" y="166283"/>
                    <a:pt x="1368731" y="167580"/>
                    <a:pt x="1368013" y="167690"/>
                  </a:cubicBezTo>
                  <a:lnTo>
                    <a:pt x="1331976" y="173070"/>
                  </a:lnTo>
                  <a:cubicBezTo>
                    <a:pt x="1311778" y="175995"/>
                    <a:pt x="1291607" y="178781"/>
                    <a:pt x="1271464" y="181954"/>
                  </a:cubicBezTo>
                  <a:cubicBezTo>
                    <a:pt x="1258108" y="184051"/>
                    <a:pt x="1244781" y="186341"/>
                    <a:pt x="1231481" y="188907"/>
                  </a:cubicBezTo>
                  <a:cubicBezTo>
                    <a:pt x="1207474" y="193570"/>
                    <a:pt x="1183634" y="198867"/>
                    <a:pt x="1159958" y="204633"/>
                  </a:cubicBezTo>
                  <a:cubicBezTo>
                    <a:pt x="1172320" y="204854"/>
                    <a:pt x="1187248" y="205240"/>
                    <a:pt x="1202507" y="207558"/>
                  </a:cubicBezTo>
                  <a:cubicBezTo>
                    <a:pt x="1213517" y="209213"/>
                    <a:pt x="1224555" y="211889"/>
                    <a:pt x="1234764" y="215697"/>
                  </a:cubicBezTo>
                  <a:cubicBezTo>
                    <a:pt x="1254162" y="222981"/>
                    <a:pt x="1270498" y="234513"/>
                    <a:pt x="1278472" y="252116"/>
                  </a:cubicBezTo>
                  <a:cubicBezTo>
                    <a:pt x="1279962" y="255123"/>
                    <a:pt x="1278721" y="258793"/>
                    <a:pt x="1275685" y="260282"/>
                  </a:cubicBezTo>
                  <a:cubicBezTo>
                    <a:pt x="1272678" y="261772"/>
                    <a:pt x="1269008" y="260531"/>
                    <a:pt x="1267518" y="257496"/>
                  </a:cubicBezTo>
                  <a:cubicBezTo>
                    <a:pt x="1260095" y="243535"/>
                    <a:pt x="1245802" y="235617"/>
                    <a:pt x="1229659" y="230402"/>
                  </a:cubicBezTo>
                  <a:cubicBezTo>
                    <a:pt x="1220195" y="227368"/>
                    <a:pt x="1210068" y="225436"/>
                    <a:pt x="1200052" y="223919"/>
                  </a:cubicBezTo>
                  <a:cubicBezTo>
                    <a:pt x="1182944" y="221298"/>
                    <a:pt x="1166167" y="220111"/>
                    <a:pt x="1153446" y="219477"/>
                  </a:cubicBezTo>
                  <a:cubicBezTo>
                    <a:pt x="1146962" y="219063"/>
                    <a:pt x="1140477" y="218759"/>
                    <a:pt x="1134020" y="218566"/>
                  </a:cubicBezTo>
                  <a:cubicBezTo>
                    <a:pt x="1127564" y="218373"/>
                    <a:pt x="1121134" y="218318"/>
                    <a:pt x="1114650" y="218483"/>
                  </a:cubicBezTo>
                  <a:cubicBezTo>
                    <a:pt x="1114098" y="218483"/>
                    <a:pt x="1108607" y="219008"/>
                    <a:pt x="1105268" y="219035"/>
                  </a:cubicBezTo>
                  <a:cubicBezTo>
                    <a:pt x="1100798" y="220277"/>
                    <a:pt x="1096300" y="221325"/>
                    <a:pt x="1091830" y="222567"/>
                  </a:cubicBezTo>
                  <a:cubicBezTo>
                    <a:pt x="1045749" y="235589"/>
                    <a:pt x="1000082" y="250102"/>
                    <a:pt x="954442" y="265414"/>
                  </a:cubicBezTo>
                  <a:cubicBezTo>
                    <a:pt x="946468" y="268063"/>
                    <a:pt x="938190" y="270408"/>
                    <a:pt x="930105" y="272974"/>
                  </a:cubicBezTo>
                  <a:cubicBezTo>
                    <a:pt x="949365" y="277554"/>
                    <a:pt x="967715" y="284865"/>
                    <a:pt x="985319" y="294522"/>
                  </a:cubicBezTo>
                  <a:cubicBezTo>
                    <a:pt x="1001047" y="303185"/>
                    <a:pt x="1016279" y="313393"/>
                    <a:pt x="1031180" y="324374"/>
                  </a:cubicBezTo>
                  <a:cubicBezTo>
                    <a:pt x="1040810" y="331437"/>
                    <a:pt x="1050274" y="338887"/>
                    <a:pt x="1059739" y="346336"/>
                  </a:cubicBezTo>
                  <a:cubicBezTo>
                    <a:pt x="1073784" y="357372"/>
                    <a:pt x="1087774" y="368518"/>
                    <a:pt x="1102067" y="378892"/>
                  </a:cubicBezTo>
                  <a:cubicBezTo>
                    <a:pt x="1123839" y="394646"/>
                    <a:pt x="1146189" y="408690"/>
                    <a:pt x="1170471" y="417629"/>
                  </a:cubicBezTo>
                  <a:cubicBezTo>
                    <a:pt x="1173507" y="418677"/>
                    <a:pt x="1175135" y="422016"/>
                    <a:pt x="1174059" y="425078"/>
                  </a:cubicBezTo>
                  <a:cubicBezTo>
                    <a:pt x="1173010" y="428113"/>
                    <a:pt x="1169671" y="429741"/>
                    <a:pt x="1166636" y="428665"/>
                  </a:cubicBezTo>
                  <a:cubicBezTo>
                    <a:pt x="1124584" y="414842"/>
                    <a:pt x="1087056" y="387142"/>
                    <a:pt x="1049860" y="359110"/>
                  </a:cubicBezTo>
                  <a:cubicBezTo>
                    <a:pt x="1040341" y="351909"/>
                    <a:pt x="1030848" y="344708"/>
                    <a:pt x="1021356" y="337673"/>
                  </a:cubicBezTo>
                  <a:cubicBezTo>
                    <a:pt x="1006980" y="327050"/>
                    <a:pt x="992549" y="316897"/>
                    <a:pt x="977593" y="308151"/>
                  </a:cubicBezTo>
                  <a:cubicBezTo>
                    <a:pt x="954304" y="294549"/>
                    <a:pt x="929718" y="284700"/>
                    <a:pt x="902677" y="281499"/>
                  </a:cubicBezTo>
                  <a:cubicBezTo>
                    <a:pt x="864653" y="292866"/>
                    <a:pt x="825581" y="302909"/>
                    <a:pt x="785681" y="311710"/>
                  </a:cubicBezTo>
                  <a:cubicBezTo>
                    <a:pt x="787171" y="311876"/>
                    <a:pt x="788661" y="311986"/>
                    <a:pt x="790151" y="312152"/>
                  </a:cubicBezTo>
                  <a:cubicBezTo>
                    <a:pt x="812336" y="314938"/>
                    <a:pt x="835680" y="320015"/>
                    <a:pt x="857948" y="328127"/>
                  </a:cubicBezTo>
                  <a:cubicBezTo>
                    <a:pt x="880326" y="336266"/>
                    <a:pt x="901573" y="347495"/>
                    <a:pt x="919730" y="361952"/>
                  </a:cubicBezTo>
                  <a:cubicBezTo>
                    <a:pt x="927290" y="368132"/>
                    <a:pt x="936617" y="375719"/>
                    <a:pt x="943405" y="384631"/>
                  </a:cubicBezTo>
                  <a:cubicBezTo>
                    <a:pt x="948565" y="391363"/>
                    <a:pt x="952317" y="398840"/>
                    <a:pt x="953449" y="406924"/>
                  </a:cubicBezTo>
                  <a:cubicBezTo>
                    <a:pt x="956953" y="432941"/>
                    <a:pt x="939100" y="449992"/>
                    <a:pt x="919398" y="453413"/>
                  </a:cubicBezTo>
                  <a:cubicBezTo>
                    <a:pt x="908637" y="455289"/>
                    <a:pt x="897462" y="453110"/>
                    <a:pt x="889073" y="446322"/>
                  </a:cubicBezTo>
                  <a:cubicBezTo>
                    <a:pt x="882037" y="440584"/>
                    <a:pt x="876739" y="431644"/>
                    <a:pt x="875828" y="418732"/>
                  </a:cubicBezTo>
                  <a:cubicBezTo>
                    <a:pt x="875525" y="415394"/>
                    <a:pt x="878008" y="412414"/>
                    <a:pt x="881375" y="412111"/>
                  </a:cubicBezTo>
                  <a:cubicBezTo>
                    <a:pt x="884714" y="411807"/>
                    <a:pt x="887694" y="414290"/>
                    <a:pt x="887997" y="417656"/>
                  </a:cubicBezTo>
                  <a:cubicBezTo>
                    <a:pt x="889956" y="435921"/>
                    <a:pt x="903946" y="442184"/>
                    <a:pt x="916749" y="439535"/>
                  </a:cubicBezTo>
                  <a:cubicBezTo>
                    <a:pt x="929304" y="436942"/>
                    <a:pt x="940701" y="425878"/>
                    <a:pt x="937941" y="409269"/>
                  </a:cubicBezTo>
                  <a:cubicBezTo>
                    <a:pt x="937086" y="403834"/>
                    <a:pt x="934216" y="398978"/>
                    <a:pt x="930684" y="394508"/>
                  </a:cubicBezTo>
                  <a:cubicBezTo>
                    <a:pt x="924531" y="386728"/>
                    <a:pt x="916142" y="380189"/>
                    <a:pt x="909354" y="374809"/>
                  </a:cubicBezTo>
                  <a:cubicBezTo>
                    <a:pt x="892716" y="361179"/>
                    <a:pt x="873041" y="350778"/>
                    <a:pt x="852429" y="342804"/>
                  </a:cubicBezTo>
                  <a:cubicBezTo>
                    <a:pt x="831375" y="334638"/>
                    <a:pt x="809328" y="329009"/>
                    <a:pt x="788247" y="325754"/>
                  </a:cubicBezTo>
                  <a:cubicBezTo>
                    <a:pt x="781321" y="324650"/>
                    <a:pt x="774395" y="323795"/>
                    <a:pt x="767469" y="323050"/>
                  </a:cubicBezTo>
                  <a:cubicBezTo>
                    <a:pt x="760460" y="322305"/>
                    <a:pt x="753451" y="321670"/>
                    <a:pt x="746415" y="321091"/>
                  </a:cubicBezTo>
                  <a:cubicBezTo>
                    <a:pt x="746111" y="321063"/>
                    <a:pt x="745118" y="320787"/>
                    <a:pt x="744456" y="320622"/>
                  </a:cubicBezTo>
                  <a:cubicBezTo>
                    <a:pt x="720505" y="325229"/>
                    <a:pt x="696305" y="329340"/>
                    <a:pt x="671885" y="332872"/>
                  </a:cubicBezTo>
                  <a:cubicBezTo>
                    <a:pt x="648458" y="336238"/>
                    <a:pt x="624755" y="338887"/>
                    <a:pt x="600942" y="341149"/>
                  </a:cubicBezTo>
                  <a:cubicBezTo>
                    <a:pt x="614160" y="346088"/>
                    <a:pt x="627239" y="351992"/>
                    <a:pt x="639987" y="359607"/>
                  </a:cubicBezTo>
                  <a:cubicBezTo>
                    <a:pt x="651825" y="366642"/>
                    <a:pt x="663497" y="374616"/>
                    <a:pt x="674810" y="383334"/>
                  </a:cubicBezTo>
                  <a:cubicBezTo>
                    <a:pt x="691201" y="395971"/>
                    <a:pt x="706984" y="410069"/>
                    <a:pt x="722133" y="424333"/>
                  </a:cubicBezTo>
                  <a:cubicBezTo>
                    <a:pt x="745918" y="446736"/>
                    <a:pt x="768021" y="469829"/>
                    <a:pt x="789019" y="488701"/>
                  </a:cubicBezTo>
                  <a:cubicBezTo>
                    <a:pt x="791448" y="490798"/>
                    <a:pt x="791723" y="494495"/>
                    <a:pt x="789626" y="496950"/>
                  </a:cubicBezTo>
                  <a:cubicBezTo>
                    <a:pt x="787529" y="499378"/>
                    <a:pt x="783832" y="499654"/>
                    <a:pt x="781376" y="497557"/>
                  </a:cubicBezTo>
                  <a:cubicBezTo>
                    <a:pt x="756128" y="476699"/>
                    <a:pt x="728700" y="450709"/>
                    <a:pt x="699975" y="425740"/>
                  </a:cubicBezTo>
                  <a:cubicBezTo>
                    <a:pt x="692773" y="419477"/>
                    <a:pt x="685489" y="413269"/>
                    <a:pt x="678176" y="407172"/>
                  </a:cubicBezTo>
                  <a:cubicBezTo>
                    <a:pt x="667111" y="397957"/>
                    <a:pt x="655936" y="389073"/>
                    <a:pt x="644540" y="380961"/>
                  </a:cubicBezTo>
                  <a:cubicBezTo>
                    <a:pt x="623155" y="365759"/>
                    <a:pt x="601163" y="353123"/>
                    <a:pt x="578205" y="346198"/>
                  </a:cubicBezTo>
                  <a:cubicBezTo>
                    <a:pt x="576743" y="345784"/>
                    <a:pt x="575667" y="344763"/>
                    <a:pt x="574894" y="343604"/>
                  </a:cubicBezTo>
                  <a:cubicBezTo>
                    <a:pt x="543024" y="346088"/>
                    <a:pt x="510905" y="347550"/>
                    <a:pt x="478565" y="347881"/>
                  </a:cubicBezTo>
                  <a:cubicBezTo>
                    <a:pt x="379891" y="348929"/>
                    <a:pt x="279533" y="339604"/>
                    <a:pt x="180114" y="317394"/>
                  </a:cubicBezTo>
                  <a:lnTo>
                    <a:pt x="235908" y="373236"/>
                  </a:lnTo>
                  <a:cubicBezTo>
                    <a:pt x="245649" y="382865"/>
                    <a:pt x="255665" y="391832"/>
                    <a:pt x="265820" y="400440"/>
                  </a:cubicBezTo>
                  <a:cubicBezTo>
                    <a:pt x="281410" y="413711"/>
                    <a:pt x="297414" y="425961"/>
                    <a:pt x="314025" y="437300"/>
                  </a:cubicBezTo>
                  <a:cubicBezTo>
                    <a:pt x="341812" y="456310"/>
                    <a:pt x="371033" y="473030"/>
                    <a:pt x="401993" y="488315"/>
                  </a:cubicBezTo>
                  <a:cubicBezTo>
                    <a:pt x="404891" y="489694"/>
                    <a:pt x="406160" y="493170"/>
                    <a:pt x="404780" y="496095"/>
                  </a:cubicBezTo>
                  <a:cubicBezTo>
                    <a:pt x="403401" y="498992"/>
                    <a:pt x="399924" y="500261"/>
                    <a:pt x="396999" y="498881"/>
                  </a:cubicBezTo>
                  <a:cubicBezTo>
                    <a:pt x="364880" y="484452"/>
                    <a:pt x="334334" y="468753"/>
                    <a:pt x="305471" y="450157"/>
                  </a:cubicBezTo>
                  <a:cubicBezTo>
                    <a:pt x="288060" y="438928"/>
                    <a:pt x="271228" y="426678"/>
                    <a:pt x="255113" y="413049"/>
                  </a:cubicBezTo>
                  <a:cubicBezTo>
                    <a:pt x="244600" y="404165"/>
                    <a:pt x="234501" y="394619"/>
                    <a:pt x="224595" y="384548"/>
                  </a:cubicBezTo>
                  <a:cubicBezTo>
                    <a:pt x="214854" y="374505"/>
                    <a:pt x="204976" y="364076"/>
                    <a:pt x="195153" y="353509"/>
                  </a:cubicBezTo>
                  <a:cubicBezTo>
                    <a:pt x="182073" y="339411"/>
                    <a:pt x="169215" y="325229"/>
                    <a:pt x="156577" y="311517"/>
                  </a:cubicBezTo>
                  <a:cubicBezTo>
                    <a:pt x="149706" y="309834"/>
                    <a:pt x="142808" y="308179"/>
                    <a:pt x="135965" y="306386"/>
                  </a:cubicBezTo>
                  <a:cubicBezTo>
                    <a:pt x="135192" y="306468"/>
                    <a:pt x="134392" y="306634"/>
                    <a:pt x="133647" y="306717"/>
                  </a:cubicBezTo>
                  <a:cubicBezTo>
                    <a:pt x="131743" y="306910"/>
                    <a:pt x="130170" y="305972"/>
                    <a:pt x="128956" y="304647"/>
                  </a:cubicBezTo>
                  <a:cubicBezTo>
                    <a:pt x="86959" y="293308"/>
                    <a:pt x="45182" y="279761"/>
                    <a:pt x="3875" y="263455"/>
                  </a:cubicBezTo>
                  <a:cubicBezTo>
                    <a:pt x="757" y="262241"/>
                    <a:pt x="-816" y="258710"/>
                    <a:pt x="426" y="255564"/>
                  </a:cubicBezTo>
                  <a:cubicBezTo>
                    <a:pt x="1640" y="252419"/>
                    <a:pt x="5172" y="250874"/>
                    <a:pt x="8317" y="252088"/>
                  </a:cubicBezTo>
                  <a:cubicBezTo>
                    <a:pt x="51998" y="268946"/>
                    <a:pt x="96175" y="282548"/>
                    <a:pt x="140573" y="293749"/>
                  </a:cubicBezTo>
                  <a:cubicBezTo>
                    <a:pt x="176168" y="288755"/>
                    <a:pt x="214137" y="276698"/>
                    <a:pt x="249291" y="261193"/>
                  </a:cubicBezTo>
                  <a:cubicBezTo>
                    <a:pt x="291316" y="242680"/>
                    <a:pt x="329202" y="219670"/>
                    <a:pt x="353236" y="198757"/>
                  </a:cubicBezTo>
                  <a:cubicBezTo>
                    <a:pt x="366177" y="187665"/>
                    <a:pt x="381988" y="173263"/>
                    <a:pt x="391011" y="156323"/>
                  </a:cubicBezTo>
                  <a:cubicBezTo>
                    <a:pt x="396419" y="146170"/>
                    <a:pt x="399317" y="135079"/>
                    <a:pt x="396778" y="123160"/>
                  </a:cubicBezTo>
                  <a:cubicBezTo>
                    <a:pt x="392777" y="104095"/>
                    <a:pt x="374538" y="100067"/>
                    <a:pt x="356850" y="103460"/>
                  </a:cubicBezTo>
                  <a:cubicBezTo>
                    <a:pt x="338197" y="107020"/>
                    <a:pt x="319185" y="118607"/>
                    <a:pt x="314136" y="133920"/>
                  </a:cubicBezTo>
                  <a:cubicBezTo>
                    <a:pt x="309969" y="146556"/>
                    <a:pt x="314329" y="156019"/>
                    <a:pt x="320758" y="159772"/>
                  </a:cubicBezTo>
                  <a:cubicBezTo>
                    <a:pt x="323352" y="161289"/>
                    <a:pt x="326249" y="162007"/>
                    <a:pt x="328429" y="160599"/>
                  </a:cubicBezTo>
                  <a:cubicBezTo>
                    <a:pt x="331520" y="158558"/>
                    <a:pt x="332347" y="153729"/>
                    <a:pt x="331023" y="145977"/>
                  </a:cubicBezTo>
                  <a:cubicBezTo>
                    <a:pt x="330416" y="142638"/>
                    <a:pt x="332623" y="139465"/>
                    <a:pt x="335935" y="138859"/>
                  </a:cubicBezTo>
                  <a:cubicBezTo>
                    <a:pt x="339246" y="138279"/>
                    <a:pt x="342447" y="140459"/>
                    <a:pt x="343026" y="143769"/>
                  </a:cubicBezTo>
                  <a:cubicBezTo>
                    <a:pt x="345923" y="158558"/>
                    <a:pt x="341370" y="167166"/>
                    <a:pt x="335548" y="171194"/>
                  </a:cubicBezTo>
                  <a:cubicBezTo>
                    <a:pt x="329671" y="175222"/>
                    <a:pt x="321586" y="175222"/>
                    <a:pt x="314274" y="171194"/>
                  </a:cubicBezTo>
                  <a:cubicBezTo>
                    <a:pt x="303650" y="165317"/>
                    <a:pt x="294434" y="150474"/>
                    <a:pt x="300808" y="129671"/>
                  </a:cubicBezTo>
                  <a:cubicBezTo>
                    <a:pt x="308065" y="106109"/>
                    <a:pt x="339963" y="87375"/>
                    <a:pt x="367695" y="86934"/>
                  </a:cubicBezTo>
                  <a:cubicBezTo>
                    <a:pt x="388859" y="86575"/>
                    <a:pt x="407291" y="96315"/>
                    <a:pt x="412562" y="119711"/>
                  </a:cubicBezTo>
                  <a:cubicBezTo>
                    <a:pt x="416094" y="135575"/>
                    <a:pt x="412727" y="150502"/>
                    <a:pt x="405553" y="164048"/>
                  </a:cubicBezTo>
                  <a:cubicBezTo>
                    <a:pt x="395647" y="182837"/>
                    <a:pt x="378208" y="198894"/>
                    <a:pt x="363859" y="211144"/>
                  </a:cubicBezTo>
                  <a:cubicBezTo>
                    <a:pt x="338556" y="232499"/>
                    <a:pt x="298987" y="256061"/>
                    <a:pt x="254975" y="274464"/>
                  </a:cubicBezTo>
                  <a:cubicBezTo>
                    <a:pt x="227713" y="285886"/>
                    <a:pt x="198740" y="295073"/>
                    <a:pt x="170484" y="300950"/>
                  </a:cubicBezTo>
                  <a:cubicBezTo>
                    <a:pt x="241206" y="316897"/>
                    <a:pt x="312370" y="326167"/>
                    <a:pt x="383092" y="329892"/>
                  </a:cubicBezTo>
                  <a:cubicBezTo>
                    <a:pt x="389245" y="328016"/>
                    <a:pt x="395785" y="326416"/>
                    <a:pt x="396751" y="326140"/>
                  </a:cubicBezTo>
                  <a:cubicBezTo>
                    <a:pt x="404946" y="323905"/>
                    <a:pt x="413003" y="321091"/>
                    <a:pt x="420840" y="317752"/>
                  </a:cubicBezTo>
                  <a:cubicBezTo>
                    <a:pt x="428621" y="314414"/>
                    <a:pt x="436209" y="310552"/>
                    <a:pt x="443494" y="306192"/>
                  </a:cubicBezTo>
                  <a:cubicBezTo>
                    <a:pt x="458836" y="297170"/>
                    <a:pt x="473157" y="286410"/>
                    <a:pt x="487009" y="274905"/>
                  </a:cubicBezTo>
                  <a:cubicBezTo>
                    <a:pt x="497412" y="266297"/>
                    <a:pt x="507511" y="257220"/>
                    <a:pt x="517444" y="247977"/>
                  </a:cubicBezTo>
                  <a:cubicBezTo>
                    <a:pt x="527516" y="238652"/>
                    <a:pt x="537477" y="229271"/>
                    <a:pt x="547301" y="219863"/>
                  </a:cubicBezTo>
                  <a:cubicBezTo>
                    <a:pt x="560932" y="207006"/>
                    <a:pt x="575004" y="194646"/>
                    <a:pt x="588829" y="181982"/>
                  </a:cubicBezTo>
                  <a:cubicBezTo>
                    <a:pt x="594679" y="176602"/>
                    <a:pt x="600528" y="171222"/>
                    <a:pt x="606213" y="165649"/>
                  </a:cubicBezTo>
                  <a:cubicBezTo>
                    <a:pt x="608586" y="163248"/>
                    <a:pt x="612449" y="163220"/>
                    <a:pt x="614849" y="165593"/>
                  </a:cubicBezTo>
                  <a:cubicBezTo>
                    <a:pt x="617250" y="167939"/>
                    <a:pt x="617305" y="171801"/>
                    <a:pt x="614932" y="174201"/>
                  </a:cubicBezTo>
                  <a:cubicBezTo>
                    <a:pt x="609386" y="180106"/>
                    <a:pt x="603757" y="185900"/>
                    <a:pt x="598017" y="191611"/>
                  </a:cubicBezTo>
                  <a:cubicBezTo>
                    <a:pt x="584800" y="204771"/>
                    <a:pt x="571224" y="217573"/>
                    <a:pt x="558145" y="230927"/>
                  </a:cubicBezTo>
                  <a:cubicBezTo>
                    <a:pt x="548460" y="240638"/>
                    <a:pt x="538747" y="250488"/>
                    <a:pt x="528675" y="260007"/>
                  </a:cubicBezTo>
                  <a:cubicBezTo>
                    <a:pt x="518548" y="269553"/>
                    <a:pt x="508090" y="278823"/>
                    <a:pt x="497274" y="287486"/>
                  </a:cubicBezTo>
                  <a:cubicBezTo>
                    <a:pt x="482566" y="299267"/>
                    <a:pt x="467086" y="309917"/>
                    <a:pt x="450751" y="318911"/>
                  </a:cubicBezTo>
                  <a:cubicBezTo>
                    <a:pt x="442721" y="323298"/>
                    <a:pt x="434416" y="327133"/>
                    <a:pt x="425917" y="330334"/>
                  </a:cubicBezTo>
                  <a:cubicBezTo>
                    <a:pt x="424510" y="330858"/>
                    <a:pt x="423020" y="331134"/>
                    <a:pt x="421612" y="331630"/>
                  </a:cubicBezTo>
                  <a:cubicBezTo>
                    <a:pt x="440597" y="332099"/>
                    <a:pt x="459553" y="332210"/>
                    <a:pt x="478400" y="331906"/>
                  </a:cubicBezTo>
                  <a:cubicBezTo>
                    <a:pt x="537229" y="330968"/>
                    <a:pt x="595368" y="326278"/>
                    <a:pt x="652432" y="318718"/>
                  </a:cubicBezTo>
                  <a:cubicBezTo>
                    <a:pt x="656212" y="316566"/>
                    <a:pt x="660241" y="314166"/>
                    <a:pt x="662641" y="312897"/>
                  </a:cubicBezTo>
                  <a:cubicBezTo>
                    <a:pt x="668712" y="309696"/>
                    <a:pt x="674644" y="306330"/>
                    <a:pt x="680467" y="302716"/>
                  </a:cubicBezTo>
                  <a:cubicBezTo>
                    <a:pt x="686179" y="299157"/>
                    <a:pt x="691780" y="295377"/>
                    <a:pt x="697161" y="291238"/>
                  </a:cubicBezTo>
                  <a:cubicBezTo>
                    <a:pt x="707343" y="283541"/>
                    <a:pt x="717359" y="274547"/>
                    <a:pt x="726824" y="264780"/>
                  </a:cubicBezTo>
                  <a:cubicBezTo>
                    <a:pt x="735902" y="255399"/>
                    <a:pt x="744428" y="245246"/>
                    <a:pt x="751382" y="234210"/>
                  </a:cubicBezTo>
                  <a:cubicBezTo>
                    <a:pt x="760626" y="219615"/>
                    <a:pt x="767441" y="203640"/>
                    <a:pt x="769511" y="186203"/>
                  </a:cubicBezTo>
                  <a:cubicBezTo>
                    <a:pt x="769814" y="182837"/>
                    <a:pt x="772767" y="180354"/>
                    <a:pt x="776133" y="180658"/>
                  </a:cubicBezTo>
                  <a:cubicBezTo>
                    <a:pt x="779472" y="180961"/>
                    <a:pt x="781955" y="183941"/>
                    <a:pt x="781652" y="187279"/>
                  </a:cubicBezTo>
                  <a:cubicBezTo>
                    <a:pt x="780162" y="211752"/>
                    <a:pt x="770725" y="234431"/>
                    <a:pt x="756901" y="254295"/>
                  </a:cubicBezTo>
                  <a:cubicBezTo>
                    <a:pt x="751465" y="262103"/>
                    <a:pt x="745311" y="269498"/>
                    <a:pt x="738689" y="276285"/>
                  </a:cubicBezTo>
                  <a:cubicBezTo>
                    <a:pt x="728590" y="286686"/>
                    <a:pt x="717359" y="295736"/>
                    <a:pt x="706239" y="303627"/>
                  </a:cubicBezTo>
                  <a:cubicBezTo>
                    <a:pt x="701355" y="307020"/>
                    <a:pt x="696305" y="310027"/>
                    <a:pt x="691228" y="312924"/>
                  </a:cubicBezTo>
                  <a:cubicBezTo>
                    <a:pt x="742938" y="304813"/>
                    <a:pt x="793490" y="294301"/>
                    <a:pt x="842606" y="281748"/>
                  </a:cubicBezTo>
                  <a:cubicBezTo>
                    <a:pt x="847573" y="278354"/>
                    <a:pt x="852319" y="275347"/>
                    <a:pt x="853919" y="274547"/>
                  </a:cubicBezTo>
                  <a:cubicBezTo>
                    <a:pt x="861287" y="270822"/>
                    <a:pt x="868295" y="266711"/>
                    <a:pt x="874918" y="261965"/>
                  </a:cubicBezTo>
                  <a:cubicBezTo>
                    <a:pt x="881375" y="257358"/>
                    <a:pt x="887390" y="252116"/>
                    <a:pt x="892936" y="246073"/>
                  </a:cubicBezTo>
                  <a:cubicBezTo>
                    <a:pt x="915949" y="221353"/>
                    <a:pt x="933168" y="192632"/>
                    <a:pt x="947958" y="162310"/>
                  </a:cubicBezTo>
                  <a:cubicBezTo>
                    <a:pt x="956815" y="144128"/>
                    <a:pt x="964873" y="125394"/>
                    <a:pt x="972350" y="106385"/>
                  </a:cubicBezTo>
                  <a:cubicBezTo>
                    <a:pt x="983691" y="77581"/>
                    <a:pt x="994011" y="48280"/>
                    <a:pt x="1004662" y="19697"/>
                  </a:cubicBezTo>
                  <a:cubicBezTo>
                    <a:pt x="1005794" y="16524"/>
                    <a:pt x="1009270" y="14869"/>
                    <a:pt x="1012444" y="15972"/>
                  </a:cubicBezTo>
                  <a:cubicBezTo>
                    <a:pt x="1015617" y="17104"/>
                    <a:pt x="1017300" y="20580"/>
                    <a:pt x="1016169" y="23753"/>
                  </a:cubicBezTo>
                  <a:cubicBezTo>
                    <a:pt x="1006511" y="52805"/>
                    <a:pt x="997460" y="82658"/>
                    <a:pt x="986837" y="111848"/>
                  </a:cubicBezTo>
                  <a:cubicBezTo>
                    <a:pt x="979663" y="131547"/>
                    <a:pt x="971936" y="150970"/>
                    <a:pt x="962831" y="169566"/>
                  </a:cubicBezTo>
                  <a:cubicBezTo>
                    <a:pt x="947295" y="201267"/>
                    <a:pt x="928063" y="230651"/>
                    <a:pt x="903450" y="256061"/>
                  </a:cubicBezTo>
                  <a:cubicBezTo>
                    <a:pt x="898483" y="261083"/>
                    <a:pt x="892991" y="265166"/>
                    <a:pt x="887473" y="269194"/>
                  </a:cubicBezTo>
                  <a:cubicBezTo>
                    <a:pt x="888439" y="268559"/>
                    <a:pt x="889432" y="267897"/>
                    <a:pt x="890674" y="267925"/>
                  </a:cubicBezTo>
                  <a:cubicBezTo>
                    <a:pt x="891584" y="267925"/>
                    <a:pt x="892440" y="268118"/>
                    <a:pt x="893350" y="268118"/>
                  </a:cubicBezTo>
                  <a:cubicBezTo>
                    <a:pt x="912362" y="262600"/>
                    <a:pt x="931264" y="256972"/>
                    <a:pt x="949724" y="250902"/>
                  </a:cubicBezTo>
                  <a:cubicBezTo>
                    <a:pt x="995612" y="235865"/>
                    <a:pt x="1041582" y="221573"/>
                    <a:pt x="1087912" y="208882"/>
                  </a:cubicBezTo>
                  <a:cubicBezTo>
                    <a:pt x="1088133" y="208744"/>
                    <a:pt x="1088188" y="208441"/>
                    <a:pt x="1088436" y="208330"/>
                  </a:cubicBezTo>
                  <a:cubicBezTo>
                    <a:pt x="1118761" y="194673"/>
                    <a:pt x="1174362" y="166228"/>
                    <a:pt x="1216884" y="131492"/>
                  </a:cubicBezTo>
                  <a:cubicBezTo>
                    <a:pt x="1233054" y="118276"/>
                    <a:pt x="1247292" y="104178"/>
                    <a:pt x="1257363" y="89583"/>
                  </a:cubicBezTo>
                  <a:cubicBezTo>
                    <a:pt x="1264924" y="78657"/>
                    <a:pt x="1270084" y="67510"/>
                    <a:pt x="1271601" y="56226"/>
                  </a:cubicBezTo>
                  <a:cubicBezTo>
                    <a:pt x="1275051" y="31781"/>
                    <a:pt x="1259902" y="18952"/>
                    <a:pt x="1241470" y="16331"/>
                  </a:cubicBezTo>
                  <a:cubicBezTo>
                    <a:pt x="1222016" y="13544"/>
                    <a:pt x="1199003" y="21021"/>
                    <a:pt x="1188214" y="38375"/>
                  </a:cubicBezTo>
                  <a:cubicBezTo>
                    <a:pt x="1179246" y="52640"/>
                    <a:pt x="1181426" y="63510"/>
                    <a:pt x="1188242" y="68587"/>
                  </a:cubicBezTo>
                  <a:cubicBezTo>
                    <a:pt x="1192270" y="71566"/>
                    <a:pt x="1197623" y="72532"/>
                    <a:pt x="1201818" y="70297"/>
                  </a:cubicBezTo>
                  <a:cubicBezTo>
                    <a:pt x="1205598" y="68283"/>
                    <a:pt x="1208164" y="63896"/>
                    <a:pt x="1208633" y="57109"/>
                  </a:cubicBezTo>
                  <a:cubicBezTo>
                    <a:pt x="1208826" y="53743"/>
                    <a:pt x="1211724" y="51177"/>
                    <a:pt x="1215063" y="51370"/>
                  </a:cubicBezTo>
                  <a:cubicBezTo>
                    <a:pt x="1218429" y="51564"/>
                    <a:pt x="1221023" y="54433"/>
                    <a:pt x="1220830" y="57799"/>
                  </a:cubicBezTo>
                  <a:cubicBezTo>
                    <a:pt x="1220305" y="70132"/>
                    <a:pt x="1214759" y="77664"/>
                    <a:pt x="1208026" y="81526"/>
                  </a:cubicBezTo>
                  <a:cubicBezTo>
                    <a:pt x="1199638" y="86299"/>
                    <a:pt x="1188711" y="85306"/>
                    <a:pt x="1180377" y="79430"/>
                  </a:cubicBezTo>
                  <a:cubicBezTo>
                    <a:pt x="1169147" y="71511"/>
                    <a:pt x="1161945" y="54240"/>
                    <a:pt x="1175825" y="30816"/>
                  </a:cubicBezTo>
                  <a:cubicBezTo>
                    <a:pt x="1189290" y="8220"/>
                    <a:pt x="1218512" y="-2651"/>
                    <a:pt x="1243622" y="549"/>
                  </a:cubicBezTo>
                  <a:cubicBezTo>
                    <a:pt x="1270553" y="3998"/>
                    <a:pt x="1292710" y="22760"/>
                    <a:pt x="1287992" y="58461"/>
                  </a:cubicBezTo>
                  <a:cubicBezTo>
                    <a:pt x="1286088" y="72146"/>
                    <a:pt x="1280017" y="85775"/>
                    <a:pt x="1270719" y="98908"/>
                  </a:cubicBezTo>
                  <a:cubicBezTo>
                    <a:pt x="1259681" y="114524"/>
                    <a:pt x="1244146" y="129561"/>
                    <a:pt x="1226431" y="143439"/>
                  </a:cubicBezTo>
                  <a:cubicBezTo>
                    <a:pt x="1201349" y="163083"/>
                    <a:pt x="1172072" y="180382"/>
                    <a:pt x="1145582" y="194177"/>
                  </a:cubicBezTo>
                  <a:cubicBezTo>
                    <a:pt x="1173231" y="187500"/>
                    <a:pt x="1201017" y="181264"/>
                    <a:pt x="1229135" y="176050"/>
                  </a:cubicBezTo>
                  <a:cubicBezTo>
                    <a:pt x="1242601" y="173567"/>
                    <a:pt x="1256094" y="171387"/>
                    <a:pt x="1269642" y="169373"/>
                  </a:cubicBezTo>
                  <a:cubicBezTo>
                    <a:pt x="1289841" y="166393"/>
                    <a:pt x="1310094" y="163772"/>
                    <a:pt x="1330376" y="161013"/>
                  </a:cubicBezTo>
                  <a:lnTo>
                    <a:pt x="1366385" y="155992"/>
                  </a:lnTo>
                  <a:cubicBezTo>
                    <a:pt x="1367130" y="155882"/>
                    <a:pt x="1376429" y="154612"/>
                    <a:pt x="1380154" y="154226"/>
                  </a:cubicBezTo>
                  <a:cubicBezTo>
                    <a:pt x="1386556" y="153592"/>
                    <a:pt x="1387991" y="160765"/>
                    <a:pt x="1387908" y="161124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2"/>
            <p:cNvSpPr/>
            <p:nvPr/>
          </p:nvSpPr>
          <p:spPr>
            <a:xfrm rot="10800000">
              <a:off x="8557357" y="593805"/>
              <a:ext cx="89171" cy="351601"/>
            </a:xfrm>
            <a:custGeom>
              <a:avLst/>
              <a:gdLst/>
              <a:ahLst/>
              <a:cxnLst/>
              <a:rect l="l" t="t" r="r" b="b"/>
              <a:pathLst>
                <a:path w="178341" h="703201" extrusionOk="0">
                  <a:moveTo>
                    <a:pt x="81380" y="592869"/>
                  </a:moveTo>
                  <a:cubicBezTo>
                    <a:pt x="83035" y="562492"/>
                    <a:pt x="89106" y="531150"/>
                    <a:pt x="101440" y="503504"/>
                  </a:cubicBezTo>
                  <a:cubicBezTo>
                    <a:pt x="105110" y="495255"/>
                    <a:pt x="128758" y="451138"/>
                    <a:pt x="132096" y="482867"/>
                  </a:cubicBezTo>
                  <a:cubicBezTo>
                    <a:pt x="132400" y="485930"/>
                    <a:pt x="132455" y="489020"/>
                    <a:pt x="132400" y="492110"/>
                  </a:cubicBezTo>
                  <a:cubicBezTo>
                    <a:pt x="132290" y="497517"/>
                    <a:pt x="131793" y="502925"/>
                    <a:pt x="131076" y="508278"/>
                  </a:cubicBezTo>
                  <a:cubicBezTo>
                    <a:pt x="130275" y="514403"/>
                    <a:pt x="128951" y="520417"/>
                    <a:pt x="127626" y="526432"/>
                  </a:cubicBezTo>
                  <a:cubicBezTo>
                    <a:pt x="133366" y="519341"/>
                    <a:pt x="139188" y="512416"/>
                    <a:pt x="144762" y="505794"/>
                  </a:cubicBezTo>
                  <a:cubicBezTo>
                    <a:pt x="146555" y="503642"/>
                    <a:pt x="162008" y="482398"/>
                    <a:pt x="165291" y="484909"/>
                  </a:cubicBezTo>
                  <a:cubicBezTo>
                    <a:pt x="171169" y="489323"/>
                    <a:pt x="157593" y="524583"/>
                    <a:pt x="155965" y="529494"/>
                  </a:cubicBezTo>
                  <a:cubicBezTo>
                    <a:pt x="142085" y="571542"/>
                    <a:pt x="116341" y="615906"/>
                    <a:pt x="80855" y="642669"/>
                  </a:cubicBezTo>
                  <a:cubicBezTo>
                    <a:pt x="80883" y="642641"/>
                    <a:pt x="81021" y="599380"/>
                    <a:pt x="81380" y="592869"/>
                  </a:cubicBezTo>
                  <a:close/>
                  <a:moveTo>
                    <a:pt x="64189" y="701822"/>
                  </a:moveTo>
                  <a:cubicBezTo>
                    <a:pt x="64768" y="702291"/>
                    <a:pt x="65237" y="702705"/>
                    <a:pt x="65817" y="703202"/>
                  </a:cubicBezTo>
                  <a:lnTo>
                    <a:pt x="64713" y="700912"/>
                  </a:lnTo>
                  <a:cubicBezTo>
                    <a:pt x="64658" y="700498"/>
                    <a:pt x="64575" y="700111"/>
                    <a:pt x="64520" y="699725"/>
                  </a:cubicBezTo>
                  <a:moveTo>
                    <a:pt x="64492" y="699532"/>
                  </a:moveTo>
                  <a:cubicBezTo>
                    <a:pt x="63941" y="694952"/>
                    <a:pt x="72991" y="685102"/>
                    <a:pt x="72246" y="680633"/>
                  </a:cubicBezTo>
                  <a:lnTo>
                    <a:pt x="66120" y="647939"/>
                  </a:lnTo>
                  <a:cubicBezTo>
                    <a:pt x="64906" y="623549"/>
                    <a:pt x="64299" y="597863"/>
                    <a:pt x="55138" y="574825"/>
                  </a:cubicBezTo>
                  <a:cubicBezTo>
                    <a:pt x="53400" y="570493"/>
                    <a:pt x="44846" y="550352"/>
                    <a:pt x="37230" y="555815"/>
                  </a:cubicBezTo>
                  <a:cubicBezTo>
                    <a:pt x="31022" y="560285"/>
                    <a:pt x="33146" y="575956"/>
                    <a:pt x="33367" y="582274"/>
                  </a:cubicBezTo>
                  <a:cubicBezTo>
                    <a:pt x="33891" y="595021"/>
                    <a:pt x="35547" y="607740"/>
                    <a:pt x="38003" y="620321"/>
                  </a:cubicBezTo>
                  <a:cubicBezTo>
                    <a:pt x="35988" y="617176"/>
                    <a:pt x="34057" y="614003"/>
                    <a:pt x="31656" y="611189"/>
                  </a:cubicBezTo>
                  <a:cubicBezTo>
                    <a:pt x="29559" y="608761"/>
                    <a:pt x="27131" y="606553"/>
                    <a:pt x="24730" y="604457"/>
                  </a:cubicBezTo>
                  <a:cubicBezTo>
                    <a:pt x="-2560" y="580646"/>
                    <a:pt x="17252" y="627439"/>
                    <a:pt x="21088" y="637040"/>
                  </a:cubicBezTo>
                  <a:cubicBezTo>
                    <a:pt x="24813" y="646531"/>
                    <a:pt x="28814" y="655940"/>
                    <a:pt x="33201" y="665155"/>
                  </a:cubicBezTo>
                  <a:cubicBezTo>
                    <a:pt x="41949" y="683612"/>
                    <a:pt x="51413" y="691172"/>
                    <a:pt x="64189" y="701794"/>
                  </a:cubicBezTo>
                  <a:moveTo>
                    <a:pt x="36126" y="397476"/>
                  </a:moveTo>
                  <a:cubicBezTo>
                    <a:pt x="33698" y="411492"/>
                    <a:pt x="36954" y="427494"/>
                    <a:pt x="42197" y="442917"/>
                  </a:cubicBezTo>
                  <a:cubicBezTo>
                    <a:pt x="37065" y="437150"/>
                    <a:pt x="31877" y="431798"/>
                    <a:pt x="26745" y="427273"/>
                  </a:cubicBezTo>
                  <a:cubicBezTo>
                    <a:pt x="22716" y="423714"/>
                    <a:pt x="6877" y="410333"/>
                    <a:pt x="1055" y="417617"/>
                  </a:cubicBezTo>
                  <a:cubicBezTo>
                    <a:pt x="-2780" y="422390"/>
                    <a:pt x="4918" y="435136"/>
                    <a:pt x="7015" y="439164"/>
                  </a:cubicBezTo>
                  <a:cubicBezTo>
                    <a:pt x="17556" y="459498"/>
                    <a:pt x="32346" y="476356"/>
                    <a:pt x="50779" y="489544"/>
                  </a:cubicBezTo>
                  <a:cubicBezTo>
                    <a:pt x="56904" y="493931"/>
                    <a:pt x="74840" y="503118"/>
                    <a:pt x="81380" y="506788"/>
                  </a:cubicBezTo>
                  <a:cubicBezTo>
                    <a:pt x="84277" y="508443"/>
                    <a:pt x="86208" y="508029"/>
                    <a:pt x="84580" y="504029"/>
                  </a:cubicBezTo>
                  <a:cubicBezTo>
                    <a:pt x="85188" y="476659"/>
                    <a:pt x="75723" y="439827"/>
                    <a:pt x="61788" y="416789"/>
                  </a:cubicBezTo>
                  <a:cubicBezTo>
                    <a:pt x="59746" y="413285"/>
                    <a:pt x="38665" y="382853"/>
                    <a:pt x="36126" y="397476"/>
                  </a:cubicBezTo>
                  <a:close/>
                  <a:moveTo>
                    <a:pt x="103013" y="406084"/>
                  </a:moveTo>
                  <a:cubicBezTo>
                    <a:pt x="116065" y="399076"/>
                    <a:pt x="156682" y="371210"/>
                    <a:pt x="170175" y="345441"/>
                  </a:cubicBezTo>
                  <a:cubicBezTo>
                    <a:pt x="173735" y="338654"/>
                    <a:pt x="183669" y="318016"/>
                    <a:pt x="174673" y="311229"/>
                  </a:cubicBezTo>
                  <a:cubicBezTo>
                    <a:pt x="167664" y="305959"/>
                    <a:pt x="156351" y="319617"/>
                    <a:pt x="152654" y="323645"/>
                  </a:cubicBezTo>
                  <a:cubicBezTo>
                    <a:pt x="148128" y="328583"/>
                    <a:pt x="144320" y="334212"/>
                    <a:pt x="140237" y="339592"/>
                  </a:cubicBezTo>
                  <a:cubicBezTo>
                    <a:pt x="142416" y="334488"/>
                    <a:pt x="144293" y="329659"/>
                    <a:pt x="145396" y="325604"/>
                  </a:cubicBezTo>
                  <a:cubicBezTo>
                    <a:pt x="146445" y="321769"/>
                    <a:pt x="154061" y="283805"/>
                    <a:pt x="139298" y="289902"/>
                  </a:cubicBezTo>
                  <a:cubicBezTo>
                    <a:pt x="130551" y="293516"/>
                    <a:pt x="125281" y="306346"/>
                    <a:pt x="121501" y="314264"/>
                  </a:cubicBezTo>
                  <a:cubicBezTo>
                    <a:pt x="112229" y="333605"/>
                    <a:pt x="99426" y="405532"/>
                    <a:pt x="98598" y="407822"/>
                  </a:cubicBezTo>
                  <a:cubicBezTo>
                    <a:pt x="98432" y="408263"/>
                    <a:pt x="101413" y="408374"/>
                    <a:pt x="103013" y="406084"/>
                  </a:cubicBezTo>
                  <a:close/>
                  <a:moveTo>
                    <a:pt x="46557" y="233894"/>
                  </a:moveTo>
                  <a:cubicBezTo>
                    <a:pt x="40541" y="237315"/>
                    <a:pt x="62837" y="294979"/>
                    <a:pt x="75364" y="324169"/>
                  </a:cubicBezTo>
                  <a:cubicBezTo>
                    <a:pt x="58422" y="296717"/>
                    <a:pt x="30608" y="253649"/>
                    <a:pt x="24399" y="251883"/>
                  </a:cubicBezTo>
                  <a:cubicBezTo>
                    <a:pt x="16314" y="249593"/>
                    <a:pt x="13582" y="255718"/>
                    <a:pt x="15707" y="262974"/>
                  </a:cubicBezTo>
                  <a:cubicBezTo>
                    <a:pt x="16480" y="265568"/>
                    <a:pt x="17611" y="268051"/>
                    <a:pt x="18853" y="270479"/>
                  </a:cubicBezTo>
                  <a:cubicBezTo>
                    <a:pt x="30359" y="292551"/>
                    <a:pt x="49702" y="310595"/>
                    <a:pt x="67086" y="327756"/>
                  </a:cubicBezTo>
                  <a:cubicBezTo>
                    <a:pt x="70535" y="331122"/>
                    <a:pt x="83035" y="343565"/>
                    <a:pt x="87119" y="346186"/>
                  </a:cubicBezTo>
                  <a:cubicBezTo>
                    <a:pt x="87174" y="346241"/>
                    <a:pt x="87202" y="346296"/>
                    <a:pt x="87229" y="346351"/>
                  </a:cubicBezTo>
                  <a:cubicBezTo>
                    <a:pt x="87947" y="347207"/>
                    <a:pt x="90044" y="349579"/>
                    <a:pt x="89851" y="348448"/>
                  </a:cubicBezTo>
                  <a:cubicBezTo>
                    <a:pt x="87147" y="332805"/>
                    <a:pt x="85684" y="278425"/>
                    <a:pt x="70977" y="252462"/>
                  </a:cubicBezTo>
                  <a:cubicBezTo>
                    <a:pt x="67141" y="245592"/>
                    <a:pt x="56518" y="228211"/>
                    <a:pt x="46557" y="233894"/>
                  </a:cubicBezTo>
                  <a:close/>
                  <a:moveTo>
                    <a:pt x="136760" y="88329"/>
                  </a:moveTo>
                  <a:cubicBezTo>
                    <a:pt x="123239" y="115312"/>
                    <a:pt x="114492" y="144640"/>
                    <a:pt x="107897" y="174217"/>
                  </a:cubicBezTo>
                  <a:cubicBezTo>
                    <a:pt x="105965" y="182935"/>
                    <a:pt x="143023" y="153331"/>
                    <a:pt x="152019" y="108166"/>
                  </a:cubicBezTo>
                  <a:cubicBezTo>
                    <a:pt x="154088" y="97654"/>
                    <a:pt x="156103" y="86922"/>
                    <a:pt x="156931" y="76217"/>
                  </a:cubicBezTo>
                  <a:cubicBezTo>
                    <a:pt x="157096" y="74010"/>
                    <a:pt x="158007" y="68768"/>
                    <a:pt x="155606" y="67250"/>
                  </a:cubicBezTo>
                  <a:cubicBezTo>
                    <a:pt x="148653" y="62863"/>
                    <a:pt x="138333" y="85156"/>
                    <a:pt x="136760" y="88329"/>
                  </a:cubicBezTo>
                  <a:close/>
                  <a:moveTo>
                    <a:pt x="45149" y="482"/>
                  </a:moveTo>
                  <a:cubicBezTo>
                    <a:pt x="37203" y="4262"/>
                    <a:pt x="44322" y="25341"/>
                    <a:pt x="45674" y="30776"/>
                  </a:cubicBezTo>
                  <a:cubicBezTo>
                    <a:pt x="52738" y="59414"/>
                    <a:pt x="63858" y="86784"/>
                    <a:pt x="76661" y="113243"/>
                  </a:cubicBezTo>
                  <a:cubicBezTo>
                    <a:pt x="78703" y="117436"/>
                    <a:pt x="102820" y="165829"/>
                    <a:pt x="102102" y="151676"/>
                  </a:cubicBezTo>
                  <a:cubicBezTo>
                    <a:pt x="101440" y="137494"/>
                    <a:pt x="91451" y="59856"/>
                    <a:pt x="72605" y="28238"/>
                  </a:cubicBezTo>
                  <a:cubicBezTo>
                    <a:pt x="69294" y="22609"/>
                    <a:pt x="54421" y="-3877"/>
                    <a:pt x="45149" y="482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2"/>
            <p:cNvSpPr/>
            <p:nvPr/>
          </p:nvSpPr>
          <p:spPr>
            <a:xfrm rot="10800000">
              <a:off x="8583428" y="494498"/>
              <a:ext cx="40184" cy="488193"/>
            </a:xfrm>
            <a:custGeom>
              <a:avLst/>
              <a:gdLst/>
              <a:ahLst/>
              <a:cxnLst/>
              <a:rect l="l" t="t" r="r" b="b"/>
              <a:pathLst>
                <a:path w="80368" h="976385" extrusionOk="0">
                  <a:moveTo>
                    <a:pt x="80361" y="6161"/>
                  </a:moveTo>
                  <a:lnTo>
                    <a:pt x="70013" y="202188"/>
                  </a:lnTo>
                  <a:cubicBezTo>
                    <a:pt x="66812" y="260486"/>
                    <a:pt x="63197" y="326454"/>
                    <a:pt x="59279" y="392201"/>
                  </a:cubicBezTo>
                  <a:cubicBezTo>
                    <a:pt x="56740" y="435241"/>
                    <a:pt x="54119" y="478172"/>
                    <a:pt x="51415" y="518839"/>
                  </a:cubicBezTo>
                  <a:cubicBezTo>
                    <a:pt x="45538" y="607762"/>
                    <a:pt x="39495" y="685759"/>
                    <a:pt x="35383" y="729848"/>
                  </a:cubicBezTo>
                  <a:cubicBezTo>
                    <a:pt x="30637" y="779290"/>
                    <a:pt x="16840" y="840898"/>
                    <a:pt x="13612" y="898120"/>
                  </a:cubicBezTo>
                  <a:cubicBezTo>
                    <a:pt x="12177" y="923117"/>
                    <a:pt x="12757" y="947231"/>
                    <a:pt x="17116" y="969054"/>
                  </a:cubicBezTo>
                  <a:cubicBezTo>
                    <a:pt x="17834" y="972337"/>
                    <a:pt x="15681" y="975593"/>
                    <a:pt x="12398" y="976255"/>
                  </a:cubicBezTo>
                  <a:cubicBezTo>
                    <a:pt x="9114" y="976945"/>
                    <a:pt x="5858" y="974821"/>
                    <a:pt x="5196" y="971537"/>
                  </a:cubicBezTo>
                  <a:cubicBezTo>
                    <a:pt x="284" y="948776"/>
                    <a:pt x="-737" y="923558"/>
                    <a:pt x="450" y="897430"/>
                  </a:cubicBezTo>
                  <a:cubicBezTo>
                    <a:pt x="2961" y="840071"/>
                    <a:pt x="16068" y="778131"/>
                    <a:pt x="20234" y="728496"/>
                  </a:cubicBezTo>
                  <a:cubicBezTo>
                    <a:pt x="22414" y="703141"/>
                    <a:pt x="25008" y="666612"/>
                    <a:pt x="27961" y="623213"/>
                  </a:cubicBezTo>
                  <a:cubicBezTo>
                    <a:pt x="31355" y="573688"/>
                    <a:pt x="35107" y="515280"/>
                    <a:pt x="39136" y="454499"/>
                  </a:cubicBezTo>
                  <a:cubicBezTo>
                    <a:pt x="44765" y="368832"/>
                    <a:pt x="50946" y="278447"/>
                    <a:pt x="55913" y="201360"/>
                  </a:cubicBezTo>
                  <a:lnTo>
                    <a:pt x="68716" y="5526"/>
                  </a:lnTo>
                  <a:cubicBezTo>
                    <a:pt x="68909" y="2298"/>
                    <a:pt x="71669" y="-158"/>
                    <a:pt x="74897" y="8"/>
                  </a:cubicBezTo>
                  <a:cubicBezTo>
                    <a:pt x="78070" y="201"/>
                    <a:pt x="80526" y="2932"/>
                    <a:pt x="80361" y="6161"/>
                  </a:cubicBezTo>
                  <a:lnTo>
                    <a:pt x="80361" y="6161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"/>
            <p:cNvSpPr/>
            <p:nvPr/>
          </p:nvSpPr>
          <p:spPr>
            <a:xfrm rot="10800000">
              <a:off x="8521342" y="621972"/>
              <a:ext cx="135367" cy="432762"/>
            </a:xfrm>
            <a:custGeom>
              <a:avLst/>
              <a:gdLst/>
              <a:ahLst/>
              <a:cxnLst/>
              <a:rect l="l" t="t" r="r" b="b"/>
              <a:pathLst>
                <a:path w="270734" h="865523" extrusionOk="0">
                  <a:moveTo>
                    <a:pt x="238937" y="107591"/>
                  </a:moveTo>
                  <a:cubicBezTo>
                    <a:pt x="208915" y="181753"/>
                    <a:pt x="141366" y="307923"/>
                    <a:pt x="137917" y="295535"/>
                  </a:cubicBezTo>
                  <a:cubicBezTo>
                    <a:pt x="134192" y="282016"/>
                    <a:pt x="174699" y="169448"/>
                    <a:pt x="207535" y="82595"/>
                  </a:cubicBezTo>
                  <a:cubicBezTo>
                    <a:pt x="228700" y="26614"/>
                    <a:pt x="264488" y="-1279"/>
                    <a:pt x="266254" y="45"/>
                  </a:cubicBezTo>
                  <a:cubicBezTo>
                    <a:pt x="283280" y="12819"/>
                    <a:pt x="246856" y="88002"/>
                    <a:pt x="238937" y="107591"/>
                  </a:cubicBezTo>
                  <a:close/>
                  <a:moveTo>
                    <a:pt x="39767" y="173780"/>
                  </a:moveTo>
                  <a:cubicBezTo>
                    <a:pt x="40264" y="204763"/>
                    <a:pt x="59607" y="260440"/>
                    <a:pt x="76218" y="286458"/>
                  </a:cubicBezTo>
                  <a:cubicBezTo>
                    <a:pt x="85434" y="300942"/>
                    <a:pt x="98238" y="279036"/>
                    <a:pt x="99397" y="268193"/>
                  </a:cubicBezTo>
                  <a:cubicBezTo>
                    <a:pt x="101521" y="248770"/>
                    <a:pt x="88801" y="213096"/>
                    <a:pt x="72741" y="190748"/>
                  </a:cubicBezTo>
                  <a:cubicBezTo>
                    <a:pt x="57813" y="170027"/>
                    <a:pt x="39546" y="161337"/>
                    <a:pt x="39767" y="173780"/>
                  </a:cubicBezTo>
                  <a:close/>
                  <a:moveTo>
                    <a:pt x="163082" y="290844"/>
                  </a:moveTo>
                  <a:cubicBezTo>
                    <a:pt x="152183" y="317855"/>
                    <a:pt x="149203" y="352701"/>
                    <a:pt x="154363" y="355267"/>
                  </a:cubicBezTo>
                  <a:cubicBezTo>
                    <a:pt x="173320" y="364703"/>
                    <a:pt x="235984" y="231691"/>
                    <a:pt x="196057" y="249128"/>
                  </a:cubicBezTo>
                  <a:cubicBezTo>
                    <a:pt x="193546" y="250232"/>
                    <a:pt x="171388" y="270345"/>
                    <a:pt x="163082" y="290844"/>
                  </a:cubicBezTo>
                  <a:close/>
                  <a:moveTo>
                    <a:pt x="48707" y="426063"/>
                  </a:moveTo>
                  <a:cubicBezTo>
                    <a:pt x="48045" y="437624"/>
                    <a:pt x="69237" y="482982"/>
                    <a:pt x="80495" y="497246"/>
                  </a:cubicBezTo>
                  <a:cubicBezTo>
                    <a:pt x="82923" y="500336"/>
                    <a:pt x="95589" y="519318"/>
                    <a:pt x="101245" y="500364"/>
                  </a:cubicBezTo>
                  <a:cubicBezTo>
                    <a:pt x="103094" y="494128"/>
                    <a:pt x="85296" y="444383"/>
                    <a:pt x="73293" y="427857"/>
                  </a:cubicBezTo>
                  <a:cubicBezTo>
                    <a:pt x="69430" y="422504"/>
                    <a:pt x="50556" y="394666"/>
                    <a:pt x="48707" y="426063"/>
                  </a:cubicBezTo>
                  <a:close/>
                  <a:moveTo>
                    <a:pt x="44375" y="455254"/>
                  </a:moveTo>
                  <a:cubicBezTo>
                    <a:pt x="36070" y="443969"/>
                    <a:pt x="3371" y="428822"/>
                    <a:pt x="16092" y="465241"/>
                  </a:cubicBezTo>
                  <a:cubicBezTo>
                    <a:pt x="38415" y="510103"/>
                    <a:pt x="83475" y="538907"/>
                    <a:pt x="77929" y="516504"/>
                  </a:cubicBezTo>
                  <a:cubicBezTo>
                    <a:pt x="77239" y="513690"/>
                    <a:pt x="76218" y="510986"/>
                    <a:pt x="75059" y="508337"/>
                  </a:cubicBezTo>
                  <a:cubicBezTo>
                    <a:pt x="66919" y="489852"/>
                    <a:pt x="56930" y="472277"/>
                    <a:pt x="44375" y="455254"/>
                  </a:cubicBezTo>
                  <a:close/>
                  <a:moveTo>
                    <a:pt x="171167" y="484389"/>
                  </a:moveTo>
                  <a:cubicBezTo>
                    <a:pt x="155687" y="497301"/>
                    <a:pt x="146775" y="523125"/>
                    <a:pt x="142194" y="542273"/>
                  </a:cubicBezTo>
                  <a:cubicBezTo>
                    <a:pt x="140787" y="548094"/>
                    <a:pt x="137172" y="575050"/>
                    <a:pt x="150583" y="564897"/>
                  </a:cubicBezTo>
                  <a:cubicBezTo>
                    <a:pt x="169456" y="550605"/>
                    <a:pt x="181018" y="520173"/>
                    <a:pt x="188303" y="498239"/>
                  </a:cubicBezTo>
                  <a:cubicBezTo>
                    <a:pt x="191228" y="489493"/>
                    <a:pt x="190703" y="468083"/>
                    <a:pt x="171167" y="484389"/>
                  </a:cubicBezTo>
                  <a:close/>
                  <a:moveTo>
                    <a:pt x="160157" y="568070"/>
                  </a:moveTo>
                  <a:cubicBezTo>
                    <a:pt x="158861" y="572429"/>
                    <a:pt x="154584" y="586196"/>
                    <a:pt x="160627" y="589204"/>
                  </a:cubicBezTo>
                  <a:cubicBezTo>
                    <a:pt x="166559" y="592128"/>
                    <a:pt x="204169" y="557861"/>
                    <a:pt x="218959" y="539597"/>
                  </a:cubicBezTo>
                  <a:cubicBezTo>
                    <a:pt x="227927" y="528561"/>
                    <a:pt x="228479" y="490514"/>
                    <a:pt x="206901" y="498763"/>
                  </a:cubicBezTo>
                  <a:cubicBezTo>
                    <a:pt x="202265" y="500501"/>
                    <a:pt x="166338" y="547515"/>
                    <a:pt x="160157" y="568070"/>
                  </a:cubicBezTo>
                  <a:close/>
                  <a:moveTo>
                    <a:pt x="21583" y="606999"/>
                  </a:moveTo>
                  <a:cubicBezTo>
                    <a:pt x="17527" y="603688"/>
                    <a:pt x="9000" y="596294"/>
                    <a:pt x="3371" y="599909"/>
                  </a:cubicBezTo>
                  <a:cubicBezTo>
                    <a:pt x="-2865" y="603937"/>
                    <a:pt x="1081" y="615497"/>
                    <a:pt x="3095" y="620711"/>
                  </a:cubicBezTo>
                  <a:cubicBezTo>
                    <a:pt x="9442" y="636990"/>
                    <a:pt x="26660" y="660662"/>
                    <a:pt x="38525" y="673105"/>
                  </a:cubicBezTo>
                  <a:cubicBezTo>
                    <a:pt x="41119" y="675809"/>
                    <a:pt x="57648" y="681520"/>
                    <a:pt x="63277" y="675864"/>
                  </a:cubicBezTo>
                  <a:cubicBezTo>
                    <a:pt x="67802" y="671367"/>
                    <a:pt x="62283" y="656110"/>
                    <a:pt x="59772" y="651861"/>
                  </a:cubicBezTo>
                  <a:cubicBezTo>
                    <a:pt x="49204" y="633817"/>
                    <a:pt x="36373" y="619222"/>
                    <a:pt x="21583" y="606999"/>
                  </a:cubicBezTo>
                  <a:close/>
                  <a:moveTo>
                    <a:pt x="68354" y="596515"/>
                  </a:moveTo>
                  <a:cubicBezTo>
                    <a:pt x="63663" y="591769"/>
                    <a:pt x="56351" y="586583"/>
                    <a:pt x="49535" y="589617"/>
                  </a:cubicBezTo>
                  <a:cubicBezTo>
                    <a:pt x="43713" y="592211"/>
                    <a:pt x="44237" y="600957"/>
                    <a:pt x="44762" y="606254"/>
                  </a:cubicBezTo>
                  <a:cubicBezTo>
                    <a:pt x="46252" y="621650"/>
                    <a:pt x="50998" y="628216"/>
                    <a:pt x="59441" y="644825"/>
                  </a:cubicBezTo>
                  <a:cubicBezTo>
                    <a:pt x="66478" y="658648"/>
                    <a:pt x="85269" y="672829"/>
                    <a:pt x="84910" y="672222"/>
                  </a:cubicBezTo>
                  <a:cubicBezTo>
                    <a:pt x="94982" y="672332"/>
                    <a:pt x="92471" y="647970"/>
                    <a:pt x="90981" y="642149"/>
                  </a:cubicBezTo>
                  <a:cubicBezTo>
                    <a:pt x="86897" y="626064"/>
                    <a:pt x="80109" y="608461"/>
                    <a:pt x="68354" y="596515"/>
                  </a:cubicBezTo>
                  <a:close/>
                  <a:moveTo>
                    <a:pt x="131377" y="700999"/>
                  </a:moveTo>
                  <a:cubicBezTo>
                    <a:pt x="125114" y="715235"/>
                    <a:pt x="120699" y="731182"/>
                    <a:pt x="120782" y="746964"/>
                  </a:cubicBezTo>
                  <a:cubicBezTo>
                    <a:pt x="120782" y="752758"/>
                    <a:pt x="121692" y="762166"/>
                    <a:pt x="128563" y="764014"/>
                  </a:cubicBezTo>
                  <a:cubicBezTo>
                    <a:pt x="135103" y="765753"/>
                    <a:pt x="140897" y="756455"/>
                    <a:pt x="143629" y="751930"/>
                  </a:cubicBezTo>
                  <a:cubicBezTo>
                    <a:pt x="153425" y="735597"/>
                    <a:pt x="160019" y="715814"/>
                    <a:pt x="162586" y="696750"/>
                  </a:cubicBezTo>
                  <a:cubicBezTo>
                    <a:pt x="163607" y="689162"/>
                    <a:pt x="163414" y="678292"/>
                    <a:pt x="154308" y="676002"/>
                  </a:cubicBezTo>
                  <a:cubicBezTo>
                    <a:pt x="145202" y="673712"/>
                    <a:pt x="134220" y="694625"/>
                    <a:pt x="131377" y="700999"/>
                  </a:cubicBezTo>
                  <a:close/>
                  <a:moveTo>
                    <a:pt x="156708" y="771464"/>
                  </a:moveTo>
                  <a:cubicBezTo>
                    <a:pt x="164076" y="774057"/>
                    <a:pt x="172768" y="763959"/>
                    <a:pt x="176934" y="759324"/>
                  </a:cubicBezTo>
                  <a:cubicBezTo>
                    <a:pt x="191697" y="742880"/>
                    <a:pt x="202348" y="721691"/>
                    <a:pt x="207839" y="700061"/>
                  </a:cubicBezTo>
                  <a:cubicBezTo>
                    <a:pt x="209909" y="691977"/>
                    <a:pt x="213330" y="675809"/>
                    <a:pt x="204445" y="670981"/>
                  </a:cubicBezTo>
                  <a:cubicBezTo>
                    <a:pt x="195560" y="666152"/>
                    <a:pt x="183695" y="686734"/>
                    <a:pt x="180549" y="691618"/>
                  </a:cubicBezTo>
                  <a:cubicBezTo>
                    <a:pt x="169153" y="709138"/>
                    <a:pt x="159440" y="729168"/>
                    <a:pt x="154142" y="749612"/>
                  </a:cubicBezTo>
                  <a:cubicBezTo>
                    <a:pt x="152762" y="754937"/>
                    <a:pt x="148955" y="768732"/>
                    <a:pt x="156708" y="771464"/>
                  </a:cubicBezTo>
                  <a:close/>
                  <a:moveTo>
                    <a:pt x="66533" y="748040"/>
                  </a:moveTo>
                  <a:cubicBezTo>
                    <a:pt x="61732" y="743460"/>
                    <a:pt x="56240" y="742604"/>
                    <a:pt x="53757" y="749668"/>
                  </a:cubicBezTo>
                  <a:cubicBezTo>
                    <a:pt x="53067" y="751599"/>
                    <a:pt x="52653" y="753641"/>
                    <a:pt x="52322" y="755682"/>
                  </a:cubicBezTo>
                  <a:cubicBezTo>
                    <a:pt x="48818" y="776375"/>
                    <a:pt x="54005" y="830037"/>
                    <a:pt x="69154" y="842177"/>
                  </a:cubicBezTo>
                  <a:cubicBezTo>
                    <a:pt x="84303" y="854317"/>
                    <a:pt x="87062" y="811745"/>
                    <a:pt x="85379" y="799578"/>
                  </a:cubicBezTo>
                  <a:cubicBezTo>
                    <a:pt x="84137" y="790584"/>
                    <a:pt x="82509" y="781589"/>
                    <a:pt x="79778" y="772953"/>
                  </a:cubicBezTo>
                  <a:cubicBezTo>
                    <a:pt x="76963" y="764235"/>
                    <a:pt x="73266" y="754441"/>
                    <a:pt x="66533" y="748040"/>
                  </a:cubicBezTo>
                  <a:close/>
                  <a:moveTo>
                    <a:pt x="18741" y="784597"/>
                  </a:moveTo>
                  <a:cubicBezTo>
                    <a:pt x="18244" y="786583"/>
                    <a:pt x="18051" y="788652"/>
                    <a:pt x="17941" y="790666"/>
                  </a:cubicBezTo>
                  <a:cubicBezTo>
                    <a:pt x="17720" y="794281"/>
                    <a:pt x="17748" y="797895"/>
                    <a:pt x="17968" y="801509"/>
                  </a:cubicBezTo>
                  <a:cubicBezTo>
                    <a:pt x="18299" y="807303"/>
                    <a:pt x="19044" y="813070"/>
                    <a:pt x="20341" y="818753"/>
                  </a:cubicBezTo>
                  <a:cubicBezTo>
                    <a:pt x="22273" y="827196"/>
                    <a:pt x="25557" y="835362"/>
                    <a:pt x="29944" y="842756"/>
                  </a:cubicBezTo>
                  <a:cubicBezTo>
                    <a:pt x="36456" y="853682"/>
                    <a:pt x="45038" y="866512"/>
                    <a:pt x="53895" y="865463"/>
                  </a:cubicBezTo>
                  <a:cubicBezTo>
                    <a:pt x="62780" y="864442"/>
                    <a:pt x="62753" y="845653"/>
                    <a:pt x="60959" y="838701"/>
                  </a:cubicBezTo>
                  <a:cubicBezTo>
                    <a:pt x="57261" y="824326"/>
                    <a:pt x="50225" y="809979"/>
                    <a:pt x="42278" y="797536"/>
                  </a:cubicBezTo>
                  <a:cubicBezTo>
                    <a:pt x="41423" y="796184"/>
                    <a:pt x="39988" y="794088"/>
                    <a:pt x="39022" y="792763"/>
                  </a:cubicBezTo>
                  <a:cubicBezTo>
                    <a:pt x="35739" y="788211"/>
                    <a:pt x="21942" y="771795"/>
                    <a:pt x="18741" y="784597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2"/>
            <p:cNvSpPr/>
            <p:nvPr/>
          </p:nvSpPr>
          <p:spPr>
            <a:xfrm rot="10800000">
              <a:off x="8439944" y="230537"/>
              <a:ext cx="413040" cy="405679"/>
            </a:xfrm>
            <a:custGeom>
              <a:avLst/>
              <a:gdLst/>
              <a:ahLst/>
              <a:cxnLst/>
              <a:rect l="l" t="t" r="r" b="b"/>
              <a:pathLst>
                <a:path w="826080" h="811358" extrusionOk="0">
                  <a:moveTo>
                    <a:pt x="750497" y="669649"/>
                  </a:moveTo>
                  <a:cubicBezTo>
                    <a:pt x="753063" y="672491"/>
                    <a:pt x="755602" y="675361"/>
                    <a:pt x="758085" y="678285"/>
                  </a:cubicBezTo>
                  <a:cubicBezTo>
                    <a:pt x="768902" y="690921"/>
                    <a:pt x="807533" y="731700"/>
                    <a:pt x="798151" y="751951"/>
                  </a:cubicBezTo>
                  <a:cubicBezTo>
                    <a:pt x="792467" y="764173"/>
                    <a:pt x="773317" y="772202"/>
                    <a:pt x="762031" y="777278"/>
                  </a:cubicBezTo>
                  <a:cubicBezTo>
                    <a:pt x="727512" y="792812"/>
                    <a:pt x="689929" y="801806"/>
                    <a:pt x="652375" y="806579"/>
                  </a:cubicBezTo>
                  <a:cubicBezTo>
                    <a:pt x="552707" y="819215"/>
                    <a:pt x="448404" y="805586"/>
                    <a:pt x="351937" y="779872"/>
                  </a:cubicBezTo>
                  <a:cubicBezTo>
                    <a:pt x="299288" y="765856"/>
                    <a:pt x="245095" y="747426"/>
                    <a:pt x="201608" y="714180"/>
                  </a:cubicBezTo>
                  <a:lnTo>
                    <a:pt x="404420" y="615490"/>
                  </a:lnTo>
                  <a:cubicBezTo>
                    <a:pt x="385104" y="609393"/>
                    <a:pt x="365899" y="602909"/>
                    <a:pt x="346722" y="596067"/>
                  </a:cubicBezTo>
                  <a:lnTo>
                    <a:pt x="401081" y="504661"/>
                  </a:lnTo>
                  <a:lnTo>
                    <a:pt x="271088" y="407489"/>
                  </a:lnTo>
                  <a:cubicBezTo>
                    <a:pt x="274123" y="427216"/>
                    <a:pt x="276772" y="447025"/>
                    <a:pt x="279090" y="466918"/>
                  </a:cubicBezTo>
                  <a:lnTo>
                    <a:pt x="11461" y="449067"/>
                  </a:lnTo>
                  <a:cubicBezTo>
                    <a:pt x="15103" y="448515"/>
                    <a:pt x="6853" y="443025"/>
                    <a:pt x="6246" y="439438"/>
                  </a:cubicBezTo>
                  <a:cubicBezTo>
                    <a:pt x="4507" y="429230"/>
                    <a:pt x="3790" y="418745"/>
                    <a:pt x="2879" y="408454"/>
                  </a:cubicBezTo>
                  <a:cubicBezTo>
                    <a:pt x="368" y="379650"/>
                    <a:pt x="-597" y="350322"/>
                    <a:pt x="368" y="321435"/>
                  </a:cubicBezTo>
                  <a:cubicBezTo>
                    <a:pt x="3486" y="226884"/>
                    <a:pt x="21477" y="116386"/>
                    <a:pt x="84501" y="40182"/>
                  </a:cubicBezTo>
                  <a:cubicBezTo>
                    <a:pt x="113143" y="5529"/>
                    <a:pt x="145013" y="43741"/>
                    <a:pt x="166343" y="78587"/>
                  </a:cubicBezTo>
                  <a:cubicBezTo>
                    <a:pt x="167778" y="75083"/>
                    <a:pt x="169268" y="71552"/>
                    <a:pt x="170813" y="68075"/>
                  </a:cubicBezTo>
                  <a:cubicBezTo>
                    <a:pt x="177519" y="52928"/>
                    <a:pt x="197441" y="756"/>
                    <a:pt x="220068" y="11"/>
                  </a:cubicBezTo>
                  <a:cubicBezTo>
                    <a:pt x="233699" y="-431"/>
                    <a:pt x="249537" y="12868"/>
                    <a:pt x="259195" y="20538"/>
                  </a:cubicBezTo>
                  <a:cubicBezTo>
                    <a:pt x="288720" y="44017"/>
                    <a:pt x="313637" y="73124"/>
                    <a:pt x="334691" y="104053"/>
                  </a:cubicBezTo>
                  <a:cubicBezTo>
                    <a:pt x="390540" y="186189"/>
                    <a:pt x="424590" y="284133"/>
                    <a:pt x="444127" y="380533"/>
                  </a:cubicBezTo>
                  <a:cubicBezTo>
                    <a:pt x="446776" y="393611"/>
                    <a:pt x="449231" y="406909"/>
                    <a:pt x="451246" y="420290"/>
                  </a:cubicBezTo>
                  <a:lnTo>
                    <a:pt x="482150" y="368338"/>
                  </a:lnTo>
                  <a:cubicBezTo>
                    <a:pt x="481019" y="371815"/>
                    <a:pt x="489711" y="366986"/>
                    <a:pt x="493243" y="368062"/>
                  </a:cubicBezTo>
                  <a:cubicBezTo>
                    <a:pt x="503315" y="371042"/>
                    <a:pt x="513193" y="375070"/>
                    <a:pt x="522961" y="378878"/>
                  </a:cubicBezTo>
                  <a:cubicBezTo>
                    <a:pt x="550306" y="389472"/>
                    <a:pt x="577431" y="401667"/>
                    <a:pt x="603313" y="415379"/>
                  </a:cubicBezTo>
                  <a:cubicBezTo>
                    <a:pt x="687998" y="460241"/>
                    <a:pt x="780601" y="525243"/>
                    <a:pt x="821964" y="614690"/>
                  </a:cubicBezTo>
                  <a:cubicBezTo>
                    <a:pt x="840700" y="655330"/>
                    <a:pt x="791749" y="666394"/>
                    <a:pt x="750497" y="669649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2"/>
            <p:cNvSpPr/>
            <p:nvPr/>
          </p:nvSpPr>
          <p:spPr>
            <a:xfrm rot="10800000">
              <a:off x="8537622" y="200955"/>
              <a:ext cx="377918" cy="356487"/>
            </a:xfrm>
            <a:custGeom>
              <a:avLst/>
              <a:gdLst/>
              <a:ahLst/>
              <a:cxnLst/>
              <a:rect l="l" t="t" r="r" b="b"/>
              <a:pathLst>
                <a:path w="755837" h="712974" extrusionOk="0">
                  <a:moveTo>
                    <a:pt x="334172" y="129069"/>
                  </a:moveTo>
                  <a:cubicBezTo>
                    <a:pt x="338090" y="74082"/>
                    <a:pt x="349458" y="23399"/>
                    <a:pt x="376666" y="8997"/>
                  </a:cubicBezTo>
                  <a:cubicBezTo>
                    <a:pt x="443442" y="-26319"/>
                    <a:pt x="623489" y="48671"/>
                    <a:pt x="637369" y="123799"/>
                  </a:cubicBezTo>
                  <a:cubicBezTo>
                    <a:pt x="640128" y="138753"/>
                    <a:pt x="627628" y="160218"/>
                    <a:pt x="607154" y="184139"/>
                  </a:cubicBezTo>
                  <a:cubicBezTo>
                    <a:pt x="635492" y="173158"/>
                    <a:pt x="660658" y="168688"/>
                    <a:pt x="677683" y="176110"/>
                  </a:cubicBezTo>
                  <a:cubicBezTo>
                    <a:pt x="747218" y="206431"/>
                    <a:pt x="785463" y="386567"/>
                    <a:pt x="727599" y="440506"/>
                  </a:cubicBezTo>
                  <a:cubicBezTo>
                    <a:pt x="718604" y="448865"/>
                    <a:pt x="700806" y="452480"/>
                    <a:pt x="677848" y="452838"/>
                  </a:cubicBezTo>
                  <a:cubicBezTo>
                    <a:pt x="697440" y="467240"/>
                    <a:pt x="710629" y="482305"/>
                    <a:pt x="712561" y="497258"/>
                  </a:cubicBezTo>
                  <a:cubicBezTo>
                    <a:pt x="721722" y="568165"/>
                    <a:pt x="578457" y="694141"/>
                    <a:pt x="499015" y="677311"/>
                  </a:cubicBezTo>
                  <a:cubicBezTo>
                    <a:pt x="489578" y="675325"/>
                    <a:pt x="479948" y="667765"/>
                    <a:pt x="470373" y="656315"/>
                  </a:cubicBezTo>
                  <a:cubicBezTo>
                    <a:pt x="468276" y="668068"/>
                    <a:pt x="464137" y="677725"/>
                    <a:pt x="457376" y="684374"/>
                  </a:cubicBezTo>
                  <a:cubicBezTo>
                    <a:pt x="404618" y="736216"/>
                    <a:pt x="208980" y="714034"/>
                    <a:pt x="172143" y="646383"/>
                  </a:cubicBezTo>
                  <a:cubicBezTo>
                    <a:pt x="160388" y="624752"/>
                    <a:pt x="180945" y="576442"/>
                    <a:pt x="210222" y="525786"/>
                  </a:cubicBezTo>
                  <a:cubicBezTo>
                    <a:pt x="168583" y="554177"/>
                    <a:pt x="127441" y="573821"/>
                    <a:pt x="100952" y="565489"/>
                  </a:cubicBezTo>
                  <a:cubicBezTo>
                    <a:pt x="28298" y="542534"/>
                    <a:pt x="-31883" y="367861"/>
                    <a:pt x="18751" y="308432"/>
                  </a:cubicBezTo>
                  <a:cubicBezTo>
                    <a:pt x="31720" y="293202"/>
                    <a:pt x="70185" y="288374"/>
                    <a:pt x="116735" y="288898"/>
                  </a:cubicBezTo>
                  <a:cubicBezTo>
                    <a:pt x="85582" y="273365"/>
                    <a:pt x="62569" y="255790"/>
                    <a:pt x="58237" y="236753"/>
                  </a:cubicBezTo>
                  <a:cubicBezTo>
                    <a:pt x="42288" y="166922"/>
                    <a:pt x="172860" y="29496"/>
                    <a:pt x="253599" y="39622"/>
                  </a:cubicBezTo>
                  <a:cubicBezTo>
                    <a:pt x="278019" y="42684"/>
                    <a:pt x="307185" y="81531"/>
                    <a:pt x="334172" y="129069"/>
                  </a:cubicBezTo>
                  <a:lnTo>
                    <a:pt x="334172" y="129069"/>
                  </a:lnTo>
                  <a:close/>
                  <a:moveTo>
                    <a:pt x="356440" y="348631"/>
                  </a:moveTo>
                  <a:lnTo>
                    <a:pt x="356633" y="379394"/>
                  </a:lnTo>
                  <a:lnTo>
                    <a:pt x="371644" y="385712"/>
                  </a:lnTo>
                  <a:lnTo>
                    <a:pt x="394905" y="375200"/>
                  </a:lnTo>
                  <a:lnTo>
                    <a:pt x="398216" y="347334"/>
                  </a:lnTo>
                  <a:lnTo>
                    <a:pt x="382239" y="334173"/>
                  </a:lnTo>
                  <a:lnTo>
                    <a:pt x="356440" y="348631"/>
                  </a:lnTo>
                  <a:lnTo>
                    <a:pt x="356440" y="34863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2"/>
            <p:cNvSpPr/>
            <p:nvPr/>
          </p:nvSpPr>
          <p:spPr>
            <a:xfrm rot="10800000">
              <a:off x="8574138" y="224043"/>
              <a:ext cx="285335" cy="267886"/>
            </a:xfrm>
            <a:custGeom>
              <a:avLst/>
              <a:gdLst/>
              <a:ahLst/>
              <a:cxnLst/>
              <a:rect l="l" t="t" r="r" b="b"/>
              <a:pathLst>
                <a:path w="570669" h="535772" extrusionOk="0">
                  <a:moveTo>
                    <a:pt x="98281" y="180881"/>
                  </a:moveTo>
                  <a:cubicBezTo>
                    <a:pt x="85008" y="177709"/>
                    <a:pt x="71763" y="174425"/>
                    <a:pt x="58491" y="171363"/>
                  </a:cubicBezTo>
                  <a:cubicBezTo>
                    <a:pt x="40776" y="167280"/>
                    <a:pt x="23033" y="163307"/>
                    <a:pt x="5125" y="159885"/>
                  </a:cubicBezTo>
                  <a:cubicBezTo>
                    <a:pt x="1814" y="159361"/>
                    <a:pt x="-449" y="156216"/>
                    <a:pt x="75" y="152905"/>
                  </a:cubicBezTo>
                  <a:cubicBezTo>
                    <a:pt x="600" y="149567"/>
                    <a:pt x="3745" y="147304"/>
                    <a:pt x="7084" y="147856"/>
                  </a:cubicBezTo>
                  <a:cubicBezTo>
                    <a:pt x="29932" y="150891"/>
                    <a:pt x="52613" y="154423"/>
                    <a:pt x="75157" y="158920"/>
                  </a:cubicBezTo>
                  <a:cubicBezTo>
                    <a:pt x="84180" y="160713"/>
                    <a:pt x="93176" y="162644"/>
                    <a:pt x="102116" y="164769"/>
                  </a:cubicBezTo>
                  <a:cubicBezTo>
                    <a:pt x="115527" y="167997"/>
                    <a:pt x="128799" y="171721"/>
                    <a:pt x="142071" y="175419"/>
                  </a:cubicBezTo>
                  <a:cubicBezTo>
                    <a:pt x="149660" y="177626"/>
                    <a:pt x="157248" y="179805"/>
                    <a:pt x="164808" y="182095"/>
                  </a:cubicBezTo>
                  <a:cubicBezTo>
                    <a:pt x="172397" y="184358"/>
                    <a:pt x="179957" y="186730"/>
                    <a:pt x="187490" y="189186"/>
                  </a:cubicBezTo>
                  <a:lnTo>
                    <a:pt x="199990" y="193407"/>
                  </a:lnTo>
                  <a:cubicBezTo>
                    <a:pt x="200376" y="193545"/>
                    <a:pt x="205371" y="195449"/>
                    <a:pt x="207192" y="196387"/>
                  </a:cubicBezTo>
                  <a:cubicBezTo>
                    <a:pt x="213677" y="199670"/>
                    <a:pt x="209786" y="206264"/>
                    <a:pt x="208379" y="207064"/>
                  </a:cubicBezTo>
                  <a:cubicBezTo>
                    <a:pt x="206419" y="208306"/>
                    <a:pt x="204019" y="208196"/>
                    <a:pt x="202170" y="207037"/>
                  </a:cubicBezTo>
                  <a:lnTo>
                    <a:pt x="202198" y="206982"/>
                  </a:lnTo>
                  <a:cubicBezTo>
                    <a:pt x="202391" y="206568"/>
                    <a:pt x="201701" y="206292"/>
                    <a:pt x="201066" y="206044"/>
                  </a:cubicBezTo>
                  <a:cubicBezTo>
                    <a:pt x="200956" y="205933"/>
                    <a:pt x="200818" y="205850"/>
                    <a:pt x="200735" y="205740"/>
                  </a:cubicBezTo>
                  <a:cubicBezTo>
                    <a:pt x="200735" y="205740"/>
                    <a:pt x="200763" y="205768"/>
                    <a:pt x="200763" y="205795"/>
                  </a:cubicBezTo>
                  <a:cubicBezTo>
                    <a:pt x="200735" y="205795"/>
                    <a:pt x="200735" y="205768"/>
                    <a:pt x="200708" y="205740"/>
                  </a:cubicBezTo>
                  <a:cubicBezTo>
                    <a:pt x="199024" y="205244"/>
                    <a:pt x="196486" y="205078"/>
                    <a:pt x="196293" y="205023"/>
                  </a:cubicBezTo>
                  <a:lnTo>
                    <a:pt x="183820" y="201657"/>
                  </a:lnTo>
                  <a:lnTo>
                    <a:pt x="138126" y="190345"/>
                  </a:lnTo>
                  <a:cubicBezTo>
                    <a:pt x="124881" y="187034"/>
                    <a:pt x="111553" y="184054"/>
                    <a:pt x="98281" y="180881"/>
                  </a:cubicBezTo>
                  <a:close/>
                  <a:moveTo>
                    <a:pt x="200763" y="205795"/>
                  </a:moveTo>
                  <a:cubicBezTo>
                    <a:pt x="201094" y="206457"/>
                    <a:pt x="201784" y="207809"/>
                    <a:pt x="202170" y="207037"/>
                  </a:cubicBezTo>
                  <a:cubicBezTo>
                    <a:pt x="201756" y="206789"/>
                    <a:pt x="201397" y="206402"/>
                    <a:pt x="201066" y="206044"/>
                  </a:cubicBezTo>
                  <a:cubicBezTo>
                    <a:pt x="200873" y="205961"/>
                    <a:pt x="200956" y="205850"/>
                    <a:pt x="200763" y="205795"/>
                  </a:cubicBezTo>
                  <a:close/>
                  <a:moveTo>
                    <a:pt x="238538" y="263541"/>
                  </a:moveTo>
                  <a:cubicBezTo>
                    <a:pt x="237131" y="262686"/>
                    <a:pt x="235393" y="262493"/>
                    <a:pt x="233378" y="263155"/>
                  </a:cubicBezTo>
                  <a:cubicBezTo>
                    <a:pt x="232606" y="263431"/>
                    <a:pt x="231585" y="264038"/>
                    <a:pt x="230509" y="265114"/>
                  </a:cubicBezTo>
                  <a:cubicBezTo>
                    <a:pt x="229212" y="266411"/>
                    <a:pt x="227142" y="269749"/>
                    <a:pt x="225928" y="271129"/>
                  </a:cubicBezTo>
                  <a:lnTo>
                    <a:pt x="216022" y="282468"/>
                  </a:lnTo>
                  <a:cubicBezTo>
                    <a:pt x="210972" y="288179"/>
                    <a:pt x="205840" y="293835"/>
                    <a:pt x="200652" y="299463"/>
                  </a:cubicBezTo>
                  <a:cubicBezTo>
                    <a:pt x="195520" y="305064"/>
                    <a:pt x="190332" y="310610"/>
                    <a:pt x="185007" y="316045"/>
                  </a:cubicBezTo>
                  <a:cubicBezTo>
                    <a:pt x="176067" y="325371"/>
                    <a:pt x="166547" y="334062"/>
                    <a:pt x="157027" y="342697"/>
                  </a:cubicBezTo>
                  <a:cubicBezTo>
                    <a:pt x="148032" y="350864"/>
                    <a:pt x="138981" y="358920"/>
                    <a:pt x="129848" y="366921"/>
                  </a:cubicBezTo>
                  <a:cubicBezTo>
                    <a:pt x="116051" y="378978"/>
                    <a:pt x="102199" y="391063"/>
                    <a:pt x="88540" y="403451"/>
                  </a:cubicBezTo>
                  <a:cubicBezTo>
                    <a:pt x="85974" y="405658"/>
                    <a:pt x="85670" y="409493"/>
                    <a:pt x="87878" y="412059"/>
                  </a:cubicBezTo>
                  <a:cubicBezTo>
                    <a:pt x="90058" y="414625"/>
                    <a:pt x="93921" y="414928"/>
                    <a:pt x="96487" y="412721"/>
                  </a:cubicBezTo>
                  <a:cubicBezTo>
                    <a:pt x="116961" y="396139"/>
                    <a:pt x="138153" y="380606"/>
                    <a:pt x="158131" y="363666"/>
                  </a:cubicBezTo>
                  <a:cubicBezTo>
                    <a:pt x="164864" y="357955"/>
                    <a:pt x="171459" y="352023"/>
                    <a:pt x="177833" y="345898"/>
                  </a:cubicBezTo>
                  <a:cubicBezTo>
                    <a:pt x="184234" y="339745"/>
                    <a:pt x="190388" y="333317"/>
                    <a:pt x="196375" y="326695"/>
                  </a:cubicBezTo>
                  <a:cubicBezTo>
                    <a:pt x="200542" y="322060"/>
                    <a:pt x="204626" y="317370"/>
                    <a:pt x="208627" y="312597"/>
                  </a:cubicBezTo>
                  <a:cubicBezTo>
                    <a:pt x="214615" y="305478"/>
                    <a:pt x="220409" y="298222"/>
                    <a:pt x="226149" y="290966"/>
                  </a:cubicBezTo>
                  <a:lnTo>
                    <a:pt x="235420" y="278881"/>
                  </a:lnTo>
                  <a:cubicBezTo>
                    <a:pt x="235944" y="278192"/>
                    <a:pt x="236579" y="276343"/>
                    <a:pt x="237269" y="274908"/>
                  </a:cubicBezTo>
                  <a:cubicBezTo>
                    <a:pt x="237904" y="274743"/>
                    <a:pt x="238511" y="274495"/>
                    <a:pt x="239063" y="274163"/>
                  </a:cubicBezTo>
                  <a:cubicBezTo>
                    <a:pt x="238676" y="274301"/>
                    <a:pt x="238097" y="274412"/>
                    <a:pt x="237490" y="274439"/>
                  </a:cubicBezTo>
                  <a:cubicBezTo>
                    <a:pt x="238042" y="273419"/>
                    <a:pt x="238593" y="272729"/>
                    <a:pt x="239118" y="273198"/>
                  </a:cubicBezTo>
                  <a:cubicBezTo>
                    <a:pt x="239476" y="273501"/>
                    <a:pt x="239532" y="273750"/>
                    <a:pt x="239394" y="273915"/>
                  </a:cubicBezTo>
                  <a:cubicBezTo>
                    <a:pt x="240994" y="272729"/>
                    <a:pt x="241960" y="270770"/>
                    <a:pt x="241739" y="268645"/>
                  </a:cubicBezTo>
                  <a:cubicBezTo>
                    <a:pt x="241546" y="265500"/>
                    <a:pt x="239697" y="264231"/>
                    <a:pt x="238538" y="263541"/>
                  </a:cubicBezTo>
                  <a:close/>
                  <a:moveTo>
                    <a:pt x="239063" y="274163"/>
                  </a:moveTo>
                  <a:cubicBezTo>
                    <a:pt x="239200" y="274081"/>
                    <a:pt x="239338" y="273998"/>
                    <a:pt x="239394" y="273915"/>
                  </a:cubicBezTo>
                  <a:lnTo>
                    <a:pt x="239200" y="274053"/>
                  </a:lnTo>
                  <a:lnTo>
                    <a:pt x="239063" y="274163"/>
                  </a:lnTo>
                  <a:close/>
                  <a:moveTo>
                    <a:pt x="281501" y="259513"/>
                  </a:moveTo>
                  <a:cubicBezTo>
                    <a:pt x="280922" y="260175"/>
                    <a:pt x="282550" y="260368"/>
                    <a:pt x="283847" y="260396"/>
                  </a:cubicBezTo>
                  <a:lnTo>
                    <a:pt x="283819" y="260368"/>
                  </a:lnTo>
                  <a:cubicBezTo>
                    <a:pt x="282991" y="260258"/>
                    <a:pt x="282191" y="259955"/>
                    <a:pt x="281501" y="259513"/>
                  </a:cubicBezTo>
                  <a:close/>
                  <a:moveTo>
                    <a:pt x="351920" y="447733"/>
                  </a:moveTo>
                  <a:cubicBezTo>
                    <a:pt x="347505" y="426543"/>
                    <a:pt x="343311" y="405354"/>
                    <a:pt x="338178" y="384358"/>
                  </a:cubicBezTo>
                  <a:cubicBezTo>
                    <a:pt x="333018" y="363279"/>
                    <a:pt x="326948" y="342449"/>
                    <a:pt x="320077" y="321729"/>
                  </a:cubicBezTo>
                  <a:cubicBezTo>
                    <a:pt x="316986" y="312707"/>
                    <a:pt x="313813" y="303713"/>
                    <a:pt x="310364" y="294801"/>
                  </a:cubicBezTo>
                  <a:cubicBezTo>
                    <a:pt x="306915" y="285834"/>
                    <a:pt x="303217" y="276978"/>
                    <a:pt x="299133" y="268287"/>
                  </a:cubicBezTo>
                  <a:cubicBezTo>
                    <a:pt x="298554" y="267045"/>
                    <a:pt x="293836" y="255347"/>
                    <a:pt x="290607" y="251733"/>
                  </a:cubicBezTo>
                  <a:cubicBezTo>
                    <a:pt x="288344" y="249167"/>
                    <a:pt x="285833" y="248532"/>
                    <a:pt x="284040" y="248753"/>
                  </a:cubicBezTo>
                  <a:cubicBezTo>
                    <a:pt x="280839" y="249057"/>
                    <a:pt x="278466" y="251898"/>
                    <a:pt x="278770" y="255099"/>
                  </a:cubicBezTo>
                  <a:cubicBezTo>
                    <a:pt x="278963" y="257003"/>
                    <a:pt x="280011" y="258603"/>
                    <a:pt x="281501" y="259513"/>
                  </a:cubicBezTo>
                  <a:cubicBezTo>
                    <a:pt x="281556" y="259486"/>
                    <a:pt x="281584" y="259430"/>
                    <a:pt x="281667" y="259375"/>
                  </a:cubicBezTo>
                  <a:cubicBezTo>
                    <a:pt x="282412" y="258741"/>
                    <a:pt x="283157" y="259237"/>
                    <a:pt x="283819" y="260368"/>
                  </a:cubicBezTo>
                  <a:cubicBezTo>
                    <a:pt x="284012" y="260396"/>
                    <a:pt x="284205" y="260396"/>
                    <a:pt x="284399" y="260396"/>
                  </a:cubicBezTo>
                  <a:lnTo>
                    <a:pt x="284040" y="260396"/>
                  </a:lnTo>
                  <a:lnTo>
                    <a:pt x="283847" y="260396"/>
                  </a:lnTo>
                  <a:cubicBezTo>
                    <a:pt x="285861" y="263762"/>
                    <a:pt x="287351" y="272591"/>
                    <a:pt x="287655" y="273363"/>
                  </a:cubicBezTo>
                  <a:cubicBezTo>
                    <a:pt x="291242" y="281944"/>
                    <a:pt x="294470" y="290690"/>
                    <a:pt x="297450" y="299491"/>
                  </a:cubicBezTo>
                  <a:cubicBezTo>
                    <a:pt x="300486" y="308348"/>
                    <a:pt x="303273" y="317287"/>
                    <a:pt x="305921" y="326226"/>
                  </a:cubicBezTo>
                  <a:cubicBezTo>
                    <a:pt x="310916" y="342642"/>
                    <a:pt x="315138" y="359168"/>
                    <a:pt x="319194" y="375722"/>
                  </a:cubicBezTo>
                  <a:cubicBezTo>
                    <a:pt x="322229" y="388221"/>
                    <a:pt x="325127" y="400747"/>
                    <a:pt x="328024" y="413273"/>
                  </a:cubicBezTo>
                  <a:cubicBezTo>
                    <a:pt x="330894" y="425854"/>
                    <a:pt x="333846" y="438407"/>
                    <a:pt x="336716" y="450988"/>
                  </a:cubicBezTo>
                  <a:cubicBezTo>
                    <a:pt x="340413" y="466715"/>
                    <a:pt x="345049" y="482524"/>
                    <a:pt x="348388" y="498471"/>
                  </a:cubicBezTo>
                  <a:cubicBezTo>
                    <a:pt x="350568" y="508845"/>
                    <a:pt x="352251" y="519246"/>
                    <a:pt x="352610" y="529730"/>
                  </a:cubicBezTo>
                  <a:cubicBezTo>
                    <a:pt x="352665" y="533096"/>
                    <a:pt x="355424" y="535800"/>
                    <a:pt x="358791" y="535773"/>
                  </a:cubicBezTo>
                  <a:cubicBezTo>
                    <a:pt x="362157" y="535717"/>
                    <a:pt x="364861" y="532958"/>
                    <a:pt x="364806" y="529592"/>
                  </a:cubicBezTo>
                  <a:cubicBezTo>
                    <a:pt x="364916" y="518336"/>
                    <a:pt x="363702" y="507106"/>
                    <a:pt x="361826" y="495933"/>
                  </a:cubicBezTo>
                  <a:cubicBezTo>
                    <a:pt x="359122" y="479737"/>
                    <a:pt x="355038" y="463680"/>
                    <a:pt x="351920" y="447733"/>
                  </a:cubicBezTo>
                  <a:close/>
                  <a:moveTo>
                    <a:pt x="567342" y="307382"/>
                  </a:moveTo>
                  <a:cubicBezTo>
                    <a:pt x="565135" y="306333"/>
                    <a:pt x="562568" y="306803"/>
                    <a:pt x="560885" y="308348"/>
                  </a:cubicBezTo>
                  <a:cubicBezTo>
                    <a:pt x="560913" y="308375"/>
                    <a:pt x="560968" y="308430"/>
                    <a:pt x="560996" y="308513"/>
                  </a:cubicBezTo>
                  <a:cubicBezTo>
                    <a:pt x="561133" y="308789"/>
                    <a:pt x="560858" y="308872"/>
                    <a:pt x="560388" y="308872"/>
                  </a:cubicBezTo>
                  <a:cubicBezTo>
                    <a:pt x="560057" y="309230"/>
                    <a:pt x="559781" y="309672"/>
                    <a:pt x="559561" y="310141"/>
                  </a:cubicBezTo>
                  <a:cubicBezTo>
                    <a:pt x="559699" y="309838"/>
                    <a:pt x="559975" y="309286"/>
                    <a:pt x="560223" y="308844"/>
                  </a:cubicBezTo>
                  <a:cubicBezTo>
                    <a:pt x="559533" y="308817"/>
                    <a:pt x="558567" y="308623"/>
                    <a:pt x="557877" y="308596"/>
                  </a:cubicBezTo>
                  <a:cubicBezTo>
                    <a:pt x="554456" y="308513"/>
                    <a:pt x="550758" y="307878"/>
                    <a:pt x="549461" y="307768"/>
                  </a:cubicBezTo>
                  <a:cubicBezTo>
                    <a:pt x="540714" y="306968"/>
                    <a:pt x="531995" y="305754"/>
                    <a:pt x="523330" y="304264"/>
                  </a:cubicBezTo>
                  <a:cubicBezTo>
                    <a:pt x="514611" y="302774"/>
                    <a:pt x="505974" y="300981"/>
                    <a:pt x="497393" y="298967"/>
                  </a:cubicBezTo>
                  <a:cubicBezTo>
                    <a:pt x="477967" y="294580"/>
                    <a:pt x="458817" y="289338"/>
                    <a:pt x="439722" y="283930"/>
                  </a:cubicBezTo>
                  <a:cubicBezTo>
                    <a:pt x="426946" y="280288"/>
                    <a:pt x="414253" y="276509"/>
                    <a:pt x="401560" y="272646"/>
                  </a:cubicBezTo>
                  <a:cubicBezTo>
                    <a:pt x="369690" y="262934"/>
                    <a:pt x="338123" y="252478"/>
                    <a:pt x="306970" y="241055"/>
                  </a:cubicBezTo>
                  <a:cubicBezTo>
                    <a:pt x="303852" y="239841"/>
                    <a:pt x="300292" y="241386"/>
                    <a:pt x="299078" y="244532"/>
                  </a:cubicBezTo>
                  <a:cubicBezTo>
                    <a:pt x="297864" y="247677"/>
                    <a:pt x="299409" y="251209"/>
                    <a:pt x="302555" y="252423"/>
                  </a:cubicBezTo>
                  <a:cubicBezTo>
                    <a:pt x="333515" y="265197"/>
                    <a:pt x="364751" y="277529"/>
                    <a:pt x="396676" y="288069"/>
                  </a:cubicBezTo>
                  <a:cubicBezTo>
                    <a:pt x="409425" y="292290"/>
                    <a:pt x="422311" y="296208"/>
                    <a:pt x="435307" y="299739"/>
                  </a:cubicBezTo>
                  <a:cubicBezTo>
                    <a:pt x="454761" y="305064"/>
                    <a:pt x="474462" y="309506"/>
                    <a:pt x="494330" y="313452"/>
                  </a:cubicBezTo>
                  <a:cubicBezTo>
                    <a:pt x="503242" y="315135"/>
                    <a:pt x="512238" y="316652"/>
                    <a:pt x="521316" y="317783"/>
                  </a:cubicBezTo>
                  <a:cubicBezTo>
                    <a:pt x="530367" y="318942"/>
                    <a:pt x="539473" y="319770"/>
                    <a:pt x="548606" y="320211"/>
                  </a:cubicBezTo>
                  <a:cubicBezTo>
                    <a:pt x="550814" y="320294"/>
                    <a:pt x="558816" y="321177"/>
                    <a:pt x="563369" y="320073"/>
                  </a:cubicBezTo>
                  <a:cubicBezTo>
                    <a:pt x="566845" y="319218"/>
                    <a:pt x="569136" y="317370"/>
                    <a:pt x="570101" y="315190"/>
                  </a:cubicBezTo>
                  <a:cubicBezTo>
                    <a:pt x="571481" y="312293"/>
                    <a:pt x="570267" y="308789"/>
                    <a:pt x="567342" y="307382"/>
                  </a:cubicBezTo>
                  <a:close/>
                  <a:moveTo>
                    <a:pt x="560554" y="308679"/>
                  </a:moveTo>
                  <a:cubicBezTo>
                    <a:pt x="560609" y="308623"/>
                    <a:pt x="560664" y="308541"/>
                    <a:pt x="560747" y="308486"/>
                  </a:cubicBezTo>
                  <a:lnTo>
                    <a:pt x="560885" y="308348"/>
                  </a:lnTo>
                  <a:cubicBezTo>
                    <a:pt x="560692" y="308237"/>
                    <a:pt x="560471" y="308486"/>
                    <a:pt x="560223" y="308844"/>
                  </a:cubicBezTo>
                  <a:lnTo>
                    <a:pt x="560388" y="308872"/>
                  </a:lnTo>
                  <a:lnTo>
                    <a:pt x="560554" y="308679"/>
                  </a:lnTo>
                  <a:close/>
                  <a:moveTo>
                    <a:pt x="499490" y="56230"/>
                  </a:moveTo>
                  <a:cubicBezTo>
                    <a:pt x="499931" y="56312"/>
                    <a:pt x="500317" y="56312"/>
                    <a:pt x="500262" y="56009"/>
                  </a:cubicBezTo>
                  <a:cubicBezTo>
                    <a:pt x="500152" y="56036"/>
                    <a:pt x="500014" y="56036"/>
                    <a:pt x="499904" y="56064"/>
                  </a:cubicBezTo>
                  <a:lnTo>
                    <a:pt x="499490" y="56230"/>
                  </a:lnTo>
                  <a:close/>
                  <a:moveTo>
                    <a:pt x="302031" y="195614"/>
                  </a:moveTo>
                  <a:cubicBezTo>
                    <a:pt x="319139" y="177902"/>
                    <a:pt x="337820" y="162506"/>
                    <a:pt x="357301" y="148077"/>
                  </a:cubicBezTo>
                  <a:cubicBezTo>
                    <a:pt x="369055" y="139386"/>
                    <a:pt x="381141" y="131136"/>
                    <a:pt x="393365" y="122915"/>
                  </a:cubicBezTo>
                  <a:cubicBezTo>
                    <a:pt x="411577" y="110692"/>
                    <a:pt x="430092" y="98580"/>
                    <a:pt x="449021" y="86661"/>
                  </a:cubicBezTo>
                  <a:cubicBezTo>
                    <a:pt x="457051" y="81474"/>
                    <a:pt x="465081" y="76287"/>
                    <a:pt x="473221" y="71238"/>
                  </a:cubicBezTo>
                  <a:cubicBezTo>
                    <a:pt x="478574" y="67928"/>
                    <a:pt x="483982" y="64672"/>
                    <a:pt x="489473" y="61582"/>
                  </a:cubicBezTo>
                  <a:cubicBezTo>
                    <a:pt x="489804" y="61389"/>
                    <a:pt x="496289" y="57664"/>
                    <a:pt x="499490" y="56230"/>
                  </a:cubicBezTo>
                  <a:cubicBezTo>
                    <a:pt x="499297" y="56202"/>
                    <a:pt x="499076" y="56147"/>
                    <a:pt x="498910" y="56091"/>
                  </a:cubicBezTo>
                  <a:cubicBezTo>
                    <a:pt x="499214" y="56119"/>
                    <a:pt x="499545" y="56091"/>
                    <a:pt x="499904" y="56064"/>
                  </a:cubicBezTo>
                  <a:lnTo>
                    <a:pt x="500014" y="56009"/>
                  </a:lnTo>
                  <a:cubicBezTo>
                    <a:pt x="500097" y="55981"/>
                    <a:pt x="500207" y="55843"/>
                    <a:pt x="500235" y="55898"/>
                  </a:cubicBezTo>
                  <a:lnTo>
                    <a:pt x="500262" y="56009"/>
                  </a:lnTo>
                  <a:cubicBezTo>
                    <a:pt x="500538" y="55954"/>
                    <a:pt x="500842" y="55871"/>
                    <a:pt x="501118" y="55788"/>
                  </a:cubicBezTo>
                  <a:cubicBezTo>
                    <a:pt x="504153" y="54740"/>
                    <a:pt x="505809" y="51429"/>
                    <a:pt x="504760" y="48366"/>
                  </a:cubicBezTo>
                  <a:cubicBezTo>
                    <a:pt x="504208" y="46518"/>
                    <a:pt x="502773" y="44752"/>
                    <a:pt x="499683" y="44366"/>
                  </a:cubicBezTo>
                  <a:cubicBezTo>
                    <a:pt x="499076" y="44283"/>
                    <a:pt x="497669" y="44366"/>
                    <a:pt x="495792" y="45028"/>
                  </a:cubicBezTo>
                  <a:cubicBezTo>
                    <a:pt x="492398" y="46214"/>
                    <a:pt x="484037" y="50408"/>
                    <a:pt x="483651" y="50601"/>
                  </a:cubicBezTo>
                  <a:cubicBezTo>
                    <a:pt x="477856" y="53498"/>
                    <a:pt x="472117" y="56561"/>
                    <a:pt x="466433" y="59706"/>
                  </a:cubicBezTo>
                  <a:cubicBezTo>
                    <a:pt x="457989" y="64369"/>
                    <a:pt x="449656" y="69252"/>
                    <a:pt x="441323" y="74108"/>
                  </a:cubicBezTo>
                  <a:cubicBezTo>
                    <a:pt x="425153" y="83654"/>
                    <a:pt x="409093" y="93035"/>
                    <a:pt x="393558" y="103022"/>
                  </a:cubicBezTo>
                  <a:cubicBezTo>
                    <a:pt x="383018" y="109837"/>
                    <a:pt x="372698" y="116845"/>
                    <a:pt x="362681" y="124239"/>
                  </a:cubicBezTo>
                  <a:cubicBezTo>
                    <a:pt x="337461" y="142862"/>
                    <a:pt x="314089" y="163527"/>
                    <a:pt x="293035" y="187338"/>
                  </a:cubicBezTo>
                  <a:cubicBezTo>
                    <a:pt x="290773" y="189821"/>
                    <a:pt x="290911" y="193683"/>
                    <a:pt x="293394" y="195946"/>
                  </a:cubicBezTo>
                  <a:cubicBezTo>
                    <a:pt x="295877" y="198236"/>
                    <a:pt x="299741" y="198098"/>
                    <a:pt x="302031" y="195614"/>
                  </a:cubicBezTo>
                  <a:close/>
                  <a:moveTo>
                    <a:pt x="242125" y="109975"/>
                  </a:moveTo>
                  <a:cubicBezTo>
                    <a:pt x="241436" y="103326"/>
                    <a:pt x="240691" y="96566"/>
                    <a:pt x="239918" y="89834"/>
                  </a:cubicBezTo>
                  <a:cubicBezTo>
                    <a:pt x="238759" y="79626"/>
                    <a:pt x="237517" y="69473"/>
                    <a:pt x="236441" y="59651"/>
                  </a:cubicBezTo>
                  <a:cubicBezTo>
                    <a:pt x="234178" y="39124"/>
                    <a:pt x="232275" y="20169"/>
                    <a:pt x="231640" y="5767"/>
                  </a:cubicBezTo>
                  <a:cubicBezTo>
                    <a:pt x="231612" y="2539"/>
                    <a:pt x="228963" y="-54"/>
                    <a:pt x="225735" y="1"/>
                  </a:cubicBezTo>
                  <a:cubicBezTo>
                    <a:pt x="222506" y="28"/>
                    <a:pt x="219913" y="2677"/>
                    <a:pt x="219968" y="5905"/>
                  </a:cubicBezTo>
                  <a:cubicBezTo>
                    <a:pt x="219692" y="18403"/>
                    <a:pt x="219940" y="34351"/>
                    <a:pt x="220823" y="51787"/>
                  </a:cubicBezTo>
                  <a:cubicBezTo>
                    <a:pt x="221568" y="66327"/>
                    <a:pt x="222589" y="81916"/>
                    <a:pt x="224162" y="97339"/>
                  </a:cubicBezTo>
                  <a:cubicBezTo>
                    <a:pt x="225431" y="109727"/>
                    <a:pt x="227087" y="122004"/>
                    <a:pt x="228853" y="133592"/>
                  </a:cubicBezTo>
                  <a:cubicBezTo>
                    <a:pt x="232109" y="155305"/>
                    <a:pt x="235917" y="174563"/>
                    <a:pt x="238980" y="187669"/>
                  </a:cubicBezTo>
                  <a:cubicBezTo>
                    <a:pt x="239642" y="190979"/>
                    <a:pt x="242870" y="193104"/>
                    <a:pt x="246182" y="192442"/>
                  </a:cubicBezTo>
                  <a:cubicBezTo>
                    <a:pt x="249465" y="191779"/>
                    <a:pt x="251618" y="188551"/>
                    <a:pt x="250955" y="185268"/>
                  </a:cubicBezTo>
                  <a:cubicBezTo>
                    <a:pt x="249051" y="173984"/>
                    <a:pt x="247230" y="158147"/>
                    <a:pt x="245299" y="140214"/>
                  </a:cubicBezTo>
                  <a:cubicBezTo>
                    <a:pt x="244278" y="130612"/>
                    <a:pt x="243229" y="120404"/>
                    <a:pt x="242125" y="109975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2"/>
            <p:cNvSpPr/>
            <p:nvPr/>
          </p:nvSpPr>
          <p:spPr>
            <a:xfrm rot="10800000">
              <a:off x="8549942" y="201232"/>
              <a:ext cx="355020" cy="339458"/>
            </a:xfrm>
            <a:custGeom>
              <a:avLst/>
              <a:gdLst/>
              <a:ahLst/>
              <a:cxnLst/>
              <a:rect l="l" t="t" r="r" b="b"/>
              <a:pathLst>
                <a:path w="710040" h="678916" extrusionOk="0">
                  <a:moveTo>
                    <a:pt x="361967" y="302185"/>
                  </a:moveTo>
                  <a:cubicBezTo>
                    <a:pt x="358600" y="302185"/>
                    <a:pt x="355869" y="299454"/>
                    <a:pt x="355869" y="296088"/>
                  </a:cubicBezTo>
                  <a:cubicBezTo>
                    <a:pt x="355813" y="293605"/>
                    <a:pt x="357938" y="286266"/>
                    <a:pt x="362188" y="275478"/>
                  </a:cubicBezTo>
                  <a:cubicBezTo>
                    <a:pt x="368617" y="259090"/>
                    <a:pt x="379737" y="233596"/>
                    <a:pt x="392982" y="204682"/>
                  </a:cubicBezTo>
                  <a:cubicBezTo>
                    <a:pt x="400129" y="189121"/>
                    <a:pt x="407855" y="172567"/>
                    <a:pt x="415857" y="155903"/>
                  </a:cubicBezTo>
                  <a:cubicBezTo>
                    <a:pt x="421044" y="145115"/>
                    <a:pt x="426398" y="134327"/>
                    <a:pt x="431695" y="123705"/>
                  </a:cubicBezTo>
                  <a:cubicBezTo>
                    <a:pt x="461303" y="64331"/>
                    <a:pt x="489173" y="10806"/>
                    <a:pt x="491270" y="4185"/>
                  </a:cubicBezTo>
                  <a:cubicBezTo>
                    <a:pt x="492180" y="1095"/>
                    <a:pt x="495436" y="-671"/>
                    <a:pt x="498527" y="239"/>
                  </a:cubicBezTo>
                  <a:cubicBezTo>
                    <a:pt x="501617" y="1150"/>
                    <a:pt x="503383" y="4406"/>
                    <a:pt x="502473" y="7523"/>
                  </a:cubicBezTo>
                  <a:cubicBezTo>
                    <a:pt x="501038" y="12627"/>
                    <a:pt x="486248" y="45432"/>
                    <a:pt x="466629" y="87259"/>
                  </a:cubicBezTo>
                  <a:cubicBezTo>
                    <a:pt x="455288" y="111455"/>
                    <a:pt x="442485" y="138769"/>
                    <a:pt x="429654" y="165421"/>
                  </a:cubicBezTo>
                  <a:cubicBezTo>
                    <a:pt x="422838" y="179575"/>
                    <a:pt x="415912" y="193536"/>
                    <a:pt x="409400" y="206806"/>
                  </a:cubicBezTo>
                  <a:cubicBezTo>
                    <a:pt x="397645" y="230810"/>
                    <a:pt x="386994" y="252523"/>
                    <a:pt x="379433" y="268912"/>
                  </a:cubicBezTo>
                  <a:cubicBezTo>
                    <a:pt x="374853" y="278844"/>
                    <a:pt x="371349" y="286735"/>
                    <a:pt x="369445" y="291922"/>
                  </a:cubicBezTo>
                  <a:cubicBezTo>
                    <a:pt x="368700" y="293964"/>
                    <a:pt x="368093" y="295343"/>
                    <a:pt x="368065" y="296088"/>
                  </a:cubicBezTo>
                  <a:cubicBezTo>
                    <a:pt x="368065" y="299454"/>
                    <a:pt x="365333" y="302185"/>
                    <a:pt x="361967" y="302185"/>
                  </a:cubicBezTo>
                  <a:close/>
                  <a:moveTo>
                    <a:pt x="105154" y="92197"/>
                  </a:moveTo>
                  <a:cubicBezTo>
                    <a:pt x="114481" y="102957"/>
                    <a:pt x="135093" y="124919"/>
                    <a:pt x="160203" y="150716"/>
                  </a:cubicBezTo>
                  <a:cubicBezTo>
                    <a:pt x="171213" y="162028"/>
                    <a:pt x="183051" y="174057"/>
                    <a:pt x="195247" y="186169"/>
                  </a:cubicBezTo>
                  <a:cubicBezTo>
                    <a:pt x="203084" y="193922"/>
                    <a:pt x="211058" y="201702"/>
                    <a:pt x="219033" y="209345"/>
                  </a:cubicBezTo>
                  <a:cubicBezTo>
                    <a:pt x="231422" y="221236"/>
                    <a:pt x="243784" y="232769"/>
                    <a:pt x="255401" y="243446"/>
                  </a:cubicBezTo>
                  <a:cubicBezTo>
                    <a:pt x="278745" y="264966"/>
                    <a:pt x="299219" y="282983"/>
                    <a:pt x="311636" y="293136"/>
                  </a:cubicBezTo>
                  <a:cubicBezTo>
                    <a:pt x="314175" y="295315"/>
                    <a:pt x="318038" y="295012"/>
                    <a:pt x="320218" y="292446"/>
                  </a:cubicBezTo>
                  <a:cubicBezTo>
                    <a:pt x="322425" y="289880"/>
                    <a:pt x="322122" y="286045"/>
                    <a:pt x="319556" y="283865"/>
                  </a:cubicBezTo>
                  <a:cubicBezTo>
                    <a:pt x="307028" y="272719"/>
                    <a:pt x="286140" y="252302"/>
                    <a:pt x="262106" y="228685"/>
                  </a:cubicBezTo>
                  <a:cubicBezTo>
                    <a:pt x="250020" y="216794"/>
                    <a:pt x="237162" y="204075"/>
                    <a:pt x="224137" y="191356"/>
                  </a:cubicBezTo>
                  <a:cubicBezTo>
                    <a:pt x="211279" y="178802"/>
                    <a:pt x="198255" y="166304"/>
                    <a:pt x="185838" y="154330"/>
                  </a:cubicBezTo>
                  <a:cubicBezTo>
                    <a:pt x="163321" y="132644"/>
                    <a:pt x="142764" y="112862"/>
                    <a:pt x="128526" y="98736"/>
                  </a:cubicBezTo>
                  <a:cubicBezTo>
                    <a:pt x="119586" y="89824"/>
                    <a:pt x="113129" y="83286"/>
                    <a:pt x="110314" y="79947"/>
                  </a:cubicBezTo>
                  <a:lnTo>
                    <a:pt x="110149" y="79782"/>
                  </a:lnTo>
                  <a:lnTo>
                    <a:pt x="110121" y="80306"/>
                  </a:lnTo>
                  <a:cubicBezTo>
                    <a:pt x="110121" y="80471"/>
                    <a:pt x="110094" y="80665"/>
                    <a:pt x="110066" y="80830"/>
                  </a:cubicBezTo>
                  <a:lnTo>
                    <a:pt x="110038" y="81244"/>
                  </a:lnTo>
                  <a:cubicBezTo>
                    <a:pt x="110038" y="80637"/>
                    <a:pt x="109928" y="80002"/>
                    <a:pt x="109735" y="79423"/>
                  </a:cubicBezTo>
                  <a:cubicBezTo>
                    <a:pt x="109459" y="79175"/>
                    <a:pt x="109238" y="78954"/>
                    <a:pt x="109404" y="78844"/>
                  </a:cubicBezTo>
                  <a:lnTo>
                    <a:pt x="109487" y="78788"/>
                  </a:lnTo>
                  <a:cubicBezTo>
                    <a:pt x="109266" y="78292"/>
                    <a:pt x="108962" y="77823"/>
                    <a:pt x="108604" y="77409"/>
                  </a:cubicBezTo>
                  <a:cubicBezTo>
                    <a:pt x="106479" y="74981"/>
                    <a:pt x="102781" y="74705"/>
                    <a:pt x="100353" y="76830"/>
                  </a:cubicBezTo>
                  <a:cubicBezTo>
                    <a:pt x="99415" y="77602"/>
                    <a:pt x="96794" y="80747"/>
                    <a:pt x="99553" y="85217"/>
                  </a:cubicBezTo>
                  <a:cubicBezTo>
                    <a:pt x="100326" y="86431"/>
                    <a:pt x="102202" y="88831"/>
                    <a:pt x="105154" y="92197"/>
                  </a:cubicBezTo>
                  <a:close/>
                  <a:moveTo>
                    <a:pt x="109652" y="79147"/>
                  </a:moveTo>
                  <a:lnTo>
                    <a:pt x="109956" y="79616"/>
                  </a:lnTo>
                  <a:cubicBezTo>
                    <a:pt x="110038" y="79671"/>
                    <a:pt x="110094" y="79726"/>
                    <a:pt x="110149" y="79782"/>
                  </a:cubicBezTo>
                  <a:cubicBezTo>
                    <a:pt x="110176" y="79064"/>
                    <a:pt x="110038" y="78485"/>
                    <a:pt x="109487" y="78788"/>
                  </a:cubicBezTo>
                  <a:lnTo>
                    <a:pt x="109542" y="78899"/>
                  </a:lnTo>
                  <a:cubicBezTo>
                    <a:pt x="109569" y="78982"/>
                    <a:pt x="109625" y="79064"/>
                    <a:pt x="109652" y="79147"/>
                  </a:cubicBezTo>
                  <a:close/>
                  <a:moveTo>
                    <a:pt x="339230" y="323402"/>
                  </a:moveTo>
                  <a:cubicBezTo>
                    <a:pt x="338292" y="320174"/>
                    <a:pt x="334898" y="318325"/>
                    <a:pt x="331669" y="319264"/>
                  </a:cubicBezTo>
                  <a:cubicBezTo>
                    <a:pt x="311498" y="324754"/>
                    <a:pt x="274661" y="334217"/>
                    <a:pt x="232774" y="345529"/>
                  </a:cubicBezTo>
                  <a:cubicBezTo>
                    <a:pt x="211638" y="351240"/>
                    <a:pt x="189204" y="357393"/>
                    <a:pt x="167019" y="363739"/>
                  </a:cubicBezTo>
                  <a:cubicBezTo>
                    <a:pt x="138349" y="371961"/>
                    <a:pt x="110094" y="380513"/>
                    <a:pt x="85232" y="388128"/>
                  </a:cubicBezTo>
                  <a:cubicBezTo>
                    <a:pt x="43621" y="400875"/>
                    <a:pt x="11640" y="411387"/>
                    <a:pt x="3528" y="415084"/>
                  </a:cubicBezTo>
                  <a:cubicBezTo>
                    <a:pt x="548" y="416353"/>
                    <a:pt x="-805" y="419802"/>
                    <a:pt x="492" y="422754"/>
                  </a:cubicBezTo>
                  <a:cubicBezTo>
                    <a:pt x="1762" y="425734"/>
                    <a:pt x="5211" y="427086"/>
                    <a:pt x="8163" y="425789"/>
                  </a:cubicBezTo>
                  <a:cubicBezTo>
                    <a:pt x="18511" y="421512"/>
                    <a:pt x="67655" y="408269"/>
                    <a:pt x="125491" y="392322"/>
                  </a:cubicBezTo>
                  <a:cubicBezTo>
                    <a:pt x="150960" y="385287"/>
                    <a:pt x="178056" y="377782"/>
                    <a:pt x="204325" y="370223"/>
                  </a:cubicBezTo>
                  <a:cubicBezTo>
                    <a:pt x="222454" y="365035"/>
                    <a:pt x="240169" y="359711"/>
                    <a:pt x="256670" y="354799"/>
                  </a:cubicBezTo>
                  <a:cubicBezTo>
                    <a:pt x="289948" y="344867"/>
                    <a:pt x="318286" y="336176"/>
                    <a:pt x="335063" y="330962"/>
                  </a:cubicBezTo>
                  <a:cubicBezTo>
                    <a:pt x="338292" y="330024"/>
                    <a:pt x="340168" y="326630"/>
                    <a:pt x="339230" y="323402"/>
                  </a:cubicBezTo>
                  <a:close/>
                  <a:moveTo>
                    <a:pt x="353413" y="344509"/>
                  </a:moveTo>
                  <a:cubicBezTo>
                    <a:pt x="350074" y="344067"/>
                    <a:pt x="347011" y="346440"/>
                    <a:pt x="346597" y="349778"/>
                  </a:cubicBezTo>
                  <a:cubicBezTo>
                    <a:pt x="343948" y="367601"/>
                    <a:pt x="339423" y="397123"/>
                    <a:pt x="334153" y="431445"/>
                  </a:cubicBezTo>
                  <a:cubicBezTo>
                    <a:pt x="331531" y="448661"/>
                    <a:pt x="328634" y="467064"/>
                    <a:pt x="325764" y="485797"/>
                  </a:cubicBezTo>
                  <a:cubicBezTo>
                    <a:pt x="323888" y="497827"/>
                    <a:pt x="322039" y="509966"/>
                    <a:pt x="320190" y="522051"/>
                  </a:cubicBezTo>
                  <a:cubicBezTo>
                    <a:pt x="317376" y="540646"/>
                    <a:pt x="314561" y="559021"/>
                    <a:pt x="311691" y="576320"/>
                  </a:cubicBezTo>
                  <a:cubicBezTo>
                    <a:pt x="304628" y="618975"/>
                    <a:pt x="297508" y="654897"/>
                    <a:pt x="290582" y="670623"/>
                  </a:cubicBezTo>
                  <a:cubicBezTo>
                    <a:pt x="289230" y="673548"/>
                    <a:pt x="290527" y="677024"/>
                    <a:pt x="293452" y="678376"/>
                  </a:cubicBezTo>
                  <a:cubicBezTo>
                    <a:pt x="296377" y="679728"/>
                    <a:pt x="299854" y="678459"/>
                    <a:pt x="301206" y="675534"/>
                  </a:cubicBezTo>
                  <a:cubicBezTo>
                    <a:pt x="310753" y="655725"/>
                    <a:pt x="322425" y="604159"/>
                    <a:pt x="332635" y="546661"/>
                  </a:cubicBezTo>
                  <a:cubicBezTo>
                    <a:pt x="334898" y="533887"/>
                    <a:pt x="337077" y="520809"/>
                    <a:pt x="339092" y="507731"/>
                  </a:cubicBezTo>
                  <a:cubicBezTo>
                    <a:pt x="341134" y="494626"/>
                    <a:pt x="343010" y="481521"/>
                    <a:pt x="344721" y="468719"/>
                  </a:cubicBezTo>
                  <a:cubicBezTo>
                    <a:pt x="351261" y="419774"/>
                    <a:pt x="356007" y="375161"/>
                    <a:pt x="358683" y="351351"/>
                  </a:cubicBezTo>
                  <a:cubicBezTo>
                    <a:pt x="359125" y="348012"/>
                    <a:pt x="356724" y="344950"/>
                    <a:pt x="353413" y="344509"/>
                  </a:cubicBezTo>
                  <a:close/>
                  <a:moveTo>
                    <a:pt x="571456" y="513553"/>
                  </a:moveTo>
                  <a:cubicBezTo>
                    <a:pt x="563813" y="505717"/>
                    <a:pt x="556666" y="498516"/>
                    <a:pt x="550982" y="492916"/>
                  </a:cubicBezTo>
                  <a:cubicBezTo>
                    <a:pt x="537130" y="479369"/>
                    <a:pt x="523361" y="465739"/>
                    <a:pt x="509481" y="452220"/>
                  </a:cubicBezTo>
                  <a:cubicBezTo>
                    <a:pt x="500210" y="443226"/>
                    <a:pt x="490939" y="434231"/>
                    <a:pt x="481584" y="425320"/>
                  </a:cubicBezTo>
                  <a:cubicBezTo>
                    <a:pt x="467539" y="411966"/>
                    <a:pt x="453412" y="398695"/>
                    <a:pt x="439256" y="385452"/>
                  </a:cubicBezTo>
                  <a:cubicBezTo>
                    <a:pt x="418009" y="365587"/>
                    <a:pt x="396624" y="345916"/>
                    <a:pt x="375267" y="326189"/>
                  </a:cubicBezTo>
                  <a:cubicBezTo>
                    <a:pt x="372811" y="323844"/>
                    <a:pt x="368948" y="323926"/>
                    <a:pt x="366630" y="326382"/>
                  </a:cubicBezTo>
                  <a:cubicBezTo>
                    <a:pt x="364312" y="328810"/>
                    <a:pt x="364395" y="332672"/>
                    <a:pt x="366823" y="334990"/>
                  </a:cubicBezTo>
                  <a:cubicBezTo>
                    <a:pt x="387463" y="355462"/>
                    <a:pt x="407993" y="376044"/>
                    <a:pt x="428660" y="396461"/>
                  </a:cubicBezTo>
                  <a:cubicBezTo>
                    <a:pt x="442457" y="410090"/>
                    <a:pt x="456254" y="423692"/>
                    <a:pt x="470161" y="437183"/>
                  </a:cubicBezTo>
                  <a:cubicBezTo>
                    <a:pt x="479432" y="446178"/>
                    <a:pt x="488786" y="455117"/>
                    <a:pt x="498168" y="464001"/>
                  </a:cubicBezTo>
                  <a:cubicBezTo>
                    <a:pt x="512213" y="477355"/>
                    <a:pt x="526424" y="490543"/>
                    <a:pt x="540579" y="503786"/>
                  </a:cubicBezTo>
                  <a:lnTo>
                    <a:pt x="610253" y="570361"/>
                  </a:lnTo>
                  <a:cubicBezTo>
                    <a:pt x="612543" y="572623"/>
                    <a:pt x="616268" y="572596"/>
                    <a:pt x="618531" y="570306"/>
                  </a:cubicBezTo>
                  <a:cubicBezTo>
                    <a:pt x="620794" y="568016"/>
                    <a:pt x="620766" y="564319"/>
                    <a:pt x="618476" y="562029"/>
                  </a:cubicBezTo>
                  <a:cubicBezTo>
                    <a:pt x="606555" y="549834"/>
                    <a:pt x="587847" y="530300"/>
                    <a:pt x="571456" y="513553"/>
                  </a:cubicBezTo>
                  <a:close/>
                  <a:moveTo>
                    <a:pt x="702884" y="274981"/>
                  </a:moveTo>
                  <a:cubicBezTo>
                    <a:pt x="699242" y="275754"/>
                    <a:pt x="695572" y="276389"/>
                    <a:pt x="691902" y="276995"/>
                  </a:cubicBezTo>
                  <a:cubicBezTo>
                    <a:pt x="686328" y="277906"/>
                    <a:pt x="680699" y="278651"/>
                    <a:pt x="675097" y="279424"/>
                  </a:cubicBezTo>
                  <a:cubicBezTo>
                    <a:pt x="663287" y="281106"/>
                    <a:pt x="651477" y="282652"/>
                    <a:pt x="639640" y="284114"/>
                  </a:cubicBezTo>
                  <a:cubicBezTo>
                    <a:pt x="627830" y="285576"/>
                    <a:pt x="615992" y="286956"/>
                    <a:pt x="604155" y="288197"/>
                  </a:cubicBezTo>
                  <a:cubicBezTo>
                    <a:pt x="583128" y="290487"/>
                    <a:pt x="562047" y="292308"/>
                    <a:pt x="540993" y="294405"/>
                  </a:cubicBezTo>
                  <a:cubicBezTo>
                    <a:pt x="519912" y="296474"/>
                    <a:pt x="498858" y="298681"/>
                    <a:pt x="477777" y="300916"/>
                  </a:cubicBezTo>
                  <a:cubicBezTo>
                    <a:pt x="449631" y="303896"/>
                    <a:pt x="421513" y="307152"/>
                    <a:pt x="393423" y="310573"/>
                  </a:cubicBezTo>
                  <a:cubicBezTo>
                    <a:pt x="390057" y="310904"/>
                    <a:pt x="387629" y="313911"/>
                    <a:pt x="387960" y="317249"/>
                  </a:cubicBezTo>
                  <a:cubicBezTo>
                    <a:pt x="388319" y="320615"/>
                    <a:pt x="391326" y="323044"/>
                    <a:pt x="394665" y="322712"/>
                  </a:cubicBezTo>
                  <a:cubicBezTo>
                    <a:pt x="419996" y="320615"/>
                    <a:pt x="445354" y="318850"/>
                    <a:pt x="470740" y="316919"/>
                  </a:cubicBezTo>
                  <a:cubicBezTo>
                    <a:pt x="487655" y="315649"/>
                    <a:pt x="504570" y="314353"/>
                    <a:pt x="521485" y="312835"/>
                  </a:cubicBezTo>
                  <a:cubicBezTo>
                    <a:pt x="535585" y="311566"/>
                    <a:pt x="549685" y="310159"/>
                    <a:pt x="563758" y="308614"/>
                  </a:cubicBezTo>
                  <a:cubicBezTo>
                    <a:pt x="577858" y="307069"/>
                    <a:pt x="591903" y="305275"/>
                    <a:pt x="605976" y="303427"/>
                  </a:cubicBezTo>
                  <a:cubicBezTo>
                    <a:pt x="617869" y="301827"/>
                    <a:pt x="629761" y="300089"/>
                    <a:pt x="641627" y="298185"/>
                  </a:cubicBezTo>
                  <a:cubicBezTo>
                    <a:pt x="653492" y="296309"/>
                    <a:pt x="665302" y="294267"/>
                    <a:pt x="677112" y="292143"/>
                  </a:cubicBezTo>
                  <a:cubicBezTo>
                    <a:pt x="682796" y="291122"/>
                    <a:pt x="688453" y="290101"/>
                    <a:pt x="694109" y="288970"/>
                  </a:cubicBezTo>
                  <a:cubicBezTo>
                    <a:pt x="697917" y="288170"/>
                    <a:pt x="701725" y="287342"/>
                    <a:pt x="705505" y="286376"/>
                  </a:cubicBezTo>
                  <a:cubicBezTo>
                    <a:pt x="708651" y="285659"/>
                    <a:pt x="710610" y="282514"/>
                    <a:pt x="709893" y="279368"/>
                  </a:cubicBezTo>
                  <a:cubicBezTo>
                    <a:pt x="709148" y="276223"/>
                    <a:pt x="706030" y="274264"/>
                    <a:pt x="702884" y="274981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2"/>
            <p:cNvSpPr/>
            <p:nvPr/>
          </p:nvSpPr>
          <p:spPr>
            <a:xfrm rot="10800000">
              <a:off x="8707272" y="359662"/>
              <a:ext cx="47874" cy="44557"/>
            </a:xfrm>
            <a:custGeom>
              <a:avLst/>
              <a:gdLst/>
              <a:ahLst/>
              <a:cxnLst/>
              <a:rect l="l" t="t" r="r" b="b"/>
              <a:pathLst>
                <a:path w="95749" h="89115" extrusionOk="0">
                  <a:moveTo>
                    <a:pt x="47875" y="0"/>
                  </a:moveTo>
                  <a:cubicBezTo>
                    <a:pt x="74309" y="0"/>
                    <a:pt x="95749" y="19975"/>
                    <a:pt x="95749" y="44558"/>
                  </a:cubicBezTo>
                  <a:cubicBezTo>
                    <a:pt x="95749" y="69141"/>
                    <a:pt x="74309" y="89116"/>
                    <a:pt x="47875" y="89116"/>
                  </a:cubicBezTo>
                  <a:cubicBezTo>
                    <a:pt x="21440" y="89116"/>
                    <a:pt x="0" y="69141"/>
                    <a:pt x="0" y="44558"/>
                  </a:cubicBezTo>
                  <a:cubicBezTo>
                    <a:pt x="0" y="19975"/>
                    <a:pt x="21440" y="0"/>
                    <a:pt x="47875" y="0"/>
                  </a:cubicBezTo>
                  <a:lnTo>
                    <a:pt x="47875" y="0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2"/>
            <p:cNvSpPr/>
            <p:nvPr/>
          </p:nvSpPr>
          <p:spPr>
            <a:xfrm rot="10800000">
              <a:off x="8461284" y="243705"/>
              <a:ext cx="367990" cy="364016"/>
            </a:xfrm>
            <a:custGeom>
              <a:avLst/>
              <a:gdLst/>
              <a:ahLst/>
              <a:cxnLst/>
              <a:rect l="l" t="t" r="r" b="b"/>
              <a:pathLst>
                <a:path w="735980" h="728032" extrusionOk="0">
                  <a:moveTo>
                    <a:pt x="129934" y="46705"/>
                  </a:moveTo>
                  <a:cubicBezTo>
                    <a:pt x="129962" y="46540"/>
                    <a:pt x="129990" y="46402"/>
                    <a:pt x="130017" y="46264"/>
                  </a:cubicBezTo>
                  <a:cubicBezTo>
                    <a:pt x="130321" y="46319"/>
                    <a:pt x="130210" y="46678"/>
                    <a:pt x="129962" y="47064"/>
                  </a:cubicBezTo>
                  <a:lnTo>
                    <a:pt x="129934" y="46733"/>
                  </a:lnTo>
                  <a:lnTo>
                    <a:pt x="129934" y="46705"/>
                  </a:lnTo>
                  <a:close/>
                  <a:moveTo>
                    <a:pt x="147622" y="125530"/>
                  </a:moveTo>
                  <a:cubicBezTo>
                    <a:pt x="145359" y="115156"/>
                    <a:pt x="142710" y="104921"/>
                    <a:pt x="140337" y="94685"/>
                  </a:cubicBezTo>
                  <a:lnTo>
                    <a:pt x="132142" y="60997"/>
                  </a:lnTo>
                  <a:cubicBezTo>
                    <a:pt x="132004" y="60335"/>
                    <a:pt x="130321" y="51065"/>
                    <a:pt x="129962" y="47064"/>
                  </a:cubicBezTo>
                  <a:lnTo>
                    <a:pt x="129824" y="47285"/>
                  </a:lnTo>
                  <a:lnTo>
                    <a:pt x="129686" y="47478"/>
                  </a:lnTo>
                  <a:cubicBezTo>
                    <a:pt x="129797" y="47230"/>
                    <a:pt x="129879" y="46954"/>
                    <a:pt x="129934" y="46705"/>
                  </a:cubicBezTo>
                  <a:cubicBezTo>
                    <a:pt x="129907" y="46512"/>
                    <a:pt x="129769" y="46237"/>
                    <a:pt x="129907" y="46237"/>
                  </a:cubicBezTo>
                  <a:lnTo>
                    <a:pt x="130017" y="46264"/>
                  </a:lnTo>
                  <a:cubicBezTo>
                    <a:pt x="130348" y="44250"/>
                    <a:pt x="129576" y="42126"/>
                    <a:pt x="127893" y="40774"/>
                  </a:cubicBezTo>
                  <a:cubicBezTo>
                    <a:pt x="126430" y="39532"/>
                    <a:pt x="124885" y="39449"/>
                    <a:pt x="123616" y="39504"/>
                  </a:cubicBezTo>
                  <a:cubicBezTo>
                    <a:pt x="121988" y="39615"/>
                    <a:pt x="120166" y="40415"/>
                    <a:pt x="118842" y="42843"/>
                  </a:cubicBezTo>
                  <a:cubicBezTo>
                    <a:pt x="118566" y="43367"/>
                    <a:pt x="118124" y="44885"/>
                    <a:pt x="118124" y="47147"/>
                  </a:cubicBezTo>
                  <a:cubicBezTo>
                    <a:pt x="118097" y="51479"/>
                    <a:pt x="119173" y="62708"/>
                    <a:pt x="119311" y="63480"/>
                  </a:cubicBezTo>
                  <a:lnTo>
                    <a:pt x="125244" y="97885"/>
                  </a:lnTo>
                  <a:cubicBezTo>
                    <a:pt x="126568" y="104810"/>
                    <a:pt x="127837" y="111763"/>
                    <a:pt x="129272" y="118716"/>
                  </a:cubicBezTo>
                  <a:cubicBezTo>
                    <a:pt x="130128" y="122799"/>
                    <a:pt x="131038" y="126882"/>
                    <a:pt x="131949" y="130966"/>
                  </a:cubicBezTo>
                  <a:cubicBezTo>
                    <a:pt x="127037" y="126993"/>
                    <a:pt x="122677" y="122495"/>
                    <a:pt x="118124" y="118053"/>
                  </a:cubicBezTo>
                  <a:cubicBezTo>
                    <a:pt x="116441" y="116426"/>
                    <a:pt x="114730" y="114825"/>
                    <a:pt x="112937" y="113280"/>
                  </a:cubicBezTo>
                  <a:cubicBezTo>
                    <a:pt x="111143" y="111680"/>
                    <a:pt x="109267" y="110163"/>
                    <a:pt x="107363" y="108728"/>
                  </a:cubicBezTo>
                  <a:cubicBezTo>
                    <a:pt x="100685" y="103707"/>
                    <a:pt x="93732" y="99265"/>
                    <a:pt x="86088" y="95623"/>
                  </a:cubicBezTo>
                  <a:cubicBezTo>
                    <a:pt x="83302" y="93995"/>
                    <a:pt x="79714" y="94905"/>
                    <a:pt x="78086" y="97692"/>
                  </a:cubicBezTo>
                  <a:cubicBezTo>
                    <a:pt x="76431" y="100479"/>
                    <a:pt x="77369" y="104065"/>
                    <a:pt x="80128" y="105693"/>
                  </a:cubicBezTo>
                  <a:cubicBezTo>
                    <a:pt x="85702" y="109721"/>
                    <a:pt x="90338" y="114577"/>
                    <a:pt x="95249" y="119240"/>
                  </a:cubicBezTo>
                  <a:cubicBezTo>
                    <a:pt x="98671" y="122495"/>
                    <a:pt x="102037" y="125806"/>
                    <a:pt x="105680" y="128758"/>
                  </a:cubicBezTo>
                  <a:cubicBezTo>
                    <a:pt x="112137" y="134056"/>
                    <a:pt x="119090" y="138470"/>
                    <a:pt x="126485" y="142305"/>
                  </a:cubicBezTo>
                  <a:cubicBezTo>
                    <a:pt x="129051" y="143933"/>
                    <a:pt x="132197" y="143188"/>
                    <a:pt x="134129" y="140981"/>
                  </a:cubicBezTo>
                  <a:cubicBezTo>
                    <a:pt x="137136" y="154086"/>
                    <a:pt x="140310" y="167164"/>
                    <a:pt x="142959" y="180324"/>
                  </a:cubicBezTo>
                  <a:cubicBezTo>
                    <a:pt x="144338" y="187194"/>
                    <a:pt x="145690" y="194009"/>
                    <a:pt x="146822" y="200879"/>
                  </a:cubicBezTo>
                  <a:cubicBezTo>
                    <a:pt x="147236" y="204217"/>
                    <a:pt x="150271" y="206590"/>
                    <a:pt x="153637" y="206176"/>
                  </a:cubicBezTo>
                  <a:cubicBezTo>
                    <a:pt x="156976" y="205762"/>
                    <a:pt x="159349" y="202727"/>
                    <a:pt x="158935" y="199389"/>
                  </a:cubicBezTo>
                  <a:cubicBezTo>
                    <a:pt x="157390" y="181731"/>
                    <a:pt x="154962" y="164018"/>
                    <a:pt x="151789" y="146388"/>
                  </a:cubicBezTo>
                  <a:cubicBezTo>
                    <a:pt x="150519" y="139408"/>
                    <a:pt x="149140" y="132456"/>
                    <a:pt x="147622" y="125530"/>
                  </a:cubicBezTo>
                  <a:close/>
                  <a:moveTo>
                    <a:pt x="47540" y="66515"/>
                  </a:moveTo>
                  <a:cubicBezTo>
                    <a:pt x="45498" y="64777"/>
                    <a:pt x="43457" y="63039"/>
                    <a:pt x="41221" y="61549"/>
                  </a:cubicBezTo>
                  <a:cubicBezTo>
                    <a:pt x="37496" y="59011"/>
                    <a:pt x="33468" y="57079"/>
                    <a:pt x="29577" y="54845"/>
                  </a:cubicBezTo>
                  <a:cubicBezTo>
                    <a:pt x="29108" y="54596"/>
                    <a:pt x="23727" y="51341"/>
                    <a:pt x="21409" y="50623"/>
                  </a:cubicBezTo>
                  <a:cubicBezTo>
                    <a:pt x="17188" y="49271"/>
                    <a:pt x="14456" y="50651"/>
                    <a:pt x="13628" y="51837"/>
                  </a:cubicBezTo>
                  <a:cubicBezTo>
                    <a:pt x="11448" y="54210"/>
                    <a:pt x="11586" y="57907"/>
                    <a:pt x="13959" y="60114"/>
                  </a:cubicBezTo>
                  <a:cubicBezTo>
                    <a:pt x="14594" y="60721"/>
                    <a:pt x="15366" y="61135"/>
                    <a:pt x="16167" y="61383"/>
                  </a:cubicBezTo>
                  <a:cubicBezTo>
                    <a:pt x="16470" y="60914"/>
                    <a:pt x="17022" y="61107"/>
                    <a:pt x="17629" y="61659"/>
                  </a:cubicBezTo>
                  <a:cubicBezTo>
                    <a:pt x="19147" y="62984"/>
                    <a:pt x="21161" y="66350"/>
                    <a:pt x="21382" y="66570"/>
                  </a:cubicBezTo>
                  <a:cubicBezTo>
                    <a:pt x="24886" y="69440"/>
                    <a:pt x="28115" y="72557"/>
                    <a:pt x="31812" y="75151"/>
                  </a:cubicBezTo>
                  <a:cubicBezTo>
                    <a:pt x="34020" y="76724"/>
                    <a:pt x="36393" y="78020"/>
                    <a:pt x="38766" y="79317"/>
                  </a:cubicBezTo>
                  <a:cubicBezTo>
                    <a:pt x="42380" y="81276"/>
                    <a:pt x="46023" y="82931"/>
                    <a:pt x="49720" y="84752"/>
                  </a:cubicBezTo>
                  <a:cubicBezTo>
                    <a:pt x="52507" y="86656"/>
                    <a:pt x="56315" y="85911"/>
                    <a:pt x="58191" y="83124"/>
                  </a:cubicBezTo>
                  <a:cubicBezTo>
                    <a:pt x="60095" y="80338"/>
                    <a:pt x="59350" y="76558"/>
                    <a:pt x="56563" y="74654"/>
                  </a:cubicBezTo>
                  <a:cubicBezTo>
                    <a:pt x="53528" y="71923"/>
                    <a:pt x="50658" y="69136"/>
                    <a:pt x="47540" y="66515"/>
                  </a:cubicBezTo>
                  <a:close/>
                  <a:moveTo>
                    <a:pt x="17574" y="61659"/>
                  </a:moveTo>
                  <a:cubicBezTo>
                    <a:pt x="17077" y="61632"/>
                    <a:pt x="16608" y="61521"/>
                    <a:pt x="16167" y="61383"/>
                  </a:cubicBezTo>
                  <a:cubicBezTo>
                    <a:pt x="15808" y="61908"/>
                    <a:pt x="16912" y="61714"/>
                    <a:pt x="17574" y="61659"/>
                  </a:cubicBezTo>
                  <a:close/>
                  <a:moveTo>
                    <a:pt x="223062" y="271"/>
                  </a:moveTo>
                  <a:cubicBezTo>
                    <a:pt x="219834" y="-722"/>
                    <a:pt x="216412" y="1099"/>
                    <a:pt x="215419" y="4300"/>
                  </a:cubicBezTo>
                  <a:cubicBezTo>
                    <a:pt x="212439" y="12659"/>
                    <a:pt x="208272" y="20798"/>
                    <a:pt x="203719" y="28965"/>
                  </a:cubicBezTo>
                  <a:cubicBezTo>
                    <a:pt x="198504" y="38346"/>
                    <a:pt x="192516" y="47533"/>
                    <a:pt x="186777" y="56776"/>
                  </a:cubicBezTo>
                  <a:cubicBezTo>
                    <a:pt x="180789" y="66488"/>
                    <a:pt x="175160" y="76254"/>
                    <a:pt x="169973" y="85607"/>
                  </a:cubicBezTo>
                  <a:cubicBezTo>
                    <a:pt x="166993" y="91208"/>
                    <a:pt x="160370" y="99816"/>
                    <a:pt x="156369" y="107818"/>
                  </a:cubicBezTo>
                  <a:cubicBezTo>
                    <a:pt x="153996" y="112508"/>
                    <a:pt x="152396" y="117033"/>
                    <a:pt x="152285" y="120868"/>
                  </a:cubicBezTo>
                  <a:cubicBezTo>
                    <a:pt x="152037" y="124096"/>
                    <a:pt x="154465" y="126910"/>
                    <a:pt x="157666" y="127158"/>
                  </a:cubicBezTo>
                  <a:cubicBezTo>
                    <a:pt x="160894" y="127406"/>
                    <a:pt x="163709" y="124979"/>
                    <a:pt x="163957" y="121778"/>
                  </a:cubicBezTo>
                  <a:cubicBezTo>
                    <a:pt x="164233" y="119405"/>
                    <a:pt x="165778" y="116839"/>
                    <a:pt x="167489" y="114081"/>
                  </a:cubicBezTo>
                  <a:cubicBezTo>
                    <a:pt x="172235" y="106493"/>
                    <a:pt x="179492" y="98492"/>
                    <a:pt x="182914" y="93195"/>
                  </a:cubicBezTo>
                  <a:cubicBezTo>
                    <a:pt x="187715" y="85470"/>
                    <a:pt x="193179" y="77689"/>
                    <a:pt x="198311" y="69495"/>
                  </a:cubicBezTo>
                  <a:cubicBezTo>
                    <a:pt x="203416" y="61411"/>
                    <a:pt x="208300" y="52996"/>
                    <a:pt x="212687" y="44471"/>
                  </a:cubicBezTo>
                  <a:cubicBezTo>
                    <a:pt x="218868" y="32469"/>
                    <a:pt x="223918" y="20191"/>
                    <a:pt x="227091" y="7886"/>
                  </a:cubicBezTo>
                  <a:cubicBezTo>
                    <a:pt x="228084" y="4658"/>
                    <a:pt x="226263" y="1265"/>
                    <a:pt x="223062" y="271"/>
                  </a:cubicBezTo>
                  <a:close/>
                  <a:moveTo>
                    <a:pt x="5433" y="129255"/>
                  </a:moveTo>
                  <a:cubicBezTo>
                    <a:pt x="4826" y="128814"/>
                    <a:pt x="4301" y="128400"/>
                    <a:pt x="3888" y="128069"/>
                  </a:cubicBezTo>
                  <a:cubicBezTo>
                    <a:pt x="3446" y="130745"/>
                    <a:pt x="4219" y="130635"/>
                    <a:pt x="5433" y="129255"/>
                  </a:cubicBezTo>
                  <a:close/>
                  <a:moveTo>
                    <a:pt x="9296" y="117060"/>
                  </a:moveTo>
                  <a:cubicBezTo>
                    <a:pt x="9296" y="117088"/>
                    <a:pt x="9296" y="117143"/>
                    <a:pt x="9296" y="117171"/>
                  </a:cubicBezTo>
                  <a:cubicBezTo>
                    <a:pt x="9820" y="117446"/>
                    <a:pt x="10289" y="117805"/>
                    <a:pt x="10676" y="118191"/>
                  </a:cubicBezTo>
                  <a:cubicBezTo>
                    <a:pt x="10289" y="117281"/>
                    <a:pt x="9655" y="116039"/>
                    <a:pt x="9296" y="117060"/>
                  </a:cubicBezTo>
                  <a:close/>
                  <a:moveTo>
                    <a:pt x="27397" y="124868"/>
                  </a:moveTo>
                  <a:cubicBezTo>
                    <a:pt x="26514" y="124178"/>
                    <a:pt x="25576" y="123516"/>
                    <a:pt x="24610" y="122937"/>
                  </a:cubicBezTo>
                  <a:cubicBezTo>
                    <a:pt x="23093" y="122054"/>
                    <a:pt x="21520" y="121364"/>
                    <a:pt x="19947" y="120619"/>
                  </a:cubicBezTo>
                  <a:cubicBezTo>
                    <a:pt x="18181" y="119985"/>
                    <a:pt x="13490" y="119378"/>
                    <a:pt x="10979" y="118495"/>
                  </a:cubicBezTo>
                  <a:lnTo>
                    <a:pt x="10869" y="118357"/>
                  </a:lnTo>
                  <a:lnTo>
                    <a:pt x="10676" y="118191"/>
                  </a:lnTo>
                  <a:lnTo>
                    <a:pt x="10786" y="118412"/>
                  </a:lnTo>
                  <a:cubicBezTo>
                    <a:pt x="9848" y="118053"/>
                    <a:pt x="9241" y="117667"/>
                    <a:pt x="9296" y="117171"/>
                  </a:cubicBezTo>
                  <a:cubicBezTo>
                    <a:pt x="9185" y="117143"/>
                    <a:pt x="9075" y="117088"/>
                    <a:pt x="8965" y="117033"/>
                  </a:cubicBezTo>
                  <a:cubicBezTo>
                    <a:pt x="8413" y="116646"/>
                    <a:pt x="8054" y="116564"/>
                    <a:pt x="7889" y="116453"/>
                  </a:cubicBezTo>
                  <a:cubicBezTo>
                    <a:pt x="7144" y="116039"/>
                    <a:pt x="6509" y="116205"/>
                    <a:pt x="6233" y="116150"/>
                  </a:cubicBezTo>
                  <a:cubicBezTo>
                    <a:pt x="4991" y="115819"/>
                    <a:pt x="4136" y="116508"/>
                    <a:pt x="3501" y="116646"/>
                  </a:cubicBezTo>
                  <a:cubicBezTo>
                    <a:pt x="2591" y="116867"/>
                    <a:pt x="2122" y="117640"/>
                    <a:pt x="1514" y="118081"/>
                  </a:cubicBezTo>
                  <a:cubicBezTo>
                    <a:pt x="-196" y="119350"/>
                    <a:pt x="-527" y="121668"/>
                    <a:pt x="880" y="125310"/>
                  </a:cubicBezTo>
                  <a:cubicBezTo>
                    <a:pt x="963" y="125530"/>
                    <a:pt x="1790" y="126386"/>
                    <a:pt x="3391" y="127710"/>
                  </a:cubicBezTo>
                  <a:lnTo>
                    <a:pt x="3888" y="128069"/>
                  </a:lnTo>
                  <a:lnTo>
                    <a:pt x="3943" y="127710"/>
                  </a:lnTo>
                  <a:cubicBezTo>
                    <a:pt x="3943" y="127627"/>
                    <a:pt x="4108" y="127710"/>
                    <a:pt x="4274" y="127738"/>
                  </a:cubicBezTo>
                  <a:cubicBezTo>
                    <a:pt x="4908" y="128013"/>
                    <a:pt x="5598" y="128179"/>
                    <a:pt x="6261" y="128207"/>
                  </a:cubicBezTo>
                  <a:lnTo>
                    <a:pt x="6040" y="128538"/>
                  </a:lnTo>
                  <a:cubicBezTo>
                    <a:pt x="5929" y="128676"/>
                    <a:pt x="5791" y="128841"/>
                    <a:pt x="5681" y="128979"/>
                  </a:cubicBezTo>
                  <a:lnTo>
                    <a:pt x="5433" y="129255"/>
                  </a:lnTo>
                  <a:cubicBezTo>
                    <a:pt x="7613" y="130910"/>
                    <a:pt x="10676" y="133173"/>
                    <a:pt x="12138" y="134359"/>
                  </a:cubicBezTo>
                  <a:cubicBezTo>
                    <a:pt x="13462" y="135242"/>
                    <a:pt x="14677" y="136235"/>
                    <a:pt x="16001" y="137063"/>
                  </a:cubicBezTo>
                  <a:cubicBezTo>
                    <a:pt x="16912" y="137642"/>
                    <a:pt x="17850" y="138139"/>
                    <a:pt x="18816" y="138608"/>
                  </a:cubicBezTo>
                  <a:cubicBezTo>
                    <a:pt x="22651" y="140512"/>
                    <a:pt x="26514" y="141946"/>
                    <a:pt x="30488" y="143519"/>
                  </a:cubicBezTo>
                  <a:cubicBezTo>
                    <a:pt x="33357" y="145257"/>
                    <a:pt x="37110" y="144292"/>
                    <a:pt x="38848" y="141422"/>
                  </a:cubicBezTo>
                  <a:cubicBezTo>
                    <a:pt x="40559" y="138525"/>
                    <a:pt x="39621" y="134773"/>
                    <a:pt x="36724" y="133035"/>
                  </a:cubicBezTo>
                  <a:cubicBezTo>
                    <a:pt x="33523" y="130359"/>
                    <a:pt x="30708" y="127434"/>
                    <a:pt x="27397" y="124868"/>
                  </a:cubicBezTo>
                  <a:close/>
                  <a:moveTo>
                    <a:pt x="252008" y="63342"/>
                  </a:moveTo>
                  <a:cubicBezTo>
                    <a:pt x="251373" y="64032"/>
                    <a:pt x="249055" y="66074"/>
                    <a:pt x="246296" y="69053"/>
                  </a:cubicBezTo>
                  <a:cubicBezTo>
                    <a:pt x="245137" y="70323"/>
                    <a:pt x="243896" y="71674"/>
                    <a:pt x="242792" y="73192"/>
                  </a:cubicBezTo>
                  <a:cubicBezTo>
                    <a:pt x="241743" y="74627"/>
                    <a:pt x="240860" y="76227"/>
                    <a:pt x="240005" y="77744"/>
                  </a:cubicBezTo>
                  <a:cubicBezTo>
                    <a:pt x="238515" y="80421"/>
                    <a:pt x="237466" y="82931"/>
                    <a:pt x="236473" y="84614"/>
                  </a:cubicBezTo>
                  <a:cubicBezTo>
                    <a:pt x="236225" y="85111"/>
                    <a:pt x="236004" y="85801"/>
                    <a:pt x="236004" y="85801"/>
                  </a:cubicBezTo>
                  <a:lnTo>
                    <a:pt x="236335" y="85690"/>
                  </a:lnTo>
                  <a:cubicBezTo>
                    <a:pt x="234983" y="86408"/>
                    <a:pt x="233934" y="87677"/>
                    <a:pt x="233493" y="89277"/>
                  </a:cubicBezTo>
                  <a:cubicBezTo>
                    <a:pt x="232637" y="92395"/>
                    <a:pt x="234486" y="95595"/>
                    <a:pt x="237604" y="96450"/>
                  </a:cubicBezTo>
                  <a:cubicBezTo>
                    <a:pt x="238653" y="97002"/>
                    <a:pt x="241026" y="96726"/>
                    <a:pt x="244309" y="94657"/>
                  </a:cubicBezTo>
                  <a:cubicBezTo>
                    <a:pt x="246241" y="93443"/>
                    <a:pt x="249773" y="90270"/>
                    <a:pt x="253443" y="86297"/>
                  </a:cubicBezTo>
                  <a:cubicBezTo>
                    <a:pt x="254298" y="85387"/>
                    <a:pt x="255098" y="84421"/>
                    <a:pt x="255816" y="83400"/>
                  </a:cubicBezTo>
                  <a:cubicBezTo>
                    <a:pt x="256561" y="82352"/>
                    <a:pt x="257196" y="81303"/>
                    <a:pt x="257775" y="80200"/>
                  </a:cubicBezTo>
                  <a:cubicBezTo>
                    <a:pt x="260369" y="75289"/>
                    <a:pt x="261969" y="70874"/>
                    <a:pt x="262411" y="69743"/>
                  </a:cubicBezTo>
                  <a:cubicBezTo>
                    <a:pt x="264177" y="66874"/>
                    <a:pt x="263294" y="63122"/>
                    <a:pt x="260424" y="61356"/>
                  </a:cubicBezTo>
                  <a:cubicBezTo>
                    <a:pt x="257554" y="59590"/>
                    <a:pt x="253802" y="60473"/>
                    <a:pt x="252008" y="63342"/>
                  </a:cubicBezTo>
                  <a:close/>
                  <a:moveTo>
                    <a:pt x="675733" y="606481"/>
                  </a:moveTo>
                  <a:cubicBezTo>
                    <a:pt x="665027" y="602508"/>
                    <a:pt x="654514" y="598231"/>
                    <a:pt x="643890" y="594120"/>
                  </a:cubicBezTo>
                  <a:cubicBezTo>
                    <a:pt x="636799" y="591389"/>
                    <a:pt x="629707" y="588657"/>
                    <a:pt x="622561" y="586064"/>
                  </a:cubicBezTo>
                  <a:cubicBezTo>
                    <a:pt x="617759" y="584353"/>
                    <a:pt x="612958" y="582725"/>
                    <a:pt x="608129" y="581125"/>
                  </a:cubicBezTo>
                  <a:cubicBezTo>
                    <a:pt x="600872" y="578753"/>
                    <a:pt x="593532" y="576573"/>
                    <a:pt x="586220" y="574338"/>
                  </a:cubicBezTo>
                  <a:cubicBezTo>
                    <a:pt x="582274" y="573207"/>
                    <a:pt x="569581" y="567413"/>
                    <a:pt x="561138" y="565316"/>
                  </a:cubicBezTo>
                  <a:cubicBezTo>
                    <a:pt x="556861" y="564268"/>
                    <a:pt x="553356" y="564047"/>
                    <a:pt x="551314" y="564737"/>
                  </a:cubicBezTo>
                  <a:cubicBezTo>
                    <a:pt x="548196" y="565592"/>
                    <a:pt x="546348" y="568793"/>
                    <a:pt x="547203" y="571910"/>
                  </a:cubicBezTo>
                  <a:cubicBezTo>
                    <a:pt x="548031" y="574918"/>
                    <a:pt x="551038" y="576739"/>
                    <a:pt x="554046" y="576076"/>
                  </a:cubicBezTo>
                  <a:lnTo>
                    <a:pt x="554046" y="576104"/>
                  </a:lnTo>
                  <a:cubicBezTo>
                    <a:pt x="554046" y="576242"/>
                    <a:pt x="554267" y="576049"/>
                    <a:pt x="554377" y="576021"/>
                  </a:cubicBezTo>
                  <a:cubicBezTo>
                    <a:pt x="554681" y="576104"/>
                    <a:pt x="555177" y="576380"/>
                    <a:pt x="555536" y="576463"/>
                  </a:cubicBezTo>
                  <a:cubicBezTo>
                    <a:pt x="557688" y="577042"/>
                    <a:pt x="560365" y="578228"/>
                    <a:pt x="563180" y="579498"/>
                  </a:cubicBezTo>
                  <a:cubicBezTo>
                    <a:pt x="570492" y="582836"/>
                    <a:pt x="578466" y="587195"/>
                    <a:pt x="581474" y="588354"/>
                  </a:cubicBezTo>
                  <a:cubicBezTo>
                    <a:pt x="590387" y="591665"/>
                    <a:pt x="599189" y="595196"/>
                    <a:pt x="608102" y="598452"/>
                  </a:cubicBezTo>
                  <a:cubicBezTo>
                    <a:pt x="614089" y="600604"/>
                    <a:pt x="620077" y="602673"/>
                    <a:pt x="626120" y="604632"/>
                  </a:cubicBezTo>
                  <a:cubicBezTo>
                    <a:pt x="641269" y="609543"/>
                    <a:pt x="656583" y="613847"/>
                    <a:pt x="671981" y="618096"/>
                  </a:cubicBezTo>
                  <a:cubicBezTo>
                    <a:pt x="675209" y="619144"/>
                    <a:pt x="678631" y="617379"/>
                    <a:pt x="679679" y="614151"/>
                  </a:cubicBezTo>
                  <a:cubicBezTo>
                    <a:pt x="680700" y="610950"/>
                    <a:pt x="678934" y="607529"/>
                    <a:pt x="675733" y="606481"/>
                  </a:cubicBezTo>
                  <a:close/>
                  <a:moveTo>
                    <a:pt x="674685" y="699735"/>
                  </a:moveTo>
                  <a:lnTo>
                    <a:pt x="674657" y="699735"/>
                  </a:lnTo>
                  <a:cubicBezTo>
                    <a:pt x="670684" y="696176"/>
                    <a:pt x="663068" y="684588"/>
                    <a:pt x="662240" y="683429"/>
                  </a:cubicBezTo>
                  <a:cubicBezTo>
                    <a:pt x="656915" y="676339"/>
                    <a:pt x="652279" y="668862"/>
                    <a:pt x="647284" y="661661"/>
                  </a:cubicBezTo>
                  <a:cubicBezTo>
                    <a:pt x="643863" y="656722"/>
                    <a:pt x="640248" y="651894"/>
                    <a:pt x="636578" y="647176"/>
                  </a:cubicBezTo>
                  <a:cubicBezTo>
                    <a:pt x="630287" y="639120"/>
                    <a:pt x="623609" y="631450"/>
                    <a:pt x="616214" y="624166"/>
                  </a:cubicBezTo>
                  <a:cubicBezTo>
                    <a:pt x="613979" y="621655"/>
                    <a:pt x="610116" y="621462"/>
                    <a:pt x="607605" y="623697"/>
                  </a:cubicBezTo>
                  <a:cubicBezTo>
                    <a:pt x="605094" y="625959"/>
                    <a:pt x="604901" y="629822"/>
                    <a:pt x="607136" y="632333"/>
                  </a:cubicBezTo>
                  <a:cubicBezTo>
                    <a:pt x="613620" y="640416"/>
                    <a:pt x="619001" y="649024"/>
                    <a:pt x="624603" y="657522"/>
                  </a:cubicBezTo>
                  <a:cubicBezTo>
                    <a:pt x="628466" y="663344"/>
                    <a:pt x="632301" y="669165"/>
                    <a:pt x="636413" y="674821"/>
                  </a:cubicBezTo>
                  <a:cubicBezTo>
                    <a:pt x="640883" y="680974"/>
                    <a:pt x="645767" y="686851"/>
                    <a:pt x="650844" y="692644"/>
                  </a:cubicBezTo>
                  <a:cubicBezTo>
                    <a:pt x="651920" y="693831"/>
                    <a:pt x="662268" y="705777"/>
                    <a:pt x="667290" y="709198"/>
                  </a:cubicBezTo>
                  <a:cubicBezTo>
                    <a:pt x="671070" y="711792"/>
                    <a:pt x="674354" y="711461"/>
                    <a:pt x="675844" y="710550"/>
                  </a:cubicBezTo>
                  <a:cubicBezTo>
                    <a:pt x="678713" y="709033"/>
                    <a:pt x="679817" y="705501"/>
                    <a:pt x="678299" y="702660"/>
                  </a:cubicBezTo>
                  <a:cubicBezTo>
                    <a:pt x="677527" y="701170"/>
                    <a:pt x="676175" y="700149"/>
                    <a:pt x="674685" y="699735"/>
                  </a:cubicBezTo>
                  <a:close/>
                  <a:moveTo>
                    <a:pt x="568947" y="707019"/>
                  </a:moveTo>
                  <a:lnTo>
                    <a:pt x="570023" y="717282"/>
                  </a:lnTo>
                  <a:cubicBezTo>
                    <a:pt x="570078" y="717945"/>
                    <a:pt x="569995" y="721559"/>
                    <a:pt x="569774" y="723049"/>
                  </a:cubicBezTo>
                  <a:cubicBezTo>
                    <a:pt x="568726" y="730802"/>
                    <a:pt x="559206" y="727436"/>
                    <a:pt x="558820" y="726498"/>
                  </a:cubicBezTo>
                  <a:cubicBezTo>
                    <a:pt x="558158" y="725422"/>
                    <a:pt x="557909" y="724180"/>
                    <a:pt x="558020" y="723021"/>
                  </a:cubicBezTo>
                  <a:cubicBezTo>
                    <a:pt x="558213" y="722938"/>
                    <a:pt x="558240" y="722580"/>
                    <a:pt x="558158" y="722138"/>
                  </a:cubicBezTo>
                  <a:cubicBezTo>
                    <a:pt x="558351" y="721311"/>
                    <a:pt x="558737" y="720538"/>
                    <a:pt x="559289" y="719848"/>
                  </a:cubicBezTo>
                  <a:cubicBezTo>
                    <a:pt x="558903" y="720262"/>
                    <a:pt x="558323" y="720897"/>
                    <a:pt x="558130" y="721973"/>
                  </a:cubicBezTo>
                  <a:cubicBezTo>
                    <a:pt x="557882" y="720952"/>
                    <a:pt x="557275" y="719600"/>
                    <a:pt x="557275" y="719600"/>
                  </a:cubicBezTo>
                  <a:cubicBezTo>
                    <a:pt x="557275" y="719600"/>
                    <a:pt x="557247" y="719848"/>
                    <a:pt x="557275" y="719903"/>
                  </a:cubicBezTo>
                  <a:lnTo>
                    <a:pt x="554101" y="710606"/>
                  </a:lnTo>
                  <a:cubicBezTo>
                    <a:pt x="553467" y="708619"/>
                    <a:pt x="552666" y="706688"/>
                    <a:pt x="552004" y="704674"/>
                  </a:cubicBezTo>
                  <a:cubicBezTo>
                    <a:pt x="551342" y="702660"/>
                    <a:pt x="550707" y="700646"/>
                    <a:pt x="550128" y="698604"/>
                  </a:cubicBezTo>
                  <a:cubicBezTo>
                    <a:pt x="549438" y="696093"/>
                    <a:pt x="548886" y="693555"/>
                    <a:pt x="548334" y="691017"/>
                  </a:cubicBezTo>
                  <a:cubicBezTo>
                    <a:pt x="547451" y="687099"/>
                    <a:pt x="546761" y="683236"/>
                    <a:pt x="545989" y="679291"/>
                  </a:cubicBezTo>
                  <a:cubicBezTo>
                    <a:pt x="544940" y="676090"/>
                    <a:pt x="546679" y="672642"/>
                    <a:pt x="549879" y="671593"/>
                  </a:cubicBezTo>
                  <a:cubicBezTo>
                    <a:pt x="553080" y="670545"/>
                    <a:pt x="556530" y="672283"/>
                    <a:pt x="557578" y="675483"/>
                  </a:cubicBezTo>
                  <a:cubicBezTo>
                    <a:pt x="559289" y="679098"/>
                    <a:pt x="561110" y="682574"/>
                    <a:pt x="562738" y="686243"/>
                  </a:cubicBezTo>
                  <a:cubicBezTo>
                    <a:pt x="563842" y="688699"/>
                    <a:pt x="564918" y="691155"/>
                    <a:pt x="565801" y="693693"/>
                  </a:cubicBezTo>
                  <a:cubicBezTo>
                    <a:pt x="566546" y="695845"/>
                    <a:pt x="567181" y="698024"/>
                    <a:pt x="567705" y="700232"/>
                  </a:cubicBezTo>
                  <a:cubicBezTo>
                    <a:pt x="568229" y="702467"/>
                    <a:pt x="568588" y="704729"/>
                    <a:pt x="568947" y="707019"/>
                  </a:cubicBezTo>
                  <a:close/>
                  <a:moveTo>
                    <a:pt x="562076" y="717945"/>
                  </a:moveTo>
                  <a:cubicBezTo>
                    <a:pt x="561634" y="718083"/>
                    <a:pt x="561220" y="718248"/>
                    <a:pt x="560834" y="718496"/>
                  </a:cubicBezTo>
                  <a:cubicBezTo>
                    <a:pt x="560365" y="718772"/>
                    <a:pt x="559979" y="719103"/>
                    <a:pt x="559620" y="719462"/>
                  </a:cubicBezTo>
                  <a:cubicBezTo>
                    <a:pt x="560282" y="718524"/>
                    <a:pt x="561165" y="718138"/>
                    <a:pt x="562076" y="717945"/>
                  </a:cubicBezTo>
                  <a:close/>
                  <a:moveTo>
                    <a:pt x="557964" y="723021"/>
                  </a:moveTo>
                  <a:lnTo>
                    <a:pt x="558020" y="723021"/>
                  </a:lnTo>
                  <a:lnTo>
                    <a:pt x="558047" y="722718"/>
                  </a:lnTo>
                  <a:cubicBezTo>
                    <a:pt x="558020" y="722773"/>
                    <a:pt x="557799" y="723049"/>
                    <a:pt x="557964" y="723021"/>
                  </a:cubicBezTo>
                  <a:close/>
                  <a:moveTo>
                    <a:pt x="558130" y="721973"/>
                  </a:moveTo>
                  <a:lnTo>
                    <a:pt x="558102" y="722028"/>
                  </a:lnTo>
                  <a:cubicBezTo>
                    <a:pt x="558102" y="722138"/>
                    <a:pt x="558075" y="722249"/>
                    <a:pt x="558075" y="722359"/>
                  </a:cubicBezTo>
                  <a:lnTo>
                    <a:pt x="558047" y="722635"/>
                  </a:lnTo>
                  <a:cubicBezTo>
                    <a:pt x="558075" y="722469"/>
                    <a:pt x="558102" y="722304"/>
                    <a:pt x="558158" y="722138"/>
                  </a:cubicBezTo>
                  <a:lnTo>
                    <a:pt x="558130" y="721973"/>
                  </a:lnTo>
                  <a:close/>
                  <a:moveTo>
                    <a:pt x="558047" y="722663"/>
                  </a:moveTo>
                  <a:lnTo>
                    <a:pt x="558047" y="722690"/>
                  </a:lnTo>
                  <a:lnTo>
                    <a:pt x="558047" y="722718"/>
                  </a:lnTo>
                  <a:lnTo>
                    <a:pt x="558047" y="722635"/>
                  </a:lnTo>
                  <a:lnTo>
                    <a:pt x="558047" y="722663"/>
                  </a:lnTo>
                  <a:close/>
                  <a:moveTo>
                    <a:pt x="734259" y="522165"/>
                  </a:moveTo>
                  <a:cubicBezTo>
                    <a:pt x="731941" y="519737"/>
                    <a:pt x="728051" y="519682"/>
                    <a:pt x="725650" y="522000"/>
                  </a:cubicBezTo>
                  <a:cubicBezTo>
                    <a:pt x="719690" y="527021"/>
                    <a:pt x="713067" y="531049"/>
                    <a:pt x="706417" y="535243"/>
                  </a:cubicBezTo>
                  <a:cubicBezTo>
                    <a:pt x="701864" y="538085"/>
                    <a:pt x="697229" y="540871"/>
                    <a:pt x="692786" y="543879"/>
                  </a:cubicBezTo>
                  <a:cubicBezTo>
                    <a:pt x="687819" y="547272"/>
                    <a:pt x="683128" y="550997"/>
                    <a:pt x="678548" y="554777"/>
                  </a:cubicBezTo>
                  <a:cubicBezTo>
                    <a:pt x="676727" y="556405"/>
                    <a:pt x="665082" y="567137"/>
                    <a:pt x="661054" y="570889"/>
                  </a:cubicBezTo>
                  <a:cubicBezTo>
                    <a:pt x="660612" y="571276"/>
                    <a:pt x="660198" y="571690"/>
                    <a:pt x="659812" y="572076"/>
                  </a:cubicBezTo>
                  <a:cubicBezTo>
                    <a:pt x="652914" y="577070"/>
                    <a:pt x="651286" y="582615"/>
                    <a:pt x="654072" y="584574"/>
                  </a:cubicBezTo>
                  <a:cubicBezTo>
                    <a:pt x="655700" y="587278"/>
                    <a:pt x="661192" y="586699"/>
                    <a:pt x="667124" y="581291"/>
                  </a:cubicBezTo>
                  <a:cubicBezTo>
                    <a:pt x="667621" y="580987"/>
                    <a:pt x="668117" y="580656"/>
                    <a:pt x="668642" y="580298"/>
                  </a:cubicBezTo>
                  <a:cubicBezTo>
                    <a:pt x="673084" y="577208"/>
                    <a:pt x="685860" y="568213"/>
                    <a:pt x="687874" y="566861"/>
                  </a:cubicBezTo>
                  <a:cubicBezTo>
                    <a:pt x="692427" y="563606"/>
                    <a:pt x="697311" y="560736"/>
                    <a:pt x="702030" y="557591"/>
                  </a:cubicBezTo>
                  <a:cubicBezTo>
                    <a:pt x="706886" y="554308"/>
                    <a:pt x="711660" y="550859"/>
                    <a:pt x="716268" y="547272"/>
                  </a:cubicBezTo>
                  <a:cubicBezTo>
                    <a:pt x="722697" y="542223"/>
                    <a:pt x="728713" y="536816"/>
                    <a:pt x="734121" y="530774"/>
                  </a:cubicBezTo>
                  <a:cubicBezTo>
                    <a:pt x="736549" y="528456"/>
                    <a:pt x="736605" y="524566"/>
                    <a:pt x="734259" y="522165"/>
                  </a:cubicBezTo>
                  <a:close/>
                  <a:moveTo>
                    <a:pt x="606308" y="563054"/>
                  </a:moveTo>
                  <a:cubicBezTo>
                    <a:pt x="608322" y="561895"/>
                    <a:pt x="610254" y="560957"/>
                    <a:pt x="612241" y="559743"/>
                  </a:cubicBezTo>
                  <a:cubicBezTo>
                    <a:pt x="614145" y="558557"/>
                    <a:pt x="616049" y="557453"/>
                    <a:pt x="617787" y="556046"/>
                  </a:cubicBezTo>
                  <a:cubicBezTo>
                    <a:pt x="619139" y="554942"/>
                    <a:pt x="620353" y="553646"/>
                    <a:pt x="621540" y="552349"/>
                  </a:cubicBezTo>
                  <a:cubicBezTo>
                    <a:pt x="623388" y="550280"/>
                    <a:pt x="624851" y="548128"/>
                    <a:pt x="626589" y="545975"/>
                  </a:cubicBezTo>
                  <a:cubicBezTo>
                    <a:pt x="629211" y="543851"/>
                    <a:pt x="629652" y="540016"/>
                    <a:pt x="627528" y="537395"/>
                  </a:cubicBezTo>
                  <a:cubicBezTo>
                    <a:pt x="625430" y="534774"/>
                    <a:pt x="621595" y="534333"/>
                    <a:pt x="618974" y="536457"/>
                  </a:cubicBezTo>
                  <a:cubicBezTo>
                    <a:pt x="616407" y="537726"/>
                    <a:pt x="613952" y="538802"/>
                    <a:pt x="611496" y="540320"/>
                  </a:cubicBezTo>
                  <a:cubicBezTo>
                    <a:pt x="609923" y="541285"/>
                    <a:pt x="608405" y="542306"/>
                    <a:pt x="607053" y="543548"/>
                  </a:cubicBezTo>
                  <a:cubicBezTo>
                    <a:pt x="605315" y="545120"/>
                    <a:pt x="603880" y="546914"/>
                    <a:pt x="602445" y="548735"/>
                  </a:cubicBezTo>
                  <a:cubicBezTo>
                    <a:pt x="600955" y="550611"/>
                    <a:pt x="599741" y="552487"/>
                    <a:pt x="598389" y="554473"/>
                  </a:cubicBezTo>
                  <a:cubicBezTo>
                    <a:pt x="596016" y="556653"/>
                    <a:pt x="595878" y="560350"/>
                    <a:pt x="598058" y="562723"/>
                  </a:cubicBezTo>
                  <a:cubicBezTo>
                    <a:pt x="600238" y="565095"/>
                    <a:pt x="603935" y="565234"/>
                    <a:pt x="606308" y="563054"/>
                  </a:cubicBezTo>
                  <a:close/>
                  <a:moveTo>
                    <a:pt x="653934" y="518799"/>
                  </a:moveTo>
                  <a:cubicBezTo>
                    <a:pt x="654459" y="518799"/>
                    <a:pt x="656142" y="519434"/>
                    <a:pt x="658101" y="517861"/>
                  </a:cubicBezTo>
                  <a:cubicBezTo>
                    <a:pt x="658736" y="517475"/>
                    <a:pt x="659288" y="516978"/>
                    <a:pt x="659729" y="516427"/>
                  </a:cubicBezTo>
                  <a:lnTo>
                    <a:pt x="659701" y="516371"/>
                  </a:lnTo>
                  <a:cubicBezTo>
                    <a:pt x="659426" y="516040"/>
                    <a:pt x="659701" y="515709"/>
                    <a:pt x="660226" y="515378"/>
                  </a:cubicBezTo>
                  <a:cubicBezTo>
                    <a:pt x="660198" y="515516"/>
                    <a:pt x="660171" y="515654"/>
                    <a:pt x="660143" y="515792"/>
                  </a:cubicBezTo>
                  <a:lnTo>
                    <a:pt x="660281" y="515599"/>
                  </a:lnTo>
                  <a:lnTo>
                    <a:pt x="660447" y="515240"/>
                  </a:lnTo>
                  <a:cubicBezTo>
                    <a:pt x="661357" y="514716"/>
                    <a:pt x="662792" y="514192"/>
                    <a:pt x="663261" y="513861"/>
                  </a:cubicBezTo>
                  <a:lnTo>
                    <a:pt x="670684" y="508508"/>
                  </a:lnTo>
                  <a:cubicBezTo>
                    <a:pt x="672367" y="507156"/>
                    <a:pt x="674105" y="505915"/>
                    <a:pt x="675733" y="504480"/>
                  </a:cubicBezTo>
                  <a:cubicBezTo>
                    <a:pt x="676782" y="503542"/>
                    <a:pt x="677830" y="502576"/>
                    <a:pt x="678796" y="501556"/>
                  </a:cubicBezTo>
                  <a:cubicBezTo>
                    <a:pt x="682494" y="497665"/>
                    <a:pt x="685777" y="493554"/>
                    <a:pt x="689475" y="489692"/>
                  </a:cubicBezTo>
                  <a:cubicBezTo>
                    <a:pt x="692096" y="487567"/>
                    <a:pt x="692483" y="483732"/>
                    <a:pt x="690358" y="481111"/>
                  </a:cubicBezTo>
                  <a:cubicBezTo>
                    <a:pt x="688233" y="478490"/>
                    <a:pt x="684398" y="478104"/>
                    <a:pt x="681776" y="480228"/>
                  </a:cubicBezTo>
                  <a:cubicBezTo>
                    <a:pt x="677030" y="483181"/>
                    <a:pt x="672367" y="486022"/>
                    <a:pt x="667952" y="489416"/>
                  </a:cubicBezTo>
                  <a:cubicBezTo>
                    <a:pt x="666793" y="490299"/>
                    <a:pt x="665689" y="491265"/>
                    <a:pt x="664641" y="492258"/>
                  </a:cubicBezTo>
                  <a:cubicBezTo>
                    <a:pt x="663040" y="493720"/>
                    <a:pt x="661605" y="495348"/>
                    <a:pt x="660115" y="496920"/>
                  </a:cubicBezTo>
                  <a:lnTo>
                    <a:pt x="653934" y="504149"/>
                  </a:lnTo>
                  <a:cubicBezTo>
                    <a:pt x="652969" y="505418"/>
                    <a:pt x="650513" y="508398"/>
                    <a:pt x="650044" y="509308"/>
                  </a:cubicBezTo>
                  <a:cubicBezTo>
                    <a:pt x="648167" y="513005"/>
                    <a:pt x="649216" y="515571"/>
                    <a:pt x="649961" y="516344"/>
                  </a:cubicBezTo>
                  <a:cubicBezTo>
                    <a:pt x="650954" y="517392"/>
                    <a:pt x="651975" y="518799"/>
                    <a:pt x="653934" y="518799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2"/>
            <p:cNvSpPr/>
            <p:nvPr/>
          </p:nvSpPr>
          <p:spPr>
            <a:xfrm rot="10800000">
              <a:off x="7841981" y="170559"/>
              <a:ext cx="1034010" cy="1027993"/>
            </a:xfrm>
            <a:custGeom>
              <a:avLst/>
              <a:gdLst/>
              <a:ahLst/>
              <a:cxnLst/>
              <a:rect l="l" t="t" r="r" b="b"/>
              <a:pathLst>
                <a:path w="2068020" h="2055985" extrusionOk="0">
                  <a:moveTo>
                    <a:pt x="443427" y="515797"/>
                  </a:moveTo>
                  <a:cubicBezTo>
                    <a:pt x="443427" y="529785"/>
                    <a:pt x="432224" y="541124"/>
                    <a:pt x="418455" y="541124"/>
                  </a:cubicBezTo>
                  <a:cubicBezTo>
                    <a:pt x="404686" y="541124"/>
                    <a:pt x="393510" y="529785"/>
                    <a:pt x="393510" y="515797"/>
                  </a:cubicBezTo>
                  <a:cubicBezTo>
                    <a:pt x="393510" y="501808"/>
                    <a:pt x="404686" y="490469"/>
                    <a:pt x="418455" y="490469"/>
                  </a:cubicBezTo>
                  <a:cubicBezTo>
                    <a:pt x="432224" y="490469"/>
                    <a:pt x="443427" y="501808"/>
                    <a:pt x="443427" y="515797"/>
                  </a:cubicBezTo>
                  <a:close/>
                  <a:moveTo>
                    <a:pt x="367711" y="1049692"/>
                  </a:moveTo>
                  <a:cubicBezTo>
                    <a:pt x="353941" y="1049692"/>
                    <a:pt x="342766" y="1061032"/>
                    <a:pt x="342766" y="1075020"/>
                  </a:cubicBezTo>
                  <a:cubicBezTo>
                    <a:pt x="342766" y="1089008"/>
                    <a:pt x="353941" y="1100348"/>
                    <a:pt x="367711" y="1100348"/>
                  </a:cubicBezTo>
                  <a:cubicBezTo>
                    <a:pt x="381480" y="1100348"/>
                    <a:pt x="392683" y="1089008"/>
                    <a:pt x="392683" y="1075020"/>
                  </a:cubicBezTo>
                  <a:cubicBezTo>
                    <a:pt x="392683" y="1061032"/>
                    <a:pt x="381480" y="1049692"/>
                    <a:pt x="367711" y="1049692"/>
                  </a:cubicBezTo>
                  <a:close/>
                  <a:moveTo>
                    <a:pt x="876589" y="2005330"/>
                  </a:moveTo>
                  <a:cubicBezTo>
                    <a:pt x="862820" y="2005330"/>
                    <a:pt x="851645" y="2016669"/>
                    <a:pt x="851645" y="2030657"/>
                  </a:cubicBezTo>
                  <a:cubicBezTo>
                    <a:pt x="851645" y="2044646"/>
                    <a:pt x="862820" y="2055985"/>
                    <a:pt x="876589" y="2055985"/>
                  </a:cubicBezTo>
                  <a:cubicBezTo>
                    <a:pt x="890358" y="2055985"/>
                    <a:pt x="901534" y="2044646"/>
                    <a:pt x="901534" y="2030657"/>
                  </a:cubicBezTo>
                  <a:cubicBezTo>
                    <a:pt x="901534" y="2016669"/>
                    <a:pt x="890358" y="2005330"/>
                    <a:pt x="876589" y="2005330"/>
                  </a:cubicBezTo>
                  <a:close/>
                  <a:moveTo>
                    <a:pt x="948277" y="1706667"/>
                  </a:moveTo>
                  <a:cubicBezTo>
                    <a:pt x="934480" y="1706667"/>
                    <a:pt x="923305" y="1718007"/>
                    <a:pt x="923305" y="1731995"/>
                  </a:cubicBezTo>
                  <a:cubicBezTo>
                    <a:pt x="923305" y="1745983"/>
                    <a:pt x="934480" y="1757323"/>
                    <a:pt x="948277" y="1757323"/>
                  </a:cubicBezTo>
                  <a:cubicBezTo>
                    <a:pt x="962046" y="1757323"/>
                    <a:pt x="973222" y="1745983"/>
                    <a:pt x="973222" y="1731995"/>
                  </a:cubicBezTo>
                  <a:cubicBezTo>
                    <a:pt x="973222" y="1718007"/>
                    <a:pt x="962046" y="1706667"/>
                    <a:pt x="948277" y="1706667"/>
                  </a:cubicBezTo>
                  <a:close/>
                  <a:moveTo>
                    <a:pt x="1348714" y="1993301"/>
                  </a:moveTo>
                  <a:cubicBezTo>
                    <a:pt x="1334944" y="1993301"/>
                    <a:pt x="1323769" y="2004668"/>
                    <a:pt x="1323769" y="2018628"/>
                  </a:cubicBezTo>
                  <a:cubicBezTo>
                    <a:pt x="1323769" y="2032616"/>
                    <a:pt x="1334944" y="2043983"/>
                    <a:pt x="1348714" y="2043983"/>
                  </a:cubicBezTo>
                  <a:cubicBezTo>
                    <a:pt x="1362510" y="2043983"/>
                    <a:pt x="1373686" y="2032616"/>
                    <a:pt x="1373686" y="2018628"/>
                  </a:cubicBezTo>
                  <a:cubicBezTo>
                    <a:pt x="1373686" y="2004668"/>
                    <a:pt x="1362510" y="1993301"/>
                    <a:pt x="1348714" y="1993301"/>
                  </a:cubicBezTo>
                  <a:close/>
                  <a:moveTo>
                    <a:pt x="1610714" y="1617579"/>
                  </a:moveTo>
                  <a:cubicBezTo>
                    <a:pt x="1596917" y="1617579"/>
                    <a:pt x="1585741" y="1628918"/>
                    <a:pt x="1585741" y="1642906"/>
                  </a:cubicBezTo>
                  <a:cubicBezTo>
                    <a:pt x="1585741" y="1656895"/>
                    <a:pt x="1596917" y="1668234"/>
                    <a:pt x="1610714" y="1668234"/>
                  </a:cubicBezTo>
                  <a:cubicBezTo>
                    <a:pt x="1624483" y="1668234"/>
                    <a:pt x="1635658" y="1656895"/>
                    <a:pt x="1635658" y="1642906"/>
                  </a:cubicBezTo>
                  <a:cubicBezTo>
                    <a:pt x="1635658" y="1628918"/>
                    <a:pt x="1624483" y="1617579"/>
                    <a:pt x="1610714" y="1617579"/>
                  </a:cubicBezTo>
                  <a:close/>
                  <a:moveTo>
                    <a:pt x="2043048" y="1837472"/>
                  </a:moveTo>
                  <a:cubicBezTo>
                    <a:pt x="2029279" y="1837472"/>
                    <a:pt x="2018103" y="1848839"/>
                    <a:pt x="2018103" y="1862799"/>
                  </a:cubicBezTo>
                  <a:cubicBezTo>
                    <a:pt x="2018103" y="1876788"/>
                    <a:pt x="2029279" y="1888155"/>
                    <a:pt x="2043048" y="1888155"/>
                  </a:cubicBezTo>
                  <a:cubicBezTo>
                    <a:pt x="2056817" y="1888155"/>
                    <a:pt x="2068020" y="1876788"/>
                    <a:pt x="2068020" y="1862799"/>
                  </a:cubicBezTo>
                  <a:cubicBezTo>
                    <a:pt x="2067992" y="1848839"/>
                    <a:pt x="2056817" y="1837472"/>
                    <a:pt x="2043048" y="1837472"/>
                  </a:cubicBezTo>
                  <a:close/>
                  <a:moveTo>
                    <a:pt x="24944" y="711410"/>
                  </a:moveTo>
                  <a:cubicBezTo>
                    <a:pt x="11175" y="711410"/>
                    <a:pt x="0" y="722750"/>
                    <a:pt x="0" y="736738"/>
                  </a:cubicBezTo>
                  <a:cubicBezTo>
                    <a:pt x="0" y="750726"/>
                    <a:pt x="11175" y="762066"/>
                    <a:pt x="24944" y="762066"/>
                  </a:cubicBezTo>
                  <a:cubicBezTo>
                    <a:pt x="38714" y="762066"/>
                    <a:pt x="49917" y="750726"/>
                    <a:pt x="49917" y="736738"/>
                  </a:cubicBezTo>
                  <a:cubicBezTo>
                    <a:pt x="49917" y="722750"/>
                    <a:pt x="38714" y="711410"/>
                    <a:pt x="24944" y="711410"/>
                  </a:cubicBezTo>
                  <a:close/>
                  <a:moveTo>
                    <a:pt x="147570" y="0"/>
                  </a:moveTo>
                  <a:cubicBezTo>
                    <a:pt x="133801" y="0"/>
                    <a:pt x="122625" y="11340"/>
                    <a:pt x="122625" y="25328"/>
                  </a:cubicBezTo>
                  <a:cubicBezTo>
                    <a:pt x="122625" y="39316"/>
                    <a:pt x="133801" y="50655"/>
                    <a:pt x="147570" y="50655"/>
                  </a:cubicBezTo>
                  <a:cubicBezTo>
                    <a:pt x="161367" y="50655"/>
                    <a:pt x="172542" y="39316"/>
                    <a:pt x="172542" y="25328"/>
                  </a:cubicBezTo>
                  <a:cubicBezTo>
                    <a:pt x="172542" y="11340"/>
                    <a:pt x="161367" y="0"/>
                    <a:pt x="147570" y="0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2"/>
            <p:cNvSpPr/>
            <p:nvPr/>
          </p:nvSpPr>
          <p:spPr>
            <a:xfrm rot="10800000">
              <a:off x="8636096" y="1233287"/>
              <a:ext cx="141038" cy="137687"/>
            </a:xfrm>
            <a:custGeom>
              <a:avLst/>
              <a:gdLst/>
              <a:ahLst/>
              <a:cxnLst/>
              <a:rect l="l" t="t" r="r" b="b"/>
              <a:pathLst>
                <a:path w="282076" h="275374" extrusionOk="0">
                  <a:moveTo>
                    <a:pt x="163620" y="203695"/>
                  </a:moveTo>
                  <a:cubicBezTo>
                    <a:pt x="169995" y="234347"/>
                    <a:pt x="170133" y="272835"/>
                    <a:pt x="131805" y="275263"/>
                  </a:cubicBezTo>
                  <a:cubicBezTo>
                    <a:pt x="88704" y="277967"/>
                    <a:pt x="95382" y="230733"/>
                    <a:pt x="111220" y="193817"/>
                  </a:cubicBezTo>
                  <a:cubicBezTo>
                    <a:pt x="93202" y="220580"/>
                    <a:pt x="66271" y="247783"/>
                    <a:pt x="39064" y="227808"/>
                  </a:cubicBezTo>
                  <a:cubicBezTo>
                    <a:pt x="11167" y="207336"/>
                    <a:pt x="37905" y="179388"/>
                    <a:pt x="70493" y="159661"/>
                  </a:cubicBezTo>
                  <a:cubicBezTo>
                    <a:pt x="32027" y="164682"/>
                    <a:pt x="-8756" y="158916"/>
                    <a:pt x="1647" y="122331"/>
                  </a:cubicBezTo>
                  <a:cubicBezTo>
                    <a:pt x="10559" y="90879"/>
                    <a:pt x="42430" y="93307"/>
                    <a:pt x="70575" y="102660"/>
                  </a:cubicBezTo>
                  <a:cubicBezTo>
                    <a:pt x="45272" y="83816"/>
                    <a:pt x="22176" y="57688"/>
                    <a:pt x="43561" y="34071"/>
                  </a:cubicBezTo>
                  <a:cubicBezTo>
                    <a:pt x="66105" y="9129"/>
                    <a:pt x="92843" y="34954"/>
                    <a:pt x="111276" y="66572"/>
                  </a:cubicBezTo>
                  <a:cubicBezTo>
                    <a:pt x="101066" y="32526"/>
                    <a:pt x="101839" y="-3121"/>
                    <a:pt x="139228" y="218"/>
                  </a:cubicBezTo>
                  <a:cubicBezTo>
                    <a:pt x="178328" y="3722"/>
                    <a:pt x="176286" y="44058"/>
                    <a:pt x="168698" y="75014"/>
                  </a:cubicBezTo>
                  <a:cubicBezTo>
                    <a:pt x="181777" y="44914"/>
                    <a:pt x="204210" y="11033"/>
                    <a:pt x="235529" y="27035"/>
                  </a:cubicBezTo>
                  <a:cubicBezTo>
                    <a:pt x="270683" y="44996"/>
                    <a:pt x="238150" y="83429"/>
                    <a:pt x="204210" y="108647"/>
                  </a:cubicBezTo>
                  <a:cubicBezTo>
                    <a:pt x="235943" y="99873"/>
                    <a:pt x="276809" y="97169"/>
                    <a:pt x="281665" y="138996"/>
                  </a:cubicBezTo>
                  <a:cubicBezTo>
                    <a:pt x="286991" y="184575"/>
                    <a:pt x="239585" y="181153"/>
                    <a:pt x="200541" y="166807"/>
                  </a:cubicBezTo>
                  <a:cubicBezTo>
                    <a:pt x="228162" y="184988"/>
                    <a:pt x="256500" y="212082"/>
                    <a:pt x="234618" y="237823"/>
                  </a:cubicBezTo>
                  <a:cubicBezTo>
                    <a:pt x="212019" y="264420"/>
                    <a:pt x="183157" y="236389"/>
                    <a:pt x="163620" y="203695"/>
                  </a:cubicBezTo>
                  <a:lnTo>
                    <a:pt x="163620" y="203695"/>
                  </a:lnTo>
                  <a:close/>
                  <a:moveTo>
                    <a:pt x="128356" y="164186"/>
                  </a:moveTo>
                  <a:cubicBezTo>
                    <a:pt x="133957" y="159882"/>
                    <a:pt x="140414" y="161813"/>
                    <a:pt x="145188" y="163882"/>
                  </a:cubicBezTo>
                  <a:cubicBezTo>
                    <a:pt x="140552" y="146804"/>
                    <a:pt x="163620" y="148349"/>
                    <a:pt x="161027" y="145176"/>
                  </a:cubicBezTo>
                  <a:cubicBezTo>
                    <a:pt x="161027" y="145176"/>
                    <a:pt x="162296" y="145728"/>
                    <a:pt x="164503" y="146776"/>
                  </a:cubicBezTo>
                  <a:cubicBezTo>
                    <a:pt x="160392" y="139465"/>
                    <a:pt x="164586" y="130802"/>
                    <a:pt x="166269" y="126194"/>
                  </a:cubicBezTo>
                  <a:cubicBezTo>
                    <a:pt x="159261" y="122745"/>
                    <a:pt x="157219" y="112151"/>
                    <a:pt x="155260" y="114330"/>
                  </a:cubicBezTo>
                  <a:cubicBezTo>
                    <a:pt x="155260" y="114330"/>
                    <a:pt x="155618" y="112868"/>
                    <a:pt x="156308" y="110330"/>
                  </a:cubicBezTo>
                  <a:cubicBezTo>
                    <a:pt x="153604" y="109474"/>
                    <a:pt x="139255" y="121669"/>
                    <a:pt x="130039" y="108840"/>
                  </a:cubicBezTo>
                  <a:cubicBezTo>
                    <a:pt x="130094" y="109033"/>
                    <a:pt x="130150" y="109199"/>
                    <a:pt x="130205" y="109392"/>
                  </a:cubicBezTo>
                  <a:cubicBezTo>
                    <a:pt x="134095" y="122469"/>
                    <a:pt x="123306" y="125146"/>
                    <a:pt x="117429" y="126718"/>
                  </a:cubicBezTo>
                  <a:cubicBezTo>
                    <a:pt x="117843" y="129257"/>
                    <a:pt x="119830" y="134140"/>
                    <a:pt x="119526" y="138996"/>
                  </a:cubicBezTo>
                  <a:cubicBezTo>
                    <a:pt x="130563" y="140430"/>
                    <a:pt x="130315" y="156488"/>
                    <a:pt x="133074" y="154253"/>
                  </a:cubicBezTo>
                  <a:cubicBezTo>
                    <a:pt x="133074" y="154253"/>
                    <a:pt x="131391" y="158143"/>
                    <a:pt x="128356" y="164186"/>
                  </a:cubicBezTo>
                  <a:lnTo>
                    <a:pt x="128356" y="164186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2"/>
            <p:cNvSpPr/>
            <p:nvPr/>
          </p:nvSpPr>
          <p:spPr>
            <a:xfrm rot="10800000">
              <a:off x="8689941" y="1283914"/>
              <a:ext cx="34426" cy="35318"/>
            </a:xfrm>
            <a:custGeom>
              <a:avLst/>
              <a:gdLst/>
              <a:ahLst/>
              <a:cxnLst/>
              <a:rect l="l" t="t" r="r" b="b"/>
              <a:pathLst>
                <a:path w="68852" h="70636" extrusionOk="0">
                  <a:moveTo>
                    <a:pt x="33944" y="70634"/>
                  </a:moveTo>
                  <a:cubicBezTo>
                    <a:pt x="14959" y="70413"/>
                    <a:pt x="-272" y="54383"/>
                    <a:pt x="4" y="34877"/>
                  </a:cubicBezTo>
                  <a:cubicBezTo>
                    <a:pt x="252" y="15398"/>
                    <a:pt x="15870" y="-245"/>
                    <a:pt x="34882" y="3"/>
                  </a:cubicBezTo>
                  <a:cubicBezTo>
                    <a:pt x="53866" y="251"/>
                    <a:pt x="69098" y="16281"/>
                    <a:pt x="68849" y="35760"/>
                  </a:cubicBezTo>
                  <a:cubicBezTo>
                    <a:pt x="68573" y="55266"/>
                    <a:pt x="52956" y="70882"/>
                    <a:pt x="33944" y="70634"/>
                  </a:cubicBezTo>
                  <a:lnTo>
                    <a:pt x="33944" y="70634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2"/>
            <p:cNvSpPr/>
            <p:nvPr/>
          </p:nvSpPr>
          <p:spPr>
            <a:xfrm rot="10800000">
              <a:off x="7658244" y="291629"/>
              <a:ext cx="139934" cy="148022"/>
            </a:xfrm>
            <a:custGeom>
              <a:avLst/>
              <a:gdLst/>
              <a:ahLst/>
              <a:cxnLst/>
              <a:rect l="l" t="t" r="r" b="b"/>
              <a:pathLst>
                <a:path w="279867" h="296043" extrusionOk="0">
                  <a:moveTo>
                    <a:pt x="72214" y="125436"/>
                  </a:moveTo>
                  <a:cubicBezTo>
                    <a:pt x="40950" y="119311"/>
                    <a:pt x="1795" y="119836"/>
                    <a:pt x="57" y="160145"/>
                  </a:cubicBezTo>
                  <a:cubicBezTo>
                    <a:pt x="-1875" y="205448"/>
                    <a:pt x="46027" y="197612"/>
                    <a:pt x="83278" y="180313"/>
                  </a:cubicBezTo>
                  <a:cubicBezTo>
                    <a:pt x="56375" y="199709"/>
                    <a:pt x="29250" y="228485"/>
                    <a:pt x="50056" y="256710"/>
                  </a:cubicBezTo>
                  <a:cubicBezTo>
                    <a:pt x="71413" y="285624"/>
                    <a:pt x="99310" y="257069"/>
                    <a:pt x="118736" y="222498"/>
                  </a:cubicBezTo>
                  <a:cubicBezTo>
                    <a:pt x="114376" y="262973"/>
                    <a:pt x="121026" y="305683"/>
                    <a:pt x="158002" y="294122"/>
                  </a:cubicBezTo>
                  <a:cubicBezTo>
                    <a:pt x="189817" y="284190"/>
                    <a:pt x="186726" y="250778"/>
                    <a:pt x="176710" y="221367"/>
                  </a:cubicBezTo>
                  <a:cubicBezTo>
                    <a:pt x="196329" y="247633"/>
                    <a:pt x="223315" y="271416"/>
                    <a:pt x="246935" y="248543"/>
                  </a:cubicBezTo>
                  <a:cubicBezTo>
                    <a:pt x="271880" y="224430"/>
                    <a:pt x="245114" y="196812"/>
                    <a:pt x="212609" y="177996"/>
                  </a:cubicBezTo>
                  <a:cubicBezTo>
                    <a:pt x="247432" y="188121"/>
                    <a:pt x="283635" y="186659"/>
                    <a:pt x="279551" y="147453"/>
                  </a:cubicBezTo>
                  <a:cubicBezTo>
                    <a:pt x="275274" y="106482"/>
                    <a:pt x="234298" y="109351"/>
                    <a:pt x="202951" y="117822"/>
                  </a:cubicBezTo>
                  <a:cubicBezTo>
                    <a:pt x="233304" y="103585"/>
                    <a:pt x="267327" y="79416"/>
                    <a:pt x="250467" y="46805"/>
                  </a:cubicBezTo>
                  <a:cubicBezTo>
                    <a:pt x="231538" y="10220"/>
                    <a:pt x="193073" y="45067"/>
                    <a:pt x="168073" y="81155"/>
                  </a:cubicBezTo>
                  <a:cubicBezTo>
                    <a:pt x="176406" y="47660"/>
                    <a:pt x="178366" y="4702"/>
                    <a:pt x="135761" y="316"/>
                  </a:cubicBezTo>
                  <a:cubicBezTo>
                    <a:pt x="89321" y="-4430"/>
                    <a:pt x="93709" y="45287"/>
                    <a:pt x="109023" y="86038"/>
                  </a:cubicBezTo>
                  <a:cubicBezTo>
                    <a:pt x="90011" y="57344"/>
                    <a:pt x="61949" y="28071"/>
                    <a:pt x="36177" y="51495"/>
                  </a:cubicBezTo>
                  <a:cubicBezTo>
                    <a:pt x="9549" y="75692"/>
                    <a:pt x="38605" y="105516"/>
                    <a:pt x="72214" y="125436"/>
                  </a:cubicBezTo>
                  <a:lnTo>
                    <a:pt x="72214" y="125436"/>
                  </a:lnTo>
                  <a:close/>
                  <a:moveTo>
                    <a:pt x="113052" y="161773"/>
                  </a:moveTo>
                  <a:cubicBezTo>
                    <a:pt x="117329" y="155841"/>
                    <a:pt x="115232" y="149081"/>
                    <a:pt x="113052" y="144115"/>
                  </a:cubicBezTo>
                  <a:cubicBezTo>
                    <a:pt x="130491" y="148695"/>
                    <a:pt x="128477" y="124499"/>
                    <a:pt x="131760" y="127147"/>
                  </a:cubicBezTo>
                  <a:cubicBezTo>
                    <a:pt x="131760" y="127147"/>
                    <a:pt x="131181" y="125823"/>
                    <a:pt x="130077" y="123505"/>
                  </a:cubicBezTo>
                  <a:cubicBezTo>
                    <a:pt x="137582" y="127726"/>
                    <a:pt x="146302" y="123147"/>
                    <a:pt x="150965" y="121326"/>
                  </a:cubicBezTo>
                  <a:cubicBezTo>
                    <a:pt x="154608" y="128609"/>
                    <a:pt x="165424" y="130568"/>
                    <a:pt x="163244" y="132638"/>
                  </a:cubicBezTo>
                  <a:cubicBezTo>
                    <a:pt x="163244" y="132638"/>
                    <a:pt x="164707" y="132251"/>
                    <a:pt x="167273" y="131479"/>
                  </a:cubicBezTo>
                  <a:cubicBezTo>
                    <a:pt x="168211" y="134293"/>
                    <a:pt x="156098" y="149605"/>
                    <a:pt x="169287" y="159069"/>
                  </a:cubicBezTo>
                  <a:cubicBezTo>
                    <a:pt x="169094" y="159014"/>
                    <a:pt x="168901" y="158931"/>
                    <a:pt x="168708" y="158876"/>
                  </a:cubicBezTo>
                  <a:cubicBezTo>
                    <a:pt x="155380" y="155013"/>
                    <a:pt x="152842" y="166408"/>
                    <a:pt x="151352" y="172616"/>
                  </a:cubicBezTo>
                  <a:cubicBezTo>
                    <a:pt x="148785" y="172229"/>
                    <a:pt x="143763" y="170215"/>
                    <a:pt x="138824" y="170629"/>
                  </a:cubicBezTo>
                  <a:cubicBezTo>
                    <a:pt x="137169" y="159069"/>
                    <a:pt x="120861" y="159593"/>
                    <a:pt x="123068" y="156669"/>
                  </a:cubicBezTo>
                  <a:cubicBezTo>
                    <a:pt x="123068" y="156669"/>
                    <a:pt x="119150" y="158489"/>
                    <a:pt x="113052" y="161773"/>
                  </a:cubicBezTo>
                  <a:lnTo>
                    <a:pt x="113052" y="161773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2"/>
            <p:cNvSpPr/>
            <p:nvPr/>
          </p:nvSpPr>
          <p:spPr>
            <a:xfrm rot="10800000">
              <a:off x="7710904" y="346989"/>
              <a:ext cx="35916" cy="36161"/>
            </a:xfrm>
            <a:custGeom>
              <a:avLst/>
              <a:gdLst/>
              <a:ahLst/>
              <a:cxnLst/>
              <a:rect l="l" t="t" r="r" b="b"/>
              <a:pathLst>
                <a:path w="71832" h="72321" extrusionOk="0">
                  <a:moveTo>
                    <a:pt x="17" y="37291"/>
                  </a:moveTo>
                  <a:cubicBezTo>
                    <a:pt x="-590" y="17344"/>
                    <a:pt x="15000" y="651"/>
                    <a:pt x="34813" y="17"/>
                  </a:cubicBezTo>
                  <a:cubicBezTo>
                    <a:pt x="54625" y="-590"/>
                    <a:pt x="71208" y="15109"/>
                    <a:pt x="71815" y="35056"/>
                  </a:cubicBezTo>
                  <a:cubicBezTo>
                    <a:pt x="72422" y="55004"/>
                    <a:pt x="56832" y="71696"/>
                    <a:pt x="37020" y="72303"/>
                  </a:cubicBezTo>
                  <a:cubicBezTo>
                    <a:pt x="17208" y="72938"/>
                    <a:pt x="624" y="57239"/>
                    <a:pt x="17" y="37291"/>
                  </a:cubicBezTo>
                  <a:lnTo>
                    <a:pt x="17" y="37291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0" name="Google Shape;210;p2"/>
          <p:cNvGrpSpPr/>
          <p:nvPr/>
        </p:nvGrpSpPr>
        <p:grpSpPr>
          <a:xfrm>
            <a:off x="3397625" y="948204"/>
            <a:ext cx="2350283" cy="429228"/>
            <a:chOff x="3397625" y="948204"/>
            <a:chExt cx="2350283" cy="429228"/>
          </a:xfrm>
        </p:grpSpPr>
        <p:sp>
          <p:nvSpPr>
            <p:cNvPr id="211" name="Google Shape;211;p2"/>
            <p:cNvSpPr/>
            <p:nvPr/>
          </p:nvSpPr>
          <p:spPr>
            <a:xfrm>
              <a:off x="3617146" y="1118049"/>
              <a:ext cx="626865" cy="169099"/>
            </a:xfrm>
            <a:custGeom>
              <a:avLst/>
              <a:gdLst/>
              <a:ahLst/>
              <a:cxnLst/>
              <a:rect l="l" t="t" r="r" b="b"/>
              <a:pathLst>
                <a:path w="1253730" h="338197" extrusionOk="0">
                  <a:moveTo>
                    <a:pt x="1239882" y="105370"/>
                  </a:moveTo>
                  <a:cubicBezTo>
                    <a:pt x="1234156" y="107773"/>
                    <a:pt x="1224447" y="116585"/>
                    <a:pt x="1222568" y="117564"/>
                  </a:cubicBezTo>
                  <a:cubicBezTo>
                    <a:pt x="1209147" y="124595"/>
                    <a:pt x="1195323" y="131004"/>
                    <a:pt x="1181364" y="137012"/>
                  </a:cubicBezTo>
                  <a:cubicBezTo>
                    <a:pt x="1167451" y="142930"/>
                    <a:pt x="1153313" y="148449"/>
                    <a:pt x="1139176" y="153611"/>
                  </a:cubicBezTo>
                  <a:cubicBezTo>
                    <a:pt x="1104190" y="166383"/>
                    <a:pt x="1068981" y="175151"/>
                    <a:pt x="1033191" y="180268"/>
                  </a:cubicBezTo>
                  <a:cubicBezTo>
                    <a:pt x="997444" y="185342"/>
                    <a:pt x="961162" y="186721"/>
                    <a:pt x="924073" y="184808"/>
                  </a:cubicBezTo>
                  <a:cubicBezTo>
                    <a:pt x="867927" y="181871"/>
                    <a:pt x="810840" y="174706"/>
                    <a:pt x="754649" y="163402"/>
                  </a:cubicBezTo>
                  <a:cubicBezTo>
                    <a:pt x="698368" y="152098"/>
                    <a:pt x="642982" y="136656"/>
                    <a:pt x="590101" y="117341"/>
                  </a:cubicBezTo>
                  <a:cubicBezTo>
                    <a:pt x="528898" y="94912"/>
                    <a:pt x="472796" y="71904"/>
                    <a:pt x="413920" y="54414"/>
                  </a:cubicBezTo>
                  <a:cubicBezTo>
                    <a:pt x="375759" y="43110"/>
                    <a:pt x="336433" y="34121"/>
                    <a:pt x="293708" y="29314"/>
                  </a:cubicBezTo>
                  <a:cubicBezTo>
                    <a:pt x="241633" y="23395"/>
                    <a:pt x="188304" y="26555"/>
                    <a:pt x="142000" y="43689"/>
                  </a:cubicBezTo>
                  <a:cubicBezTo>
                    <a:pt x="96098" y="60644"/>
                    <a:pt x="57265" y="91485"/>
                    <a:pt x="34180" y="141284"/>
                  </a:cubicBezTo>
                  <a:cubicBezTo>
                    <a:pt x="23980" y="163224"/>
                    <a:pt x="21475" y="198203"/>
                    <a:pt x="32257" y="230646"/>
                  </a:cubicBezTo>
                  <a:cubicBezTo>
                    <a:pt x="41159" y="257481"/>
                    <a:pt x="59413" y="282625"/>
                    <a:pt x="90640" y="297000"/>
                  </a:cubicBezTo>
                  <a:cubicBezTo>
                    <a:pt x="117394" y="309327"/>
                    <a:pt x="139763" y="314222"/>
                    <a:pt x="158106" y="314801"/>
                  </a:cubicBezTo>
                  <a:cubicBezTo>
                    <a:pt x="195731" y="316003"/>
                    <a:pt x="215326" y="298691"/>
                    <a:pt x="219755" y="294864"/>
                  </a:cubicBezTo>
                  <a:cubicBezTo>
                    <a:pt x="239261" y="278131"/>
                    <a:pt x="245256" y="257303"/>
                    <a:pt x="239306" y="239680"/>
                  </a:cubicBezTo>
                  <a:cubicBezTo>
                    <a:pt x="233266" y="221923"/>
                    <a:pt x="215684" y="208038"/>
                    <a:pt x="190183" y="204745"/>
                  </a:cubicBezTo>
                  <a:cubicBezTo>
                    <a:pt x="173720" y="202653"/>
                    <a:pt x="158687" y="213290"/>
                    <a:pt x="150411" y="227486"/>
                  </a:cubicBezTo>
                  <a:cubicBezTo>
                    <a:pt x="142268" y="241416"/>
                    <a:pt x="140434" y="259217"/>
                    <a:pt x="151395" y="273057"/>
                  </a:cubicBezTo>
                  <a:cubicBezTo>
                    <a:pt x="154795" y="277329"/>
                    <a:pt x="154079" y="283515"/>
                    <a:pt x="149784" y="286898"/>
                  </a:cubicBezTo>
                  <a:cubicBezTo>
                    <a:pt x="145534" y="290280"/>
                    <a:pt x="139316" y="289568"/>
                    <a:pt x="135916" y="285340"/>
                  </a:cubicBezTo>
                  <a:cubicBezTo>
                    <a:pt x="119318" y="264869"/>
                    <a:pt x="120704" y="238300"/>
                    <a:pt x="132650" y="217339"/>
                  </a:cubicBezTo>
                  <a:cubicBezTo>
                    <a:pt x="144819" y="195889"/>
                    <a:pt x="167993" y="180936"/>
                    <a:pt x="192778" y="183873"/>
                  </a:cubicBezTo>
                  <a:cubicBezTo>
                    <a:pt x="227987" y="188056"/>
                    <a:pt x="251520" y="208216"/>
                    <a:pt x="260065" y="232604"/>
                  </a:cubicBezTo>
                  <a:cubicBezTo>
                    <a:pt x="268789" y="257615"/>
                    <a:pt x="262168" y="287832"/>
                    <a:pt x="234698" y="311908"/>
                  </a:cubicBezTo>
                  <a:cubicBezTo>
                    <a:pt x="229822" y="316181"/>
                    <a:pt x="210495" y="333893"/>
                    <a:pt x="173854" y="337542"/>
                  </a:cubicBezTo>
                  <a:cubicBezTo>
                    <a:pt x="150456" y="339901"/>
                    <a:pt x="119586" y="336385"/>
                    <a:pt x="80574" y="318851"/>
                  </a:cubicBezTo>
                  <a:cubicBezTo>
                    <a:pt x="42323" y="301628"/>
                    <a:pt x="19685" y="271233"/>
                    <a:pt x="8545" y="238523"/>
                  </a:cubicBezTo>
                  <a:cubicBezTo>
                    <a:pt x="-4787" y="199494"/>
                    <a:pt x="-1342" y="157260"/>
                    <a:pt x="10782" y="130603"/>
                  </a:cubicBezTo>
                  <a:cubicBezTo>
                    <a:pt x="36686" y="73862"/>
                    <a:pt x="80574" y="38348"/>
                    <a:pt x="132694" y="18901"/>
                  </a:cubicBezTo>
                  <a:cubicBezTo>
                    <a:pt x="182712" y="209"/>
                    <a:pt x="240425" y="-3484"/>
                    <a:pt x="296750" y="2879"/>
                  </a:cubicBezTo>
                  <a:cubicBezTo>
                    <a:pt x="341131" y="7953"/>
                    <a:pt x="381977" y="17343"/>
                    <a:pt x="421526" y="29270"/>
                  </a:cubicBezTo>
                  <a:cubicBezTo>
                    <a:pt x="480849" y="47160"/>
                    <a:pt x="537264" y="70791"/>
                    <a:pt x="598914" y="93755"/>
                  </a:cubicBezTo>
                  <a:cubicBezTo>
                    <a:pt x="650453" y="113069"/>
                    <a:pt x="704586" y="128511"/>
                    <a:pt x="759481" y="140038"/>
                  </a:cubicBezTo>
                  <a:cubicBezTo>
                    <a:pt x="814509" y="151564"/>
                    <a:pt x="870342" y="159129"/>
                    <a:pt x="925326" y="162512"/>
                  </a:cubicBezTo>
                  <a:cubicBezTo>
                    <a:pt x="960983" y="164692"/>
                    <a:pt x="995879" y="163713"/>
                    <a:pt x="1030282" y="159174"/>
                  </a:cubicBezTo>
                  <a:cubicBezTo>
                    <a:pt x="1064686" y="154635"/>
                    <a:pt x="1098598" y="146580"/>
                    <a:pt x="1132286" y="134653"/>
                  </a:cubicBezTo>
                  <a:cubicBezTo>
                    <a:pt x="1146155" y="129758"/>
                    <a:pt x="1160024" y="124551"/>
                    <a:pt x="1173669" y="118899"/>
                  </a:cubicBezTo>
                  <a:cubicBezTo>
                    <a:pt x="1187225" y="113247"/>
                    <a:pt x="1200647" y="107194"/>
                    <a:pt x="1213710" y="100564"/>
                  </a:cubicBezTo>
                  <a:cubicBezTo>
                    <a:pt x="1216708" y="99050"/>
                    <a:pt x="1232142" y="89660"/>
                    <a:pt x="1238898" y="87836"/>
                  </a:cubicBezTo>
                  <a:cubicBezTo>
                    <a:pt x="1245654" y="85967"/>
                    <a:pt x="1250038" y="88904"/>
                    <a:pt x="1251827" y="91351"/>
                  </a:cubicBezTo>
                  <a:cubicBezTo>
                    <a:pt x="1254959" y="95490"/>
                    <a:pt x="1254154" y="101409"/>
                    <a:pt x="1249948" y="104524"/>
                  </a:cubicBezTo>
                  <a:cubicBezTo>
                    <a:pt x="1248159" y="105859"/>
                    <a:pt x="1246056" y="106482"/>
                    <a:pt x="1243998" y="106438"/>
                  </a:cubicBezTo>
                  <a:cubicBezTo>
                    <a:pt x="1244043" y="106349"/>
                    <a:pt x="1244088" y="106215"/>
                    <a:pt x="1243998" y="105993"/>
                  </a:cubicBezTo>
                  <a:cubicBezTo>
                    <a:pt x="1243596" y="104480"/>
                    <a:pt x="1242030" y="104480"/>
                    <a:pt x="1240016" y="105325"/>
                  </a:cubicBezTo>
                  <a:cubicBezTo>
                    <a:pt x="1240374" y="105503"/>
                    <a:pt x="1240732" y="105637"/>
                    <a:pt x="1241135" y="105770"/>
                  </a:cubicBezTo>
                  <a:cubicBezTo>
                    <a:pt x="1241403" y="105815"/>
                    <a:pt x="1241940" y="106082"/>
                    <a:pt x="1242477" y="106260"/>
                  </a:cubicBezTo>
                  <a:cubicBezTo>
                    <a:pt x="1242969" y="106349"/>
                    <a:pt x="1243461" y="106393"/>
                    <a:pt x="1243998" y="106438"/>
                  </a:cubicBezTo>
                  <a:cubicBezTo>
                    <a:pt x="1243775" y="106660"/>
                    <a:pt x="1243148" y="106482"/>
                    <a:pt x="1242477" y="106260"/>
                  </a:cubicBezTo>
                  <a:cubicBezTo>
                    <a:pt x="1241582" y="106082"/>
                    <a:pt x="1240732" y="105815"/>
                    <a:pt x="1239882" y="105370"/>
                  </a:cubicBezTo>
                  <a:lnTo>
                    <a:pt x="1239882" y="105370"/>
                  </a:lnTo>
                  <a:close/>
                  <a:moveTo>
                    <a:pt x="1237064" y="103145"/>
                  </a:moveTo>
                  <a:lnTo>
                    <a:pt x="1237108" y="103189"/>
                  </a:lnTo>
                  <a:lnTo>
                    <a:pt x="1237064" y="103145"/>
                  </a:lnTo>
                  <a:lnTo>
                    <a:pt x="1237064" y="103145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4035361" y="948204"/>
              <a:ext cx="262736" cy="220353"/>
            </a:xfrm>
            <a:custGeom>
              <a:avLst/>
              <a:gdLst/>
              <a:ahLst/>
              <a:cxnLst/>
              <a:rect l="l" t="t" r="r" b="b"/>
              <a:pathLst>
                <a:path w="525472" h="440707" extrusionOk="0">
                  <a:moveTo>
                    <a:pt x="409895" y="400200"/>
                  </a:moveTo>
                  <a:cubicBezTo>
                    <a:pt x="418306" y="404695"/>
                    <a:pt x="277470" y="424544"/>
                    <a:pt x="210317" y="432599"/>
                  </a:cubicBezTo>
                  <a:cubicBezTo>
                    <a:pt x="105450" y="445237"/>
                    <a:pt x="449" y="447552"/>
                    <a:pt x="2" y="406253"/>
                  </a:cubicBezTo>
                  <a:cubicBezTo>
                    <a:pt x="-401" y="368603"/>
                    <a:pt x="79412" y="362061"/>
                    <a:pt x="169516" y="366645"/>
                  </a:cubicBezTo>
                  <a:cubicBezTo>
                    <a:pt x="84557" y="346708"/>
                    <a:pt x="13513" y="319650"/>
                    <a:pt x="24339" y="285828"/>
                  </a:cubicBezTo>
                  <a:cubicBezTo>
                    <a:pt x="34674" y="253429"/>
                    <a:pt x="97889" y="264911"/>
                    <a:pt x="171037" y="290946"/>
                  </a:cubicBezTo>
                  <a:cubicBezTo>
                    <a:pt x="106479" y="249602"/>
                    <a:pt x="59369" y="207636"/>
                    <a:pt x="78339" y="181068"/>
                  </a:cubicBezTo>
                  <a:cubicBezTo>
                    <a:pt x="101647" y="148447"/>
                    <a:pt x="174571" y="195620"/>
                    <a:pt x="246779" y="256411"/>
                  </a:cubicBezTo>
                  <a:cubicBezTo>
                    <a:pt x="181640" y="187877"/>
                    <a:pt x="129430" y="117784"/>
                    <a:pt x="159494" y="93441"/>
                  </a:cubicBezTo>
                  <a:cubicBezTo>
                    <a:pt x="190006" y="68698"/>
                    <a:pt x="244810" y="130379"/>
                    <a:pt x="296081" y="206167"/>
                  </a:cubicBezTo>
                  <a:cubicBezTo>
                    <a:pt x="260290" y="121567"/>
                    <a:pt x="237608" y="41284"/>
                    <a:pt x="273130" y="28600"/>
                  </a:cubicBezTo>
                  <a:cubicBezTo>
                    <a:pt x="307086" y="16406"/>
                    <a:pt x="335137" y="80268"/>
                    <a:pt x="356433" y="159751"/>
                  </a:cubicBezTo>
                  <a:cubicBezTo>
                    <a:pt x="346009" y="76174"/>
                    <a:pt x="347172" y="3456"/>
                    <a:pt x="381979" y="118"/>
                  </a:cubicBezTo>
                  <a:cubicBezTo>
                    <a:pt x="420677" y="-3531"/>
                    <a:pt x="430117" y="77732"/>
                    <a:pt x="428686" y="169185"/>
                  </a:cubicBezTo>
                  <a:cubicBezTo>
                    <a:pt x="446357" y="79601"/>
                    <a:pt x="472171" y="1542"/>
                    <a:pt x="507962" y="9998"/>
                  </a:cubicBezTo>
                  <a:cubicBezTo>
                    <a:pt x="577844" y="26509"/>
                    <a:pt x="416427" y="397842"/>
                    <a:pt x="410030" y="399177"/>
                  </a:cubicBezTo>
                  <a:lnTo>
                    <a:pt x="409895" y="400200"/>
                  </a:lnTo>
                  <a:lnTo>
                    <a:pt x="409895" y="400200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4271642" y="1183468"/>
              <a:ext cx="84981" cy="104456"/>
            </a:xfrm>
            <a:custGeom>
              <a:avLst/>
              <a:gdLst/>
              <a:ahLst/>
              <a:cxnLst/>
              <a:rect l="l" t="t" r="r" b="b"/>
              <a:pathLst>
                <a:path w="169962" h="208912" extrusionOk="0">
                  <a:moveTo>
                    <a:pt x="1936" y="15385"/>
                  </a:moveTo>
                  <a:cubicBezTo>
                    <a:pt x="-1240" y="11157"/>
                    <a:pt x="-435" y="5149"/>
                    <a:pt x="3815" y="1945"/>
                  </a:cubicBezTo>
                  <a:cubicBezTo>
                    <a:pt x="8065" y="-1259"/>
                    <a:pt x="14105" y="-414"/>
                    <a:pt x="17326" y="3814"/>
                  </a:cubicBezTo>
                  <a:cubicBezTo>
                    <a:pt x="17326" y="3814"/>
                    <a:pt x="33835" y="23306"/>
                    <a:pt x="56025" y="50186"/>
                  </a:cubicBezTo>
                  <a:cubicBezTo>
                    <a:pt x="67702" y="64383"/>
                    <a:pt x="81078" y="80404"/>
                    <a:pt x="94187" y="97003"/>
                  </a:cubicBezTo>
                  <a:cubicBezTo>
                    <a:pt x="104342" y="109776"/>
                    <a:pt x="114230" y="122904"/>
                    <a:pt x="123535" y="135231"/>
                  </a:cubicBezTo>
                  <a:cubicBezTo>
                    <a:pt x="142146" y="159886"/>
                    <a:pt x="158029" y="181515"/>
                    <a:pt x="167245" y="192062"/>
                  </a:cubicBezTo>
                  <a:cubicBezTo>
                    <a:pt x="171047" y="196067"/>
                    <a:pt x="170824" y="202431"/>
                    <a:pt x="166797" y="206214"/>
                  </a:cubicBezTo>
                  <a:cubicBezTo>
                    <a:pt x="162726" y="209996"/>
                    <a:pt x="156373" y="209774"/>
                    <a:pt x="152571" y="205724"/>
                  </a:cubicBezTo>
                  <a:cubicBezTo>
                    <a:pt x="142325" y="195711"/>
                    <a:pt x="123714" y="175418"/>
                    <a:pt x="103313" y="151208"/>
                  </a:cubicBezTo>
                  <a:cubicBezTo>
                    <a:pt x="93337" y="139326"/>
                    <a:pt x="82823" y="126553"/>
                    <a:pt x="72757" y="113558"/>
                  </a:cubicBezTo>
                  <a:cubicBezTo>
                    <a:pt x="59783" y="96825"/>
                    <a:pt x="47524" y="79825"/>
                    <a:pt x="36787" y="64872"/>
                  </a:cubicBezTo>
                  <a:cubicBezTo>
                    <a:pt x="16342" y="36524"/>
                    <a:pt x="1936" y="15385"/>
                    <a:pt x="1936" y="15385"/>
                  </a:cubicBezTo>
                  <a:lnTo>
                    <a:pt x="1936" y="15385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4202936" y="1103737"/>
              <a:ext cx="99965" cy="111274"/>
            </a:xfrm>
            <a:custGeom>
              <a:avLst/>
              <a:gdLst/>
              <a:ahLst/>
              <a:cxnLst/>
              <a:rect l="l" t="t" r="r" b="b"/>
              <a:pathLst>
                <a:path w="199930" h="222548" extrusionOk="0">
                  <a:moveTo>
                    <a:pt x="194734" y="220019"/>
                  </a:moveTo>
                  <a:cubicBezTo>
                    <a:pt x="175273" y="237019"/>
                    <a:pt x="60429" y="163589"/>
                    <a:pt x="30812" y="141516"/>
                  </a:cubicBezTo>
                  <a:cubicBezTo>
                    <a:pt x="16988" y="131235"/>
                    <a:pt x="-862" y="114280"/>
                    <a:pt x="32" y="95144"/>
                  </a:cubicBezTo>
                  <a:cubicBezTo>
                    <a:pt x="838" y="76986"/>
                    <a:pt x="38865" y="67730"/>
                    <a:pt x="52600" y="69777"/>
                  </a:cubicBezTo>
                  <a:cubicBezTo>
                    <a:pt x="54747" y="70088"/>
                    <a:pt x="74701" y="76808"/>
                    <a:pt x="75059" y="76319"/>
                  </a:cubicBezTo>
                  <a:cubicBezTo>
                    <a:pt x="76938" y="73871"/>
                    <a:pt x="73090" y="60743"/>
                    <a:pt x="73090" y="57583"/>
                  </a:cubicBezTo>
                  <a:cubicBezTo>
                    <a:pt x="72956" y="39292"/>
                    <a:pt x="75104" y="15795"/>
                    <a:pt x="91881" y="4268"/>
                  </a:cubicBezTo>
                  <a:cubicBezTo>
                    <a:pt x="115637" y="-12020"/>
                    <a:pt x="138677" y="22337"/>
                    <a:pt x="147490" y="39737"/>
                  </a:cubicBezTo>
                  <a:cubicBezTo>
                    <a:pt x="174870" y="94031"/>
                    <a:pt x="214151" y="203063"/>
                    <a:pt x="194734" y="220019"/>
                  </a:cubicBezTo>
                  <a:lnTo>
                    <a:pt x="194734" y="220019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4124381" y="1031075"/>
              <a:ext cx="127963" cy="116325"/>
            </a:xfrm>
            <a:custGeom>
              <a:avLst/>
              <a:gdLst/>
              <a:ahLst/>
              <a:cxnLst/>
              <a:rect l="l" t="t" r="r" b="b"/>
              <a:pathLst>
                <a:path w="255926" h="232650" extrusionOk="0">
                  <a:moveTo>
                    <a:pt x="255880" y="72912"/>
                  </a:moveTo>
                  <a:cubicBezTo>
                    <a:pt x="255791" y="78163"/>
                    <a:pt x="255433" y="83415"/>
                    <a:pt x="255209" y="88666"/>
                  </a:cubicBezTo>
                  <a:lnTo>
                    <a:pt x="253822" y="112297"/>
                  </a:lnTo>
                  <a:cubicBezTo>
                    <a:pt x="253733" y="114166"/>
                    <a:pt x="252615" y="118439"/>
                    <a:pt x="252212" y="121420"/>
                  </a:cubicBezTo>
                  <a:cubicBezTo>
                    <a:pt x="252391" y="121821"/>
                    <a:pt x="252570" y="122177"/>
                    <a:pt x="252704" y="122577"/>
                  </a:cubicBezTo>
                  <a:lnTo>
                    <a:pt x="252122" y="121954"/>
                  </a:lnTo>
                  <a:cubicBezTo>
                    <a:pt x="251943" y="123556"/>
                    <a:pt x="252033" y="124714"/>
                    <a:pt x="252704" y="124625"/>
                  </a:cubicBezTo>
                  <a:cubicBezTo>
                    <a:pt x="252928" y="124625"/>
                    <a:pt x="253062" y="124580"/>
                    <a:pt x="253196" y="124536"/>
                  </a:cubicBezTo>
                  <a:cubicBezTo>
                    <a:pt x="253375" y="125782"/>
                    <a:pt x="253330" y="127072"/>
                    <a:pt x="252972" y="128407"/>
                  </a:cubicBezTo>
                  <a:cubicBezTo>
                    <a:pt x="252301" y="132413"/>
                    <a:pt x="249975" y="133792"/>
                    <a:pt x="249304" y="134460"/>
                  </a:cubicBezTo>
                  <a:cubicBezTo>
                    <a:pt x="247112" y="136507"/>
                    <a:pt x="244562" y="136507"/>
                    <a:pt x="242369" y="136507"/>
                  </a:cubicBezTo>
                  <a:cubicBezTo>
                    <a:pt x="240445" y="136507"/>
                    <a:pt x="235211" y="135083"/>
                    <a:pt x="233287" y="127962"/>
                  </a:cubicBezTo>
                  <a:cubicBezTo>
                    <a:pt x="232661" y="125693"/>
                    <a:pt x="232124" y="116659"/>
                    <a:pt x="231677" y="113009"/>
                  </a:cubicBezTo>
                  <a:lnTo>
                    <a:pt x="229529" y="88844"/>
                  </a:lnTo>
                  <a:cubicBezTo>
                    <a:pt x="229261" y="83593"/>
                    <a:pt x="228814" y="78386"/>
                    <a:pt x="228635" y="73135"/>
                  </a:cubicBezTo>
                  <a:cubicBezTo>
                    <a:pt x="228456" y="67839"/>
                    <a:pt x="228366" y="62543"/>
                    <a:pt x="228590" y="57292"/>
                  </a:cubicBezTo>
                  <a:cubicBezTo>
                    <a:pt x="229171" y="41270"/>
                    <a:pt x="231095" y="25472"/>
                    <a:pt x="233243" y="9495"/>
                  </a:cubicBezTo>
                  <a:cubicBezTo>
                    <a:pt x="233556" y="3932"/>
                    <a:pt x="238388" y="-295"/>
                    <a:pt x="243980" y="16"/>
                  </a:cubicBezTo>
                  <a:cubicBezTo>
                    <a:pt x="249528" y="372"/>
                    <a:pt x="253822" y="5134"/>
                    <a:pt x="253464" y="10697"/>
                  </a:cubicBezTo>
                  <a:cubicBezTo>
                    <a:pt x="253733" y="20043"/>
                    <a:pt x="254404" y="29299"/>
                    <a:pt x="254896" y="38600"/>
                  </a:cubicBezTo>
                  <a:cubicBezTo>
                    <a:pt x="255209" y="44831"/>
                    <a:pt x="255612" y="51061"/>
                    <a:pt x="255791" y="57292"/>
                  </a:cubicBezTo>
                  <a:cubicBezTo>
                    <a:pt x="255925" y="62498"/>
                    <a:pt x="255970" y="67705"/>
                    <a:pt x="255880" y="72912"/>
                  </a:cubicBezTo>
                  <a:close/>
                  <a:moveTo>
                    <a:pt x="217360" y="98946"/>
                  </a:moveTo>
                  <a:cubicBezTo>
                    <a:pt x="215929" y="90313"/>
                    <a:pt x="214900" y="81635"/>
                    <a:pt x="213334" y="73046"/>
                  </a:cubicBezTo>
                  <a:cubicBezTo>
                    <a:pt x="212305" y="67216"/>
                    <a:pt x="211008" y="61475"/>
                    <a:pt x="209621" y="55734"/>
                  </a:cubicBezTo>
                  <a:cubicBezTo>
                    <a:pt x="206131" y="41092"/>
                    <a:pt x="201881" y="26762"/>
                    <a:pt x="197049" y="12566"/>
                  </a:cubicBezTo>
                  <a:cubicBezTo>
                    <a:pt x="195618" y="7181"/>
                    <a:pt x="190070" y="3932"/>
                    <a:pt x="184657" y="5357"/>
                  </a:cubicBezTo>
                  <a:cubicBezTo>
                    <a:pt x="179243" y="6736"/>
                    <a:pt x="176022" y="12254"/>
                    <a:pt x="177409" y="17639"/>
                  </a:cubicBezTo>
                  <a:cubicBezTo>
                    <a:pt x="179646" y="29611"/>
                    <a:pt x="180988" y="41582"/>
                    <a:pt x="182688" y="53642"/>
                  </a:cubicBezTo>
                  <a:cubicBezTo>
                    <a:pt x="183807" y="61742"/>
                    <a:pt x="184836" y="69886"/>
                    <a:pt x="186312" y="77941"/>
                  </a:cubicBezTo>
                  <a:cubicBezTo>
                    <a:pt x="187878" y="86664"/>
                    <a:pt x="190070" y="95297"/>
                    <a:pt x="192083" y="103975"/>
                  </a:cubicBezTo>
                  <a:lnTo>
                    <a:pt x="199152" y="131790"/>
                  </a:lnTo>
                  <a:cubicBezTo>
                    <a:pt x="199644" y="133659"/>
                    <a:pt x="201568" y="137753"/>
                    <a:pt x="202597" y="140735"/>
                  </a:cubicBezTo>
                  <a:cubicBezTo>
                    <a:pt x="202418" y="141180"/>
                    <a:pt x="202328" y="141669"/>
                    <a:pt x="202239" y="142159"/>
                  </a:cubicBezTo>
                  <a:lnTo>
                    <a:pt x="202328" y="141981"/>
                  </a:lnTo>
                  <a:lnTo>
                    <a:pt x="202776" y="141313"/>
                  </a:lnTo>
                  <a:cubicBezTo>
                    <a:pt x="203268" y="142871"/>
                    <a:pt x="203402" y="144028"/>
                    <a:pt x="202686" y="144117"/>
                  </a:cubicBezTo>
                  <a:cubicBezTo>
                    <a:pt x="202463" y="144117"/>
                    <a:pt x="202239" y="144117"/>
                    <a:pt x="202105" y="144072"/>
                  </a:cubicBezTo>
                  <a:cubicBezTo>
                    <a:pt x="202149" y="145452"/>
                    <a:pt x="202507" y="146832"/>
                    <a:pt x="203178" y="148122"/>
                  </a:cubicBezTo>
                  <a:cubicBezTo>
                    <a:pt x="204968" y="152483"/>
                    <a:pt x="208100" y="153240"/>
                    <a:pt x="209084" y="153685"/>
                  </a:cubicBezTo>
                  <a:cubicBezTo>
                    <a:pt x="212618" y="155287"/>
                    <a:pt x="221655" y="155065"/>
                    <a:pt x="222371" y="143805"/>
                  </a:cubicBezTo>
                  <a:cubicBezTo>
                    <a:pt x="222550" y="141358"/>
                    <a:pt x="221163" y="131968"/>
                    <a:pt x="220805" y="128140"/>
                  </a:cubicBezTo>
                  <a:lnTo>
                    <a:pt x="217360" y="98946"/>
                  </a:lnTo>
                  <a:close/>
                  <a:moveTo>
                    <a:pt x="201612" y="165745"/>
                  </a:moveTo>
                  <a:cubicBezTo>
                    <a:pt x="201076" y="170685"/>
                    <a:pt x="197989" y="172465"/>
                    <a:pt x="196289" y="173578"/>
                  </a:cubicBezTo>
                  <a:cubicBezTo>
                    <a:pt x="193515" y="175447"/>
                    <a:pt x="190115" y="175313"/>
                    <a:pt x="186223" y="173533"/>
                  </a:cubicBezTo>
                  <a:cubicBezTo>
                    <a:pt x="184970" y="172999"/>
                    <a:pt x="183449" y="171575"/>
                    <a:pt x="181749" y="169484"/>
                  </a:cubicBezTo>
                  <a:cubicBezTo>
                    <a:pt x="179646" y="166858"/>
                    <a:pt x="176380" y="160360"/>
                    <a:pt x="174233" y="157824"/>
                  </a:cubicBezTo>
                  <a:lnTo>
                    <a:pt x="155487" y="134816"/>
                  </a:lnTo>
                  <a:cubicBezTo>
                    <a:pt x="151282" y="129253"/>
                    <a:pt x="147121" y="123690"/>
                    <a:pt x="143318" y="117860"/>
                  </a:cubicBezTo>
                  <a:cubicBezTo>
                    <a:pt x="140768" y="114033"/>
                    <a:pt x="138397" y="110072"/>
                    <a:pt x="136160" y="106067"/>
                  </a:cubicBezTo>
                  <a:cubicBezTo>
                    <a:pt x="127884" y="91247"/>
                    <a:pt x="120904" y="75849"/>
                    <a:pt x="113120" y="60718"/>
                  </a:cubicBezTo>
                  <a:cubicBezTo>
                    <a:pt x="110257" y="55912"/>
                    <a:pt x="111822" y="49726"/>
                    <a:pt x="116609" y="46878"/>
                  </a:cubicBezTo>
                  <a:cubicBezTo>
                    <a:pt x="121441" y="44030"/>
                    <a:pt x="127660" y="45587"/>
                    <a:pt x="130523" y="50349"/>
                  </a:cubicBezTo>
                  <a:cubicBezTo>
                    <a:pt x="138666" y="61920"/>
                    <a:pt x="146808" y="73402"/>
                    <a:pt x="154637" y="85150"/>
                  </a:cubicBezTo>
                  <a:cubicBezTo>
                    <a:pt x="158485" y="90891"/>
                    <a:pt x="162332" y="96677"/>
                    <a:pt x="166001" y="102507"/>
                  </a:cubicBezTo>
                  <a:cubicBezTo>
                    <a:pt x="169669" y="108292"/>
                    <a:pt x="173069" y="114211"/>
                    <a:pt x="176828" y="119952"/>
                  </a:cubicBezTo>
                  <a:lnTo>
                    <a:pt x="192396" y="145051"/>
                  </a:lnTo>
                  <a:cubicBezTo>
                    <a:pt x="193425" y="146787"/>
                    <a:pt x="194141" y="151504"/>
                    <a:pt x="195215" y="154842"/>
                  </a:cubicBezTo>
                  <a:cubicBezTo>
                    <a:pt x="199689" y="156355"/>
                    <a:pt x="202507" y="160939"/>
                    <a:pt x="201612" y="165745"/>
                  </a:cubicBezTo>
                  <a:close/>
                  <a:moveTo>
                    <a:pt x="198212" y="158224"/>
                  </a:moveTo>
                  <a:cubicBezTo>
                    <a:pt x="199152" y="157690"/>
                    <a:pt x="196781" y="157067"/>
                    <a:pt x="196333" y="156711"/>
                  </a:cubicBezTo>
                  <a:cubicBezTo>
                    <a:pt x="196155" y="156578"/>
                    <a:pt x="195931" y="156444"/>
                    <a:pt x="195752" y="156311"/>
                  </a:cubicBezTo>
                  <a:cubicBezTo>
                    <a:pt x="196378" y="157868"/>
                    <a:pt x="197183" y="158758"/>
                    <a:pt x="198212" y="158224"/>
                  </a:cubicBezTo>
                  <a:close/>
                  <a:moveTo>
                    <a:pt x="154324" y="159737"/>
                  </a:moveTo>
                  <a:cubicBezTo>
                    <a:pt x="147837" y="151549"/>
                    <a:pt x="141395" y="143360"/>
                    <a:pt x="134460" y="135528"/>
                  </a:cubicBezTo>
                  <a:cubicBezTo>
                    <a:pt x="128912" y="129297"/>
                    <a:pt x="123007" y="123334"/>
                    <a:pt x="117012" y="117504"/>
                  </a:cubicBezTo>
                  <a:cubicBezTo>
                    <a:pt x="107930" y="108692"/>
                    <a:pt x="98446" y="100504"/>
                    <a:pt x="88961" y="92137"/>
                  </a:cubicBezTo>
                  <a:cubicBezTo>
                    <a:pt x="85069" y="88132"/>
                    <a:pt x="78627" y="88043"/>
                    <a:pt x="74600" y="91915"/>
                  </a:cubicBezTo>
                  <a:cubicBezTo>
                    <a:pt x="70618" y="95831"/>
                    <a:pt x="70484" y="102195"/>
                    <a:pt x="74421" y="106200"/>
                  </a:cubicBezTo>
                  <a:cubicBezTo>
                    <a:pt x="82385" y="115724"/>
                    <a:pt x="89901" y="125515"/>
                    <a:pt x="97864" y="135083"/>
                  </a:cubicBezTo>
                  <a:cubicBezTo>
                    <a:pt x="103188" y="141447"/>
                    <a:pt x="108512" y="147722"/>
                    <a:pt x="114149" y="153819"/>
                  </a:cubicBezTo>
                  <a:cubicBezTo>
                    <a:pt x="121218" y="161429"/>
                    <a:pt x="128644" y="168638"/>
                    <a:pt x="136071" y="175937"/>
                  </a:cubicBezTo>
                  <a:cubicBezTo>
                    <a:pt x="143542" y="183280"/>
                    <a:pt x="151148" y="190311"/>
                    <a:pt x="158753" y="197476"/>
                  </a:cubicBezTo>
                  <a:cubicBezTo>
                    <a:pt x="162332" y="201481"/>
                    <a:pt x="168461" y="201793"/>
                    <a:pt x="172488" y="198233"/>
                  </a:cubicBezTo>
                  <a:cubicBezTo>
                    <a:pt x="176469" y="194672"/>
                    <a:pt x="176828" y="188575"/>
                    <a:pt x="173248" y="184615"/>
                  </a:cubicBezTo>
                  <a:cubicBezTo>
                    <a:pt x="166896" y="176293"/>
                    <a:pt x="160766" y="167971"/>
                    <a:pt x="154324" y="159737"/>
                  </a:cubicBezTo>
                  <a:close/>
                  <a:moveTo>
                    <a:pt x="146092" y="200502"/>
                  </a:moveTo>
                  <a:cubicBezTo>
                    <a:pt x="151013" y="202594"/>
                    <a:pt x="153295" y="208290"/>
                    <a:pt x="151148" y="213186"/>
                  </a:cubicBezTo>
                  <a:cubicBezTo>
                    <a:pt x="150745" y="214476"/>
                    <a:pt x="146629" y="221063"/>
                    <a:pt x="137950" y="218125"/>
                  </a:cubicBezTo>
                  <a:cubicBezTo>
                    <a:pt x="137905" y="218125"/>
                    <a:pt x="137815" y="218081"/>
                    <a:pt x="137815" y="218081"/>
                  </a:cubicBezTo>
                  <a:cubicBezTo>
                    <a:pt x="140410" y="222798"/>
                    <a:pt x="138084" y="228717"/>
                    <a:pt x="136697" y="229830"/>
                  </a:cubicBezTo>
                  <a:cubicBezTo>
                    <a:pt x="136160" y="230230"/>
                    <a:pt x="134281" y="232811"/>
                    <a:pt x="129449" y="232633"/>
                  </a:cubicBezTo>
                  <a:cubicBezTo>
                    <a:pt x="128689" y="232678"/>
                    <a:pt x="127928" y="232633"/>
                    <a:pt x="127212" y="232500"/>
                  </a:cubicBezTo>
                  <a:cubicBezTo>
                    <a:pt x="127257" y="232411"/>
                    <a:pt x="127257" y="232322"/>
                    <a:pt x="127302" y="232233"/>
                  </a:cubicBezTo>
                  <a:cubicBezTo>
                    <a:pt x="127392" y="231521"/>
                    <a:pt x="126184" y="231254"/>
                    <a:pt x="124439" y="231209"/>
                  </a:cubicBezTo>
                  <a:lnTo>
                    <a:pt x="124841" y="231654"/>
                  </a:lnTo>
                  <a:lnTo>
                    <a:pt x="125065" y="231832"/>
                  </a:lnTo>
                  <a:cubicBezTo>
                    <a:pt x="124618" y="231654"/>
                    <a:pt x="124215" y="231432"/>
                    <a:pt x="123812" y="231209"/>
                  </a:cubicBezTo>
                  <a:cubicBezTo>
                    <a:pt x="120636" y="231209"/>
                    <a:pt x="116028" y="231788"/>
                    <a:pt x="114104" y="231565"/>
                  </a:cubicBezTo>
                  <a:lnTo>
                    <a:pt x="87887" y="227560"/>
                  </a:lnTo>
                  <a:cubicBezTo>
                    <a:pt x="79834" y="226047"/>
                    <a:pt x="71647" y="224667"/>
                    <a:pt x="63550" y="222709"/>
                  </a:cubicBezTo>
                  <a:cubicBezTo>
                    <a:pt x="54468" y="220484"/>
                    <a:pt x="45475" y="217769"/>
                    <a:pt x="36349" y="215455"/>
                  </a:cubicBezTo>
                  <a:cubicBezTo>
                    <a:pt x="27401" y="213230"/>
                    <a:pt x="18587" y="210916"/>
                    <a:pt x="9461" y="209581"/>
                  </a:cubicBezTo>
                  <a:cubicBezTo>
                    <a:pt x="3913" y="209225"/>
                    <a:pt x="-337" y="204418"/>
                    <a:pt x="21" y="198856"/>
                  </a:cubicBezTo>
                  <a:cubicBezTo>
                    <a:pt x="379" y="193293"/>
                    <a:pt x="5211" y="189065"/>
                    <a:pt x="10758" y="189421"/>
                  </a:cubicBezTo>
                  <a:cubicBezTo>
                    <a:pt x="25119" y="189287"/>
                    <a:pt x="39391" y="190489"/>
                    <a:pt x="53618" y="192803"/>
                  </a:cubicBezTo>
                  <a:cubicBezTo>
                    <a:pt x="59121" y="193738"/>
                    <a:pt x="64579" y="194806"/>
                    <a:pt x="69992" y="196096"/>
                  </a:cubicBezTo>
                  <a:cubicBezTo>
                    <a:pt x="78000" y="198055"/>
                    <a:pt x="85829" y="200591"/>
                    <a:pt x="93659" y="202727"/>
                  </a:cubicBezTo>
                  <a:lnTo>
                    <a:pt x="118488" y="210159"/>
                  </a:lnTo>
                  <a:cubicBezTo>
                    <a:pt x="119473" y="210426"/>
                    <a:pt x="121262" y="210827"/>
                    <a:pt x="122873" y="211183"/>
                  </a:cubicBezTo>
                  <a:cubicBezTo>
                    <a:pt x="110615" y="205175"/>
                    <a:pt x="94956" y="197209"/>
                    <a:pt x="93390" y="196408"/>
                  </a:cubicBezTo>
                  <a:cubicBezTo>
                    <a:pt x="86098" y="192314"/>
                    <a:pt x="78492" y="188842"/>
                    <a:pt x="71021" y="185060"/>
                  </a:cubicBezTo>
                  <a:cubicBezTo>
                    <a:pt x="63415" y="181143"/>
                    <a:pt x="55855" y="177049"/>
                    <a:pt x="48339" y="172955"/>
                  </a:cubicBezTo>
                  <a:cubicBezTo>
                    <a:pt x="37959" y="167347"/>
                    <a:pt x="27848" y="161429"/>
                    <a:pt x="17872" y="155243"/>
                  </a:cubicBezTo>
                  <a:cubicBezTo>
                    <a:pt x="12906" y="152661"/>
                    <a:pt x="11027" y="146520"/>
                    <a:pt x="13621" y="141625"/>
                  </a:cubicBezTo>
                  <a:cubicBezTo>
                    <a:pt x="16216" y="136685"/>
                    <a:pt x="22390" y="134771"/>
                    <a:pt x="27311" y="137397"/>
                  </a:cubicBezTo>
                  <a:cubicBezTo>
                    <a:pt x="43149" y="144428"/>
                    <a:pt x="59478" y="149991"/>
                    <a:pt x="75361" y="156934"/>
                  </a:cubicBezTo>
                  <a:cubicBezTo>
                    <a:pt x="79700" y="158847"/>
                    <a:pt x="83995" y="160895"/>
                    <a:pt x="88156" y="163120"/>
                  </a:cubicBezTo>
                  <a:cubicBezTo>
                    <a:pt x="94553" y="166502"/>
                    <a:pt x="100683" y="170285"/>
                    <a:pt x="106767" y="174156"/>
                  </a:cubicBezTo>
                  <a:cubicBezTo>
                    <a:pt x="108691" y="175492"/>
                    <a:pt x="132939" y="192047"/>
                    <a:pt x="142781" y="198411"/>
                  </a:cubicBezTo>
                  <a:cubicBezTo>
                    <a:pt x="143318" y="198767"/>
                    <a:pt x="143810" y="199167"/>
                    <a:pt x="144213" y="199523"/>
                  </a:cubicBezTo>
                  <a:cubicBezTo>
                    <a:pt x="143632" y="199568"/>
                    <a:pt x="143005" y="199701"/>
                    <a:pt x="142737" y="199701"/>
                  </a:cubicBezTo>
                  <a:cubicBezTo>
                    <a:pt x="143408" y="199746"/>
                    <a:pt x="144124" y="199835"/>
                    <a:pt x="144839" y="200057"/>
                  </a:cubicBezTo>
                  <a:lnTo>
                    <a:pt x="144660" y="199879"/>
                  </a:lnTo>
                  <a:lnTo>
                    <a:pt x="144213" y="199523"/>
                  </a:lnTo>
                  <a:cubicBezTo>
                    <a:pt x="145153" y="199434"/>
                    <a:pt x="146092" y="199479"/>
                    <a:pt x="145645" y="200324"/>
                  </a:cubicBezTo>
                  <a:lnTo>
                    <a:pt x="146092" y="200502"/>
                  </a:lnTo>
                  <a:close/>
                  <a:moveTo>
                    <a:pt x="142424" y="199701"/>
                  </a:moveTo>
                  <a:cubicBezTo>
                    <a:pt x="138129" y="199256"/>
                    <a:pt x="135892" y="201437"/>
                    <a:pt x="134460" y="203573"/>
                  </a:cubicBezTo>
                  <a:cubicBezTo>
                    <a:pt x="136339" y="201081"/>
                    <a:pt x="139337" y="199657"/>
                    <a:pt x="142424" y="199701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4303018" y="1004196"/>
              <a:ext cx="139692" cy="205957"/>
            </a:xfrm>
            <a:custGeom>
              <a:avLst/>
              <a:gdLst/>
              <a:ahLst/>
              <a:cxnLst/>
              <a:rect l="l" t="t" r="r" b="b"/>
              <a:pathLst>
                <a:path w="279384" h="411913" extrusionOk="0">
                  <a:moveTo>
                    <a:pt x="213565" y="351232"/>
                  </a:moveTo>
                  <a:cubicBezTo>
                    <a:pt x="220812" y="366541"/>
                    <a:pt x="204796" y="383230"/>
                    <a:pt x="193298" y="391863"/>
                  </a:cubicBezTo>
                  <a:cubicBezTo>
                    <a:pt x="167842" y="410999"/>
                    <a:pt x="127309" y="419010"/>
                    <a:pt x="96842" y="404369"/>
                  </a:cubicBezTo>
                  <a:lnTo>
                    <a:pt x="96529" y="400230"/>
                  </a:lnTo>
                  <a:cubicBezTo>
                    <a:pt x="93710" y="400452"/>
                    <a:pt x="89371" y="400096"/>
                    <a:pt x="89102" y="400096"/>
                  </a:cubicBezTo>
                  <a:cubicBezTo>
                    <a:pt x="79662" y="398806"/>
                    <a:pt x="70446" y="394266"/>
                    <a:pt x="62393" y="389683"/>
                  </a:cubicBezTo>
                  <a:cubicBezTo>
                    <a:pt x="36132" y="374641"/>
                    <a:pt x="13986" y="349719"/>
                    <a:pt x="3696" y="322483"/>
                  </a:cubicBezTo>
                  <a:cubicBezTo>
                    <a:pt x="2265" y="318611"/>
                    <a:pt x="1057" y="314695"/>
                    <a:pt x="431" y="310690"/>
                  </a:cubicBezTo>
                  <a:cubicBezTo>
                    <a:pt x="-3864" y="284121"/>
                    <a:pt x="25081" y="294357"/>
                    <a:pt x="38100" y="304860"/>
                  </a:cubicBezTo>
                  <a:cubicBezTo>
                    <a:pt x="64943" y="326533"/>
                    <a:pt x="80020" y="359198"/>
                    <a:pt x="93621" y="389060"/>
                  </a:cubicBezTo>
                  <a:lnTo>
                    <a:pt x="96037" y="393821"/>
                  </a:lnTo>
                  <a:lnTo>
                    <a:pt x="95813" y="391107"/>
                  </a:lnTo>
                  <a:cubicBezTo>
                    <a:pt x="94784" y="390929"/>
                    <a:pt x="120866" y="366407"/>
                    <a:pt x="123193" y="364805"/>
                  </a:cubicBezTo>
                  <a:cubicBezTo>
                    <a:pt x="139746" y="353235"/>
                    <a:pt x="198443" y="319323"/>
                    <a:pt x="213565" y="351232"/>
                  </a:cubicBezTo>
                  <a:close/>
                  <a:moveTo>
                    <a:pt x="106819" y="303169"/>
                  </a:moveTo>
                  <a:cubicBezTo>
                    <a:pt x="104805" y="285368"/>
                    <a:pt x="103374" y="264140"/>
                    <a:pt x="97200" y="247184"/>
                  </a:cubicBezTo>
                  <a:cubicBezTo>
                    <a:pt x="92860" y="235346"/>
                    <a:pt x="87849" y="223642"/>
                    <a:pt x="81497" y="212605"/>
                  </a:cubicBezTo>
                  <a:cubicBezTo>
                    <a:pt x="73891" y="199432"/>
                    <a:pt x="39666" y="157955"/>
                    <a:pt x="34611" y="195204"/>
                  </a:cubicBezTo>
                  <a:cubicBezTo>
                    <a:pt x="34074" y="199254"/>
                    <a:pt x="34029" y="203393"/>
                    <a:pt x="34342" y="207443"/>
                  </a:cubicBezTo>
                  <a:cubicBezTo>
                    <a:pt x="36445" y="234545"/>
                    <a:pt x="51074" y="261514"/>
                    <a:pt x="69015" y="282475"/>
                  </a:cubicBezTo>
                  <a:cubicBezTo>
                    <a:pt x="73846" y="288082"/>
                    <a:pt x="96350" y="313449"/>
                    <a:pt x="106819" y="303169"/>
                  </a:cubicBezTo>
                  <a:close/>
                  <a:moveTo>
                    <a:pt x="126638" y="220260"/>
                  </a:moveTo>
                  <a:cubicBezTo>
                    <a:pt x="127890" y="221194"/>
                    <a:pt x="132006" y="168592"/>
                    <a:pt x="119927" y="129874"/>
                  </a:cubicBezTo>
                  <a:cubicBezTo>
                    <a:pt x="111113" y="101659"/>
                    <a:pt x="86731" y="83635"/>
                    <a:pt x="80736" y="85149"/>
                  </a:cubicBezTo>
                  <a:cubicBezTo>
                    <a:pt x="74249" y="86795"/>
                    <a:pt x="66241" y="113719"/>
                    <a:pt x="73220" y="142023"/>
                  </a:cubicBezTo>
                  <a:cubicBezTo>
                    <a:pt x="81362" y="175000"/>
                    <a:pt x="118943" y="214652"/>
                    <a:pt x="126638" y="220260"/>
                  </a:cubicBezTo>
                  <a:close/>
                  <a:moveTo>
                    <a:pt x="120151" y="305616"/>
                  </a:moveTo>
                  <a:cubicBezTo>
                    <a:pt x="115945" y="308554"/>
                    <a:pt x="149678" y="313671"/>
                    <a:pt x="160371" y="313093"/>
                  </a:cubicBezTo>
                  <a:cubicBezTo>
                    <a:pt x="187169" y="311669"/>
                    <a:pt x="214996" y="306017"/>
                    <a:pt x="236605" y="290352"/>
                  </a:cubicBezTo>
                  <a:cubicBezTo>
                    <a:pt x="244210" y="284833"/>
                    <a:pt x="256021" y="275087"/>
                    <a:pt x="252442" y="264941"/>
                  </a:cubicBezTo>
                  <a:cubicBezTo>
                    <a:pt x="237723" y="223642"/>
                    <a:pt x="131470" y="304014"/>
                    <a:pt x="120151" y="305616"/>
                  </a:cubicBezTo>
                  <a:close/>
                  <a:moveTo>
                    <a:pt x="229760" y="154084"/>
                  </a:moveTo>
                  <a:cubicBezTo>
                    <a:pt x="193432" y="164720"/>
                    <a:pt x="167976" y="193024"/>
                    <a:pt x="152899" y="224621"/>
                  </a:cubicBezTo>
                  <a:lnTo>
                    <a:pt x="146502" y="253192"/>
                  </a:lnTo>
                  <a:cubicBezTo>
                    <a:pt x="147217" y="251634"/>
                    <a:pt x="154733" y="251145"/>
                    <a:pt x="156076" y="250878"/>
                  </a:cubicBezTo>
                  <a:cubicBezTo>
                    <a:pt x="166947" y="248653"/>
                    <a:pt x="177729" y="246027"/>
                    <a:pt x="188377" y="243134"/>
                  </a:cubicBezTo>
                  <a:cubicBezTo>
                    <a:pt x="218396" y="234901"/>
                    <a:pt x="263269" y="221105"/>
                    <a:pt x="276556" y="191377"/>
                  </a:cubicBezTo>
                  <a:cubicBezTo>
                    <a:pt x="278212" y="187683"/>
                    <a:pt x="279151" y="183634"/>
                    <a:pt x="279330" y="179584"/>
                  </a:cubicBezTo>
                  <a:cubicBezTo>
                    <a:pt x="280806" y="152793"/>
                    <a:pt x="251771" y="147631"/>
                    <a:pt x="229760" y="154084"/>
                  </a:cubicBezTo>
                  <a:close/>
                  <a:moveTo>
                    <a:pt x="216294" y="101971"/>
                  </a:moveTo>
                  <a:cubicBezTo>
                    <a:pt x="221528" y="96986"/>
                    <a:pt x="226628" y="91913"/>
                    <a:pt x="231460" y="86617"/>
                  </a:cubicBezTo>
                  <a:cubicBezTo>
                    <a:pt x="235173" y="82523"/>
                    <a:pt x="238797" y="78384"/>
                    <a:pt x="242242" y="74067"/>
                  </a:cubicBezTo>
                  <a:cubicBezTo>
                    <a:pt x="255977" y="57023"/>
                    <a:pt x="281970" y="22622"/>
                    <a:pt x="254232" y="5221"/>
                  </a:cubicBezTo>
                  <a:cubicBezTo>
                    <a:pt x="233965" y="-7418"/>
                    <a:pt x="214504" y="4910"/>
                    <a:pt x="201933" y="20708"/>
                  </a:cubicBezTo>
                  <a:cubicBezTo>
                    <a:pt x="177774" y="50926"/>
                    <a:pt x="168468" y="89688"/>
                    <a:pt x="171779" y="126759"/>
                  </a:cubicBezTo>
                  <a:cubicBezTo>
                    <a:pt x="170168" y="125735"/>
                    <a:pt x="208330" y="109492"/>
                    <a:pt x="216294" y="10197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4314437" y="1020863"/>
              <a:ext cx="113332" cy="266449"/>
            </a:xfrm>
            <a:custGeom>
              <a:avLst/>
              <a:gdLst/>
              <a:ahLst/>
              <a:cxnLst/>
              <a:rect l="l" t="t" r="r" b="b"/>
              <a:pathLst>
                <a:path w="226665" h="532898" extrusionOk="0">
                  <a:moveTo>
                    <a:pt x="67517" y="526084"/>
                  </a:moveTo>
                  <a:cubicBezTo>
                    <a:pt x="67383" y="526485"/>
                    <a:pt x="67249" y="526885"/>
                    <a:pt x="67204" y="527241"/>
                  </a:cubicBezTo>
                  <a:cubicBezTo>
                    <a:pt x="66354" y="527197"/>
                    <a:pt x="67070" y="526218"/>
                    <a:pt x="67651" y="525550"/>
                  </a:cubicBezTo>
                  <a:lnTo>
                    <a:pt x="67696" y="525728"/>
                  </a:lnTo>
                  <a:cubicBezTo>
                    <a:pt x="67651" y="525817"/>
                    <a:pt x="67562" y="525951"/>
                    <a:pt x="67517" y="526084"/>
                  </a:cubicBezTo>
                  <a:close/>
                  <a:moveTo>
                    <a:pt x="96686" y="259778"/>
                  </a:moveTo>
                  <a:cubicBezTo>
                    <a:pt x="97984" y="259066"/>
                    <a:pt x="98968" y="257820"/>
                    <a:pt x="99460" y="255995"/>
                  </a:cubicBezTo>
                  <a:cubicBezTo>
                    <a:pt x="99684" y="255283"/>
                    <a:pt x="99773" y="253503"/>
                    <a:pt x="99818" y="252702"/>
                  </a:cubicBezTo>
                  <a:cubicBezTo>
                    <a:pt x="100400" y="251634"/>
                    <a:pt x="101071" y="250611"/>
                    <a:pt x="101787" y="249631"/>
                  </a:cubicBezTo>
                  <a:cubicBezTo>
                    <a:pt x="102995" y="247807"/>
                    <a:pt x="104337" y="246071"/>
                    <a:pt x="105634" y="244336"/>
                  </a:cubicBezTo>
                  <a:cubicBezTo>
                    <a:pt x="108587" y="240508"/>
                    <a:pt x="111808" y="236904"/>
                    <a:pt x="115208" y="233388"/>
                  </a:cubicBezTo>
                  <a:cubicBezTo>
                    <a:pt x="120353" y="228092"/>
                    <a:pt x="125856" y="223063"/>
                    <a:pt x="131448" y="218212"/>
                  </a:cubicBezTo>
                  <a:cubicBezTo>
                    <a:pt x="139725" y="210869"/>
                    <a:pt x="148628" y="204149"/>
                    <a:pt x="157665" y="197563"/>
                  </a:cubicBezTo>
                  <a:cubicBezTo>
                    <a:pt x="163705" y="193202"/>
                    <a:pt x="169834" y="188885"/>
                    <a:pt x="176008" y="184702"/>
                  </a:cubicBezTo>
                  <a:cubicBezTo>
                    <a:pt x="191622" y="174154"/>
                    <a:pt x="207727" y="164186"/>
                    <a:pt x="223923" y="154751"/>
                  </a:cubicBezTo>
                  <a:cubicBezTo>
                    <a:pt x="226473" y="153327"/>
                    <a:pt x="227412" y="150123"/>
                    <a:pt x="226025" y="147586"/>
                  </a:cubicBezTo>
                  <a:cubicBezTo>
                    <a:pt x="224594" y="145049"/>
                    <a:pt x="221417" y="144115"/>
                    <a:pt x="218823" y="145539"/>
                  </a:cubicBezTo>
                  <a:cubicBezTo>
                    <a:pt x="206609" y="151725"/>
                    <a:pt x="194351" y="158044"/>
                    <a:pt x="182361" y="164898"/>
                  </a:cubicBezTo>
                  <a:cubicBezTo>
                    <a:pt x="174308" y="169526"/>
                    <a:pt x="166389" y="174332"/>
                    <a:pt x="158739" y="179450"/>
                  </a:cubicBezTo>
                  <a:cubicBezTo>
                    <a:pt x="152296" y="183767"/>
                    <a:pt x="146033" y="188351"/>
                    <a:pt x="139993" y="193113"/>
                  </a:cubicBezTo>
                  <a:cubicBezTo>
                    <a:pt x="133909" y="198008"/>
                    <a:pt x="128048" y="203126"/>
                    <a:pt x="122456" y="208466"/>
                  </a:cubicBezTo>
                  <a:cubicBezTo>
                    <a:pt x="117803" y="212961"/>
                    <a:pt x="113150" y="217545"/>
                    <a:pt x="108811" y="222351"/>
                  </a:cubicBezTo>
                  <a:cubicBezTo>
                    <a:pt x="107200" y="224131"/>
                    <a:pt x="105858" y="226178"/>
                    <a:pt x="104292" y="228048"/>
                  </a:cubicBezTo>
                  <a:cubicBezTo>
                    <a:pt x="109750" y="209000"/>
                    <a:pt x="115835" y="190042"/>
                    <a:pt x="122545" y="171395"/>
                  </a:cubicBezTo>
                  <a:cubicBezTo>
                    <a:pt x="135967" y="134191"/>
                    <a:pt x="151849" y="98099"/>
                    <a:pt x="170371" y="64811"/>
                  </a:cubicBezTo>
                  <a:cubicBezTo>
                    <a:pt x="173637" y="58936"/>
                    <a:pt x="177261" y="53284"/>
                    <a:pt x="181019" y="47721"/>
                  </a:cubicBezTo>
                  <a:cubicBezTo>
                    <a:pt x="190100" y="34415"/>
                    <a:pt x="200122" y="21687"/>
                    <a:pt x="208801" y="8114"/>
                  </a:cubicBezTo>
                  <a:cubicBezTo>
                    <a:pt x="210412" y="5666"/>
                    <a:pt x="209696" y="2417"/>
                    <a:pt x="207280" y="860"/>
                  </a:cubicBezTo>
                  <a:cubicBezTo>
                    <a:pt x="204819" y="-742"/>
                    <a:pt x="201554" y="-30"/>
                    <a:pt x="199988" y="2373"/>
                  </a:cubicBezTo>
                  <a:cubicBezTo>
                    <a:pt x="191040" y="15724"/>
                    <a:pt x="180795" y="28140"/>
                    <a:pt x="171534" y="41179"/>
                  </a:cubicBezTo>
                  <a:cubicBezTo>
                    <a:pt x="167463" y="46965"/>
                    <a:pt x="163526" y="52839"/>
                    <a:pt x="159991" y="58981"/>
                  </a:cubicBezTo>
                  <a:cubicBezTo>
                    <a:pt x="140575" y="92536"/>
                    <a:pt x="123574" y="128939"/>
                    <a:pt x="109571" y="166678"/>
                  </a:cubicBezTo>
                  <a:cubicBezTo>
                    <a:pt x="108632" y="169170"/>
                    <a:pt x="107961" y="171796"/>
                    <a:pt x="107066" y="174332"/>
                  </a:cubicBezTo>
                  <a:cubicBezTo>
                    <a:pt x="106663" y="172419"/>
                    <a:pt x="106663" y="170461"/>
                    <a:pt x="106216" y="168547"/>
                  </a:cubicBezTo>
                  <a:cubicBezTo>
                    <a:pt x="104605" y="161204"/>
                    <a:pt x="102681" y="153906"/>
                    <a:pt x="100489" y="146741"/>
                  </a:cubicBezTo>
                  <a:cubicBezTo>
                    <a:pt x="98387" y="139620"/>
                    <a:pt x="95881" y="132633"/>
                    <a:pt x="93823" y="125602"/>
                  </a:cubicBezTo>
                  <a:cubicBezTo>
                    <a:pt x="92794" y="122442"/>
                    <a:pt x="91721" y="119282"/>
                    <a:pt x="90468" y="116167"/>
                  </a:cubicBezTo>
                  <a:cubicBezTo>
                    <a:pt x="88678" y="111583"/>
                    <a:pt x="86620" y="107133"/>
                    <a:pt x="84562" y="102638"/>
                  </a:cubicBezTo>
                  <a:lnTo>
                    <a:pt x="80446" y="94806"/>
                  </a:lnTo>
                  <a:cubicBezTo>
                    <a:pt x="80223" y="94405"/>
                    <a:pt x="79462" y="93737"/>
                    <a:pt x="78836" y="93114"/>
                  </a:cubicBezTo>
                  <a:cubicBezTo>
                    <a:pt x="78836" y="92892"/>
                    <a:pt x="78791" y="92714"/>
                    <a:pt x="78746" y="92536"/>
                  </a:cubicBezTo>
                  <a:lnTo>
                    <a:pt x="78702" y="92981"/>
                  </a:lnTo>
                  <a:cubicBezTo>
                    <a:pt x="78120" y="92358"/>
                    <a:pt x="77717" y="91779"/>
                    <a:pt x="78120" y="91512"/>
                  </a:cubicBezTo>
                  <a:cubicBezTo>
                    <a:pt x="78254" y="91423"/>
                    <a:pt x="78299" y="91423"/>
                    <a:pt x="78388" y="91379"/>
                  </a:cubicBezTo>
                  <a:cubicBezTo>
                    <a:pt x="77986" y="90533"/>
                    <a:pt x="77360" y="89732"/>
                    <a:pt x="76465" y="89198"/>
                  </a:cubicBezTo>
                  <a:cubicBezTo>
                    <a:pt x="73422" y="87107"/>
                    <a:pt x="71230" y="88798"/>
                    <a:pt x="70425" y="89332"/>
                  </a:cubicBezTo>
                  <a:cubicBezTo>
                    <a:pt x="69217" y="90177"/>
                    <a:pt x="67964" y="91824"/>
                    <a:pt x="68546" y="94761"/>
                  </a:cubicBezTo>
                  <a:cubicBezTo>
                    <a:pt x="68680" y="95518"/>
                    <a:pt x="70470" y="98455"/>
                    <a:pt x="71051" y="99701"/>
                  </a:cubicBezTo>
                  <a:lnTo>
                    <a:pt x="74004" y="106955"/>
                  </a:lnTo>
                  <a:cubicBezTo>
                    <a:pt x="75301" y="110649"/>
                    <a:pt x="76599" y="114342"/>
                    <a:pt x="77807" y="118081"/>
                  </a:cubicBezTo>
                  <a:cubicBezTo>
                    <a:pt x="78970" y="121730"/>
                    <a:pt x="80044" y="125424"/>
                    <a:pt x="80894" y="129162"/>
                  </a:cubicBezTo>
                  <a:cubicBezTo>
                    <a:pt x="83086" y="137484"/>
                    <a:pt x="85323" y="145939"/>
                    <a:pt x="87918" y="154351"/>
                  </a:cubicBezTo>
                  <a:cubicBezTo>
                    <a:pt x="90423" y="162539"/>
                    <a:pt x="93152" y="170639"/>
                    <a:pt x="95389" y="178827"/>
                  </a:cubicBezTo>
                  <a:cubicBezTo>
                    <a:pt x="97044" y="184924"/>
                    <a:pt x="98476" y="190977"/>
                    <a:pt x="99595" y="197118"/>
                  </a:cubicBezTo>
                  <a:cubicBezTo>
                    <a:pt x="93242" y="216655"/>
                    <a:pt x="87649" y="236281"/>
                    <a:pt x="82773" y="256084"/>
                  </a:cubicBezTo>
                  <a:cubicBezTo>
                    <a:pt x="82549" y="255461"/>
                    <a:pt x="82415" y="254794"/>
                    <a:pt x="82191" y="254126"/>
                  </a:cubicBezTo>
                  <a:cubicBezTo>
                    <a:pt x="80402" y="248875"/>
                    <a:pt x="78388" y="243668"/>
                    <a:pt x="76152" y="238595"/>
                  </a:cubicBezTo>
                  <a:cubicBezTo>
                    <a:pt x="74273" y="234322"/>
                    <a:pt x="72215" y="230184"/>
                    <a:pt x="69933" y="226045"/>
                  </a:cubicBezTo>
                  <a:cubicBezTo>
                    <a:pt x="67651" y="221995"/>
                    <a:pt x="65146" y="218079"/>
                    <a:pt x="62506" y="214118"/>
                  </a:cubicBezTo>
                  <a:lnTo>
                    <a:pt x="49756" y="196094"/>
                  </a:lnTo>
                  <a:lnTo>
                    <a:pt x="45103" y="190131"/>
                  </a:lnTo>
                  <a:cubicBezTo>
                    <a:pt x="44835" y="189775"/>
                    <a:pt x="44074" y="189196"/>
                    <a:pt x="43448" y="188662"/>
                  </a:cubicBezTo>
                  <a:cubicBezTo>
                    <a:pt x="43403" y="188395"/>
                    <a:pt x="43313" y="188084"/>
                    <a:pt x="43224" y="187817"/>
                  </a:cubicBezTo>
                  <a:lnTo>
                    <a:pt x="43224" y="188440"/>
                  </a:lnTo>
                  <a:cubicBezTo>
                    <a:pt x="42732" y="187950"/>
                    <a:pt x="42464" y="187505"/>
                    <a:pt x="42821" y="187283"/>
                  </a:cubicBezTo>
                  <a:cubicBezTo>
                    <a:pt x="42866" y="187238"/>
                    <a:pt x="42866" y="187238"/>
                    <a:pt x="42911" y="187194"/>
                  </a:cubicBezTo>
                  <a:cubicBezTo>
                    <a:pt x="42642" y="186660"/>
                    <a:pt x="42240" y="186170"/>
                    <a:pt x="41748" y="185770"/>
                  </a:cubicBezTo>
                  <a:cubicBezTo>
                    <a:pt x="40450" y="184568"/>
                    <a:pt x="39332" y="184568"/>
                    <a:pt x="38884" y="184479"/>
                  </a:cubicBezTo>
                  <a:cubicBezTo>
                    <a:pt x="37632" y="184257"/>
                    <a:pt x="36603" y="184657"/>
                    <a:pt x="35797" y="185058"/>
                  </a:cubicBezTo>
                  <a:cubicBezTo>
                    <a:pt x="34545" y="185636"/>
                    <a:pt x="33740" y="186793"/>
                    <a:pt x="33292" y="188440"/>
                  </a:cubicBezTo>
                  <a:cubicBezTo>
                    <a:pt x="33113" y="189018"/>
                    <a:pt x="33024" y="190220"/>
                    <a:pt x="33695" y="191867"/>
                  </a:cubicBezTo>
                  <a:cubicBezTo>
                    <a:pt x="34008" y="192579"/>
                    <a:pt x="35663" y="195026"/>
                    <a:pt x="36290" y="196050"/>
                  </a:cubicBezTo>
                  <a:lnTo>
                    <a:pt x="40316" y="202458"/>
                  </a:lnTo>
                  <a:lnTo>
                    <a:pt x="51188" y="221150"/>
                  </a:lnTo>
                  <a:cubicBezTo>
                    <a:pt x="54588" y="226890"/>
                    <a:pt x="57496" y="232765"/>
                    <a:pt x="60359" y="238595"/>
                  </a:cubicBezTo>
                  <a:cubicBezTo>
                    <a:pt x="62327" y="242555"/>
                    <a:pt x="64296" y="246472"/>
                    <a:pt x="66175" y="250433"/>
                  </a:cubicBezTo>
                  <a:cubicBezTo>
                    <a:pt x="70246" y="259111"/>
                    <a:pt x="74004" y="267922"/>
                    <a:pt x="77583" y="276867"/>
                  </a:cubicBezTo>
                  <a:cubicBezTo>
                    <a:pt x="77315" y="278158"/>
                    <a:pt x="76867" y="279493"/>
                    <a:pt x="76599" y="280784"/>
                  </a:cubicBezTo>
                  <a:cubicBezTo>
                    <a:pt x="74362" y="291375"/>
                    <a:pt x="72349" y="301923"/>
                    <a:pt x="70559" y="312470"/>
                  </a:cubicBezTo>
                  <a:cubicBezTo>
                    <a:pt x="68770" y="323150"/>
                    <a:pt x="67204" y="333787"/>
                    <a:pt x="65862" y="344334"/>
                  </a:cubicBezTo>
                  <a:cubicBezTo>
                    <a:pt x="65414" y="347805"/>
                    <a:pt x="65370" y="351321"/>
                    <a:pt x="64967" y="354792"/>
                  </a:cubicBezTo>
                  <a:cubicBezTo>
                    <a:pt x="63222" y="353190"/>
                    <a:pt x="61477" y="351543"/>
                    <a:pt x="59822" y="349852"/>
                  </a:cubicBezTo>
                  <a:cubicBezTo>
                    <a:pt x="56467" y="346337"/>
                    <a:pt x="53290" y="342643"/>
                    <a:pt x="50203" y="338949"/>
                  </a:cubicBezTo>
                  <a:cubicBezTo>
                    <a:pt x="45506" y="333520"/>
                    <a:pt x="41345" y="327779"/>
                    <a:pt x="37229" y="322038"/>
                  </a:cubicBezTo>
                  <a:cubicBezTo>
                    <a:pt x="34455" y="318122"/>
                    <a:pt x="31726" y="314250"/>
                    <a:pt x="29042" y="310289"/>
                  </a:cubicBezTo>
                  <a:cubicBezTo>
                    <a:pt x="22286" y="300231"/>
                    <a:pt x="15934" y="289951"/>
                    <a:pt x="9983" y="279448"/>
                  </a:cubicBezTo>
                  <a:cubicBezTo>
                    <a:pt x="8686" y="276823"/>
                    <a:pt x="5510" y="275799"/>
                    <a:pt x="2915" y="277134"/>
                  </a:cubicBezTo>
                  <a:cubicBezTo>
                    <a:pt x="275" y="278425"/>
                    <a:pt x="-754" y="281585"/>
                    <a:pt x="588" y="284166"/>
                  </a:cubicBezTo>
                  <a:cubicBezTo>
                    <a:pt x="4257" y="292310"/>
                    <a:pt x="8015" y="300454"/>
                    <a:pt x="12220" y="308375"/>
                  </a:cubicBezTo>
                  <a:cubicBezTo>
                    <a:pt x="15039" y="313671"/>
                    <a:pt x="18036" y="318923"/>
                    <a:pt x="21347" y="323996"/>
                  </a:cubicBezTo>
                  <a:cubicBezTo>
                    <a:pt x="24076" y="328268"/>
                    <a:pt x="27029" y="332363"/>
                    <a:pt x="30160" y="336368"/>
                  </a:cubicBezTo>
                  <a:cubicBezTo>
                    <a:pt x="33337" y="340329"/>
                    <a:pt x="36737" y="344111"/>
                    <a:pt x="40271" y="347850"/>
                  </a:cubicBezTo>
                  <a:cubicBezTo>
                    <a:pt x="43224" y="350876"/>
                    <a:pt x="46266" y="353947"/>
                    <a:pt x="49398" y="356839"/>
                  </a:cubicBezTo>
                  <a:cubicBezTo>
                    <a:pt x="52664" y="359821"/>
                    <a:pt x="56019" y="362669"/>
                    <a:pt x="59598" y="365250"/>
                  </a:cubicBezTo>
                  <a:lnTo>
                    <a:pt x="63848" y="368009"/>
                  </a:lnTo>
                  <a:cubicBezTo>
                    <a:pt x="62730" y="380070"/>
                    <a:pt x="61298" y="392130"/>
                    <a:pt x="60806" y="404235"/>
                  </a:cubicBezTo>
                  <a:cubicBezTo>
                    <a:pt x="60046" y="424217"/>
                    <a:pt x="60135" y="444243"/>
                    <a:pt x="61119" y="464314"/>
                  </a:cubicBezTo>
                  <a:cubicBezTo>
                    <a:pt x="61477" y="471701"/>
                    <a:pt x="62014" y="479133"/>
                    <a:pt x="62685" y="486521"/>
                  </a:cubicBezTo>
                  <a:cubicBezTo>
                    <a:pt x="63312" y="493908"/>
                    <a:pt x="64117" y="501251"/>
                    <a:pt x="65012" y="508639"/>
                  </a:cubicBezTo>
                  <a:lnTo>
                    <a:pt x="66891" y="522524"/>
                  </a:lnTo>
                  <a:cubicBezTo>
                    <a:pt x="66891" y="522613"/>
                    <a:pt x="67472" y="524215"/>
                    <a:pt x="67651" y="525550"/>
                  </a:cubicBezTo>
                  <a:lnTo>
                    <a:pt x="68099" y="525061"/>
                  </a:lnTo>
                  <a:cubicBezTo>
                    <a:pt x="67964" y="525283"/>
                    <a:pt x="67830" y="525461"/>
                    <a:pt x="67696" y="525728"/>
                  </a:cubicBezTo>
                  <a:cubicBezTo>
                    <a:pt x="67830" y="526574"/>
                    <a:pt x="67785" y="527286"/>
                    <a:pt x="67293" y="527241"/>
                  </a:cubicBezTo>
                  <a:lnTo>
                    <a:pt x="67204" y="527241"/>
                  </a:lnTo>
                  <a:cubicBezTo>
                    <a:pt x="66846" y="529511"/>
                    <a:pt x="68099" y="531736"/>
                    <a:pt x="70291" y="532671"/>
                  </a:cubicBezTo>
                  <a:cubicBezTo>
                    <a:pt x="71588" y="533205"/>
                    <a:pt x="77136" y="533249"/>
                    <a:pt x="77404" y="527597"/>
                  </a:cubicBezTo>
                  <a:cubicBezTo>
                    <a:pt x="77494" y="525951"/>
                    <a:pt x="77046" y="521545"/>
                    <a:pt x="77046" y="521278"/>
                  </a:cubicBezTo>
                  <a:lnTo>
                    <a:pt x="75480" y="507437"/>
                  </a:lnTo>
                  <a:cubicBezTo>
                    <a:pt x="74720" y="500183"/>
                    <a:pt x="74094" y="492929"/>
                    <a:pt x="73601" y="485675"/>
                  </a:cubicBezTo>
                  <a:cubicBezTo>
                    <a:pt x="73109" y="478421"/>
                    <a:pt x="72751" y="471123"/>
                    <a:pt x="72528" y="463869"/>
                  </a:cubicBezTo>
                  <a:cubicBezTo>
                    <a:pt x="71901" y="444154"/>
                    <a:pt x="72170" y="424439"/>
                    <a:pt x="73288" y="404813"/>
                  </a:cubicBezTo>
                  <a:cubicBezTo>
                    <a:pt x="73959" y="393287"/>
                    <a:pt x="75480" y="381805"/>
                    <a:pt x="76688" y="370324"/>
                  </a:cubicBezTo>
                  <a:cubicBezTo>
                    <a:pt x="77091" y="370324"/>
                    <a:pt x="77583" y="370279"/>
                    <a:pt x="77896" y="370324"/>
                  </a:cubicBezTo>
                  <a:lnTo>
                    <a:pt x="85457" y="370324"/>
                  </a:lnTo>
                  <a:cubicBezTo>
                    <a:pt x="89260" y="370190"/>
                    <a:pt x="93018" y="369968"/>
                    <a:pt x="96821" y="369612"/>
                  </a:cubicBezTo>
                  <a:cubicBezTo>
                    <a:pt x="100534" y="369256"/>
                    <a:pt x="104292" y="368811"/>
                    <a:pt x="108005" y="368276"/>
                  </a:cubicBezTo>
                  <a:cubicBezTo>
                    <a:pt x="114671" y="367208"/>
                    <a:pt x="121203" y="365918"/>
                    <a:pt x="127556" y="364004"/>
                  </a:cubicBezTo>
                  <a:cubicBezTo>
                    <a:pt x="131806" y="362669"/>
                    <a:pt x="136012" y="361067"/>
                    <a:pt x="140038" y="359287"/>
                  </a:cubicBezTo>
                  <a:cubicBezTo>
                    <a:pt x="150194" y="354748"/>
                    <a:pt x="159634" y="348918"/>
                    <a:pt x="168492" y="342064"/>
                  </a:cubicBezTo>
                  <a:cubicBezTo>
                    <a:pt x="170908" y="340373"/>
                    <a:pt x="171445" y="337124"/>
                    <a:pt x="169789" y="334721"/>
                  </a:cubicBezTo>
                  <a:cubicBezTo>
                    <a:pt x="168134" y="332363"/>
                    <a:pt x="164823" y="331784"/>
                    <a:pt x="162452" y="333475"/>
                  </a:cubicBezTo>
                  <a:cubicBezTo>
                    <a:pt x="153728" y="338904"/>
                    <a:pt x="144467" y="343088"/>
                    <a:pt x="134848" y="346559"/>
                  </a:cubicBezTo>
                  <a:cubicBezTo>
                    <a:pt x="131046" y="347939"/>
                    <a:pt x="127198" y="349185"/>
                    <a:pt x="123306" y="350386"/>
                  </a:cubicBezTo>
                  <a:cubicBezTo>
                    <a:pt x="117535" y="352211"/>
                    <a:pt x="111674" y="353902"/>
                    <a:pt x="105590" y="355148"/>
                  </a:cubicBezTo>
                  <a:cubicBezTo>
                    <a:pt x="101429" y="356127"/>
                    <a:pt x="97223" y="356973"/>
                    <a:pt x="92973" y="357729"/>
                  </a:cubicBezTo>
                  <a:cubicBezTo>
                    <a:pt x="90155" y="358219"/>
                    <a:pt x="87381" y="358708"/>
                    <a:pt x="84562" y="359064"/>
                  </a:cubicBezTo>
                  <a:lnTo>
                    <a:pt x="78120" y="359865"/>
                  </a:lnTo>
                  <a:cubicBezTo>
                    <a:pt x="78031" y="359865"/>
                    <a:pt x="77852" y="359954"/>
                    <a:pt x="77717" y="359954"/>
                  </a:cubicBezTo>
                  <a:cubicBezTo>
                    <a:pt x="78299" y="355326"/>
                    <a:pt x="78433" y="350698"/>
                    <a:pt x="79104" y="346114"/>
                  </a:cubicBezTo>
                  <a:cubicBezTo>
                    <a:pt x="80536" y="335745"/>
                    <a:pt x="82281" y="325287"/>
                    <a:pt x="84160" y="314784"/>
                  </a:cubicBezTo>
                  <a:cubicBezTo>
                    <a:pt x="86039" y="304504"/>
                    <a:pt x="88097" y="294090"/>
                    <a:pt x="90378" y="283721"/>
                  </a:cubicBezTo>
                  <a:cubicBezTo>
                    <a:pt x="90557" y="282875"/>
                    <a:pt x="90826" y="282030"/>
                    <a:pt x="91005" y="281184"/>
                  </a:cubicBezTo>
                  <a:cubicBezTo>
                    <a:pt x="92749" y="280962"/>
                    <a:pt x="94584" y="280739"/>
                    <a:pt x="94807" y="280739"/>
                  </a:cubicBezTo>
                  <a:cubicBezTo>
                    <a:pt x="98566" y="280339"/>
                    <a:pt x="102324" y="279894"/>
                    <a:pt x="106037" y="279404"/>
                  </a:cubicBezTo>
                  <a:cubicBezTo>
                    <a:pt x="109840" y="278914"/>
                    <a:pt x="113598" y="278336"/>
                    <a:pt x="117356" y="277668"/>
                  </a:cubicBezTo>
                  <a:cubicBezTo>
                    <a:pt x="128585" y="275443"/>
                    <a:pt x="139814" y="272996"/>
                    <a:pt x="150731" y="269569"/>
                  </a:cubicBezTo>
                  <a:cubicBezTo>
                    <a:pt x="161647" y="266142"/>
                    <a:pt x="172250" y="261736"/>
                    <a:pt x="182719" y="257286"/>
                  </a:cubicBezTo>
                  <a:lnTo>
                    <a:pt x="202359" y="247184"/>
                  </a:lnTo>
                  <a:cubicBezTo>
                    <a:pt x="205088" y="246116"/>
                    <a:pt x="206385" y="243045"/>
                    <a:pt x="205312" y="240375"/>
                  </a:cubicBezTo>
                  <a:cubicBezTo>
                    <a:pt x="204193" y="237660"/>
                    <a:pt x="201106" y="236370"/>
                    <a:pt x="198422" y="237438"/>
                  </a:cubicBezTo>
                  <a:lnTo>
                    <a:pt x="178066" y="245671"/>
                  </a:lnTo>
                  <a:cubicBezTo>
                    <a:pt x="170550" y="248385"/>
                    <a:pt x="162944" y="250789"/>
                    <a:pt x="155294" y="253192"/>
                  </a:cubicBezTo>
                  <a:cubicBezTo>
                    <a:pt x="150239" y="254794"/>
                    <a:pt x="145183" y="256396"/>
                    <a:pt x="140083" y="257954"/>
                  </a:cubicBezTo>
                  <a:cubicBezTo>
                    <a:pt x="131627" y="260579"/>
                    <a:pt x="123172" y="263160"/>
                    <a:pt x="114582" y="265341"/>
                  </a:cubicBezTo>
                  <a:lnTo>
                    <a:pt x="93779" y="270058"/>
                  </a:lnTo>
                  <a:cubicBezTo>
                    <a:pt x="94584" y="266632"/>
                    <a:pt x="95479" y="263249"/>
                    <a:pt x="96329" y="259867"/>
                  </a:cubicBezTo>
                  <a:cubicBezTo>
                    <a:pt x="96418" y="259778"/>
                    <a:pt x="96597" y="259823"/>
                    <a:pt x="96686" y="259778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4045630" y="1194742"/>
              <a:ext cx="229543" cy="127541"/>
            </a:xfrm>
            <a:custGeom>
              <a:avLst/>
              <a:gdLst/>
              <a:ahLst/>
              <a:cxnLst/>
              <a:rect l="l" t="t" r="r" b="b"/>
              <a:pathLst>
                <a:path w="459086" h="255082" extrusionOk="0">
                  <a:moveTo>
                    <a:pt x="458256" y="132532"/>
                  </a:moveTo>
                  <a:cubicBezTo>
                    <a:pt x="463579" y="168891"/>
                    <a:pt x="442642" y="208810"/>
                    <a:pt x="415083" y="229548"/>
                  </a:cubicBezTo>
                  <a:cubicBezTo>
                    <a:pt x="402690" y="238894"/>
                    <a:pt x="380590" y="250465"/>
                    <a:pt x="367258" y="238182"/>
                  </a:cubicBezTo>
                  <a:cubicBezTo>
                    <a:pt x="339430" y="212548"/>
                    <a:pt x="392535" y="161637"/>
                    <a:pt x="409535" y="147885"/>
                  </a:cubicBezTo>
                  <a:cubicBezTo>
                    <a:pt x="411906" y="145972"/>
                    <a:pt x="445147" y="126212"/>
                    <a:pt x="445013" y="127370"/>
                  </a:cubicBezTo>
                  <a:lnTo>
                    <a:pt x="447697" y="128438"/>
                  </a:lnTo>
                  <a:lnTo>
                    <a:pt x="443626" y="124432"/>
                  </a:lnTo>
                  <a:cubicBezTo>
                    <a:pt x="417409" y="100979"/>
                    <a:pt x="388821" y="75168"/>
                    <a:pt x="375131" y="40411"/>
                  </a:cubicBezTo>
                  <a:cubicBezTo>
                    <a:pt x="368510" y="23589"/>
                    <a:pt x="367168" y="-9878"/>
                    <a:pt x="392937" y="2806"/>
                  </a:cubicBezTo>
                  <a:cubicBezTo>
                    <a:pt x="396830" y="4719"/>
                    <a:pt x="400498" y="7167"/>
                    <a:pt x="403943" y="9882"/>
                  </a:cubicBezTo>
                  <a:cubicBezTo>
                    <a:pt x="428504" y="29062"/>
                    <a:pt x="447026" y="59903"/>
                    <a:pt x="454050" y="91990"/>
                  </a:cubicBezTo>
                  <a:cubicBezTo>
                    <a:pt x="456198" y="101825"/>
                    <a:pt x="457942" y="112862"/>
                    <a:pt x="456287" y="123142"/>
                  </a:cubicBezTo>
                  <a:cubicBezTo>
                    <a:pt x="456242" y="123409"/>
                    <a:pt x="455213" y="128037"/>
                    <a:pt x="454140" y="130930"/>
                  </a:cubicBezTo>
                  <a:lnTo>
                    <a:pt x="458256" y="132532"/>
                  </a:lnTo>
                  <a:close/>
                  <a:moveTo>
                    <a:pt x="276886" y="6455"/>
                  </a:moveTo>
                  <a:cubicBezTo>
                    <a:pt x="272859" y="4897"/>
                    <a:pt x="268609" y="3651"/>
                    <a:pt x="264314" y="2984"/>
                  </a:cubicBezTo>
                  <a:cubicBezTo>
                    <a:pt x="224721" y="-3247"/>
                    <a:pt x="256261" y="45351"/>
                    <a:pt x="267312" y="57366"/>
                  </a:cubicBezTo>
                  <a:cubicBezTo>
                    <a:pt x="276617" y="67424"/>
                    <a:pt x="286952" y="76280"/>
                    <a:pt x="297689" y="84424"/>
                  </a:cubicBezTo>
                  <a:cubicBezTo>
                    <a:pt x="313079" y="96128"/>
                    <a:pt x="334240" y="104139"/>
                    <a:pt x="351778" y="111749"/>
                  </a:cubicBezTo>
                  <a:cubicBezTo>
                    <a:pt x="365602" y="104005"/>
                    <a:pt x="346767" y="72631"/>
                    <a:pt x="342562" y="65866"/>
                  </a:cubicBezTo>
                  <a:cubicBezTo>
                    <a:pt x="326814" y="40633"/>
                    <a:pt x="303908" y="17002"/>
                    <a:pt x="276886" y="6455"/>
                  </a:cubicBezTo>
                  <a:close/>
                  <a:moveTo>
                    <a:pt x="170811" y="72008"/>
                  </a:moveTo>
                  <a:cubicBezTo>
                    <a:pt x="206512" y="96573"/>
                    <a:pt x="261496" y="108545"/>
                    <a:pt x="260959" y="106943"/>
                  </a:cubicBezTo>
                  <a:cubicBezTo>
                    <a:pt x="257648" y="97152"/>
                    <a:pt x="228971" y="45618"/>
                    <a:pt x="197877" y="26926"/>
                  </a:cubicBezTo>
                  <a:cubicBezTo>
                    <a:pt x="171214" y="10905"/>
                    <a:pt x="141194" y="10994"/>
                    <a:pt x="137481" y="17269"/>
                  </a:cubicBezTo>
                  <a:cubicBezTo>
                    <a:pt x="134036" y="23099"/>
                    <a:pt x="144773" y="54118"/>
                    <a:pt x="170811" y="72008"/>
                  </a:cubicBezTo>
                  <a:close/>
                  <a:moveTo>
                    <a:pt x="350123" y="126479"/>
                  </a:moveTo>
                  <a:cubicBezTo>
                    <a:pt x="344888" y="137828"/>
                    <a:pt x="229418" y="224119"/>
                    <a:pt x="266954" y="252245"/>
                  </a:cubicBezTo>
                  <a:cubicBezTo>
                    <a:pt x="276170" y="259143"/>
                    <a:pt x="289815" y="249753"/>
                    <a:pt x="297868" y="243522"/>
                  </a:cubicBezTo>
                  <a:cubicBezTo>
                    <a:pt x="320685" y="225766"/>
                    <a:pt x="335135" y="198396"/>
                    <a:pt x="345067" y="170804"/>
                  </a:cubicBezTo>
                  <a:cubicBezTo>
                    <a:pt x="349004" y="159768"/>
                    <a:pt x="354417" y="122964"/>
                    <a:pt x="350123" y="126479"/>
                  </a:cubicBezTo>
                  <a:close/>
                  <a:moveTo>
                    <a:pt x="282925" y="147173"/>
                  </a:moveTo>
                  <a:cubicBezTo>
                    <a:pt x="283641" y="145794"/>
                    <a:pt x="286460" y="138139"/>
                    <a:pt x="288294" y="137872"/>
                  </a:cubicBezTo>
                  <a:lnTo>
                    <a:pt x="257156" y="135736"/>
                  </a:lnTo>
                  <a:cubicBezTo>
                    <a:pt x="220113" y="141744"/>
                    <a:pt x="183248" y="159634"/>
                    <a:pt x="160924" y="194347"/>
                  </a:cubicBezTo>
                  <a:cubicBezTo>
                    <a:pt x="147413" y="215352"/>
                    <a:pt x="143565" y="247305"/>
                    <a:pt x="171392" y="254070"/>
                  </a:cubicBezTo>
                  <a:cubicBezTo>
                    <a:pt x="175553" y="255093"/>
                    <a:pt x="179982" y="255360"/>
                    <a:pt x="184322" y="254782"/>
                  </a:cubicBezTo>
                  <a:cubicBezTo>
                    <a:pt x="218770" y="250020"/>
                    <a:pt x="247000" y="207386"/>
                    <a:pt x="264851" y="178503"/>
                  </a:cubicBezTo>
                  <a:cubicBezTo>
                    <a:pt x="271159" y="168268"/>
                    <a:pt x="277244" y="157810"/>
                    <a:pt x="282925" y="147173"/>
                  </a:cubicBezTo>
                  <a:close/>
                  <a:moveTo>
                    <a:pt x="33553" y="124121"/>
                  </a:moveTo>
                  <a:cubicBezTo>
                    <a:pt x="13466" y="132443"/>
                    <a:pt x="-5235" y="148954"/>
                    <a:pt x="1341" y="174009"/>
                  </a:cubicBezTo>
                  <a:cubicBezTo>
                    <a:pt x="10289" y="208409"/>
                    <a:pt x="53641" y="191810"/>
                    <a:pt x="75384" y="182731"/>
                  </a:cubicBezTo>
                  <a:cubicBezTo>
                    <a:pt x="80842" y="180462"/>
                    <a:pt x="86210" y="177969"/>
                    <a:pt x="91534" y="175344"/>
                  </a:cubicBezTo>
                  <a:cubicBezTo>
                    <a:pt x="98469" y="171873"/>
                    <a:pt x="105269" y="168134"/>
                    <a:pt x="111980" y="164174"/>
                  </a:cubicBezTo>
                  <a:cubicBezTo>
                    <a:pt x="122180" y="158210"/>
                    <a:pt x="150768" y="123275"/>
                    <a:pt x="151305" y="125278"/>
                  </a:cubicBezTo>
                  <a:cubicBezTo>
                    <a:pt x="114485" y="110414"/>
                    <a:pt x="72028" y="108189"/>
                    <a:pt x="33553" y="12412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4064907" y="1208695"/>
              <a:ext cx="292743" cy="101177"/>
            </a:xfrm>
            <a:custGeom>
              <a:avLst/>
              <a:gdLst/>
              <a:ahLst/>
              <a:cxnLst/>
              <a:rect l="l" t="t" r="r" b="b"/>
              <a:pathLst>
                <a:path w="585487" h="202354" extrusionOk="0">
                  <a:moveTo>
                    <a:pt x="579997" y="146104"/>
                  </a:moveTo>
                  <a:cubicBezTo>
                    <a:pt x="579953" y="146104"/>
                    <a:pt x="579953" y="146104"/>
                    <a:pt x="579908" y="146104"/>
                  </a:cubicBezTo>
                  <a:cubicBezTo>
                    <a:pt x="580489" y="145926"/>
                    <a:pt x="581250" y="145569"/>
                    <a:pt x="581116" y="146148"/>
                  </a:cubicBezTo>
                  <a:cubicBezTo>
                    <a:pt x="580758" y="146104"/>
                    <a:pt x="580400" y="146059"/>
                    <a:pt x="579997" y="146104"/>
                  </a:cubicBezTo>
                  <a:close/>
                  <a:moveTo>
                    <a:pt x="581116" y="146148"/>
                  </a:moveTo>
                  <a:lnTo>
                    <a:pt x="581116" y="146237"/>
                  </a:lnTo>
                  <a:cubicBezTo>
                    <a:pt x="580982" y="146727"/>
                    <a:pt x="580266" y="146593"/>
                    <a:pt x="579460" y="146193"/>
                  </a:cubicBezTo>
                  <a:cubicBezTo>
                    <a:pt x="579192" y="146237"/>
                    <a:pt x="578924" y="146326"/>
                    <a:pt x="578700" y="146415"/>
                  </a:cubicBezTo>
                  <a:lnTo>
                    <a:pt x="579281" y="146104"/>
                  </a:lnTo>
                  <a:cubicBezTo>
                    <a:pt x="577984" y="145480"/>
                    <a:pt x="576508" y="144412"/>
                    <a:pt x="576374" y="144323"/>
                  </a:cubicBezTo>
                  <a:lnTo>
                    <a:pt x="562773" y="138137"/>
                  </a:lnTo>
                  <a:cubicBezTo>
                    <a:pt x="555570" y="134933"/>
                    <a:pt x="548278" y="131818"/>
                    <a:pt x="540941" y="128881"/>
                  </a:cubicBezTo>
                  <a:cubicBezTo>
                    <a:pt x="533603" y="125899"/>
                    <a:pt x="526222" y="123095"/>
                    <a:pt x="518795" y="120425"/>
                  </a:cubicBezTo>
                  <a:cubicBezTo>
                    <a:pt x="498618" y="113260"/>
                    <a:pt x="478217" y="106985"/>
                    <a:pt x="457548" y="101645"/>
                  </a:cubicBezTo>
                  <a:cubicBezTo>
                    <a:pt x="445021" y="98441"/>
                    <a:pt x="432271" y="96216"/>
                    <a:pt x="419565" y="93679"/>
                  </a:cubicBezTo>
                  <a:lnTo>
                    <a:pt x="417955" y="88116"/>
                  </a:lnTo>
                  <a:cubicBezTo>
                    <a:pt x="416433" y="83577"/>
                    <a:pt x="414644" y="79216"/>
                    <a:pt x="412631" y="74988"/>
                  </a:cubicBezTo>
                  <a:cubicBezTo>
                    <a:pt x="410662" y="70760"/>
                    <a:pt x="408470" y="66710"/>
                    <a:pt x="406278" y="62660"/>
                  </a:cubicBezTo>
                  <a:cubicBezTo>
                    <a:pt x="403638" y="57854"/>
                    <a:pt x="400820" y="53181"/>
                    <a:pt x="397777" y="48686"/>
                  </a:cubicBezTo>
                  <a:cubicBezTo>
                    <a:pt x="394691" y="44192"/>
                    <a:pt x="391425" y="39830"/>
                    <a:pt x="387980" y="35647"/>
                  </a:cubicBezTo>
                  <a:cubicBezTo>
                    <a:pt x="383864" y="30663"/>
                    <a:pt x="379435" y="25901"/>
                    <a:pt x="374916" y="21273"/>
                  </a:cubicBezTo>
                  <a:cubicBezTo>
                    <a:pt x="368161" y="14419"/>
                    <a:pt x="361047" y="7922"/>
                    <a:pt x="353934" y="1513"/>
                  </a:cubicBezTo>
                  <a:cubicBezTo>
                    <a:pt x="351831" y="-534"/>
                    <a:pt x="348476" y="-489"/>
                    <a:pt x="346462" y="1558"/>
                  </a:cubicBezTo>
                  <a:cubicBezTo>
                    <a:pt x="344404" y="3649"/>
                    <a:pt x="344449" y="6943"/>
                    <a:pt x="346507" y="8990"/>
                  </a:cubicBezTo>
                  <a:cubicBezTo>
                    <a:pt x="355410" y="18424"/>
                    <a:pt x="363955" y="28215"/>
                    <a:pt x="372142" y="38406"/>
                  </a:cubicBezTo>
                  <a:cubicBezTo>
                    <a:pt x="375364" y="42412"/>
                    <a:pt x="378495" y="46461"/>
                    <a:pt x="381582" y="50556"/>
                  </a:cubicBezTo>
                  <a:cubicBezTo>
                    <a:pt x="386146" y="56652"/>
                    <a:pt x="390709" y="62794"/>
                    <a:pt x="394735" y="69380"/>
                  </a:cubicBezTo>
                  <a:cubicBezTo>
                    <a:pt x="397554" y="73786"/>
                    <a:pt x="400283" y="78236"/>
                    <a:pt x="402833" y="82909"/>
                  </a:cubicBezTo>
                  <a:cubicBezTo>
                    <a:pt x="404309" y="85535"/>
                    <a:pt x="405607" y="88250"/>
                    <a:pt x="406859" y="91053"/>
                  </a:cubicBezTo>
                  <a:cubicBezTo>
                    <a:pt x="402833" y="90341"/>
                    <a:pt x="398896" y="89184"/>
                    <a:pt x="394825" y="88517"/>
                  </a:cubicBezTo>
                  <a:cubicBezTo>
                    <a:pt x="383640" y="86648"/>
                    <a:pt x="372321" y="85001"/>
                    <a:pt x="360823" y="83621"/>
                  </a:cubicBezTo>
                  <a:cubicBezTo>
                    <a:pt x="349549" y="82242"/>
                    <a:pt x="338096" y="81085"/>
                    <a:pt x="326599" y="80150"/>
                  </a:cubicBezTo>
                  <a:cubicBezTo>
                    <a:pt x="325256" y="80061"/>
                    <a:pt x="323825" y="80061"/>
                    <a:pt x="322483" y="79972"/>
                  </a:cubicBezTo>
                  <a:cubicBezTo>
                    <a:pt x="314340" y="73430"/>
                    <a:pt x="306422" y="66799"/>
                    <a:pt x="298726" y="59812"/>
                  </a:cubicBezTo>
                  <a:cubicBezTo>
                    <a:pt x="295282" y="56608"/>
                    <a:pt x="291881" y="53359"/>
                    <a:pt x="288437" y="50111"/>
                  </a:cubicBezTo>
                  <a:cubicBezTo>
                    <a:pt x="283426" y="45260"/>
                    <a:pt x="278371" y="40409"/>
                    <a:pt x="273583" y="35069"/>
                  </a:cubicBezTo>
                  <a:lnTo>
                    <a:pt x="257970" y="17846"/>
                  </a:lnTo>
                  <a:lnTo>
                    <a:pt x="252691" y="11660"/>
                  </a:lnTo>
                  <a:cubicBezTo>
                    <a:pt x="251885" y="10681"/>
                    <a:pt x="249872" y="8189"/>
                    <a:pt x="249290" y="7655"/>
                  </a:cubicBezTo>
                  <a:cubicBezTo>
                    <a:pt x="247635" y="6275"/>
                    <a:pt x="246114" y="6142"/>
                    <a:pt x="245443" y="6186"/>
                  </a:cubicBezTo>
                  <a:cubicBezTo>
                    <a:pt x="244011" y="6320"/>
                    <a:pt x="242848" y="6765"/>
                    <a:pt x="241998" y="7699"/>
                  </a:cubicBezTo>
                  <a:cubicBezTo>
                    <a:pt x="241417" y="8411"/>
                    <a:pt x="240656" y="9257"/>
                    <a:pt x="240566" y="10681"/>
                  </a:cubicBezTo>
                  <a:cubicBezTo>
                    <a:pt x="240566" y="11081"/>
                    <a:pt x="240343" y="12060"/>
                    <a:pt x="241014" y="13440"/>
                  </a:cubicBezTo>
                  <a:cubicBezTo>
                    <a:pt x="241238" y="14063"/>
                    <a:pt x="241595" y="14597"/>
                    <a:pt x="242043" y="15042"/>
                  </a:cubicBezTo>
                  <a:cubicBezTo>
                    <a:pt x="242043" y="14998"/>
                    <a:pt x="242088" y="14953"/>
                    <a:pt x="242132" y="14909"/>
                  </a:cubicBezTo>
                  <a:cubicBezTo>
                    <a:pt x="242490" y="14686"/>
                    <a:pt x="242848" y="15087"/>
                    <a:pt x="243206" y="15710"/>
                  </a:cubicBezTo>
                  <a:lnTo>
                    <a:pt x="242580" y="15532"/>
                  </a:lnTo>
                  <a:cubicBezTo>
                    <a:pt x="242803" y="15710"/>
                    <a:pt x="243072" y="15888"/>
                    <a:pt x="243340" y="16021"/>
                  </a:cubicBezTo>
                  <a:cubicBezTo>
                    <a:pt x="243743" y="16822"/>
                    <a:pt x="244101" y="17801"/>
                    <a:pt x="244324" y="18202"/>
                  </a:cubicBezTo>
                  <a:lnTo>
                    <a:pt x="248977" y="24877"/>
                  </a:lnTo>
                  <a:lnTo>
                    <a:pt x="263428" y="43702"/>
                  </a:lnTo>
                  <a:cubicBezTo>
                    <a:pt x="266604" y="47618"/>
                    <a:pt x="269825" y="51446"/>
                    <a:pt x="273226" y="55006"/>
                  </a:cubicBezTo>
                  <a:cubicBezTo>
                    <a:pt x="276715" y="58655"/>
                    <a:pt x="280294" y="62082"/>
                    <a:pt x="284008" y="65375"/>
                  </a:cubicBezTo>
                  <a:cubicBezTo>
                    <a:pt x="288526" y="69291"/>
                    <a:pt x="293179" y="72985"/>
                    <a:pt x="297966" y="76545"/>
                  </a:cubicBezTo>
                  <a:cubicBezTo>
                    <a:pt x="299174" y="77435"/>
                    <a:pt x="300471" y="78236"/>
                    <a:pt x="301724" y="79127"/>
                  </a:cubicBezTo>
                  <a:cubicBezTo>
                    <a:pt x="279355" y="78014"/>
                    <a:pt x="256896" y="77791"/>
                    <a:pt x="234303" y="78414"/>
                  </a:cubicBezTo>
                  <a:cubicBezTo>
                    <a:pt x="228263" y="75344"/>
                    <a:pt x="222358" y="71962"/>
                    <a:pt x="216587" y="68312"/>
                  </a:cubicBezTo>
                  <a:cubicBezTo>
                    <a:pt x="208936" y="63417"/>
                    <a:pt x="201465" y="58121"/>
                    <a:pt x="193904" y="52959"/>
                  </a:cubicBezTo>
                  <a:cubicBezTo>
                    <a:pt x="186165" y="47707"/>
                    <a:pt x="178246" y="42723"/>
                    <a:pt x="170461" y="37872"/>
                  </a:cubicBezTo>
                  <a:cubicBezTo>
                    <a:pt x="166927" y="35781"/>
                    <a:pt x="163482" y="33511"/>
                    <a:pt x="160127" y="31152"/>
                  </a:cubicBezTo>
                  <a:cubicBezTo>
                    <a:pt x="156682" y="28705"/>
                    <a:pt x="153326" y="26212"/>
                    <a:pt x="149971" y="23676"/>
                  </a:cubicBezTo>
                  <a:lnTo>
                    <a:pt x="143484" y="18335"/>
                  </a:lnTo>
                  <a:cubicBezTo>
                    <a:pt x="142366" y="17312"/>
                    <a:pt x="139950" y="14553"/>
                    <a:pt x="139234" y="14152"/>
                  </a:cubicBezTo>
                  <a:cubicBezTo>
                    <a:pt x="136281" y="12595"/>
                    <a:pt x="134178" y="13574"/>
                    <a:pt x="132970" y="14820"/>
                  </a:cubicBezTo>
                  <a:cubicBezTo>
                    <a:pt x="132389" y="15443"/>
                    <a:pt x="130644" y="17000"/>
                    <a:pt x="131584" y="20071"/>
                  </a:cubicBezTo>
                  <a:cubicBezTo>
                    <a:pt x="131852" y="21050"/>
                    <a:pt x="132389" y="21940"/>
                    <a:pt x="133105" y="22563"/>
                  </a:cubicBezTo>
                  <a:cubicBezTo>
                    <a:pt x="133149" y="22474"/>
                    <a:pt x="133194" y="22430"/>
                    <a:pt x="133284" y="22341"/>
                  </a:cubicBezTo>
                  <a:cubicBezTo>
                    <a:pt x="133686" y="21985"/>
                    <a:pt x="134178" y="22563"/>
                    <a:pt x="134626" y="23364"/>
                  </a:cubicBezTo>
                  <a:lnTo>
                    <a:pt x="134178" y="23275"/>
                  </a:lnTo>
                  <a:lnTo>
                    <a:pt x="134357" y="23364"/>
                  </a:lnTo>
                  <a:lnTo>
                    <a:pt x="134715" y="23542"/>
                  </a:lnTo>
                  <a:cubicBezTo>
                    <a:pt x="135163" y="24388"/>
                    <a:pt x="135610" y="25367"/>
                    <a:pt x="135923" y="25723"/>
                  </a:cubicBezTo>
                  <a:lnTo>
                    <a:pt x="142679" y="32443"/>
                  </a:lnTo>
                  <a:cubicBezTo>
                    <a:pt x="146571" y="35959"/>
                    <a:pt x="150508" y="39430"/>
                    <a:pt x="154579" y="42679"/>
                  </a:cubicBezTo>
                  <a:cubicBezTo>
                    <a:pt x="157398" y="44904"/>
                    <a:pt x="160261" y="47040"/>
                    <a:pt x="163214" y="49042"/>
                  </a:cubicBezTo>
                  <a:cubicBezTo>
                    <a:pt x="169701" y="53404"/>
                    <a:pt x="176054" y="58077"/>
                    <a:pt x="182630" y="62527"/>
                  </a:cubicBezTo>
                  <a:cubicBezTo>
                    <a:pt x="189296" y="66977"/>
                    <a:pt x="196141" y="71249"/>
                    <a:pt x="203076" y="75255"/>
                  </a:cubicBezTo>
                  <a:cubicBezTo>
                    <a:pt x="205671" y="76768"/>
                    <a:pt x="208489" y="77747"/>
                    <a:pt x="211129" y="79127"/>
                  </a:cubicBezTo>
                  <a:cubicBezTo>
                    <a:pt x="207326" y="79349"/>
                    <a:pt x="203478" y="79216"/>
                    <a:pt x="199675" y="79483"/>
                  </a:cubicBezTo>
                  <a:cubicBezTo>
                    <a:pt x="156816" y="82464"/>
                    <a:pt x="114404" y="88962"/>
                    <a:pt x="74095" y="98886"/>
                  </a:cubicBezTo>
                  <a:cubicBezTo>
                    <a:pt x="66713" y="100710"/>
                    <a:pt x="59465" y="102936"/>
                    <a:pt x="52307" y="105472"/>
                  </a:cubicBezTo>
                  <a:cubicBezTo>
                    <a:pt x="36022" y="111124"/>
                    <a:pt x="20140" y="117978"/>
                    <a:pt x="3721" y="123185"/>
                  </a:cubicBezTo>
                  <a:cubicBezTo>
                    <a:pt x="947" y="124030"/>
                    <a:pt x="-619" y="126967"/>
                    <a:pt x="231" y="129726"/>
                  </a:cubicBezTo>
                  <a:cubicBezTo>
                    <a:pt x="1126" y="132486"/>
                    <a:pt x="4079" y="134043"/>
                    <a:pt x="6853" y="133198"/>
                  </a:cubicBezTo>
                  <a:cubicBezTo>
                    <a:pt x="23451" y="128258"/>
                    <a:pt x="39556" y="121716"/>
                    <a:pt x="56020" y="116331"/>
                  </a:cubicBezTo>
                  <a:cubicBezTo>
                    <a:pt x="62865" y="114106"/>
                    <a:pt x="69800" y="112059"/>
                    <a:pt x="76868" y="110412"/>
                  </a:cubicBezTo>
                  <a:cubicBezTo>
                    <a:pt x="116596" y="101289"/>
                    <a:pt x="158382" y="95771"/>
                    <a:pt x="200526" y="93189"/>
                  </a:cubicBezTo>
                  <a:cubicBezTo>
                    <a:pt x="222626" y="91810"/>
                    <a:pt x="244817" y="91365"/>
                    <a:pt x="266873" y="91632"/>
                  </a:cubicBezTo>
                  <a:cubicBezTo>
                    <a:pt x="263562" y="93011"/>
                    <a:pt x="260207" y="94169"/>
                    <a:pt x="256941" y="95726"/>
                  </a:cubicBezTo>
                  <a:cubicBezTo>
                    <a:pt x="250722" y="98797"/>
                    <a:pt x="244593" y="102224"/>
                    <a:pt x="238598" y="105739"/>
                  </a:cubicBezTo>
                  <a:cubicBezTo>
                    <a:pt x="231350" y="109967"/>
                    <a:pt x="224237" y="114506"/>
                    <a:pt x="217347" y="119402"/>
                  </a:cubicBezTo>
                  <a:cubicBezTo>
                    <a:pt x="210547" y="124253"/>
                    <a:pt x="203926" y="129415"/>
                    <a:pt x="197483" y="134800"/>
                  </a:cubicBezTo>
                  <a:cubicBezTo>
                    <a:pt x="189878" y="141208"/>
                    <a:pt x="182496" y="147973"/>
                    <a:pt x="175293" y="154915"/>
                  </a:cubicBezTo>
                  <a:cubicBezTo>
                    <a:pt x="164556" y="165284"/>
                    <a:pt x="154221" y="176099"/>
                    <a:pt x="144066" y="186913"/>
                  </a:cubicBezTo>
                  <a:cubicBezTo>
                    <a:pt x="142008" y="189004"/>
                    <a:pt x="142052" y="192298"/>
                    <a:pt x="144110" y="194345"/>
                  </a:cubicBezTo>
                  <a:cubicBezTo>
                    <a:pt x="146168" y="196392"/>
                    <a:pt x="149524" y="196392"/>
                    <a:pt x="151582" y="194300"/>
                  </a:cubicBezTo>
                  <a:cubicBezTo>
                    <a:pt x="166301" y="180282"/>
                    <a:pt x="181512" y="166486"/>
                    <a:pt x="197125" y="153402"/>
                  </a:cubicBezTo>
                  <a:cubicBezTo>
                    <a:pt x="203389" y="148151"/>
                    <a:pt x="209697" y="143077"/>
                    <a:pt x="216050" y="138137"/>
                  </a:cubicBezTo>
                  <a:cubicBezTo>
                    <a:pt x="225669" y="130661"/>
                    <a:pt x="235377" y="123407"/>
                    <a:pt x="245532" y="116999"/>
                  </a:cubicBezTo>
                  <a:cubicBezTo>
                    <a:pt x="252288" y="112682"/>
                    <a:pt x="259133" y="108454"/>
                    <a:pt x="266157" y="104716"/>
                  </a:cubicBezTo>
                  <a:cubicBezTo>
                    <a:pt x="270810" y="102268"/>
                    <a:pt x="275552" y="99998"/>
                    <a:pt x="280428" y="98129"/>
                  </a:cubicBezTo>
                  <a:cubicBezTo>
                    <a:pt x="282576" y="97284"/>
                    <a:pt x="284813" y="96438"/>
                    <a:pt x="287050" y="95726"/>
                  </a:cubicBezTo>
                  <a:cubicBezTo>
                    <a:pt x="288303" y="95326"/>
                    <a:pt x="289555" y="94925"/>
                    <a:pt x="290853" y="94614"/>
                  </a:cubicBezTo>
                  <a:cubicBezTo>
                    <a:pt x="291881" y="94836"/>
                    <a:pt x="294432" y="95415"/>
                    <a:pt x="295371" y="95281"/>
                  </a:cubicBezTo>
                  <a:cubicBezTo>
                    <a:pt x="297071" y="95014"/>
                    <a:pt x="298324" y="94213"/>
                    <a:pt x="299263" y="93011"/>
                  </a:cubicBezTo>
                  <a:cubicBezTo>
                    <a:pt x="303200" y="93189"/>
                    <a:pt x="307182" y="93278"/>
                    <a:pt x="311119" y="93501"/>
                  </a:cubicBezTo>
                  <a:cubicBezTo>
                    <a:pt x="311074" y="93545"/>
                    <a:pt x="310985" y="93768"/>
                    <a:pt x="310940" y="93812"/>
                  </a:cubicBezTo>
                  <a:cubicBezTo>
                    <a:pt x="308703" y="98085"/>
                    <a:pt x="306466" y="102313"/>
                    <a:pt x="304095" y="106496"/>
                  </a:cubicBezTo>
                  <a:cubicBezTo>
                    <a:pt x="302529" y="109300"/>
                    <a:pt x="300963" y="112059"/>
                    <a:pt x="299308" y="114773"/>
                  </a:cubicBezTo>
                  <a:cubicBezTo>
                    <a:pt x="294387" y="123095"/>
                    <a:pt x="289108" y="131151"/>
                    <a:pt x="283784" y="139206"/>
                  </a:cubicBezTo>
                  <a:cubicBezTo>
                    <a:pt x="280563" y="144056"/>
                    <a:pt x="277341" y="148907"/>
                    <a:pt x="274120" y="153669"/>
                  </a:cubicBezTo>
                  <a:cubicBezTo>
                    <a:pt x="269199" y="160923"/>
                    <a:pt x="264323" y="168133"/>
                    <a:pt x="259178" y="175164"/>
                  </a:cubicBezTo>
                  <a:lnTo>
                    <a:pt x="244369" y="193855"/>
                  </a:lnTo>
                  <a:cubicBezTo>
                    <a:pt x="242580" y="196169"/>
                    <a:pt x="242982" y="199463"/>
                    <a:pt x="245264" y="201243"/>
                  </a:cubicBezTo>
                  <a:cubicBezTo>
                    <a:pt x="247546" y="203023"/>
                    <a:pt x="250901" y="202622"/>
                    <a:pt x="252691" y="200353"/>
                  </a:cubicBezTo>
                  <a:lnTo>
                    <a:pt x="269110" y="182818"/>
                  </a:lnTo>
                  <a:cubicBezTo>
                    <a:pt x="276984" y="173250"/>
                    <a:pt x="284723" y="163504"/>
                    <a:pt x="291658" y="153135"/>
                  </a:cubicBezTo>
                  <a:cubicBezTo>
                    <a:pt x="298592" y="142810"/>
                    <a:pt x="304632" y="131907"/>
                    <a:pt x="310403" y="120870"/>
                  </a:cubicBezTo>
                  <a:cubicBezTo>
                    <a:pt x="312282" y="117132"/>
                    <a:pt x="314072" y="113394"/>
                    <a:pt x="315772" y="109611"/>
                  </a:cubicBezTo>
                  <a:cubicBezTo>
                    <a:pt x="317472" y="105873"/>
                    <a:pt x="319083" y="102135"/>
                    <a:pt x="320693" y="98352"/>
                  </a:cubicBezTo>
                  <a:cubicBezTo>
                    <a:pt x="320783" y="98085"/>
                    <a:pt x="321767" y="95860"/>
                    <a:pt x="322572" y="93991"/>
                  </a:cubicBezTo>
                  <a:cubicBezTo>
                    <a:pt x="323556" y="94080"/>
                    <a:pt x="324541" y="94035"/>
                    <a:pt x="325525" y="94124"/>
                  </a:cubicBezTo>
                  <a:cubicBezTo>
                    <a:pt x="336844" y="94970"/>
                    <a:pt x="348073" y="95993"/>
                    <a:pt x="359213" y="97239"/>
                  </a:cubicBezTo>
                  <a:cubicBezTo>
                    <a:pt x="370532" y="98485"/>
                    <a:pt x="381716" y="99954"/>
                    <a:pt x="392767" y="101601"/>
                  </a:cubicBezTo>
                  <a:cubicBezTo>
                    <a:pt x="397867" y="102357"/>
                    <a:pt x="402833" y="103692"/>
                    <a:pt x="407888" y="104582"/>
                  </a:cubicBezTo>
                  <a:cubicBezTo>
                    <a:pt x="407620" y="104938"/>
                    <a:pt x="407352" y="105339"/>
                    <a:pt x="407262" y="105561"/>
                  </a:cubicBezTo>
                  <a:lnTo>
                    <a:pt x="404443" y="112103"/>
                  </a:lnTo>
                  <a:cubicBezTo>
                    <a:pt x="403146" y="114996"/>
                    <a:pt x="401804" y="117800"/>
                    <a:pt x="400417" y="120559"/>
                  </a:cubicBezTo>
                  <a:cubicBezTo>
                    <a:pt x="398314" y="124787"/>
                    <a:pt x="396122" y="128925"/>
                    <a:pt x="393840" y="133064"/>
                  </a:cubicBezTo>
                  <a:cubicBezTo>
                    <a:pt x="391201" y="138004"/>
                    <a:pt x="388203" y="142721"/>
                    <a:pt x="385251" y="147350"/>
                  </a:cubicBezTo>
                  <a:cubicBezTo>
                    <a:pt x="382253" y="152067"/>
                    <a:pt x="379122" y="156651"/>
                    <a:pt x="375856" y="161101"/>
                  </a:cubicBezTo>
                  <a:cubicBezTo>
                    <a:pt x="369190" y="170046"/>
                    <a:pt x="361987" y="178502"/>
                    <a:pt x="353576" y="185934"/>
                  </a:cubicBezTo>
                  <a:cubicBezTo>
                    <a:pt x="351339" y="187758"/>
                    <a:pt x="350981" y="191052"/>
                    <a:pt x="352815" y="193321"/>
                  </a:cubicBezTo>
                  <a:cubicBezTo>
                    <a:pt x="354650" y="195546"/>
                    <a:pt x="357960" y="195902"/>
                    <a:pt x="360242" y="194078"/>
                  </a:cubicBezTo>
                  <a:cubicBezTo>
                    <a:pt x="369995" y="186913"/>
                    <a:pt x="378898" y="178813"/>
                    <a:pt x="386682" y="169557"/>
                  </a:cubicBezTo>
                  <a:cubicBezTo>
                    <a:pt x="390530" y="164928"/>
                    <a:pt x="394109" y="160077"/>
                    <a:pt x="397330" y="154915"/>
                  </a:cubicBezTo>
                  <a:cubicBezTo>
                    <a:pt x="400462" y="149886"/>
                    <a:pt x="403236" y="144501"/>
                    <a:pt x="405830" y="139028"/>
                  </a:cubicBezTo>
                  <a:cubicBezTo>
                    <a:pt x="407530" y="135334"/>
                    <a:pt x="409186" y="131596"/>
                    <a:pt x="410707" y="127768"/>
                  </a:cubicBezTo>
                  <a:cubicBezTo>
                    <a:pt x="412273" y="123941"/>
                    <a:pt x="413704" y="120114"/>
                    <a:pt x="415002" y="116198"/>
                  </a:cubicBezTo>
                  <a:lnTo>
                    <a:pt x="417418" y="108365"/>
                  </a:lnTo>
                  <a:cubicBezTo>
                    <a:pt x="417507" y="107920"/>
                    <a:pt x="417776" y="107208"/>
                    <a:pt x="417999" y="106540"/>
                  </a:cubicBezTo>
                  <a:cubicBezTo>
                    <a:pt x="430213" y="108810"/>
                    <a:pt x="442471" y="110768"/>
                    <a:pt x="454506" y="113705"/>
                  </a:cubicBezTo>
                  <a:cubicBezTo>
                    <a:pt x="474907" y="118601"/>
                    <a:pt x="495084" y="124386"/>
                    <a:pt x="514992" y="131151"/>
                  </a:cubicBezTo>
                  <a:cubicBezTo>
                    <a:pt x="522374" y="133643"/>
                    <a:pt x="529666" y="136268"/>
                    <a:pt x="536914" y="139028"/>
                  </a:cubicBezTo>
                  <a:cubicBezTo>
                    <a:pt x="544206" y="141787"/>
                    <a:pt x="551409" y="144679"/>
                    <a:pt x="558568" y="147706"/>
                  </a:cubicBezTo>
                  <a:lnTo>
                    <a:pt x="572168" y="153625"/>
                  </a:lnTo>
                  <a:cubicBezTo>
                    <a:pt x="572481" y="153758"/>
                    <a:pt x="576776" y="155538"/>
                    <a:pt x="578521" y="155983"/>
                  </a:cubicBezTo>
                  <a:cubicBezTo>
                    <a:pt x="580534" y="156473"/>
                    <a:pt x="581966" y="155983"/>
                    <a:pt x="582503" y="155761"/>
                  </a:cubicBezTo>
                  <a:cubicBezTo>
                    <a:pt x="584740" y="154693"/>
                    <a:pt x="585679" y="152957"/>
                    <a:pt x="585455" y="150687"/>
                  </a:cubicBezTo>
                  <a:cubicBezTo>
                    <a:pt x="585276" y="148329"/>
                    <a:pt x="583442" y="146460"/>
                    <a:pt x="581116" y="146148"/>
                  </a:cubicBezTo>
                  <a:close/>
                  <a:moveTo>
                    <a:pt x="579908" y="146104"/>
                  </a:moveTo>
                  <a:cubicBezTo>
                    <a:pt x="579595" y="146193"/>
                    <a:pt x="579595" y="145970"/>
                    <a:pt x="579281" y="146104"/>
                  </a:cubicBezTo>
                  <a:lnTo>
                    <a:pt x="579460" y="146193"/>
                  </a:lnTo>
                  <a:cubicBezTo>
                    <a:pt x="579595" y="146148"/>
                    <a:pt x="579729" y="146104"/>
                    <a:pt x="579908" y="146104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3553439" y="1035783"/>
              <a:ext cx="470246" cy="317364"/>
            </a:xfrm>
            <a:custGeom>
              <a:avLst/>
              <a:gdLst/>
              <a:ahLst/>
              <a:cxnLst/>
              <a:rect l="l" t="t" r="r" b="b"/>
              <a:pathLst>
                <a:path w="940492" h="634728" extrusionOk="0">
                  <a:moveTo>
                    <a:pt x="823456" y="345912"/>
                  </a:moveTo>
                  <a:cubicBezTo>
                    <a:pt x="877232" y="325619"/>
                    <a:pt x="940716" y="324996"/>
                    <a:pt x="940492" y="325352"/>
                  </a:cubicBezTo>
                  <a:cubicBezTo>
                    <a:pt x="933781" y="336567"/>
                    <a:pt x="886180" y="383473"/>
                    <a:pt x="874771" y="389792"/>
                  </a:cubicBezTo>
                  <a:cubicBezTo>
                    <a:pt x="812719" y="424104"/>
                    <a:pt x="716979" y="418942"/>
                    <a:pt x="727940" y="408172"/>
                  </a:cubicBezTo>
                  <a:cubicBezTo>
                    <a:pt x="733219" y="403010"/>
                    <a:pt x="773528" y="364693"/>
                    <a:pt x="823456" y="345912"/>
                  </a:cubicBezTo>
                  <a:close/>
                  <a:moveTo>
                    <a:pt x="833657" y="296870"/>
                  </a:moveTo>
                  <a:cubicBezTo>
                    <a:pt x="843410" y="302121"/>
                    <a:pt x="853923" y="306127"/>
                    <a:pt x="864884" y="308040"/>
                  </a:cubicBezTo>
                  <a:cubicBezTo>
                    <a:pt x="869090" y="308752"/>
                    <a:pt x="873340" y="309242"/>
                    <a:pt x="877635" y="309242"/>
                  </a:cubicBezTo>
                  <a:cubicBezTo>
                    <a:pt x="879290" y="309286"/>
                    <a:pt x="884077" y="307640"/>
                    <a:pt x="882511" y="308218"/>
                  </a:cubicBezTo>
                  <a:lnTo>
                    <a:pt x="889088" y="308040"/>
                  </a:lnTo>
                  <a:cubicBezTo>
                    <a:pt x="895619" y="296158"/>
                    <a:pt x="888014" y="277600"/>
                    <a:pt x="882958" y="266875"/>
                  </a:cubicBezTo>
                  <a:cubicBezTo>
                    <a:pt x="866987" y="233142"/>
                    <a:pt x="836341" y="203770"/>
                    <a:pt x="799745" y="194024"/>
                  </a:cubicBezTo>
                  <a:cubicBezTo>
                    <a:pt x="789500" y="191309"/>
                    <a:pt x="761896" y="184901"/>
                    <a:pt x="753083" y="194691"/>
                  </a:cubicBezTo>
                  <a:cubicBezTo>
                    <a:pt x="747714" y="200655"/>
                    <a:pt x="761136" y="219435"/>
                    <a:pt x="763999" y="224197"/>
                  </a:cubicBezTo>
                  <a:cubicBezTo>
                    <a:pt x="780955" y="252278"/>
                    <a:pt x="804264" y="281072"/>
                    <a:pt x="833657" y="296870"/>
                  </a:cubicBezTo>
                  <a:close/>
                  <a:moveTo>
                    <a:pt x="709463" y="321080"/>
                  </a:moveTo>
                  <a:cubicBezTo>
                    <a:pt x="718902" y="315517"/>
                    <a:pt x="727716" y="308263"/>
                    <a:pt x="734293" y="299496"/>
                  </a:cubicBezTo>
                  <a:cubicBezTo>
                    <a:pt x="736574" y="296425"/>
                    <a:pt x="738587" y="293176"/>
                    <a:pt x="740198" y="289705"/>
                  </a:cubicBezTo>
                  <a:cubicBezTo>
                    <a:pt x="740287" y="289483"/>
                    <a:pt x="741495" y="285344"/>
                    <a:pt x="741540" y="285344"/>
                  </a:cubicBezTo>
                  <a:lnTo>
                    <a:pt x="723108" y="279113"/>
                  </a:lnTo>
                  <a:cubicBezTo>
                    <a:pt x="703647" y="272349"/>
                    <a:pt x="683827" y="273239"/>
                    <a:pt x="663606" y="274797"/>
                  </a:cubicBezTo>
                  <a:cubicBezTo>
                    <a:pt x="632602" y="277155"/>
                    <a:pt x="600793" y="281428"/>
                    <a:pt x="574934" y="299985"/>
                  </a:cubicBezTo>
                  <a:cubicBezTo>
                    <a:pt x="563436" y="308263"/>
                    <a:pt x="553594" y="318588"/>
                    <a:pt x="544243" y="329135"/>
                  </a:cubicBezTo>
                  <a:cubicBezTo>
                    <a:pt x="543259" y="330247"/>
                    <a:pt x="534222" y="338614"/>
                    <a:pt x="535833" y="340439"/>
                  </a:cubicBezTo>
                  <a:cubicBezTo>
                    <a:pt x="537533" y="342397"/>
                    <a:pt x="544512" y="341952"/>
                    <a:pt x="546794" y="342174"/>
                  </a:cubicBezTo>
                  <a:cubicBezTo>
                    <a:pt x="557128" y="343198"/>
                    <a:pt x="567507" y="343865"/>
                    <a:pt x="577887" y="344043"/>
                  </a:cubicBezTo>
                  <a:cubicBezTo>
                    <a:pt x="620836" y="344666"/>
                    <a:pt x="671569" y="343554"/>
                    <a:pt x="709463" y="321080"/>
                  </a:cubicBezTo>
                  <a:close/>
                  <a:moveTo>
                    <a:pt x="404346" y="1103"/>
                  </a:moveTo>
                  <a:cubicBezTo>
                    <a:pt x="377190" y="124"/>
                    <a:pt x="349989" y="-321"/>
                    <a:pt x="322833" y="258"/>
                  </a:cubicBezTo>
                  <a:cubicBezTo>
                    <a:pt x="222708" y="2349"/>
                    <a:pt x="150008" y="7378"/>
                    <a:pt x="69971" y="82010"/>
                  </a:cubicBezTo>
                  <a:cubicBezTo>
                    <a:pt x="28409" y="120772"/>
                    <a:pt x="-9440" y="199587"/>
                    <a:pt x="2103" y="253836"/>
                  </a:cubicBezTo>
                  <a:cubicBezTo>
                    <a:pt x="4116" y="252323"/>
                    <a:pt x="11095" y="250542"/>
                    <a:pt x="14048" y="249207"/>
                  </a:cubicBezTo>
                  <a:cubicBezTo>
                    <a:pt x="22280" y="245425"/>
                    <a:pt x="30467" y="241597"/>
                    <a:pt x="38967" y="238482"/>
                  </a:cubicBezTo>
                  <a:cubicBezTo>
                    <a:pt x="64334" y="229137"/>
                    <a:pt x="90103" y="223218"/>
                    <a:pt x="116186" y="216498"/>
                  </a:cubicBezTo>
                  <a:cubicBezTo>
                    <a:pt x="198057" y="195403"/>
                    <a:pt x="261228" y="125311"/>
                    <a:pt x="326904" y="75779"/>
                  </a:cubicBezTo>
                  <a:cubicBezTo>
                    <a:pt x="350078" y="58334"/>
                    <a:pt x="373879" y="41912"/>
                    <a:pt x="398217" y="26114"/>
                  </a:cubicBezTo>
                  <a:cubicBezTo>
                    <a:pt x="406225" y="20907"/>
                    <a:pt x="414323" y="15923"/>
                    <a:pt x="422689" y="11428"/>
                  </a:cubicBezTo>
                  <a:cubicBezTo>
                    <a:pt x="423405" y="11027"/>
                    <a:pt x="435797" y="4129"/>
                    <a:pt x="435261" y="3684"/>
                  </a:cubicBezTo>
                  <a:cubicBezTo>
                    <a:pt x="429892" y="-899"/>
                    <a:pt x="410699" y="1326"/>
                    <a:pt x="404346" y="1103"/>
                  </a:cubicBezTo>
                  <a:close/>
                  <a:moveTo>
                    <a:pt x="895351" y="579197"/>
                  </a:moveTo>
                  <a:cubicBezTo>
                    <a:pt x="878082" y="565935"/>
                    <a:pt x="863005" y="550760"/>
                    <a:pt x="847257" y="535718"/>
                  </a:cubicBezTo>
                  <a:cubicBezTo>
                    <a:pt x="797776" y="488589"/>
                    <a:pt x="721274" y="477374"/>
                    <a:pt x="658371" y="454722"/>
                  </a:cubicBezTo>
                  <a:cubicBezTo>
                    <a:pt x="636181" y="446756"/>
                    <a:pt x="614483" y="437856"/>
                    <a:pt x="592964" y="428287"/>
                  </a:cubicBezTo>
                  <a:cubicBezTo>
                    <a:pt x="585940" y="425172"/>
                    <a:pt x="578961" y="421835"/>
                    <a:pt x="572250" y="418096"/>
                  </a:cubicBezTo>
                  <a:cubicBezTo>
                    <a:pt x="571668" y="417785"/>
                    <a:pt x="561513" y="412400"/>
                    <a:pt x="561423" y="412978"/>
                  </a:cubicBezTo>
                  <a:cubicBezTo>
                    <a:pt x="560439" y="418853"/>
                    <a:pt x="570102" y="431180"/>
                    <a:pt x="572608" y="435675"/>
                  </a:cubicBezTo>
                  <a:cubicBezTo>
                    <a:pt x="583300" y="455034"/>
                    <a:pt x="594485" y="474170"/>
                    <a:pt x="606296" y="492817"/>
                  </a:cubicBezTo>
                  <a:cubicBezTo>
                    <a:pt x="649916" y="561530"/>
                    <a:pt x="684096" y="609726"/>
                    <a:pt x="770889" y="630598"/>
                  </a:cubicBezTo>
                  <a:cubicBezTo>
                    <a:pt x="815985" y="641457"/>
                    <a:pt x="888103" y="631043"/>
                    <a:pt x="921836" y="597710"/>
                  </a:cubicBezTo>
                  <a:cubicBezTo>
                    <a:pt x="919912" y="596998"/>
                    <a:pt x="915662" y="592993"/>
                    <a:pt x="913515" y="591569"/>
                  </a:cubicBezTo>
                  <a:cubicBezTo>
                    <a:pt x="907341" y="587608"/>
                    <a:pt x="901167" y="583647"/>
                    <a:pt x="895351" y="5791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3531875" y="1045780"/>
              <a:ext cx="520521" cy="294065"/>
            </a:xfrm>
            <a:custGeom>
              <a:avLst/>
              <a:gdLst/>
              <a:ahLst/>
              <a:cxnLst/>
              <a:rect l="l" t="t" r="r" b="b"/>
              <a:pathLst>
                <a:path w="1041042" h="588129" extrusionOk="0">
                  <a:moveTo>
                    <a:pt x="383006" y="6387"/>
                  </a:moveTo>
                  <a:cubicBezTo>
                    <a:pt x="384706" y="11327"/>
                    <a:pt x="382022" y="16668"/>
                    <a:pt x="377101" y="18359"/>
                  </a:cubicBezTo>
                  <a:cubicBezTo>
                    <a:pt x="356879" y="25657"/>
                    <a:pt x="336881" y="33445"/>
                    <a:pt x="317017" y="41678"/>
                  </a:cubicBezTo>
                  <a:cubicBezTo>
                    <a:pt x="297243" y="49867"/>
                    <a:pt x="277647" y="58589"/>
                    <a:pt x="258365" y="67891"/>
                  </a:cubicBezTo>
                  <a:cubicBezTo>
                    <a:pt x="227585" y="82532"/>
                    <a:pt x="197834" y="101223"/>
                    <a:pt x="169783" y="122629"/>
                  </a:cubicBezTo>
                  <a:cubicBezTo>
                    <a:pt x="151440" y="136603"/>
                    <a:pt x="133858" y="151779"/>
                    <a:pt x="117349" y="168067"/>
                  </a:cubicBezTo>
                  <a:cubicBezTo>
                    <a:pt x="75608" y="209054"/>
                    <a:pt x="40712" y="256895"/>
                    <a:pt x="19103" y="309497"/>
                  </a:cubicBezTo>
                  <a:cubicBezTo>
                    <a:pt x="17135" y="314571"/>
                    <a:pt x="11408" y="317063"/>
                    <a:pt x="6308" y="315105"/>
                  </a:cubicBezTo>
                  <a:cubicBezTo>
                    <a:pt x="1208" y="313147"/>
                    <a:pt x="-1297" y="307450"/>
                    <a:pt x="671" y="302377"/>
                  </a:cubicBezTo>
                  <a:cubicBezTo>
                    <a:pt x="21430" y="246170"/>
                    <a:pt x="55655" y="193879"/>
                    <a:pt x="98738" y="149687"/>
                  </a:cubicBezTo>
                  <a:cubicBezTo>
                    <a:pt x="115738" y="132242"/>
                    <a:pt x="134215" y="116087"/>
                    <a:pt x="153677" y="101490"/>
                  </a:cubicBezTo>
                  <a:cubicBezTo>
                    <a:pt x="183383" y="79239"/>
                    <a:pt x="215461" y="60726"/>
                    <a:pt x="248254" y="46129"/>
                  </a:cubicBezTo>
                  <a:cubicBezTo>
                    <a:pt x="268297" y="37362"/>
                    <a:pt x="288563" y="29173"/>
                    <a:pt x="309053" y="21607"/>
                  </a:cubicBezTo>
                  <a:cubicBezTo>
                    <a:pt x="329544" y="14042"/>
                    <a:pt x="350168" y="7055"/>
                    <a:pt x="370972" y="513"/>
                  </a:cubicBezTo>
                  <a:cubicBezTo>
                    <a:pt x="375937" y="-1178"/>
                    <a:pt x="381306" y="1448"/>
                    <a:pt x="383006" y="6387"/>
                  </a:cubicBezTo>
                  <a:close/>
                  <a:moveTo>
                    <a:pt x="1028985" y="559070"/>
                  </a:moveTo>
                  <a:cubicBezTo>
                    <a:pt x="982994" y="568282"/>
                    <a:pt x="934900" y="566146"/>
                    <a:pt x="888730" y="556400"/>
                  </a:cubicBezTo>
                  <a:cubicBezTo>
                    <a:pt x="870253" y="552528"/>
                    <a:pt x="852089" y="547410"/>
                    <a:pt x="834417" y="541225"/>
                  </a:cubicBezTo>
                  <a:cubicBezTo>
                    <a:pt x="807351" y="531745"/>
                    <a:pt x="781402" y="519908"/>
                    <a:pt x="758004" y="505355"/>
                  </a:cubicBezTo>
                  <a:cubicBezTo>
                    <a:pt x="743285" y="496365"/>
                    <a:pt x="728835" y="486842"/>
                    <a:pt x="714697" y="477007"/>
                  </a:cubicBezTo>
                  <a:cubicBezTo>
                    <a:pt x="700470" y="467083"/>
                    <a:pt x="686512" y="456847"/>
                    <a:pt x="672777" y="446300"/>
                  </a:cubicBezTo>
                  <a:cubicBezTo>
                    <a:pt x="668751" y="443006"/>
                    <a:pt x="662756" y="443585"/>
                    <a:pt x="659445" y="447635"/>
                  </a:cubicBezTo>
                  <a:cubicBezTo>
                    <a:pt x="656135" y="451684"/>
                    <a:pt x="656761" y="457603"/>
                    <a:pt x="660787" y="460897"/>
                  </a:cubicBezTo>
                  <a:cubicBezTo>
                    <a:pt x="674209" y="472378"/>
                    <a:pt x="687854" y="483593"/>
                    <a:pt x="701813" y="494363"/>
                  </a:cubicBezTo>
                  <a:cubicBezTo>
                    <a:pt x="715860" y="505177"/>
                    <a:pt x="730266" y="515546"/>
                    <a:pt x="744940" y="525471"/>
                  </a:cubicBezTo>
                  <a:cubicBezTo>
                    <a:pt x="769502" y="541759"/>
                    <a:pt x="796613" y="555777"/>
                    <a:pt x="825470" y="566191"/>
                  </a:cubicBezTo>
                  <a:cubicBezTo>
                    <a:pt x="844260" y="573000"/>
                    <a:pt x="863766" y="578340"/>
                    <a:pt x="883630" y="581989"/>
                  </a:cubicBezTo>
                  <a:cubicBezTo>
                    <a:pt x="933155" y="591112"/>
                    <a:pt x="984694" y="590222"/>
                    <a:pt x="1033325" y="578295"/>
                  </a:cubicBezTo>
                  <a:cubicBezTo>
                    <a:pt x="1038649" y="577094"/>
                    <a:pt x="1042004" y="571843"/>
                    <a:pt x="1040796" y="566547"/>
                  </a:cubicBezTo>
                  <a:cubicBezTo>
                    <a:pt x="1039633" y="561206"/>
                    <a:pt x="1034309" y="557869"/>
                    <a:pt x="1028985" y="559070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3537160" y="1228142"/>
              <a:ext cx="184786" cy="149291"/>
            </a:xfrm>
            <a:custGeom>
              <a:avLst/>
              <a:gdLst/>
              <a:ahLst/>
              <a:cxnLst/>
              <a:rect l="l" t="t" r="r" b="b"/>
              <a:pathLst>
                <a:path w="369572" h="298581" extrusionOk="0">
                  <a:moveTo>
                    <a:pt x="146193" y="163329"/>
                  </a:moveTo>
                  <a:cubicBezTo>
                    <a:pt x="147044" y="161594"/>
                    <a:pt x="144583" y="166845"/>
                    <a:pt x="143599" y="168492"/>
                  </a:cubicBezTo>
                  <a:cubicBezTo>
                    <a:pt x="141720" y="171696"/>
                    <a:pt x="139483" y="174677"/>
                    <a:pt x="137201" y="177526"/>
                  </a:cubicBezTo>
                  <a:cubicBezTo>
                    <a:pt x="129953" y="186560"/>
                    <a:pt x="121006" y="193102"/>
                    <a:pt x="110716" y="198397"/>
                  </a:cubicBezTo>
                  <a:cubicBezTo>
                    <a:pt x="104587" y="201513"/>
                    <a:pt x="98323" y="204316"/>
                    <a:pt x="91881" y="206764"/>
                  </a:cubicBezTo>
                  <a:cubicBezTo>
                    <a:pt x="68214" y="215709"/>
                    <a:pt x="11173" y="231997"/>
                    <a:pt x="972" y="195060"/>
                  </a:cubicBezTo>
                  <a:cubicBezTo>
                    <a:pt x="-3457" y="179128"/>
                    <a:pt x="7907" y="163997"/>
                    <a:pt x="21642" y="157099"/>
                  </a:cubicBezTo>
                  <a:cubicBezTo>
                    <a:pt x="45442" y="145172"/>
                    <a:pt x="77162" y="149044"/>
                    <a:pt x="102887" y="150779"/>
                  </a:cubicBezTo>
                  <a:cubicBezTo>
                    <a:pt x="113400" y="151491"/>
                    <a:pt x="124137" y="152559"/>
                    <a:pt x="134427" y="154874"/>
                  </a:cubicBezTo>
                  <a:cubicBezTo>
                    <a:pt x="134651" y="154918"/>
                    <a:pt x="142749" y="156609"/>
                    <a:pt x="142749" y="156698"/>
                  </a:cubicBezTo>
                  <a:lnTo>
                    <a:pt x="146193" y="163329"/>
                  </a:lnTo>
                  <a:close/>
                  <a:moveTo>
                    <a:pt x="121722" y="12330"/>
                  </a:moveTo>
                  <a:cubicBezTo>
                    <a:pt x="115279" y="5967"/>
                    <a:pt x="101545" y="-5115"/>
                    <a:pt x="92194" y="2673"/>
                  </a:cubicBezTo>
                  <a:cubicBezTo>
                    <a:pt x="80204" y="12642"/>
                    <a:pt x="83918" y="36629"/>
                    <a:pt x="86423" y="49535"/>
                  </a:cubicBezTo>
                  <a:cubicBezTo>
                    <a:pt x="94252" y="90700"/>
                    <a:pt x="120156" y="128795"/>
                    <a:pt x="155678" y="147798"/>
                  </a:cubicBezTo>
                  <a:lnTo>
                    <a:pt x="156349" y="155541"/>
                  </a:lnTo>
                  <a:cubicBezTo>
                    <a:pt x="155231" y="131687"/>
                    <a:pt x="157736" y="108012"/>
                    <a:pt x="154381" y="84203"/>
                  </a:cubicBezTo>
                  <a:cubicBezTo>
                    <a:pt x="150667" y="57813"/>
                    <a:pt x="141004" y="31511"/>
                    <a:pt x="121722" y="12330"/>
                  </a:cubicBezTo>
                  <a:close/>
                  <a:moveTo>
                    <a:pt x="369573" y="236492"/>
                  </a:moveTo>
                  <a:cubicBezTo>
                    <a:pt x="346264" y="196973"/>
                    <a:pt x="340582" y="172630"/>
                    <a:pt x="301704" y="139520"/>
                  </a:cubicBezTo>
                  <a:cubicBezTo>
                    <a:pt x="290878" y="130308"/>
                    <a:pt x="259471" y="124122"/>
                    <a:pt x="249047" y="139654"/>
                  </a:cubicBezTo>
                  <a:cubicBezTo>
                    <a:pt x="241129" y="151491"/>
                    <a:pt x="251284" y="168046"/>
                    <a:pt x="258532" y="177437"/>
                  </a:cubicBezTo>
                  <a:cubicBezTo>
                    <a:pt x="277188" y="201602"/>
                    <a:pt x="369394" y="232353"/>
                    <a:pt x="369573" y="236492"/>
                  </a:cubicBezTo>
                  <a:close/>
                  <a:moveTo>
                    <a:pt x="204667" y="280951"/>
                  </a:moveTo>
                  <a:cubicBezTo>
                    <a:pt x="210572" y="296393"/>
                    <a:pt x="242023" y="301199"/>
                    <a:pt x="254684" y="297283"/>
                  </a:cubicBezTo>
                  <a:cubicBezTo>
                    <a:pt x="300228" y="283220"/>
                    <a:pt x="311905" y="265820"/>
                    <a:pt x="344251" y="241877"/>
                  </a:cubicBezTo>
                  <a:cubicBezTo>
                    <a:pt x="343043" y="245081"/>
                    <a:pt x="247437" y="240853"/>
                    <a:pt x="223412" y="254115"/>
                  </a:cubicBezTo>
                  <a:cubicBezTo>
                    <a:pt x="214151" y="259278"/>
                    <a:pt x="200193" y="269157"/>
                    <a:pt x="204667" y="28095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3397625" y="1217909"/>
              <a:ext cx="90150" cy="109915"/>
            </a:xfrm>
            <a:custGeom>
              <a:avLst/>
              <a:gdLst/>
              <a:ahLst/>
              <a:cxnLst/>
              <a:rect l="l" t="t" r="r" b="b"/>
              <a:pathLst>
                <a:path w="180300" h="219829" extrusionOk="0">
                  <a:moveTo>
                    <a:pt x="174774" y="81081"/>
                  </a:moveTo>
                  <a:cubicBezTo>
                    <a:pt x="184482" y="109252"/>
                    <a:pt x="181664" y="161676"/>
                    <a:pt x="164216" y="192294"/>
                  </a:cubicBezTo>
                  <a:cubicBezTo>
                    <a:pt x="153523" y="210985"/>
                    <a:pt x="133346" y="224826"/>
                    <a:pt x="110932" y="218106"/>
                  </a:cubicBezTo>
                  <a:cubicBezTo>
                    <a:pt x="86818" y="210852"/>
                    <a:pt x="91202" y="182993"/>
                    <a:pt x="72860" y="171600"/>
                  </a:cubicBezTo>
                  <a:cubicBezTo>
                    <a:pt x="56575" y="161498"/>
                    <a:pt x="30492" y="171289"/>
                    <a:pt x="19352" y="152375"/>
                  </a:cubicBezTo>
                  <a:cubicBezTo>
                    <a:pt x="5260" y="128566"/>
                    <a:pt x="37829" y="113702"/>
                    <a:pt x="34608" y="90694"/>
                  </a:cubicBezTo>
                  <a:cubicBezTo>
                    <a:pt x="31790" y="70222"/>
                    <a:pt x="10628" y="57272"/>
                    <a:pt x="3068" y="38803"/>
                  </a:cubicBezTo>
                  <a:cubicBezTo>
                    <a:pt x="-1943" y="26609"/>
                    <a:pt x="-1630" y="14193"/>
                    <a:pt x="10181" y="6361"/>
                  </a:cubicBezTo>
                  <a:cubicBezTo>
                    <a:pt x="14297" y="3646"/>
                    <a:pt x="18413" y="1821"/>
                    <a:pt x="23289" y="976"/>
                  </a:cubicBezTo>
                  <a:cubicBezTo>
                    <a:pt x="29777" y="-137"/>
                    <a:pt x="36487" y="-181"/>
                    <a:pt x="43064" y="264"/>
                  </a:cubicBezTo>
                  <a:cubicBezTo>
                    <a:pt x="52772" y="887"/>
                    <a:pt x="62257" y="2533"/>
                    <a:pt x="71383" y="5916"/>
                  </a:cubicBezTo>
                  <a:cubicBezTo>
                    <a:pt x="83463" y="10455"/>
                    <a:pt x="95050" y="16507"/>
                    <a:pt x="105921" y="23450"/>
                  </a:cubicBezTo>
                  <a:cubicBezTo>
                    <a:pt x="129588" y="38625"/>
                    <a:pt x="165021" y="52955"/>
                    <a:pt x="174774" y="81081"/>
                  </a:cubicBezTo>
                  <a:lnTo>
                    <a:pt x="174774" y="81081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3419355" y="1241796"/>
              <a:ext cx="404576" cy="112243"/>
            </a:xfrm>
            <a:custGeom>
              <a:avLst/>
              <a:gdLst/>
              <a:ahLst/>
              <a:cxnLst/>
              <a:rect l="l" t="t" r="r" b="b"/>
              <a:pathLst>
                <a:path w="809152" h="224487" extrusionOk="0">
                  <a:moveTo>
                    <a:pt x="787537" y="14661"/>
                  </a:moveTo>
                  <a:cubicBezTo>
                    <a:pt x="784092" y="10478"/>
                    <a:pt x="777829" y="9855"/>
                    <a:pt x="773623" y="13282"/>
                  </a:cubicBezTo>
                  <a:cubicBezTo>
                    <a:pt x="769373" y="16708"/>
                    <a:pt x="768747" y="22894"/>
                    <a:pt x="772192" y="27122"/>
                  </a:cubicBezTo>
                  <a:cubicBezTo>
                    <a:pt x="794248" y="54759"/>
                    <a:pt x="790847" y="87646"/>
                    <a:pt x="775726" y="116618"/>
                  </a:cubicBezTo>
                  <a:cubicBezTo>
                    <a:pt x="760291" y="146123"/>
                    <a:pt x="732643" y="171757"/>
                    <a:pt x="704905" y="184396"/>
                  </a:cubicBezTo>
                  <a:cubicBezTo>
                    <a:pt x="694033" y="189380"/>
                    <a:pt x="682312" y="192540"/>
                    <a:pt x="670367" y="194587"/>
                  </a:cubicBezTo>
                  <a:cubicBezTo>
                    <a:pt x="657929" y="196768"/>
                    <a:pt x="645268" y="197747"/>
                    <a:pt x="632921" y="198281"/>
                  </a:cubicBezTo>
                  <a:cubicBezTo>
                    <a:pt x="593596" y="200105"/>
                    <a:pt x="555299" y="194097"/>
                    <a:pt x="518569" y="182616"/>
                  </a:cubicBezTo>
                  <a:cubicBezTo>
                    <a:pt x="481660" y="171045"/>
                    <a:pt x="446272" y="153911"/>
                    <a:pt x="413255" y="132550"/>
                  </a:cubicBezTo>
                  <a:cubicBezTo>
                    <a:pt x="383280" y="113369"/>
                    <a:pt x="355989" y="90094"/>
                    <a:pt x="326238" y="70735"/>
                  </a:cubicBezTo>
                  <a:cubicBezTo>
                    <a:pt x="312951" y="62057"/>
                    <a:pt x="299172" y="54180"/>
                    <a:pt x="284497" y="47683"/>
                  </a:cubicBezTo>
                  <a:cubicBezTo>
                    <a:pt x="266244" y="39583"/>
                    <a:pt x="247543" y="33041"/>
                    <a:pt x="228395" y="28235"/>
                  </a:cubicBezTo>
                  <a:cubicBezTo>
                    <a:pt x="209247" y="23428"/>
                    <a:pt x="189697" y="20358"/>
                    <a:pt x="169743" y="19023"/>
                  </a:cubicBezTo>
                  <a:cubicBezTo>
                    <a:pt x="164419" y="18711"/>
                    <a:pt x="157887" y="19201"/>
                    <a:pt x="151221" y="19735"/>
                  </a:cubicBezTo>
                  <a:cubicBezTo>
                    <a:pt x="149835" y="19245"/>
                    <a:pt x="148582" y="18400"/>
                    <a:pt x="147016" y="18578"/>
                  </a:cubicBezTo>
                  <a:cubicBezTo>
                    <a:pt x="140574" y="18845"/>
                    <a:pt x="134131" y="18934"/>
                    <a:pt x="127644" y="19112"/>
                  </a:cubicBezTo>
                  <a:cubicBezTo>
                    <a:pt x="125631" y="18756"/>
                    <a:pt x="121426" y="18489"/>
                    <a:pt x="121426" y="18489"/>
                  </a:cubicBezTo>
                  <a:cubicBezTo>
                    <a:pt x="121426" y="18489"/>
                    <a:pt x="121694" y="18444"/>
                    <a:pt x="121784" y="18489"/>
                  </a:cubicBezTo>
                  <a:lnTo>
                    <a:pt x="114267" y="16886"/>
                  </a:lnTo>
                  <a:lnTo>
                    <a:pt x="90109" y="10167"/>
                  </a:lnTo>
                  <a:cubicBezTo>
                    <a:pt x="82414" y="8119"/>
                    <a:pt x="74808" y="5850"/>
                    <a:pt x="66979" y="4203"/>
                  </a:cubicBezTo>
                  <a:cubicBezTo>
                    <a:pt x="61744" y="3135"/>
                    <a:pt x="56421" y="2334"/>
                    <a:pt x="51097" y="1711"/>
                  </a:cubicBezTo>
                  <a:cubicBezTo>
                    <a:pt x="37496" y="109"/>
                    <a:pt x="23896" y="-336"/>
                    <a:pt x="10251" y="242"/>
                  </a:cubicBezTo>
                  <a:cubicBezTo>
                    <a:pt x="4792" y="64"/>
                    <a:pt x="229" y="4337"/>
                    <a:pt x="5" y="9766"/>
                  </a:cubicBezTo>
                  <a:cubicBezTo>
                    <a:pt x="-174" y="15195"/>
                    <a:pt x="4121" y="19735"/>
                    <a:pt x="9579" y="19913"/>
                  </a:cubicBezTo>
                  <a:cubicBezTo>
                    <a:pt x="14590" y="20536"/>
                    <a:pt x="19467" y="21426"/>
                    <a:pt x="24433" y="22316"/>
                  </a:cubicBezTo>
                  <a:cubicBezTo>
                    <a:pt x="34409" y="24051"/>
                    <a:pt x="44207" y="26499"/>
                    <a:pt x="54094" y="28724"/>
                  </a:cubicBezTo>
                  <a:cubicBezTo>
                    <a:pt x="59105" y="29837"/>
                    <a:pt x="64116" y="30860"/>
                    <a:pt x="69171" y="31839"/>
                  </a:cubicBezTo>
                  <a:cubicBezTo>
                    <a:pt x="69932" y="31973"/>
                    <a:pt x="70737" y="32106"/>
                    <a:pt x="71497" y="32240"/>
                  </a:cubicBezTo>
                  <a:cubicBezTo>
                    <a:pt x="64026" y="35800"/>
                    <a:pt x="56555" y="39405"/>
                    <a:pt x="49352" y="43321"/>
                  </a:cubicBezTo>
                  <a:lnTo>
                    <a:pt x="28101" y="56272"/>
                  </a:lnTo>
                  <a:cubicBezTo>
                    <a:pt x="27833" y="56450"/>
                    <a:pt x="23717" y="58853"/>
                    <a:pt x="22240" y="59965"/>
                  </a:cubicBezTo>
                  <a:cubicBezTo>
                    <a:pt x="16782" y="63971"/>
                    <a:pt x="17140" y="69355"/>
                    <a:pt x="17453" y="70379"/>
                  </a:cubicBezTo>
                  <a:cubicBezTo>
                    <a:pt x="18482" y="75497"/>
                    <a:pt x="23538" y="78746"/>
                    <a:pt x="28638" y="77678"/>
                  </a:cubicBezTo>
                  <a:cubicBezTo>
                    <a:pt x="30025" y="77411"/>
                    <a:pt x="31233" y="76876"/>
                    <a:pt x="32307" y="76075"/>
                  </a:cubicBezTo>
                  <a:cubicBezTo>
                    <a:pt x="33559" y="78523"/>
                    <a:pt x="34454" y="76921"/>
                    <a:pt x="35080" y="74384"/>
                  </a:cubicBezTo>
                  <a:cubicBezTo>
                    <a:pt x="36378" y="74073"/>
                    <a:pt x="37630" y="73895"/>
                    <a:pt x="37720" y="73850"/>
                  </a:cubicBezTo>
                  <a:lnTo>
                    <a:pt x="59821" y="64549"/>
                  </a:lnTo>
                  <a:cubicBezTo>
                    <a:pt x="69171" y="60499"/>
                    <a:pt x="78879" y="56806"/>
                    <a:pt x="88543" y="53201"/>
                  </a:cubicBezTo>
                  <a:cubicBezTo>
                    <a:pt x="83487" y="59209"/>
                    <a:pt x="78924" y="65706"/>
                    <a:pt x="74853" y="73138"/>
                  </a:cubicBezTo>
                  <a:cubicBezTo>
                    <a:pt x="73019" y="76654"/>
                    <a:pt x="71229" y="80303"/>
                    <a:pt x="69753" y="84086"/>
                  </a:cubicBezTo>
                  <a:cubicBezTo>
                    <a:pt x="67605" y="89471"/>
                    <a:pt x="65816" y="95034"/>
                    <a:pt x="64295" y="100552"/>
                  </a:cubicBezTo>
                  <a:lnTo>
                    <a:pt x="61655" y="110209"/>
                  </a:lnTo>
                  <a:cubicBezTo>
                    <a:pt x="61073" y="112568"/>
                    <a:pt x="60044" y="118220"/>
                    <a:pt x="60402" y="119466"/>
                  </a:cubicBezTo>
                  <a:cubicBezTo>
                    <a:pt x="61655" y="123293"/>
                    <a:pt x="63713" y="125607"/>
                    <a:pt x="66532" y="126408"/>
                  </a:cubicBezTo>
                  <a:cubicBezTo>
                    <a:pt x="68411" y="126898"/>
                    <a:pt x="71855" y="128277"/>
                    <a:pt x="75613" y="125073"/>
                  </a:cubicBezTo>
                  <a:cubicBezTo>
                    <a:pt x="77627" y="123605"/>
                    <a:pt x="78924" y="121557"/>
                    <a:pt x="79371" y="119288"/>
                  </a:cubicBezTo>
                  <a:cubicBezTo>
                    <a:pt x="79282" y="119288"/>
                    <a:pt x="79193" y="119243"/>
                    <a:pt x="79058" y="119199"/>
                  </a:cubicBezTo>
                  <a:cubicBezTo>
                    <a:pt x="78477" y="118976"/>
                    <a:pt x="79014" y="118175"/>
                    <a:pt x="79595" y="117463"/>
                  </a:cubicBezTo>
                  <a:cubicBezTo>
                    <a:pt x="79595" y="117018"/>
                    <a:pt x="79550" y="116618"/>
                    <a:pt x="79506" y="116217"/>
                  </a:cubicBezTo>
                  <a:cubicBezTo>
                    <a:pt x="79640" y="116529"/>
                    <a:pt x="79729" y="116840"/>
                    <a:pt x="79819" y="117107"/>
                  </a:cubicBezTo>
                  <a:cubicBezTo>
                    <a:pt x="80132" y="116751"/>
                    <a:pt x="80400" y="116395"/>
                    <a:pt x="80490" y="116173"/>
                  </a:cubicBezTo>
                  <a:lnTo>
                    <a:pt x="84382" y="107806"/>
                  </a:lnTo>
                  <a:cubicBezTo>
                    <a:pt x="86127" y="103979"/>
                    <a:pt x="88095" y="100152"/>
                    <a:pt x="90109" y="96324"/>
                  </a:cubicBezTo>
                  <a:cubicBezTo>
                    <a:pt x="92077" y="92720"/>
                    <a:pt x="94180" y="89204"/>
                    <a:pt x="96417" y="85911"/>
                  </a:cubicBezTo>
                  <a:cubicBezTo>
                    <a:pt x="100622" y="79413"/>
                    <a:pt x="105365" y="73895"/>
                    <a:pt x="110107" y="68643"/>
                  </a:cubicBezTo>
                  <a:cubicBezTo>
                    <a:pt x="113373" y="65039"/>
                    <a:pt x="116683" y="61612"/>
                    <a:pt x="120218" y="58408"/>
                  </a:cubicBezTo>
                  <a:cubicBezTo>
                    <a:pt x="128494" y="50931"/>
                    <a:pt x="137800" y="44656"/>
                    <a:pt x="148716" y="39672"/>
                  </a:cubicBezTo>
                  <a:cubicBezTo>
                    <a:pt x="155785" y="39227"/>
                    <a:pt x="162585" y="38871"/>
                    <a:pt x="168177" y="39360"/>
                  </a:cubicBezTo>
                  <a:cubicBezTo>
                    <a:pt x="186789" y="41007"/>
                    <a:pt x="205042" y="44345"/>
                    <a:pt x="222848" y="49196"/>
                  </a:cubicBezTo>
                  <a:cubicBezTo>
                    <a:pt x="240654" y="54091"/>
                    <a:pt x="257967" y="60544"/>
                    <a:pt x="274923" y="68510"/>
                  </a:cubicBezTo>
                  <a:cubicBezTo>
                    <a:pt x="288300" y="74785"/>
                    <a:pt x="300827" y="82350"/>
                    <a:pt x="312906" y="90539"/>
                  </a:cubicBezTo>
                  <a:cubicBezTo>
                    <a:pt x="342389" y="110521"/>
                    <a:pt x="369411" y="134241"/>
                    <a:pt x="399117" y="154000"/>
                  </a:cubicBezTo>
                  <a:cubicBezTo>
                    <a:pt x="433969" y="176964"/>
                    <a:pt x="471325" y="195744"/>
                    <a:pt x="510516" y="208071"/>
                  </a:cubicBezTo>
                  <a:cubicBezTo>
                    <a:pt x="550199" y="220488"/>
                    <a:pt x="591717" y="226273"/>
                    <a:pt x="634263" y="224003"/>
                  </a:cubicBezTo>
                  <a:cubicBezTo>
                    <a:pt x="650369" y="223069"/>
                    <a:pt x="667056" y="221378"/>
                    <a:pt x="683162" y="217639"/>
                  </a:cubicBezTo>
                  <a:cubicBezTo>
                    <a:pt x="694302" y="215058"/>
                    <a:pt x="705173" y="211498"/>
                    <a:pt x="715418" y="206603"/>
                  </a:cubicBezTo>
                  <a:cubicBezTo>
                    <a:pt x="753670" y="188179"/>
                    <a:pt x="791429" y="148126"/>
                    <a:pt x="804314" y="105047"/>
                  </a:cubicBezTo>
                  <a:cubicBezTo>
                    <a:pt x="813485" y="74295"/>
                    <a:pt x="810532" y="42120"/>
                    <a:pt x="787537" y="14661"/>
                  </a:cubicBezTo>
                  <a:close/>
                  <a:moveTo>
                    <a:pt x="35438" y="72560"/>
                  </a:moveTo>
                  <a:cubicBezTo>
                    <a:pt x="35349" y="72916"/>
                    <a:pt x="35304" y="73316"/>
                    <a:pt x="35215" y="73672"/>
                  </a:cubicBezTo>
                  <a:lnTo>
                    <a:pt x="34633" y="74473"/>
                  </a:lnTo>
                  <a:cubicBezTo>
                    <a:pt x="34499" y="74518"/>
                    <a:pt x="34320" y="74562"/>
                    <a:pt x="34141" y="74607"/>
                  </a:cubicBezTo>
                  <a:lnTo>
                    <a:pt x="33783" y="74740"/>
                  </a:lnTo>
                  <a:cubicBezTo>
                    <a:pt x="34543" y="73895"/>
                    <a:pt x="35125" y="72960"/>
                    <a:pt x="35528" y="71937"/>
                  </a:cubicBezTo>
                  <a:lnTo>
                    <a:pt x="35438" y="72560"/>
                  </a:lnTo>
                  <a:close/>
                  <a:moveTo>
                    <a:pt x="79595" y="117463"/>
                  </a:moveTo>
                  <a:lnTo>
                    <a:pt x="79819" y="117107"/>
                  </a:lnTo>
                  <a:cubicBezTo>
                    <a:pt x="80266" y="118398"/>
                    <a:pt x="80356" y="119510"/>
                    <a:pt x="79371" y="119288"/>
                  </a:cubicBezTo>
                  <a:cubicBezTo>
                    <a:pt x="79506" y="118709"/>
                    <a:pt x="79595" y="118086"/>
                    <a:pt x="79595" y="117463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3945321" y="1033597"/>
              <a:ext cx="79196" cy="82406"/>
            </a:xfrm>
            <a:custGeom>
              <a:avLst/>
              <a:gdLst/>
              <a:ahLst/>
              <a:cxnLst/>
              <a:rect l="l" t="t" r="r" b="b"/>
              <a:pathLst>
                <a:path w="158391" h="164811" extrusionOk="0">
                  <a:moveTo>
                    <a:pt x="99955" y="164440"/>
                  </a:moveTo>
                  <a:cubicBezTo>
                    <a:pt x="80359" y="163594"/>
                    <a:pt x="11417" y="163461"/>
                    <a:pt x="1888" y="136759"/>
                  </a:cubicBezTo>
                  <a:cubicBezTo>
                    <a:pt x="-7641" y="110057"/>
                    <a:pt x="20902" y="20739"/>
                    <a:pt x="42779" y="4184"/>
                  </a:cubicBezTo>
                  <a:cubicBezTo>
                    <a:pt x="51100" y="-2135"/>
                    <a:pt x="62553" y="-666"/>
                    <a:pt x="71143" y="4407"/>
                  </a:cubicBezTo>
                  <a:cubicBezTo>
                    <a:pt x="87562" y="14153"/>
                    <a:pt x="84386" y="34179"/>
                    <a:pt x="97226" y="44816"/>
                  </a:cubicBezTo>
                  <a:cubicBezTo>
                    <a:pt x="111005" y="56119"/>
                    <a:pt x="138385" y="50200"/>
                    <a:pt x="147914" y="68091"/>
                  </a:cubicBezTo>
                  <a:cubicBezTo>
                    <a:pt x="154312" y="80151"/>
                    <a:pt x="143619" y="92745"/>
                    <a:pt x="145141" y="104939"/>
                  </a:cubicBezTo>
                  <a:cubicBezTo>
                    <a:pt x="146527" y="115798"/>
                    <a:pt x="157444" y="123363"/>
                    <a:pt x="158294" y="135513"/>
                  </a:cubicBezTo>
                  <a:cubicBezTo>
                    <a:pt x="160486" y="166353"/>
                    <a:pt x="125545" y="165508"/>
                    <a:pt x="99955" y="164440"/>
                  </a:cubicBezTo>
                  <a:lnTo>
                    <a:pt x="99955" y="16444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3776230" y="1054575"/>
              <a:ext cx="235617" cy="62751"/>
            </a:xfrm>
            <a:custGeom>
              <a:avLst/>
              <a:gdLst/>
              <a:ahLst/>
              <a:cxnLst/>
              <a:rect l="l" t="t" r="r" b="b"/>
              <a:pathLst>
                <a:path w="471234" h="125503" extrusionOk="0">
                  <a:moveTo>
                    <a:pt x="15134" y="86302"/>
                  </a:moveTo>
                  <a:lnTo>
                    <a:pt x="15313" y="86124"/>
                  </a:lnTo>
                  <a:cubicBezTo>
                    <a:pt x="15134" y="86391"/>
                    <a:pt x="14955" y="86436"/>
                    <a:pt x="14776" y="86480"/>
                  </a:cubicBezTo>
                  <a:cubicBezTo>
                    <a:pt x="14866" y="86436"/>
                    <a:pt x="15000" y="86347"/>
                    <a:pt x="15134" y="86302"/>
                  </a:cubicBezTo>
                  <a:close/>
                  <a:moveTo>
                    <a:pt x="14552" y="86658"/>
                  </a:moveTo>
                  <a:cubicBezTo>
                    <a:pt x="14597" y="86703"/>
                    <a:pt x="14687" y="86525"/>
                    <a:pt x="14776" y="86480"/>
                  </a:cubicBezTo>
                  <a:cubicBezTo>
                    <a:pt x="14776" y="86480"/>
                    <a:pt x="14731" y="86480"/>
                    <a:pt x="14731" y="86525"/>
                  </a:cubicBezTo>
                  <a:lnTo>
                    <a:pt x="14552" y="86658"/>
                  </a:lnTo>
                  <a:close/>
                  <a:moveTo>
                    <a:pt x="440686" y="43401"/>
                  </a:moveTo>
                  <a:lnTo>
                    <a:pt x="440686" y="43401"/>
                  </a:lnTo>
                  <a:cubicBezTo>
                    <a:pt x="440597" y="43312"/>
                    <a:pt x="440597" y="43446"/>
                    <a:pt x="440552" y="43446"/>
                  </a:cubicBezTo>
                  <a:cubicBezTo>
                    <a:pt x="440552" y="43401"/>
                    <a:pt x="440686" y="43446"/>
                    <a:pt x="440686" y="43401"/>
                  </a:cubicBezTo>
                  <a:close/>
                  <a:moveTo>
                    <a:pt x="458940" y="75888"/>
                  </a:moveTo>
                  <a:cubicBezTo>
                    <a:pt x="446547" y="78069"/>
                    <a:pt x="434334" y="79627"/>
                    <a:pt x="422075" y="81184"/>
                  </a:cubicBezTo>
                  <a:cubicBezTo>
                    <a:pt x="413799" y="82252"/>
                    <a:pt x="405567" y="83053"/>
                    <a:pt x="397245" y="83943"/>
                  </a:cubicBezTo>
                  <a:cubicBezTo>
                    <a:pt x="397469" y="83765"/>
                    <a:pt x="397738" y="83632"/>
                    <a:pt x="397961" y="83498"/>
                  </a:cubicBezTo>
                  <a:cubicBezTo>
                    <a:pt x="404001" y="79004"/>
                    <a:pt x="409772" y="73975"/>
                    <a:pt x="415767" y="68990"/>
                  </a:cubicBezTo>
                  <a:cubicBezTo>
                    <a:pt x="418451" y="66676"/>
                    <a:pt x="421091" y="64362"/>
                    <a:pt x="423641" y="61959"/>
                  </a:cubicBezTo>
                  <a:cubicBezTo>
                    <a:pt x="427399" y="58399"/>
                    <a:pt x="431068" y="54750"/>
                    <a:pt x="434692" y="50967"/>
                  </a:cubicBezTo>
                  <a:cubicBezTo>
                    <a:pt x="435944" y="49632"/>
                    <a:pt x="437421" y="47763"/>
                    <a:pt x="438897" y="45804"/>
                  </a:cubicBezTo>
                  <a:cubicBezTo>
                    <a:pt x="439479" y="45048"/>
                    <a:pt x="440015" y="43268"/>
                    <a:pt x="440552" y="43446"/>
                  </a:cubicBezTo>
                  <a:cubicBezTo>
                    <a:pt x="440463" y="43446"/>
                    <a:pt x="440329" y="43490"/>
                    <a:pt x="440239" y="43535"/>
                  </a:cubicBezTo>
                  <a:lnTo>
                    <a:pt x="440642" y="43357"/>
                  </a:lnTo>
                  <a:cubicBezTo>
                    <a:pt x="445205" y="41265"/>
                    <a:pt x="447352" y="35925"/>
                    <a:pt x="445429" y="31207"/>
                  </a:cubicBezTo>
                  <a:cubicBezTo>
                    <a:pt x="443416" y="26401"/>
                    <a:pt x="437868" y="24087"/>
                    <a:pt x="433036" y="26090"/>
                  </a:cubicBezTo>
                  <a:cubicBezTo>
                    <a:pt x="431739" y="26490"/>
                    <a:pt x="430486" y="27336"/>
                    <a:pt x="429189" y="28226"/>
                  </a:cubicBezTo>
                  <a:cubicBezTo>
                    <a:pt x="429010" y="28092"/>
                    <a:pt x="429010" y="27870"/>
                    <a:pt x="428831" y="27736"/>
                  </a:cubicBezTo>
                  <a:cubicBezTo>
                    <a:pt x="424133" y="24977"/>
                    <a:pt x="418049" y="26490"/>
                    <a:pt x="415275" y="31163"/>
                  </a:cubicBezTo>
                  <a:cubicBezTo>
                    <a:pt x="410801" y="38328"/>
                    <a:pt x="405522" y="44514"/>
                    <a:pt x="399885" y="50299"/>
                  </a:cubicBezTo>
                  <a:cubicBezTo>
                    <a:pt x="391519" y="56129"/>
                    <a:pt x="383197" y="61425"/>
                    <a:pt x="375189" y="66988"/>
                  </a:cubicBezTo>
                  <a:cubicBezTo>
                    <a:pt x="375055" y="67077"/>
                    <a:pt x="374966" y="67166"/>
                    <a:pt x="374831" y="67210"/>
                  </a:cubicBezTo>
                  <a:cubicBezTo>
                    <a:pt x="374876" y="67166"/>
                    <a:pt x="374921" y="67121"/>
                    <a:pt x="374966" y="67077"/>
                  </a:cubicBezTo>
                  <a:cubicBezTo>
                    <a:pt x="380692" y="58844"/>
                    <a:pt x="385390" y="49943"/>
                    <a:pt x="389506" y="40776"/>
                  </a:cubicBezTo>
                  <a:cubicBezTo>
                    <a:pt x="393532" y="31697"/>
                    <a:pt x="396753" y="22351"/>
                    <a:pt x="399572" y="12828"/>
                  </a:cubicBezTo>
                  <a:cubicBezTo>
                    <a:pt x="401451" y="7932"/>
                    <a:pt x="398990" y="2503"/>
                    <a:pt x="394114" y="634"/>
                  </a:cubicBezTo>
                  <a:cubicBezTo>
                    <a:pt x="389237" y="-1235"/>
                    <a:pt x="383734" y="1168"/>
                    <a:pt x="381855" y="6019"/>
                  </a:cubicBezTo>
                  <a:cubicBezTo>
                    <a:pt x="377829" y="14207"/>
                    <a:pt x="373176" y="21951"/>
                    <a:pt x="368389" y="29694"/>
                  </a:cubicBezTo>
                  <a:cubicBezTo>
                    <a:pt x="363647" y="37304"/>
                    <a:pt x="358412" y="44514"/>
                    <a:pt x="353178" y="51723"/>
                  </a:cubicBezTo>
                  <a:cubicBezTo>
                    <a:pt x="348973" y="57464"/>
                    <a:pt x="344857" y="63161"/>
                    <a:pt x="340383" y="68679"/>
                  </a:cubicBezTo>
                  <a:cubicBezTo>
                    <a:pt x="333896" y="76690"/>
                    <a:pt x="327185" y="84478"/>
                    <a:pt x="319445" y="91465"/>
                  </a:cubicBezTo>
                  <a:cubicBezTo>
                    <a:pt x="294526" y="97072"/>
                    <a:pt x="268220" y="99253"/>
                    <a:pt x="242271" y="98808"/>
                  </a:cubicBezTo>
                  <a:cubicBezTo>
                    <a:pt x="211760" y="98318"/>
                    <a:pt x="182053" y="95025"/>
                    <a:pt x="156821" y="89951"/>
                  </a:cubicBezTo>
                  <a:cubicBezTo>
                    <a:pt x="130515" y="84878"/>
                    <a:pt x="105416" y="75755"/>
                    <a:pt x="79334" y="70504"/>
                  </a:cubicBezTo>
                  <a:cubicBezTo>
                    <a:pt x="67612" y="68145"/>
                    <a:pt x="55667" y="66498"/>
                    <a:pt x="43409" y="66231"/>
                  </a:cubicBezTo>
                  <a:cubicBezTo>
                    <a:pt x="41172" y="66187"/>
                    <a:pt x="18579" y="65831"/>
                    <a:pt x="10258" y="67878"/>
                  </a:cubicBezTo>
                  <a:cubicBezTo>
                    <a:pt x="3055" y="69658"/>
                    <a:pt x="460" y="74464"/>
                    <a:pt x="102" y="77313"/>
                  </a:cubicBezTo>
                  <a:cubicBezTo>
                    <a:pt x="-659" y="82475"/>
                    <a:pt x="2920" y="87281"/>
                    <a:pt x="8065" y="88038"/>
                  </a:cubicBezTo>
                  <a:cubicBezTo>
                    <a:pt x="10437" y="88394"/>
                    <a:pt x="12673" y="87860"/>
                    <a:pt x="14552" y="86658"/>
                  </a:cubicBezTo>
                  <a:cubicBezTo>
                    <a:pt x="14508" y="86658"/>
                    <a:pt x="14463" y="86569"/>
                    <a:pt x="14418" y="86436"/>
                  </a:cubicBezTo>
                  <a:cubicBezTo>
                    <a:pt x="14105" y="84745"/>
                    <a:pt x="15403" y="83854"/>
                    <a:pt x="17595" y="83543"/>
                  </a:cubicBezTo>
                  <a:cubicBezTo>
                    <a:pt x="17237" y="84122"/>
                    <a:pt x="16700" y="84700"/>
                    <a:pt x="16074" y="85234"/>
                  </a:cubicBezTo>
                  <a:cubicBezTo>
                    <a:pt x="15939" y="85368"/>
                    <a:pt x="15626" y="85768"/>
                    <a:pt x="15313" y="86124"/>
                  </a:cubicBezTo>
                  <a:cubicBezTo>
                    <a:pt x="16253" y="85412"/>
                    <a:pt x="17013" y="84522"/>
                    <a:pt x="17639" y="83498"/>
                  </a:cubicBezTo>
                  <a:cubicBezTo>
                    <a:pt x="24708" y="82386"/>
                    <a:pt x="41082" y="86569"/>
                    <a:pt x="42514" y="86703"/>
                  </a:cubicBezTo>
                  <a:cubicBezTo>
                    <a:pt x="53520" y="87415"/>
                    <a:pt x="64078" y="89373"/>
                    <a:pt x="74502" y="91954"/>
                  </a:cubicBezTo>
                  <a:cubicBezTo>
                    <a:pt x="100450" y="98273"/>
                    <a:pt x="125325" y="108287"/>
                    <a:pt x="151586" y="114339"/>
                  </a:cubicBezTo>
                  <a:cubicBezTo>
                    <a:pt x="178206" y="120258"/>
                    <a:pt x="209568" y="125020"/>
                    <a:pt x="241869" y="125465"/>
                  </a:cubicBezTo>
                  <a:cubicBezTo>
                    <a:pt x="271128" y="125910"/>
                    <a:pt x="301013" y="122572"/>
                    <a:pt x="328706" y="115051"/>
                  </a:cubicBezTo>
                  <a:cubicBezTo>
                    <a:pt x="330585" y="115719"/>
                    <a:pt x="332643" y="115852"/>
                    <a:pt x="334701" y="115051"/>
                  </a:cubicBezTo>
                  <a:cubicBezTo>
                    <a:pt x="338235" y="113939"/>
                    <a:pt x="341501" y="112559"/>
                    <a:pt x="344901" y="111357"/>
                  </a:cubicBezTo>
                  <a:lnTo>
                    <a:pt x="368165" y="111847"/>
                  </a:lnTo>
                  <a:cubicBezTo>
                    <a:pt x="374787" y="111936"/>
                    <a:pt x="381318" y="111936"/>
                    <a:pt x="387806" y="111535"/>
                  </a:cubicBezTo>
                  <a:cubicBezTo>
                    <a:pt x="394382" y="111135"/>
                    <a:pt x="400869" y="110467"/>
                    <a:pt x="407312" y="109488"/>
                  </a:cubicBezTo>
                  <a:cubicBezTo>
                    <a:pt x="415051" y="108287"/>
                    <a:pt x="422657" y="106640"/>
                    <a:pt x="430262" y="104771"/>
                  </a:cubicBezTo>
                  <a:cubicBezTo>
                    <a:pt x="441492" y="102012"/>
                    <a:pt x="452497" y="98630"/>
                    <a:pt x="463727" y="94980"/>
                  </a:cubicBezTo>
                  <a:cubicBezTo>
                    <a:pt x="469051" y="93690"/>
                    <a:pt x="472272" y="88349"/>
                    <a:pt x="470930" y="83053"/>
                  </a:cubicBezTo>
                  <a:cubicBezTo>
                    <a:pt x="469632" y="77802"/>
                    <a:pt x="464264" y="74598"/>
                    <a:pt x="458940" y="75888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3448013" y="1100575"/>
              <a:ext cx="98492" cy="103492"/>
            </a:xfrm>
            <a:custGeom>
              <a:avLst/>
              <a:gdLst/>
              <a:ahLst/>
              <a:cxnLst/>
              <a:rect l="l" t="t" r="r" b="b"/>
              <a:pathLst>
                <a:path w="196983" h="206983" extrusionOk="0">
                  <a:moveTo>
                    <a:pt x="51181" y="180549"/>
                  </a:moveTo>
                  <a:cubicBezTo>
                    <a:pt x="51181" y="195146"/>
                    <a:pt x="39728" y="206983"/>
                    <a:pt x="25590" y="206983"/>
                  </a:cubicBezTo>
                  <a:cubicBezTo>
                    <a:pt x="11453" y="206983"/>
                    <a:pt x="0" y="195146"/>
                    <a:pt x="0" y="180549"/>
                  </a:cubicBezTo>
                  <a:cubicBezTo>
                    <a:pt x="0" y="165952"/>
                    <a:pt x="11453" y="154069"/>
                    <a:pt x="25590" y="154069"/>
                  </a:cubicBezTo>
                  <a:cubicBezTo>
                    <a:pt x="39728" y="154069"/>
                    <a:pt x="51181" y="165952"/>
                    <a:pt x="51181" y="180549"/>
                  </a:cubicBezTo>
                  <a:close/>
                  <a:moveTo>
                    <a:pt x="110996" y="100577"/>
                  </a:moveTo>
                  <a:cubicBezTo>
                    <a:pt x="96411" y="100577"/>
                    <a:pt x="84600" y="112504"/>
                    <a:pt x="84600" y="127234"/>
                  </a:cubicBezTo>
                  <a:cubicBezTo>
                    <a:pt x="84600" y="141920"/>
                    <a:pt x="96411" y="153847"/>
                    <a:pt x="110996" y="153847"/>
                  </a:cubicBezTo>
                  <a:cubicBezTo>
                    <a:pt x="125536" y="153847"/>
                    <a:pt x="137392" y="141920"/>
                    <a:pt x="137392" y="127234"/>
                  </a:cubicBezTo>
                  <a:cubicBezTo>
                    <a:pt x="137392" y="112504"/>
                    <a:pt x="125536" y="100577"/>
                    <a:pt x="110996" y="100577"/>
                  </a:cubicBezTo>
                  <a:close/>
                  <a:moveTo>
                    <a:pt x="171885" y="0"/>
                  </a:moveTo>
                  <a:cubicBezTo>
                    <a:pt x="158016" y="0"/>
                    <a:pt x="146787" y="11393"/>
                    <a:pt x="146787" y="25411"/>
                  </a:cubicBezTo>
                  <a:cubicBezTo>
                    <a:pt x="146787" y="39474"/>
                    <a:pt x="158016" y="50867"/>
                    <a:pt x="171885" y="50867"/>
                  </a:cubicBezTo>
                  <a:cubicBezTo>
                    <a:pt x="185754" y="50867"/>
                    <a:pt x="196984" y="39474"/>
                    <a:pt x="196984" y="25411"/>
                  </a:cubicBezTo>
                  <a:cubicBezTo>
                    <a:pt x="196984" y="11393"/>
                    <a:pt x="185754" y="0"/>
                    <a:pt x="171885" y="0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4875043" y="1118049"/>
              <a:ext cx="646228" cy="169089"/>
            </a:xfrm>
            <a:custGeom>
              <a:avLst/>
              <a:gdLst/>
              <a:ahLst/>
              <a:cxnLst/>
              <a:rect l="l" t="t" r="r" b="b"/>
              <a:pathLst>
                <a:path w="1292455" h="338178" extrusionOk="0">
                  <a:moveTo>
                    <a:pt x="9917" y="106394"/>
                  </a:moveTo>
                  <a:cubicBezTo>
                    <a:pt x="7769" y="106527"/>
                    <a:pt x="5532" y="105860"/>
                    <a:pt x="3653" y="104435"/>
                  </a:cubicBezTo>
                  <a:cubicBezTo>
                    <a:pt x="-463" y="101276"/>
                    <a:pt x="-1223" y="95312"/>
                    <a:pt x="1998" y="91218"/>
                  </a:cubicBezTo>
                  <a:cubicBezTo>
                    <a:pt x="3788" y="88904"/>
                    <a:pt x="8127" y="86056"/>
                    <a:pt x="14838" y="87791"/>
                  </a:cubicBezTo>
                  <a:cubicBezTo>
                    <a:pt x="21772" y="89616"/>
                    <a:pt x="37655" y="98962"/>
                    <a:pt x="40742" y="100519"/>
                  </a:cubicBezTo>
                  <a:cubicBezTo>
                    <a:pt x="54253" y="107150"/>
                    <a:pt x="68077" y="113247"/>
                    <a:pt x="82125" y="118854"/>
                  </a:cubicBezTo>
                  <a:cubicBezTo>
                    <a:pt x="96172" y="124506"/>
                    <a:pt x="110444" y="129713"/>
                    <a:pt x="124805" y="134653"/>
                  </a:cubicBezTo>
                  <a:cubicBezTo>
                    <a:pt x="159612" y="146580"/>
                    <a:pt x="194642" y="154635"/>
                    <a:pt x="230164" y="159174"/>
                  </a:cubicBezTo>
                  <a:cubicBezTo>
                    <a:pt x="265687" y="163714"/>
                    <a:pt x="301701" y="164693"/>
                    <a:pt x="338476" y="162512"/>
                  </a:cubicBezTo>
                  <a:cubicBezTo>
                    <a:pt x="395204" y="159130"/>
                    <a:pt x="452783" y="151564"/>
                    <a:pt x="509466" y="140038"/>
                  </a:cubicBezTo>
                  <a:cubicBezTo>
                    <a:pt x="566240" y="128512"/>
                    <a:pt x="622118" y="113025"/>
                    <a:pt x="675401" y="93710"/>
                  </a:cubicBezTo>
                  <a:cubicBezTo>
                    <a:pt x="738975" y="70702"/>
                    <a:pt x="797269" y="47071"/>
                    <a:pt x="858471" y="29181"/>
                  </a:cubicBezTo>
                  <a:cubicBezTo>
                    <a:pt x="899184" y="17299"/>
                    <a:pt x="941238" y="7953"/>
                    <a:pt x="986871" y="2880"/>
                  </a:cubicBezTo>
                  <a:cubicBezTo>
                    <a:pt x="1044449" y="-3440"/>
                    <a:pt x="1103415" y="165"/>
                    <a:pt x="1154640" y="18456"/>
                  </a:cubicBezTo>
                  <a:cubicBezTo>
                    <a:pt x="1208819" y="37814"/>
                    <a:pt x="1254407" y="73417"/>
                    <a:pt x="1281295" y="130470"/>
                  </a:cubicBezTo>
                  <a:cubicBezTo>
                    <a:pt x="1293911" y="157305"/>
                    <a:pt x="1297445" y="199983"/>
                    <a:pt x="1283398" y="239324"/>
                  </a:cubicBezTo>
                  <a:cubicBezTo>
                    <a:pt x="1271810" y="271678"/>
                    <a:pt x="1248636" y="301806"/>
                    <a:pt x="1209490" y="318895"/>
                  </a:cubicBezTo>
                  <a:cubicBezTo>
                    <a:pt x="1169448" y="336341"/>
                    <a:pt x="1137774" y="339856"/>
                    <a:pt x="1113749" y="337542"/>
                  </a:cubicBezTo>
                  <a:cubicBezTo>
                    <a:pt x="1076035" y="333937"/>
                    <a:pt x="1056171" y="316270"/>
                    <a:pt x="1051160" y="311998"/>
                  </a:cubicBezTo>
                  <a:cubicBezTo>
                    <a:pt x="1022527" y="287699"/>
                    <a:pt x="1015861" y="257081"/>
                    <a:pt x="1025212" y="231937"/>
                  </a:cubicBezTo>
                  <a:cubicBezTo>
                    <a:pt x="1034160" y="207860"/>
                    <a:pt x="1058184" y="188012"/>
                    <a:pt x="1094109" y="183873"/>
                  </a:cubicBezTo>
                  <a:cubicBezTo>
                    <a:pt x="1119297" y="180981"/>
                    <a:pt x="1142785" y="195622"/>
                    <a:pt x="1155401" y="216672"/>
                  </a:cubicBezTo>
                  <a:cubicBezTo>
                    <a:pt x="1168017" y="237766"/>
                    <a:pt x="1169672" y="264735"/>
                    <a:pt x="1152359" y="285429"/>
                  </a:cubicBezTo>
                  <a:cubicBezTo>
                    <a:pt x="1148913" y="289657"/>
                    <a:pt x="1142650" y="290236"/>
                    <a:pt x="1138445" y="286809"/>
                  </a:cubicBezTo>
                  <a:cubicBezTo>
                    <a:pt x="1134239" y="283338"/>
                    <a:pt x="1133613" y="277152"/>
                    <a:pt x="1137058" y="272968"/>
                  </a:cubicBezTo>
                  <a:cubicBezTo>
                    <a:pt x="1148422" y="259039"/>
                    <a:pt x="1146408" y="241104"/>
                    <a:pt x="1137863" y="227175"/>
                  </a:cubicBezTo>
                  <a:cubicBezTo>
                    <a:pt x="1129184" y="213067"/>
                    <a:pt x="1113615" y="202654"/>
                    <a:pt x="1096659" y="204745"/>
                  </a:cubicBezTo>
                  <a:cubicBezTo>
                    <a:pt x="1070398" y="208038"/>
                    <a:pt x="1052189" y="221701"/>
                    <a:pt x="1045836" y="239369"/>
                  </a:cubicBezTo>
                  <a:cubicBezTo>
                    <a:pt x="1039483" y="257036"/>
                    <a:pt x="1045612" y="277953"/>
                    <a:pt x="1065834" y="294775"/>
                  </a:cubicBezTo>
                  <a:cubicBezTo>
                    <a:pt x="1070442" y="298602"/>
                    <a:pt x="1090798" y="316047"/>
                    <a:pt x="1129900" y="314801"/>
                  </a:cubicBezTo>
                  <a:cubicBezTo>
                    <a:pt x="1148869" y="314223"/>
                    <a:pt x="1171999" y="309327"/>
                    <a:pt x="1199692" y="296955"/>
                  </a:cubicBezTo>
                  <a:cubicBezTo>
                    <a:pt x="1231725" y="282670"/>
                    <a:pt x="1250559" y="257748"/>
                    <a:pt x="1259865" y="231091"/>
                  </a:cubicBezTo>
                  <a:cubicBezTo>
                    <a:pt x="1271184" y="198604"/>
                    <a:pt x="1268634" y="163446"/>
                    <a:pt x="1258075" y="141373"/>
                  </a:cubicBezTo>
                  <a:cubicBezTo>
                    <a:pt x="1234096" y="91218"/>
                    <a:pt x="1193518" y="60289"/>
                    <a:pt x="1145692" y="43377"/>
                  </a:cubicBezTo>
                  <a:cubicBezTo>
                    <a:pt x="1098046" y="26511"/>
                    <a:pt x="1043286" y="23440"/>
                    <a:pt x="989823" y="29359"/>
                  </a:cubicBezTo>
                  <a:cubicBezTo>
                    <a:pt x="945756" y="34121"/>
                    <a:pt x="905223" y="43110"/>
                    <a:pt x="865853" y="54414"/>
                  </a:cubicBezTo>
                  <a:cubicBezTo>
                    <a:pt x="805098" y="71904"/>
                    <a:pt x="747162" y="94956"/>
                    <a:pt x="683947" y="117386"/>
                  </a:cubicBezTo>
                  <a:cubicBezTo>
                    <a:pt x="629410" y="136700"/>
                    <a:pt x="572235" y="152143"/>
                    <a:pt x="514209" y="163446"/>
                  </a:cubicBezTo>
                  <a:cubicBezTo>
                    <a:pt x="456317" y="174750"/>
                    <a:pt x="397531" y="181871"/>
                    <a:pt x="339729" y="184808"/>
                  </a:cubicBezTo>
                  <a:cubicBezTo>
                    <a:pt x="301522" y="186722"/>
                    <a:pt x="264166" y="185342"/>
                    <a:pt x="227346" y="180269"/>
                  </a:cubicBezTo>
                  <a:cubicBezTo>
                    <a:pt x="190481" y="175195"/>
                    <a:pt x="154153" y="166428"/>
                    <a:pt x="118094" y="153656"/>
                  </a:cubicBezTo>
                  <a:cubicBezTo>
                    <a:pt x="103510" y="148493"/>
                    <a:pt x="88970" y="142975"/>
                    <a:pt x="74608" y="137056"/>
                  </a:cubicBezTo>
                  <a:cubicBezTo>
                    <a:pt x="60203" y="131093"/>
                    <a:pt x="45976" y="124640"/>
                    <a:pt x="32107" y="117608"/>
                  </a:cubicBezTo>
                  <a:cubicBezTo>
                    <a:pt x="30139" y="116629"/>
                    <a:pt x="19938" y="107595"/>
                    <a:pt x="14033" y="105281"/>
                  </a:cubicBezTo>
                  <a:cubicBezTo>
                    <a:pt x="13138" y="105771"/>
                    <a:pt x="12198" y="106082"/>
                    <a:pt x="11259" y="106260"/>
                  </a:cubicBezTo>
                  <a:cubicBezTo>
                    <a:pt x="10677" y="106483"/>
                    <a:pt x="10140" y="106616"/>
                    <a:pt x="9917" y="106394"/>
                  </a:cubicBezTo>
                  <a:cubicBezTo>
                    <a:pt x="10364" y="106394"/>
                    <a:pt x="10812" y="106349"/>
                    <a:pt x="11259" y="106260"/>
                  </a:cubicBezTo>
                  <a:cubicBezTo>
                    <a:pt x="11796" y="106082"/>
                    <a:pt x="12288" y="105860"/>
                    <a:pt x="12512" y="105771"/>
                  </a:cubicBezTo>
                  <a:cubicBezTo>
                    <a:pt x="13048" y="105637"/>
                    <a:pt x="13496" y="105459"/>
                    <a:pt x="13943" y="105237"/>
                  </a:cubicBezTo>
                  <a:cubicBezTo>
                    <a:pt x="11840" y="104435"/>
                    <a:pt x="10319" y="104480"/>
                    <a:pt x="9872" y="106038"/>
                  </a:cubicBezTo>
                  <a:cubicBezTo>
                    <a:pt x="9827" y="106216"/>
                    <a:pt x="9827" y="106349"/>
                    <a:pt x="9917" y="106394"/>
                  </a:cubicBezTo>
                  <a:lnTo>
                    <a:pt x="9917" y="106394"/>
                  </a:lnTo>
                  <a:close/>
                  <a:moveTo>
                    <a:pt x="16583" y="103278"/>
                  </a:moveTo>
                  <a:lnTo>
                    <a:pt x="16538" y="103278"/>
                  </a:lnTo>
                  <a:lnTo>
                    <a:pt x="16583" y="103278"/>
                  </a:lnTo>
                  <a:lnTo>
                    <a:pt x="16583" y="103278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4819099" y="948204"/>
              <a:ext cx="271018" cy="220353"/>
            </a:xfrm>
            <a:custGeom>
              <a:avLst/>
              <a:gdLst/>
              <a:ahLst/>
              <a:cxnLst/>
              <a:rect l="l" t="t" r="r" b="b"/>
              <a:pathLst>
                <a:path w="542035" h="440707" extrusionOk="0">
                  <a:moveTo>
                    <a:pt x="119255" y="400200"/>
                  </a:moveTo>
                  <a:lnTo>
                    <a:pt x="119076" y="399177"/>
                  </a:lnTo>
                  <a:cubicBezTo>
                    <a:pt x="112500" y="397842"/>
                    <a:pt x="-54017" y="26509"/>
                    <a:pt x="18057" y="9998"/>
                  </a:cubicBezTo>
                  <a:cubicBezTo>
                    <a:pt x="54966" y="1542"/>
                    <a:pt x="81630" y="79601"/>
                    <a:pt x="99839" y="169185"/>
                  </a:cubicBezTo>
                  <a:cubicBezTo>
                    <a:pt x="98362" y="77732"/>
                    <a:pt x="108115" y="-3531"/>
                    <a:pt x="148022" y="118"/>
                  </a:cubicBezTo>
                  <a:cubicBezTo>
                    <a:pt x="183902" y="3456"/>
                    <a:pt x="185155" y="76174"/>
                    <a:pt x="174373" y="159751"/>
                  </a:cubicBezTo>
                  <a:cubicBezTo>
                    <a:pt x="196339" y="80268"/>
                    <a:pt x="225285" y="16406"/>
                    <a:pt x="260315" y="28600"/>
                  </a:cubicBezTo>
                  <a:cubicBezTo>
                    <a:pt x="296956" y="41284"/>
                    <a:pt x="273558" y="121567"/>
                    <a:pt x="236649" y="206167"/>
                  </a:cubicBezTo>
                  <a:cubicBezTo>
                    <a:pt x="289530" y="130379"/>
                    <a:pt x="346034" y="68698"/>
                    <a:pt x="377486" y="93441"/>
                  </a:cubicBezTo>
                  <a:cubicBezTo>
                    <a:pt x="408489" y="117784"/>
                    <a:pt x="354669" y="187877"/>
                    <a:pt x="287472" y="256411"/>
                  </a:cubicBezTo>
                  <a:cubicBezTo>
                    <a:pt x="361961" y="195620"/>
                    <a:pt x="437167" y="148447"/>
                    <a:pt x="461236" y="181068"/>
                  </a:cubicBezTo>
                  <a:cubicBezTo>
                    <a:pt x="480787" y="207636"/>
                    <a:pt x="432201" y="249602"/>
                    <a:pt x="365585" y="290946"/>
                  </a:cubicBezTo>
                  <a:cubicBezTo>
                    <a:pt x="441059" y="264911"/>
                    <a:pt x="506243" y="253429"/>
                    <a:pt x="516935" y="285828"/>
                  </a:cubicBezTo>
                  <a:cubicBezTo>
                    <a:pt x="528075" y="319650"/>
                    <a:pt x="454838" y="346708"/>
                    <a:pt x="367151" y="366645"/>
                  </a:cubicBezTo>
                  <a:cubicBezTo>
                    <a:pt x="460118" y="362061"/>
                    <a:pt x="542436" y="368603"/>
                    <a:pt x="542034" y="406253"/>
                  </a:cubicBezTo>
                  <a:cubicBezTo>
                    <a:pt x="541542" y="447552"/>
                    <a:pt x="433275" y="445237"/>
                    <a:pt x="325097" y="432599"/>
                  </a:cubicBezTo>
                  <a:cubicBezTo>
                    <a:pt x="255842" y="424544"/>
                    <a:pt x="110576" y="404695"/>
                    <a:pt x="119255" y="400200"/>
                  </a:cubicBezTo>
                  <a:lnTo>
                    <a:pt x="119255" y="400200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4758914" y="1183475"/>
              <a:ext cx="87326" cy="104438"/>
            </a:xfrm>
            <a:custGeom>
              <a:avLst/>
              <a:gdLst/>
              <a:ahLst/>
              <a:cxnLst/>
              <a:rect l="l" t="t" r="r" b="b"/>
              <a:pathLst>
                <a:path w="174652" h="208876" extrusionOk="0">
                  <a:moveTo>
                    <a:pt x="157441" y="3667"/>
                  </a:moveTo>
                  <a:cubicBezTo>
                    <a:pt x="160707" y="-472"/>
                    <a:pt x="166747" y="-1229"/>
                    <a:pt x="170953" y="2020"/>
                  </a:cubicBezTo>
                  <a:cubicBezTo>
                    <a:pt x="175158" y="5269"/>
                    <a:pt x="175874" y="11321"/>
                    <a:pt x="172608" y="15460"/>
                  </a:cubicBezTo>
                  <a:cubicBezTo>
                    <a:pt x="172608" y="15460"/>
                    <a:pt x="157710" y="36688"/>
                    <a:pt x="136593" y="65036"/>
                  </a:cubicBezTo>
                  <a:cubicBezTo>
                    <a:pt x="125453" y="79989"/>
                    <a:pt x="112792" y="97034"/>
                    <a:pt x="99416" y="113767"/>
                  </a:cubicBezTo>
                  <a:cubicBezTo>
                    <a:pt x="89036" y="126762"/>
                    <a:pt x="78210" y="139534"/>
                    <a:pt x="67920" y="151372"/>
                  </a:cubicBezTo>
                  <a:cubicBezTo>
                    <a:pt x="46937" y="175582"/>
                    <a:pt x="27789" y="195831"/>
                    <a:pt x="17276" y="205844"/>
                  </a:cubicBezTo>
                  <a:cubicBezTo>
                    <a:pt x="13428" y="209804"/>
                    <a:pt x="7031" y="209893"/>
                    <a:pt x="3049" y="206066"/>
                  </a:cubicBezTo>
                  <a:cubicBezTo>
                    <a:pt x="-933" y="202239"/>
                    <a:pt x="-1022" y="195920"/>
                    <a:pt x="2825" y="191914"/>
                  </a:cubicBezTo>
                  <a:cubicBezTo>
                    <a:pt x="12310" y="181412"/>
                    <a:pt x="28729" y="159739"/>
                    <a:pt x="47922" y="135128"/>
                  </a:cubicBezTo>
                  <a:cubicBezTo>
                    <a:pt x="57585" y="122801"/>
                    <a:pt x="67786" y="109673"/>
                    <a:pt x="78254" y="96856"/>
                  </a:cubicBezTo>
                  <a:cubicBezTo>
                    <a:pt x="91765" y="80301"/>
                    <a:pt x="105545" y="64235"/>
                    <a:pt x="117580" y="50083"/>
                  </a:cubicBezTo>
                  <a:cubicBezTo>
                    <a:pt x="140441" y="23159"/>
                    <a:pt x="157441" y="3667"/>
                    <a:pt x="157441" y="3667"/>
                  </a:cubicBezTo>
                  <a:lnTo>
                    <a:pt x="157441" y="3667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4814161" y="1103737"/>
              <a:ext cx="103103" cy="111274"/>
            </a:xfrm>
            <a:custGeom>
              <a:avLst/>
              <a:gdLst/>
              <a:ahLst/>
              <a:cxnLst/>
              <a:rect l="l" t="t" r="r" b="b"/>
              <a:pathLst>
                <a:path w="206206" h="222548" extrusionOk="0">
                  <a:moveTo>
                    <a:pt x="5386" y="220019"/>
                  </a:moveTo>
                  <a:cubicBezTo>
                    <a:pt x="-14701" y="203063"/>
                    <a:pt x="25832" y="94031"/>
                    <a:pt x="54107" y="39737"/>
                  </a:cubicBezTo>
                  <a:cubicBezTo>
                    <a:pt x="63144" y="22337"/>
                    <a:pt x="86944" y="-12020"/>
                    <a:pt x="111416" y="4268"/>
                  </a:cubicBezTo>
                  <a:cubicBezTo>
                    <a:pt x="128730" y="15795"/>
                    <a:pt x="130967" y="39292"/>
                    <a:pt x="130833" y="57583"/>
                  </a:cubicBezTo>
                  <a:cubicBezTo>
                    <a:pt x="130788" y="60743"/>
                    <a:pt x="126851" y="73871"/>
                    <a:pt x="128775" y="76319"/>
                  </a:cubicBezTo>
                  <a:cubicBezTo>
                    <a:pt x="129177" y="76808"/>
                    <a:pt x="149757" y="70088"/>
                    <a:pt x="151994" y="69777"/>
                  </a:cubicBezTo>
                  <a:cubicBezTo>
                    <a:pt x="166087" y="67730"/>
                    <a:pt x="205322" y="76986"/>
                    <a:pt x="206172" y="95144"/>
                  </a:cubicBezTo>
                  <a:cubicBezTo>
                    <a:pt x="207112" y="114280"/>
                    <a:pt x="188680" y="131235"/>
                    <a:pt x="174453" y="141516"/>
                  </a:cubicBezTo>
                  <a:cubicBezTo>
                    <a:pt x="143897" y="163589"/>
                    <a:pt x="25429" y="237019"/>
                    <a:pt x="5386" y="220019"/>
                  </a:cubicBezTo>
                  <a:lnTo>
                    <a:pt x="5386" y="220019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4866512" y="1031075"/>
              <a:ext cx="131632" cy="116325"/>
            </a:xfrm>
            <a:custGeom>
              <a:avLst/>
              <a:gdLst/>
              <a:ahLst/>
              <a:cxnLst/>
              <a:rect l="l" t="t" r="r" b="b"/>
              <a:pathLst>
                <a:path w="263264" h="232650" extrusionOk="0">
                  <a:moveTo>
                    <a:pt x="22684" y="9495"/>
                  </a:moveTo>
                  <a:cubicBezTo>
                    <a:pt x="24832" y="25427"/>
                    <a:pt x="26755" y="41270"/>
                    <a:pt x="27382" y="57292"/>
                  </a:cubicBezTo>
                  <a:cubicBezTo>
                    <a:pt x="27561" y="62543"/>
                    <a:pt x="27471" y="67839"/>
                    <a:pt x="27292" y="73135"/>
                  </a:cubicBezTo>
                  <a:cubicBezTo>
                    <a:pt x="27158" y="78386"/>
                    <a:pt x="26711" y="83593"/>
                    <a:pt x="26397" y="88844"/>
                  </a:cubicBezTo>
                  <a:lnTo>
                    <a:pt x="24250" y="113009"/>
                  </a:lnTo>
                  <a:cubicBezTo>
                    <a:pt x="23803" y="116703"/>
                    <a:pt x="23221" y="125782"/>
                    <a:pt x="22639" y="128051"/>
                  </a:cubicBezTo>
                  <a:cubicBezTo>
                    <a:pt x="20537" y="135572"/>
                    <a:pt x="14810" y="136729"/>
                    <a:pt x="12663" y="136551"/>
                  </a:cubicBezTo>
                  <a:cubicBezTo>
                    <a:pt x="10739" y="136373"/>
                    <a:pt x="8458" y="136240"/>
                    <a:pt x="6533" y="134371"/>
                  </a:cubicBezTo>
                  <a:cubicBezTo>
                    <a:pt x="5862" y="133748"/>
                    <a:pt x="3626" y="132368"/>
                    <a:pt x="2955" y="128452"/>
                  </a:cubicBezTo>
                  <a:cubicBezTo>
                    <a:pt x="2552" y="127072"/>
                    <a:pt x="2507" y="125693"/>
                    <a:pt x="2731" y="124402"/>
                  </a:cubicBezTo>
                  <a:cubicBezTo>
                    <a:pt x="2820" y="124491"/>
                    <a:pt x="2955" y="124536"/>
                    <a:pt x="3223" y="124580"/>
                  </a:cubicBezTo>
                  <a:cubicBezTo>
                    <a:pt x="3849" y="124625"/>
                    <a:pt x="3983" y="123645"/>
                    <a:pt x="3805" y="122177"/>
                  </a:cubicBezTo>
                  <a:cubicBezTo>
                    <a:pt x="3536" y="122533"/>
                    <a:pt x="3223" y="122889"/>
                    <a:pt x="2999" y="123245"/>
                  </a:cubicBezTo>
                  <a:cubicBezTo>
                    <a:pt x="3178" y="122577"/>
                    <a:pt x="3402" y="121999"/>
                    <a:pt x="3715" y="121420"/>
                  </a:cubicBezTo>
                  <a:cubicBezTo>
                    <a:pt x="3312" y="118439"/>
                    <a:pt x="2194" y="114122"/>
                    <a:pt x="2104" y="112297"/>
                  </a:cubicBezTo>
                  <a:lnTo>
                    <a:pt x="718" y="88666"/>
                  </a:lnTo>
                  <a:cubicBezTo>
                    <a:pt x="494" y="83415"/>
                    <a:pt x="136" y="78163"/>
                    <a:pt x="47" y="72912"/>
                  </a:cubicBezTo>
                  <a:cubicBezTo>
                    <a:pt x="-43" y="67705"/>
                    <a:pt x="2" y="62498"/>
                    <a:pt x="136" y="57292"/>
                  </a:cubicBezTo>
                  <a:cubicBezTo>
                    <a:pt x="315" y="51061"/>
                    <a:pt x="718" y="44831"/>
                    <a:pt x="1031" y="38600"/>
                  </a:cubicBezTo>
                  <a:cubicBezTo>
                    <a:pt x="1523" y="29299"/>
                    <a:pt x="2194" y="20087"/>
                    <a:pt x="2418" y="10697"/>
                  </a:cubicBezTo>
                  <a:cubicBezTo>
                    <a:pt x="2060" y="5134"/>
                    <a:pt x="6355" y="372"/>
                    <a:pt x="11947" y="16"/>
                  </a:cubicBezTo>
                  <a:cubicBezTo>
                    <a:pt x="17495" y="-295"/>
                    <a:pt x="22326" y="3932"/>
                    <a:pt x="22684" y="9495"/>
                  </a:cubicBezTo>
                  <a:close/>
                  <a:moveTo>
                    <a:pt x="54180" y="141224"/>
                  </a:moveTo>
                  <a:cubicBezTo>
                    <a:pt x="54314" y="141491"/>
                    <a:pt x="54493" y="141758"/>
                    <a:pt x="54628" y="141981"/>
                  </a:cubicBezTo>
                  <a:cubicBezTo>
                    <a:pt x="54538" y="141580"/>
                    <a:pt x="54449" y="141180"/>
                    <a:pt x="54314" y="140735"/>
                  </a:cubicBezTo>
                  <a:cubicBezTo>
                    <a:pt x="55343" y="137797"/>
                    <a:pt x="57312" y="133703"/>
                    <a:pt x="57804" y="131834"/>
                  </a:cubicBezTo>
                  <a:lnTo>
                    <a:pt x="65007" y="104020"/>
                  </a:lnTo>
                  <a:cubicBezTo>
                    <a:pt x="67110" y="95386"/>
                    <a:pt x="69347" y="86753"/>
                    <a:pt x="70957" y="77985"/>
                  </a:cubicBezTo>
                  <a:cubicBezTo>
                    <a:pt x="72478" y="69930"/>
                    <a:pt x="73552" y="61831"/>
                    <a:pt x="74715" y="53731"/>
                  </a:cubicBezTo>
                  <a:cubicBezTo>
                    <a:pt x="76460" y="41671"/>
                    <a:pt x="77891" y="29700"/>
                    <a:pt x="80218" y="17728"/>
                  </a:cubicBezTo>
                  <a:cubicBezTo>
                    <a:pt x="81694" y="12343"/>
                    <a:pt x="78473" y="6825"/>
                    <a:pt x="73060" y="5357"/>
                  </a:cubicBezTo>
                  <a:cubicBezTo>
                    <a:pt x="67646" y="3932"/>
                    <a:pt x="62099" y="7092"/>
                    <a:pt x="60623" y="12477"/>
                  </a:cubicBezTo>
                  <a:cubicBezTo>
                    <a:pt x="55701" y="26718"/>
                    <a:pt x="51362" y="41003"/>
                    <a:pt x="47738" y="55645"/>
                  </a:cubicBezTo>
                  <a:cubicBezTo>
                    <a:pt x="46351" y="61386"/>
                    <a:pt x="45053" y="67127"/>
                    <a:pt x="43935" y="72957"/>
                  </a:cubicBezTo>
                  <a:cubicBezTo>
                    <a:pt x="42369" y="81590"/>
                    <a:pt x="41295" y="90268"/>
                    <a:pt x="39774" y="98857"/>
                  </a:cubicBezTo>
                  <a:lnTo>
                    <a:pt x="36150" y="128096"/>
                  </a:lnTo>
                  <a:cubicBezTo>
                    <a:pt x="35793" y="131968"/>
                    <a:pt x="34361" y="141402"/>
                    <a:pt x="34495" y="143850"/>
                  </a:cubicBezTo>
                  <a:cubicBezTo>
                    <a:pt x="34719" y="147188"/>
                    <a:pt x="35703" y="149279"/>
                    <a:pt x="36508" y="150214"/>
                  </a:cubicBezTo>
                  <a:cubicBezTo>
                    <a:pt x="39819" y="154041"/>
                    <a:pt x="43532" y="155910"/>
                    <a:pt x="48230" y="153507"/>
                  </a:cubicBezTo>
                  <a:cubicBezTo>
                    <a:pt x="49169" y="153062"/>
                    <a:pt x="51943" y="152216"/>
                    <a:pt x="53688" y="148256"/>
                  </a:cubicBezTo>
                  <a:cubicBezTo>
                    <a:pt x="54404" y="146921"/>
                    <a:pt x="54762" y="145452"/>
                    <a:pt x="54806" y="144072"/>
                  </a:cubicBezTo>
                  <a:cubicBezTo>
                    <a:pt x="54628" y="144117"/>
                    <a:pt x="54449" y="144117"/>
                    <a:pt x="54180" y="144117"/>
                  </a:cubicBezTo>
                  <a:cubicBezTo>
                    <a:pt x="53509" y="144028"/>
                    <a:pt x="53643" y="142871"/>
                    <a:pt x="54180" y="141224"/>
                  </a:cubicBezTo>
                  <a:close/>
                  <a:moveTo>
                    <a:pt x="83484" y="157957"/>
                  </a:moveTo>
                  <a:cubicBezTo>
                    <a:pt x="81247" y="160494"/>
                    <a:pt x="77891" y="166991"/>
                    <a:pt x="75699" y="169617"/>
                  </a:cubicBezTo>
                  <a:cubicBezTo>
                    <a:pt x="73955" y="171709"/>
                    <a:pt x="72389" y="173088"/>
                    <a:pt x="71136" y="173667"/>
                  </a:cubicBezTo>
                  <a:cubicBezTo>
                    <a:pt x="67378" y="175269"/>
                    <a:pt x="64112" y="175402"/>
                    <a:pt x="61383" y="173667"/>
                  </a:cubicBezTo>
                  <a:cubicBezTo>
                    <a:pt x="59638" y="172554"/>
                    <a:pt x="56462" y="170774"/>
                    <a:pt x="55925" y="165790"/>
                  </a:cubicBezTo>
                  <a:cubicBezTo>
                    <a:pt x="54985" y="160939"/>
                    <a:pt x="57893" y="156222"/>
                    <a:pt x="62502" y="154753"/>
                  </a:cubicBezTo>
                  <a:cubicBezTo>
                    <a:pt x="63620" y="151415"/>
                    <a:pt x="64425" y="146654"/>
                    <a:pt x="65499" y="144918"/>
                  </a:cubicBezTo>
                  <a:lnTo>
                    <a:pt x="81605" y="119774"/>
                  </a:lnTo>
                  <a:cubicBezTo>
                    <a:pt x="85497" y="114077"/>
                    <a:pt x="89031" y="108114"/>
                    <a:pt x="92789" y="102373"/>
                  </a:cubicBezTo>
                  <a:cubicBezTo>
                    <a:pt x="96592" y="96499"/>
                    <a:pt x="100529" y="90758"/>
                    <a:pt x="104466" y="85017"/>
                  </a:cubicBezTo>
                  <a:cubicBezTo>
                    <a:pt x="112564" y="73268"/>
                    <a:pt x="120885" y="61831"/>
                    <a:pt x="129251" y="50216"/>
                  </a:cubicBezTo>
                  <a:cubicBezTo>
                    <a:pt x="132204" y="45498"/>
                    <a:pt x="138467" y="44030"/>
                    <a:pt x="143210" y="46922"/>
                  </a:cubicBezTo>
                  <a:cubicBezTo>
                    <a:pt x="147997" y="49860"/>
                    <a:pt x="149473" y="56090"/>
                    <a:pt x="146520" y="60807"/>
                  </a:cubicBezTo>
                  <a:cubicBezTo>
                    <a:pt x="138467" y="75983"/>
                    <a:pt x="131220" y="91425"/>
                    <a:pt x="122630" y="106245"/>
                  </a:cubicBezTo>
                  <a:cubicBezTo>
                    <a:pt x="120348" y="110250"/>
                    <a:pt x="117843" y="114211"/>
                    <a:pt x="115248" y="118038"/>
                  </a:cubicBezTo>
                  <a:cubicBezTo>
                    <a:pt x="111356" y="123868"/>
                    <a:pt x="107061" y="129431"/>
                    <a:pt x="102721" y="134949"/>
                  </a:cubicBezTo>
                  <a:lnTo>
                    <a:pt x="83484" y="157957"/>
                  </a:lnTo>
                  <a:close/>
                  <a:moveTo>
                    <a:pt x="61965" y="156266"/>
                  </a:moveTo>
                  <a:cubicBezTo>
                    <a:pt x="61741" y="156355"/>
                    <a:pt x="61562" y="156489"/>
                    <a:pt x="61383" y="156622"/>
                  </a:cubicBezTo>
                  <a:cubicBezTo>
                    <a:pt x="60936" y="156934"/>
                    <a:pt x="58475" y="157557"/>
                    <a:pt x="59415" y="158091"/>
                  </a:cubicBezTo>
                  <a:cubicBezTo>
                    <a:pt x="60443" y="158669"/>
                    <a:pt x="61294" y="157824"/>
                    <a:pt x="61965" y="156266"/>
                  </a:cubicBezTo>
                  <a:close/>
                  <a:moveTo>
                    <a:pt x="145357" y="153952"/>
                  </a:moveTo>
                  <a:cubicBezTo>
                    <a:pt x="151173" y="147900"/>
                    <a:pt x="156676" y="141580"/>
                    <a:pt x="162179" y="135216"/>
                  </a:cubicBezTo>
                  <a:cubicBezTo>
                    <a:pt x="170411" y="125648"/>
                    <a:pt x="178195" y="115857"/>
                    <a:pt x="186472" y="106289"/>
                  </a:cubicBezTo>
                  <a:cubicBezTo>
                    <a:pt x="190453" y="102373"/>
                    <a:pt x="190453" y="95965"/>
                    <a:pt x="186472" y="92048"/>
                  </a:cubicBezTo>
                  <a:cubicBezTo>
                    <a:pt x="182535" y="88088"/>
                    <a:pt x="176092" y="88088"/>
                    <a:pt x="172155" y="92048"/>
                  </a:cubicBezTo>
                  <a:cubicBezTo>
                    <a:pt x="162402" y="100370"/>
                    <a:pt x="152650" y="108559"/>
                    <a:pt x="143299" y="117371"/>
                  </a:cubicBezTo>
                  <a:cubicBezTo>
                    <a:pt x="137125" y="123200"/>
                    <a:pt x="131086" y="129119"/>
                    <a:pt x="125314" y="135394"/>
                  </a:cubicBezTo>
                  <a:cubicBezTo>
                    <a:pt x="118156" y="143182"/>
                    <a:pt x="111490" y="151371"/>
                    <a:pt x="104824" y="159604"/>
                  </a:cubicBezTo>
                  <a:cubicBezTo>
                    <a:pt x="98113" y="167792"/>
                    <a:pt x="91761" y="176159"/>
                    <a:pt x="85184" y="184481"/>
                  </a:cubicBezTo>
                  <a:cubicBezTo>
                    <a:pt x="81560" y="188397"/>
                    <a:pt x="81829" y="194539"/>
                    <a:pt x="85765" y="198144"/>
                  </a:cubicBezTo>
                  <a:cubicBezTo>
                    <a:pt x="89702" y="201748"/>
                    <a:pt x="95832" y="201526"/>
                    <a:pt x="99455" y="197609"/>
                  </a:cubicBezTo>
                  <a:cubicBezTo>
                    <a:pt x="107285" y="190400"/>
                    <a:pt x="115114" y="183413"/>
                    <a:pt x="122809" y="176070"/>
                  </a:cubicBezTo>
                  <a:cubicBezTo>
                    <a:pt x="130459" y="168772"/>
                    <a:pt x="138109" y="161562"/>
                    <a:pt x="145357" y="153952"/>
                  </a:cubicBezTo>
                  <a:close/>
                  <a:moveTo>
                    <a:pt x="263243" y="198856"/>
                  </a:moveTo>
                  <a:cubicBezTo>
                    <a:pt x="263601" y="204418"/>
                    <a:pt x="259351" y="209225"/>
                    <a:pt x="253758" y="209581"/>
                  </a:cubicBezTo>
                  <a:cubicBezTo>
                    <a:pt x="244363" y="210916"/>
                    <a:pt x="235192" y="213230"/>
                    <a:pt x="225931" y="215500"/>
                  </a:cubicBezTo>
                  <a:cubicBezTo>
                    <a:pt x="216536" y="217769"/>
                    <a:pt x="207230" y="220484"/>
                    <a:pt x="197835" y="222709"/>
                  </a:cubicBezTo>
                  <a:cubicBezTo>
                    <a:pt x="189469" y="224667"/>
                    <a:pt x="181014" y="226047"/>
                    <a:pt x="172692" y="227605"/>
                  </a:cubicBezTo>
                  <a:lnTo>
                    <a:pt x="145715" y="231565"/>
                  </a:lnTo>
                  <a:cubicBezTo>
                    <a:pt x="143746" y="231788"/>
                    <a:pt x="139004" y="231165"/>
                    <a:pt x="135693" y="231165"/>
                  </a:cubicBezTo>
                  <a:cubicBezTo>
                    <a:pt x="135246" y="231476"/>
                    <a:pt x="134754" y="231699"/>
                    <a:pt x="134217" y="231921"/>
                  </a:cubicBezTo>
                  <a:lnTo>
                    <a:pt x="134441" y="231743"/>
                  </a:lnTo>
                  <a:lnTo>
                    <a:pt x="134978" y="231165"/>
                  </a:lnTo>
                  <a:cubicBezTo>
                    <a:pt x="133278" y="231209"/>
                    <a:pt x="132070" y="231521"/>
                    <a:pt x="132159" y="232277"/>
                  </a:cubicBezTo>
                  <a:cubicBezTo>
                    <a:pt x="132159" y="232366"/>
                    <a:pt x="132159" y="232455"/>
                    <a:pt x="132204" y="232500"/>
                  </a:cubicBezTo>
                  <a:cubicBezTo>
                    <a:pt x="131488" y="232633"/>
                    <a:pt x="130817" y="232678"/>
                    <a:pt x="130056" y="232633"/>
                  </a:cubicBezTo>
                  <a:cubicBezTo>
                    <a:pt x="125270" y="232811"/>
                    <a:pt x="123391" y="230275"/>
                    <a:pt x="122854" y="229874"/>
                  </a:cubicBezTo>
                  <a:cubicBezTo>
                    <a:pt x="121154" y="228495"/>
                    <a:pt x="120617" y="226670"/>
                    <a:pt x="120125" y="225112"/>
                  </a:cubicBezTo>
                  <a:cubicBezTo>
                    <a:pt x="119409" y="222976"/>
                    <a:pt x="120125" y="220440"/>
                    <a:pt x="121780" y="217858"/>
                  </a:cubicBezTo>
                  <a:cubicBezTo>
                    <a:pt x="121646" y="217903"/>
                    <a:pt x="121198" y="218125"/>
                    <a:pt x="121064" y="218170"/>
                  </a:cubicBezTo>
                  <a:cubicBezTo>
                    <a:pt x="112474" y="220974"/>
                    <a:pt x="108403" y="214521"/>
                    <a:pt x="107956" y="213275"/>
                  </a:cubicBezTo>
                  <a:cubicBezTo>
                    <a:pt x="105764" y="208424"/>
                    <a:pt x="107956" y="202683"/>
                    <a:pt x="112877" y="200547"/>
                  </a:cubicBezTo>
                  <a:cubicBezTo>
                    <a:pt x="113101" y="200413"/>
                    <a:pt x="113324" y="200324"/>
                    <a:pt x="113548" y="200280"/>
                  </a:cubicBezTo>
                  <a:cubicBezTo>
                    <a:pt x="113145" y="199479"/>
                    <a:pt x="114085" y="199434"/>
                    <a:pt x="114980" y="199523"/>
                  </a:cubicBezTo>
                  <a:lnTo>
                    <a:pt x="114622" y="199835"/>
                  </a:lnTo>
                  <a:lnTo>
                    <a:pt x="114443" y="200013"/>
                  </a:lnTo>
                  <a:cubicBezTo>
                    <a:pt x="115069" y="199835"/>
                    <a:pt x="115740" y="199746"/>
                    <a:pt x="116411" y="199701"/>
                  </a:cubicBezTo>
                  <a:cubicBezTo>
                    <a:pt x="116143" y="199701"/>
                    <a:pt x="115561" y="199568"/>
                    <a:pt x="114980" y="199523"/>
                  </a:cubicBezTo>
                  <a:cubicBezTo>
                    <a:pt x="115472" y="199167"/>
                    <a:pt x="115964" y="198722"/>
                    <a:pt x="116546" y="198366"/>
                  </a:cubicBezTo>
                  <a:cubicBezTo>
                    <a:pt x="126746" y="191958"/>
                    <a:pt x="151799" y="175402"/>
                    <a:pt x="153768" y="174067"/>
                  </a:cubicBezTo>
                  <a:cubicBezTo>
                    <a:pt x="160076" y="170196"/>
                    <a:pt x="166384" y="166413"/>
                    <a:pt x="172961" y="163031"/>
                  </a:cubicBezTo>
                  <a:cubicBezTo>
                    <a:pt x="177300" y="160806"/>
                    <a:pt x="181685" y="158758"/>
                    <a:pt x="186159" y="156889"/>
                  </a:cubicBezTo>
                  <a:cubicBezTo>
                    <a:pt x="202533" y="149902"/>
                    <a:pt x="219355" y="144339"/>
                    <a:pt x="235639" y="137308"/>
                  </a:cubicBezTo>
                  <a:cubicBezTo>
                    <a:pt x="240605" y="134816"/>
                    <a:pt x="246734" y="136774"/>
                    <a:pt x="249285" y="141714"/>
                  </a:cubicBezTo>
                  <a:cubicBezTo>
                    <a:pt x="251835" y="146698"/>
                    <a:pt x="249866" y="152750"/>
                    <a:pt x="244855" y="155287"/>
                  </a:cubicBezTo>
                  <a:cubicBezTo>
                    <a:pt x="234521" y="161518"/>
                    <a:pt x="224097" y="167392"/>
                    <a:pt x="213404" y="173044"/>
                  </a:cubicBezTo>
                  <a:cubicBezTo>
                    <a:pt x="205620" y="177138"/>
                    <a:pt x="197835" y="181232"/>
                    <a:pt x="189961" y="185104"/>
                  </a:cubicBezTo>
                  <a:cubicBezTo>
                    <a:pt x="182266" y="188931"/>
                    <a:pt x="174393" y="192403"/>
                    <a:pt x="166876" y="196497"/>
                  </a:cubicBezTo>
                  <a:cubicBezTo>
                    <a:pt x="165266" y="197298"/>
                    <a:pt x="149070" y="205264"/>
                    <a:pt x="136454" y="211227"/>
                  </a:cubicBezTo>
                  <a:cubicBezTo>
                    <a:pt x="138333" y="210827"/>
                    <a:pt x="140346" y="210426"/>
                    <a:pt x="141465" y="210115"/>
                  </a:cubicBezTo>
                  <a:lnTo>
                    <a:pt x="167100" y="202683"/>
                  </a:lnTo>
                  <a:cubicBezTo>
                    <a:pt x="175242" y="200591"/>
                    <a:pt x="183295" y="198055"/>
                    <a:pt x="191527" y="196096"/>
                  </a:cubicBezTo>
                  <a:cubicBezTo>
                    <a:pt x="197119" y="194761"/>
                    <a:pt x="202801" y="193693"/>
                    <a:pt x="208483" y="192803"/>
                  </a:cubicBezTo>
                  <a:cubicBezTo>
                    <a:pt x="223068" y="190489"/>
                    <a:pt x="237742" y="189287"/>
                    <a:pt x="252461" y="189421"/>
                  </a:cubicBezTo>
                  <a:cubicBezTo>
                    <a:pt x="258053" y="189109"/>
                    <a:pt x="262885" y="193337"/>
                    <a:pt x="263243" y="198856"/>
                  </a:cubicBezTo>
                  <a:close/>
                  <a:moveTo>
                    <a:pt x="124598" y="203573"/>
                  </a:moveTo>
                  <a:cubicBezTo>
                    <a:pt x="123211" y="201437"/>
                    <a:pt x="120930" y="199256"/>
                    <a:pt x="116725" y="199701"/>
                  </a:cubicBezTo>
                  <a:cubicBezTo>
                    <a:pt x="119767" y="199657"/>
                    <a:pt x="122719" y="201081"/>
                    <a:pt x="124598" y="203573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4669949" y="1004196"/>
              <a:ext cx="144084" cy="205957"/>
            </a:xfrm>
            <a:custGeom>
              <a:avLst/>
              <a:gdLst/>
              <a:ahLst/>
              <a:cxnLst/>
              <a:rect l="l" t="t" r="r" b="b"/>
              <a:pathLst>
                <a:path w="288168" h="411913" extrusionOk="0">
                  <a:moveTo>
                    <a:pt x="287724" y="310690"/>
                  </a:moveTo>
                  <a:cubicBezTo>
                    <a:pt x="287053" y="314695"/>
                    <a:pt x="285845" y="318611"/>
                    <a:pt x="284369" y="322483"/>
                  </a:cubicBezTo>
                  <a:cubicBezTo>
                    <a:pt x="273721" y="349719"/>
                    <a:pt x="250904" y="374641"/>
                    <a:pt x="223793" y="389683"/>
                  </a:cubicBezTo>
                  <a:cubicBezTo>
                    <a:pt x="215516" y="394266"/>
                    <a:pt x="205987" y="398806"/>
                    <a:pt x="196234" y="400096"/>
                  </a:cubicBezTo>
                  <a:cubicBezTo>
                    <a:pt x="195965" y="400141"/>
                    <a:pt x="191536" y="400452"/>
                    <a:pt x="188628" y="400230"/>
                  </a:cubicBezTo>
                  <a:lnTo>
                    <a:pt x="188315" y="404369"/>
                  </a:lnTo>
                  <a:cubicBezTo>
                    <a:pt x="156864" y="419010"/>
                    <a:pt x="115034" y="410999"/>
                    <a:pt x="88772" y="391863"/>
                  </a:cubicBezTo>
                  <a:cubicBezTo>
                    <a:pt x="76916" y="383230"/>
                    <a:pt x="60453" y="366541"/>
                    <a:pt x="67924" y="351232"/>
                  </a:cubicBezTo>
                  <a:cubicBezTo>
                    <a:pt x="83493" y="319323"/>
                    <a:pt x="144024" y="353235"/>
                    <a:pt x="161069" y="364805"/>
                  </a:cubicBezTo>
                  <a:cubicBezTo>
                    <a:pt x="163485" y="366407"/>
                    <a:pt x="190418" y="390929"/>
                    <a:pt x="189344" y="391107"/>
                  </a:cubicBezTo>
                  <a:lnTo>
                    <a:pt x="189120" y="393821"/>
                  </a:lnTo>
                  <a:lnTo>
                    <a:pt x="191626" y="389060"/>
                  </a:lnTo>
                  <a:cubicBezTo>
                    <a:pt x="205629" y="359198"/>
                    <a:pt x="221198" y="326533"/>
                    <a:pt x="248891" y="304860"/>
                  </a:cubicBezTo>
                  <a:cubicBezTo>
                    <a:pt x="262313" y="294357"/>
                    <a:pt x="292153" y="284121"/>
                    <a:pt x="287724" y="310690"/>
                  </a:cubicBezTo>
                  <a:close/>
                  <a:moveTo>
                    <a:pt x="187912" y="247184"/>
                  </a:moveTo>
                  <a:cubicBezTo>
                    <a:pt x="181560" y="264140"/>
                    <a:pt x="180083" y="285368"/>
                    <a:pt x="178025" y="303169"/>
                  </a:cubicBezTo>
                  <a:cubicBezTo>
                    <a:pt x="188807" y="313449"/>
                    <a:pt x="212027" y="288082"/>
                    <a:pt x="216993" y="282475"/>
                  </a:cubicBezTo>
                  <a:cubicBezTo>
                    <a:pt x="235469" y="261514"/>
                    <a:pt x="250591" y="234545"/>
                    <a:pt x="252739" y="207443"/>
                  </a:cubicBezTo>
                  <a:cubicBezTo>
                    <a:pt x="253096" y="203393"/>
                    <a:pt x="253007" y="199254"/>
                    <a:pt x="252470" y="195204"/>
                  </a:cubicBezTo>
                  <a:cubicBezTo>
                    <a:pt x="247280" y="157955"/>
                    <a:pt x="211937" y="199432"/>
                    <a:pt x="204108" y="212605"/>
                  </a:cubicBezTo>
                  <a:cubicBezTo>
                    <a:pt x="197531" y="223642"/>
                    <a:pt x="192386" y="235346"/>
                    <a:pt x="187912" y="247184"/>
                  </a:cubicBezTo>
                  <a:close/>
                  <a:moveTo>
                    <a:pt x="212653" y="142023"/>
                  </a:moveTo>
                  <a:cubicBezTo>
                    <a:pt x="219856" y="113719"/>
                    <a:pt x="211579" y="86795"/>
                    <a:pt x="204913" y="85149"/>
                  </a:cubicBezTo>
                  <a:cubicBezTo>
                    <a:pt x="198695" y="83635"/>
                    <a:pt x="173596" y="101659"/>
                    <a:pt x="164514" y="129874"/>
                  </a:cubicBezTo>
                  <a:cubicBezTo>
                    <a:pt x="152032" y="168592"/>
                    <a:pt x="156238" y="221194"/>
                    <a:pt x="157535" y="220260"/>
                  </a:cubicBezTo>
                  <a:cubicBezTo>
                    <a:pt x="165454" y="214652"/>
                    <a:pt x="204287" y="175000"/>
                    <a:pt x="212653" y="142023"/>
                  </a:cubicBezTo>
                  <a:close/>
                  <a:moveTo>
                    <a:pt x="164246" y="305616"/>
                  </a:moveTo>
                  <a:cubicBezTo>
                    <a:pt x="152569" y="304014"/>
                    <a:pt x="42960" y="223642"/>
                    <a:pt x="27794" y="264941"/>
                  </a:cubicBezTo>
                  <a:cubicBezTo>
                    <a:pt x="24080" y="275087"/>
                    <a:pt x="36294" y="284833"/>
                    <a:pt x="44123" y="290352"/>
                  </a:cubicBezTo>
                  <a:cubicBezTo>
                    <a:pt x="66403" y="306017"/>
                    <a:pt x="95080" y="311669"/>
                    <a:pt x="122773" y="313093"/>
                  </a:cubicBezTo>
                  <a:cubicBezTo>
                    <a:pt x="133824" y="313671"/>
                    <a:pt x="168586" y="308554"/>
                    <a:pt x="164246" y="305616"/>
                  </a:cubicBezTo>
                  <a:close/>
                  <a:moveTo>
                    <a:pt x="127158" y="250878"/>
                  </a:moveTo>
                  <a:cubicBezTo>
                    <a:pt x="128589" y="251145"/>
                    <a:pt x="136284" y="251634"/>
                    <a:pt x="137045" y="253192"/>
                  </a:cubicBezTo>
                  <a:lnTo>
                    <a:pt x="130468" y="224621"/>
                  </a:lnTo>
                  <a:cubicBezTo>
                    <a:pt x="114944" y="193024"/>
                    <a:pt x="88683" y="164720"/>
                    <a:pt x="51192" y="154084"/>
                  </a:cubicBezTo>
                  <a:cubicBezTo>
                    <a:pt x="28465" y="147631"/>
                    <a:pt x="-1465" y="152793"/>
                    <a:pt x="56" y="179584"/>
                  </a:cubicBezTo>
                  <a:cubicBezTo>
                    <a:pt x="279" y="183634"/>
                    <a:pt x="1219" y="187683"/>
                    <a:pt x="2919" y="191377"/>
                  </a:cubicBezTo>
                  <a:cubicBezTo>
                    <a:pt x="16654" y="221105"/>
                    <a:pt x="62869" y="234901"/>
                    <a:pt x="93872" y="243134"/>
                  </a:cubicBezTo>
                  <a:cubicBezTo>
                    <a:pt x="104878" y="246027"/>
                    <a:pt x="115973" y="248653"/>
                    <a:pt x="127158" y="250878"/>
                  </a:cubicBezTo>
                  <a:close/>
                  <a:moveTo>
                    <a:pt x="49447" y="86617"/>
                  </a:moveTo>
                  <a:cubicBezTo>
                    <a:pt x="54458" y="91913"/>
                    <a:pt x="59692" y="96986"/>
                    <a:pt x="65105" y="101971"/>
                  </a:cubicBezTo>
                  <a:cubicBezTo>
                    <a:pt x="73293" y="109492"/>
                    <a:pt x="112662" y="125735"/>
                    <a:pt x="111007" y="126759"/>
                  </a:cubicBezTo>
                  <a:cubicBezTo>
                    <a:pt x="114407" y="89688"/>
                    <a:pt x="104788" y="50926"/>
                    <a:pt x="79914" y="20708"/>
                  </a:cubicBezTo>
                  <a:cubicBezTo>
                    <a:pt x="66895" y="4910"/>
                    <a:pt x="46852" y="-7418"/>
                    <a:pt x="25959" y="5221"/>
                  </a:cubicBezTo>
                  <a:cubicBezTo>
                    <a:pt x="-2673" y="22622"/>
                    <a:pt x="24170" y="57023"/>
                    <a:pt x="38307" y="74067"/>
                  </a:cubicBezTo>
                  <a:cubicBezTo>
                    <a:pt x="41886" y="78384"/>
                    <a:pt x="45599" y="82523"/>
                    <a:pt x="49447" y="8661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4685447" y="1020862"/>
              <a:ext cx="116718" cy="266553"/>
            </a:xfrm>
            <a:custGeom>
              <a:avLst/>
              <a:gdLst/>
              <a:ahLst/>
              <a:cxnLst/>
              <a:rect l="l" t="t" r="r" b="b"/>
              <a:pathLst>
                <a:path w="233437" h="533106" extrusionOk="0">
                  <a:moveTo>
                    <a:pt x="163851" y="526131"/>
                  </a:moveTo>
                  <a:cubicBezTo>
                    <a:pt x="163851" y="526087"/>
                    <a:pt x="163806" y="526087"/>
                    <a:pt x="163851" y="526131"/>
                  </a:cubicBezTo>
                  <a:cubicBezTo>
                    <a:pt x="164164" y="526576"/>
                    <a:pt x="164701" y="527199"/>
                    <a:pt x="164164" y="527244"/>
                  </a:cubicBezTo>
                  <a:cubicBezTo>
                    <a:pt x="164120" y="526888"/>
                    <a:pt x="163985" y="526532"/>
                    <a:pt x="163851" y="526131"/>
                  </a:cubicBezTo>
                  <a:close/>
                  <a:moveTo>
                    <a:pt x="163806" y="526087"/>
                  </a:moveTo>
                  <a:cubicBezTo>
                    <a:pt x="163627" y="525820"/>
                    <a:pt x="163851" y="525731"/>
                    <a:pt x="163627" y="525508"/>
                  </a:cubicBezTo>
                  <a:lnTo>
                    <a:pt x="163627" y="525731"/>
                  </a:lnTo>
                  <a:cubicBezTo>
                    <a:pt x="163717" y="525820"/>
                    <a:pt x="163762" y="525953"/>
                    <a:pt x="163806" y="526087"/>
                  </a:cubicBezTo>
                  <a:close/>
                  <a:moveTo>
                    <a:pt x="230601" y="277137"/>
                  </a:moveTo>
                  <a:cubicBezTo>
                    <a:pt x="228051" y="275802"/>
                    <a:pt x="224830" y="276825"/>
                    <a:pt x="223488" y="279362"/>
                  </a:cubicBezTo>
                  <a:cubicBezTo>
                    <a:pt x="217358" y="289909"/>
                    <a:pt x="210827" y="300189"/>
                    <a:pt x="203847" y="310247"/>
                  </a:cubicBezTo>
                  <a:cubicBezTo>
                    <a:pt x="201118" y="314208"/>
                    <a:pt x="198300" y="318124"/>
                    <a:pt x="195436" y="321996"/>
                  </a:cubicBezTo>
                  <a:cubicBezTo>
                    <a:pt x="191186" y="327737"/>
                    <a:pt x="186891" y="333478"/>
                    <a:pt x="182060" y="338862"/>
                  </a:cubicBezTo>
                  <a:cubicBezTo>
                    <a:pt x="178839" y="342601"/>
                    <a:pt x="175573" y="346294"/>
                    <a:pt x="172083" y="349810"/>
                  </a:cubicBezTo>
                  <a:cubicBezTo>
                    <a:pt x="170293" y="351635"/>
                    <a:pt x="168370" y="353415"/>
                    <a:pt x="166401" y="355151"/>
                  </a:cubicBezTo>
                  <a:cubicBezTo>
                    <a:pt x="165999" y="351546"/>
                    <a:pt x="165954" y="347897"/>
                    <a:pt x="165462" y="344292"/>
                  </a:cubicBezTo>
                  <a:cubicBezTo>
                    <a:pt x="164075" y="333745"/>
                    <a:pt x="162464" y="323108"/>
                    <a:pt x="160630" y="312428"/>
                  </a:cubicBezTo>
                  <a:cubicBezTo>
                    <a:pt x="158796" y="301880"/>
                    <a:pt x="156693" y="291333"/>
                    <a:pt x="154411" y="280742"/>
                  </a:cubicBezTo>
                  <a:cubicBezTo>
                    <a:pt x="154143" y="279495"/>
                    <a:pt x="153696" y="278205"/>
                    <a:pt x="153427" y="276959"/>
                  </a:cubicBezTo>
                  <a:cubicBezTo>
                    <a:pt x="157096" y="267969"/>
                    <a:pt x="160943" y="259158"/>
                    <a:pt x="165149" y="250480"/>
                  </a:cubicBezTo>
                  <a:cubicBezTo>
                    <a:pt x="167117" y="246519"/>
                    <a:pt x="169086" y="242558"/>
                    <a:pt x="171143" y="238642"/>
                  </a:cubicBezTo>
                  <a:cubicBezTo>
                    <a:pt x="174096" y="232812"/>
                    <a:pt x="177094" y="226937"/>
                    <a:pt x="180628" y="221241"/>
                  </a:cubicBezTo>
                  <a:lnTo>
                    <a:pt x="191857" y="202550"/>
                  </a:lnTo>
                  <a:lnTo>
                    <a:pt x="195973" y="196141"/>
                  </a:lnTo>
                  <a:cubicBezTo>
                    <a:pt x="196644" y="195073"/>
                    <a:pt x="198389" y="192626"/>
                    <a:pt x="198702" y="191914"/>
                  </a:cubicBezTo>
                  <a:cubicBezTo>
                    <a:pt x="199553" y="189911"/>
                    <a:pt x="199239" y="188442"/>
                    <a:pt x="198971" y="187864"/>
                  </a:cubicBezTo>
                  <a:cubicBezTo>
                    <a:pt x="198434" y="186573"/>
                    <a:pt x="197718" y="185550"/>
                    <a:pt x="196555" y="185016"/>
                  </a:cubicBezTo>
                  <a:cubicBezTo>
                    <a:pt x="195705" y="184660"/>
                    <a:pt x="194676" y="184215"/>
                    <a:pt x="193289" y="184526"/>
                  </a:cubicBezTo>
                  <a:cubicBezTo>
                    <a:pt x="192886" y="184615"/>
                    <a:pt x="191902" y="184704"/>
                    <a:pt x="190739" y="185728"/>
                  </a:cubicBezTo>
                  <a:cubicBezTo>
                    <a:pt x="190247" y="186128"/>
                    <a:pt x="189844" y="186618"/>
                    <a:pt x="189531" y="187152"/>
                  </a:cubicBezTo>
                  <a:cubicBezTo>
                    <a:pt x="189576" y="187152"/>
                    <a:pt x="189621" y="187196"/>
                    <a:pt x="189665" y="187196"/>
                  </a:cubicBezTo>
                  <a:cubicBezTo>
                    <a:pt x="189978" y="187463"/>
                    <a:pt x="189665" y="187908"/>
                    <a:pt x="189173" y="188398"/>
                  </a:cubicBezTo>
                  <a:cubicBezTo>
                    <a:pt x="189173" y="188264"/>
                    <a:pt x="189173" y="188042"/>
                    <a:pt x="189173" y="187864"/>
                  </a:cubicBezTo>
                  <a:cubicBezTo>
                    <a:pt x="189084" y="188086"/>
                    <a:pt x="189039" y="188353"/>
                    <a:pt x="188949" y="188620"/>
                  </a:cubicBezTo>
                  <a:cubicBezTo>
                    <a:pt x="188368" y="189154"/>
                    <a:pt x="187563" y="189733"/>
                    <a:pt x="187294" y="190044"/>
                  </a:cubicBezTo>
                  <a:lnTo>
                    <a:pt x="182462" y="196008"/>
                  </a:lnTo>
                  <a:lnTo>
                    <a:pt x="169354" y="214076"/>
                  </a:lnTo>
                  <a:cubicBezTo>
                    <a:pt x="166670" y="217992"/>
                    <a:pt x="164075" y="221909"/>
                    <a:pt x="161748" y="225958"/>
                  </a:cubicBezTo>
                  <a:cubicBezTo>
                    <a:pt x="159422" y="230053"/>
                    <a:pt x="157275" y="234236"/>
                    <a:pt x="155351" y="238464"/>
                  </a:cubicBezTo>
                  <a:cubicBezTo>
                    <a:pt x="153024" y="243582"/>
                    <a:pt x="150966" y="248744"/>
                    <a:pt x="149043" y="254040"/>
                  </a:cubicBezTo>
                  <a:cubicBezTo>
                    <a:pt x="148730" y="254930"/>
                    <a:pt x="148506" y="255820"/>
                    <a:pt x="148193" y="256710"/>
                  </a:cubicBezTo>
                  <a:cubicBezTo>
                    <a:pt x="143137" y="236773"/>
                    <a:pt x="137321" y="216969"/>
                    <a:pt x="130745" y="197254"/>
                  </a:cubicBezTo>
                  <a:cubicBezTo>
                    <a:pt x="131863" y="191113"/>
                    <a:pt x="133295" y="184971"/>
                    <a:pt x="135040" y="178874"/>
                  </a:cubicBezTo>
                  <a:cubicBezTo>
                    <a:pt x="137321" y="170686"/>
                    <a:pt x="140140" y="162542"/>
                    <a:pt x="142735" y="154398"/>
                  </a:cubicBezTo>
                  <a:cubicBezTo>
                    <a:pt x="145374" y="145986"/>
                    <a:pt x="147701" y="137531"/>
                    <a:pt x="149937" y="129209"/>
                  </a:cubicBezTo>
                  <a:cubicBezTo>
                    <a:pt x="150877" y="125471"/>
                    <a:pt x="151996" y="121821"/>
                    <a:pt x="153203" y="118128"/>
                  </a:cubicBezTo>
                  <a:cubicBezTo>
                    <a:pt x="154411" y="114389"/>
                    <a:pt x="155754" y="110696"/>
                    <a:pt x="157096" y="107002"/>
                  </a:cubicBezTo>
                  <a:lnTo>
                    <a:pt x="160138" y="99748"/>
                  </a:lnTo>
                  <a:cubicBezTo>
                    <a:pt x="160764" y="98502"/>
                    <a:pt x="162643" y="95476"/>
                    <a:pt x="162777" y="94719"/>
                  </a:cubicBezTo>
                  <a:cubicBezTo>
                    <a:pt x="163404" y="91515"/>
                    <a:pt x="161883" y="89779"/>
                    <a:pt x="160361" y="89023"/>
                  </a:cubicBezTo>
                  <a:cubicBezTo>
                    <a:pt x="159601" y="88622"/>
                    <a:pt x="157588" y="87376"/>
                    <a:pt x="154903" y="89156"/>
                  </a:cubicBezTo>
                  <a:cubicBezTo>
                    <a:pt x="154009" y="89690"/>
                    <a:pt x="153338" y="90447"/>
                    <a:pt x="152935" y="91337"/>
                  </a:cubicBezTo>
                  <a:cubicBezTo>
                    <a:pt x="153024" y="91337"/>
                    <a:pt x="153114" y="91381"/>
                    <a:pt x="153203" y="91426"/>
                  </a:cubicBezTo>
                  <a:cubicBezTo>
                    <a:pt x="153651" y="91693"/>
                    <a:pt x="153203" y="92316"/>
                    <a:pt x="152577" y="92939"/>
                  </a:cubicBezTo>
                  <a:lnTo>
                    <a:pt x="152532" y="92627"/>
                  </a:lnTo>
                  <a:cubicBezTo>
                    <a:pt x="152488" y="92761"/>
                    <a:pt x="152488" y="92894"/>
                    <a:pt x="152488" y="93028"/>
                  </a:cubicBezTo>
                  <a:cubicBezTo>
                    <a:pt x="151816" y="93695"/>
                    <a:pt x="151056" y="94318"/>
                    <a:pt x="150832" y="94719"/>
                  </a:cubicBezTo>
                  <a:lnTo>
                    <a:pt x="146582" y="102596"/>
                  </a:lnTo>
                  <a:cubicBezTo>
                    <a:pt x="144435" y="107046"/>
                    <a:pt x="142377" y="111541"/>
                    <a:pt x="140542" y="116080"/>
                  </a:cubicBezTo>
                  <a:cubicBezTo>
                    <a:pt x="139245" y="119196"/>
                    <a:pt x="138127" y="122355"/>
                    <a:pt x="137098" y="125560"/>
                  </a:cubicBezTo>
                  <a:cubicBezTo>
                    <a:pt x="134905" y="132547"/>
                    <a:pt x="132400" y="139534"/>
                    <a:pt x="130208" y="146654"/>
                  </a:cubicBezTo>
                  <a:cubicBezTo>
                    <a:pt x="127971" y="153864"/>
                    <a:pt x="125958" y="161117"/>
                    <a:pt x="124258" y="168460"/>
                  </a:cubicBezTo>
                  <a:cubicBezTo>
                    <a:pt x="123721" y="170641"/>
                    <a:pt x="123676" y="172866"/>
                    <a:pt x="123229" y="175091"/>
                  </a:cubicBezTo>
                  <a:cubicBezTo>
                    <a:pt x="122200" y="172243"/>
                    <a:pt x="121394" y="169306"/>
                    <a:pt x="120321" y="166458"/>
                  </a:cubicBezTo>
                  <a:cubicBezTo>
                    <a:pt x="105870" y="128764"/>
                    <a:pt x="88422" y="92449"/>
                    <a:pt x="68424" y="58894"/>
                  </a:cubicBezTo>
                  <a:cubicBezTo>
                    <a:pt x="64755" y="52797"/>
                    <a:pt x="60684" y="46878"/>
                    <a:pt x="56479" y="41093"/>
                  </a:cubicBezTo>
                  <a:cubicBezTo>
                    <a:pt x="46905" y="28054"/>
                    <a:pt x="36391" y="15637"/>
                    <a:pt x="27175" y="2331"/>
                  </a:cubicBezTo>
                  <a:cubicBezTo>
                    <a:pt x="25565" y="-72"/>
                    <a:pt x="22254" y="-740"/>
                    <a:pt x="19838" y="907"/>
                  </a:cubicBezTo>
                  <a:cubicBezTo>
                    <a:pt x="17422" y="2509"/>
                    <a:pt x="16796" y="5758"/>
                    <a:pt x="18406" y="8161"/>
                  </a:cubicBezTo>
                  <a:cubicBezTo>
                    <a:pt x="27399" y="21734"/>
                    <a:pt x="37733" y="34462"/>
                    <a:pt x="47084" y="47768"/>
                  </a:cubicBezTo>
                  <a:cubicBezTo>
                    <a:pt x="50976" y="53331"/>
                    <a:pt x="54689" y="59028"/>
                    <a:pt x="58089" y="64902"/>
                  </a:cubicBezTo>
                  <a:cubicBezTo>
                    <a:pt x="77193" y="98101"/>
                    <a:pt x="93522" y="134149"/>
                    <a:pt x="107346" y="171264"/>
                  </a:cubicBezTo>
                  <a:cubicBezTo>
                    <a:pt x="114415" y="190178"/>
                    <a:pt x="120768" y="209403"/>
                    <a:pt x="126450" y="228718"/>
                  </a:cubicBezTo>
                  <a:cubicBezTo>
                    <a:pt x="124660" y="226581"/>
                    <a:pt x="123050" y="224312"/>
                    <a:pt x="121126" y="222265"/>
                  </a:cubicBezTo>
                  <a:cubicBezTo>
                    <a:pt x="116652" y="217458"/>
                    <a:pt x="111910" y="212874"/>
                    <a:pt x="107078" y="208424"/>
                  </a:cubicBezTo>
                  <a:cubicBezTo>
                    <a:pt x="101262" y="203039"/>
                    <a:pt x="95267" y="197877"/>
                    <a:pt x="88959" y="193026"/>
                  </a:cubicBezTo>
                  <a:cubicBezTo>
                    <a:pt x="82695" y="188220"/>
                    <a:pt x="76253" y="183681"/>
                    <a:pt x="69587" y="179319"/>
                  </a:cubicBezTo>
                  <a:cubicBezTo>
                    <a:pt x="61713" y="174201"/>
                    <a:pt x="53526" y="169440"/>
                    <a:pt x="45294" y="164811"/>
                  </a:cubicBezTo>
                  <a:cubicBezTo>
                    <a:pt x="32946" y="158002"/>
                    <a:pt x="20330" y="151683"/>
                    <a:pt x="7759" y="145497"/>
                  </a:cubicBezTo>
                  <a:cubicBezTo>
                    <a:pt x="5164" y="144117"/>
                    <a:pt x="1987" y="145096"/>
                    <a:pt x="600" y="147678"/>
                  </a:cubicBezTo>
                  <a:cubicBezTo>
                    <a:pt x="-742" y="150214"/>
                    <a:pt x="243" y="153418"/>
                    <a:pt x="2793" y="154754"/>
                  </a:cubicBezTo>
                  <a:cubicBezTo>
                    <a:pt x="19480" y="164233"/>
                    <a:pt x="36078" y="174157"/>
                    <a:pt x="52184" y="184704"/>
                  </a:cubicBezTo>
                  <a:cubicBezTo>
                    <a:pt x="58582" y="188887"/>
                    <a:pt x="64890" y="193204"/>
                    <a:pt x="71108" y="197565"/>
                  </a:cubicBezTo>
                  <a:cubicBezTo>
                    <a:pt x="80503" y="204152"/>
                    <a:pt x="89675" y="210916"/>
                    <a:pt x="98265" y="218259"/>
                  </a:cubicBezTo>
                  <a:cubicBezTo>
                    <a:pt x="104036" y="223155"/>
                    <a:pt x="109718" y="228139"/>
                    <a:pt x="114997" y="233435"/>
                  </a:cubicBezTo>
                  <a:cubicBezTo>
                    <a:pt x="118486" y="236951"/>
                    <a:pt x="121797" y="240555"/>
                    <a:pt x="124839" y="244427"/>
                  </a:cubicBezTo>
                  <a:cubicBezTo>
                    <a:pt x="126226" y="246118"/>
                    <a:pt x="127568" y="247854"/>
                    <a:pt x="128821" y="249678"/>
                  </a:cubicBezTo>
                  <a:cubicBezTo>
                    <a:pt x="129537" y="250702"/>
                    <a:pt x="130208" y="251726"/>
                    <a:pt x="130834" y="252749"/>
                  </a:cubicBezTo>
                  <a:cubicBezTo>
                    <a:pt x="130924" y="253773"/>
                    <a:pt x="131147" y="256176"/>
                    <a:pt x="131505" y="257021"/>
                  </a:cubicBezTo>
                  <a:cubicBezTo>
                    <a:pt x="132176" y="258446"/>
                    <a:pt x="133205" y="259380"/>
                    <a:pt x="134503" y="259959"/>
                  </a:cubicBezTo>
                  <a:cubicBezTo>
                    <a:pt x="135353" y="263341"/>
                    <a:pt x="136292" y="266679"/>
                    <a:pt x="137098" y="270061"/>
                  </a:cubicBezTo>
                  <a:lnTo>
                    <a:pt x="115355" y="265344"/>
                  </a:lnTo>
                  <a:cubicBezTo>
                    <a:pt x="106496" y="263163"/>
                    <a:pt x="97728" y="260582"/>
                    <a:pt x="89004" y="257956"/>
                  </a:cubicBezTo>
                  <a:cubicBezTo>
                    <a:pt x="83769" y="256398"/>
                    <a:pt x="78535" y="254796"/>
                    <a:pt x="73300" y="253194"/>
                  </a:cubicBezTo>
                  <a:cubicBezTo>
                    <a:pt x="65427" y="250747"/>
                    <a:pt x="57553" y="248343"/>
                    <a:pt x="49813" y="245629"/>
                  </a:cubicBezTo>
                  <a:lnTo>
                    <a:pt x="28830" y="237440"/>
                  </a:lnTo>
                  <a:cubicBezTo>
                    <a:pt x="26146" y="236372"/>
                    <a:pt x="23059" y="237707"/>
                    <a:pt x="21985" y="240422"/>
                  </a:cubicBezTo>
                  <a:cubicBezTo>
                    <a:pt x="20956" y="243092"/>
                    <a:pt x="22299" y="246163"/>
                    <a:pt x="24983" y="247231"/>
                  </a:cubicBezTo>
                  <a:lnTo>
                    <a:pt x="45294" y="257288"/>
                  </a:lnTo>
                  <a:cubicBezTo>
                    <a:pt x="56121" y="261783"/>
                    <a:pt x="67037" y="266145"/>
                    <a:pt x="78311" y="269571"/>
                  </a:cubicBezTo>
                  <a:cubicBezTo>
                    <a:pt x="89541" y="272998"/>
                    <a:pt x="101083" y="275446"/>
                    <a:pt x="112670" y="277671"/>
                  </a:cubicBezTo>
                  <a:cubicBezTo>
                    <a:pt x="116518" y="278338"/>
                    <a:pt x="120410" y="278917"/>
                    <a:pt x="124302" y="279406"/>
                  </a:cubicBezTo>
                  <a:cubicBezTo>
                    <a:pt x="128150" y="279940"/>
                    <a:pt x="131997" y="280341"/>
                    <a:pt x="135890" y="280742"/>
                  </a:cubicBezTo>
                  <a:cubicBezTo>
                    <a:pt x="136158" y="280786"/>
                    <a:pt x="138127" y="281009"/>
                    <a:pt x="139961" y="281231"/>
                  </a:cubicBezTo>
                  <a:cubicBezTo>
                    <a:pt x="140140" y="282077"/>
                    <a:pt x="140453" y="282922"/>
                    <a:pt x="140632" y="283768"/>
                  </a:cubicBezTo>
                  <a:cubicBezTo>
                    <a:pt x="143003" y="294137"/>
                    <a:pt x="145106" y="304506"/>
                    <a:pt x="147030" y="314831"/>
                  </a:cubicBezTo>
                  <a:cubicBezTo>
                    <a:pt x="148998" y="325334"/>
                    <a:pt x="150743" y="335792"/>
                    <a:pt x="152264" y="346116"/>
                  </a:cubicBezTo>
                  <a:cubicBezTo>
                    <a:pt x="152935" y="350745"/>
                    <a:pt x="153114" y="355418"/>
                    <a:pt x="153696" y="360046"/>
                  </a:cubicBezTo>
                  <a:cubicBezTo>
                    <a:pt x="153516" y="360001"/>
                    <a:pt x="153203" y="359868"/>
                    <a:pt x="153069" y="359868"/>
                  </a:cubicBezTo>
                  <a:lnTo>
                    <a:pt x="146403" y="359067"/>
                  </a:lnTo>
                  <a:cubicBezTo>
                    <a:pt x="143450" y="358711"/>
                    <a:pt x="140587" y="358221"/>
                    <a:pt x="137679" y="357732"/>
                  </a:cubicBezTo>
                  <a:cubicBezTo>
                    <a:pt x="133295" y="356975"/>
                    <a:pt x="128955" y="356130"/>
                    <a:pt x="124615" y="355151"/>
                  </a:cubicBezTo>
                  <a:cubicBezTo>
                    <a:pt x="119426" y="354083"/>
                    <a:pt x="114370" y="352703"/>
                    <a:pt x="109360" y="351279"/>
                  </a:cubicBezTo>
                  <a:cubicBezTo>
                    <a:pt x="104304" y="349855"/>
                    <a:pt x="99338" y="348297"/>
                    <a:pt x="94417" y="346562"/>
                  </a:cubicBezTo>
                  <a:cubicBezTo>
                    <a:pt x="84530" y="343046"/>
                    <a:pt x="74911" y="338907"/>
                    <a:pt x="65919" y="333433"/>
                  </a:cubicBezTo>
                  <a:cubicBezTo>
                    <a:pt x="63503" y="331786"/>
                    <a:pt x="60237" y="332410"/>
                    <a:pt x="58582" y="334813"/>
                  </a:cubicBezTo>
                  <a:cubicBezTo>
                    <a:pt x="56926" y="337216"/>
                    <a:pt x="57553" y="340465"/>
                    <a:pt x="59968" y="342111"/>
                  </a:cubicBezTo>
                  <a:cubicBezTo>
                    <a:pt x="69140" y="348965"/>
                    <a:pt x="78893" y="354795"/>
                    <a:pt x="89406" y="359334"/>
                  </a:cubicBezTo>
                  <a:cubicBezTo>
                    <a:pt x="93567" y="361114"/>
                    <a:pt x="97862" y="362716"/>
                    <a:pt x="102246" y="364007"/>
                  </a:cubicBezTo>
                  <a:cubicBezTo>
                    <a:pt x="108733" y="365965"/>
                    <a:pt x="115444" y="367255"/>
                    <a:pt x="122289" y="368279"/>
                  </a:cubicBezTo>
                  <a:cubicBezTo>
                    <a:pt x="126137" y="368813"/>
                    <a:pt x="129984" y="369303"/>
                    <a:pt x="133832" y="369614"/>
                  </a:cubicBezTo>
                  <a:cubicBezTo>
                    <a:pt x="137724" y="369970"/>
                    <a:pt x="141616" y="370193"/>
                    <a:pt x="145508" y="370326"/>
                  </a:cubicBezTo>
                  <a:lnTo>
                    <a:pt x="153248" y="370326"/>
                  </a:lnTo>
                  <a:cubicBezTo>
                    <a:pt x="153606" y="370282"/>
                    <a:pt x="154188" y="370326"/>
                    <a:pt x="154724" y="370326"/>
                  </a:cubicBezTo>
                  <a:cubicBezTo>
                    <a:pt x="155977" y="381808"/>
                    <a:pt x="157543" y="393290"/>
                    <a:pt x="158214" y="404816"/>
                  </a:cubicBezTo>
                  <a:cubicBezTo>
                    <a:pt x="159377" y="424442"/>
                    <a:pt x="159646" y="444157"/>
                    <a:pt x="159019" y="463871"/>
                  </a:cubicBezTo>
                  <a:cubicBezTo>
                    <a:pt x="158796" y="471125"/>
                    <a:pt x="158393" y="478379"/>
                    <a:pt x="157901" y="485633"/>
                  </a:cubicBezTo>
                  <a:cubicBezTo>
                    <a:pt x="157364" y="492932"/>
                    <a:pt x="156738" y="500186"/>
                    <a:pt x="155932" y="507440"/>
                  </a:cubicBezTo>
                  <a:lnTo>
                    <a:pt x="154322" y="521236"/>
                  </a:lnTo>
                  <a:cubicBezTo>
                    <a:pt x="154277" y="521547"/>
                    <a:pt x="153875" y="525953"/>
                    <a:pt x="153964" y="527600"/>
                  </a:cubicBezTo>
                  <a:cubicBezTo>
                    <a:pt x="154053" y="529647"/>
                    <a:pt x="154903" y="530893"/>
                    <a:pt x="155306" y="531293"/>
                  </a:cubicBezTo>
                  <a:cubicBezTo>
                    <a:pt x="156961" y="533163"/>
                    <a:pt x="158885" y="533519"/>
                    <a:pt x="161033" y="532673"/>
                  </a:cubicBezTo>
                  <a:cubicBezTo>
                    <a:pt x="163225" y="531783"/>
                    <a:pt x="164478" y="529513"/>
                    <a:pt x="164164" y="527244"/>
                  </a:cubicBezTo>
                  <a:lnTo>
                    <a:pt x="164075" y="527244"/>
                  </a:lnTo>
                  <a:cubicBezTo>
                    <a:pt x="163583" y="527288"/>
                    <a:pt x="163538" y="526576"/>
                    <a:pt x="163672" y="525731"/>
                  </a:cubicBezTo>
                  <a:cubicBezTo>
                    <a:pt x="163538" y="525464"/>
                    <a:pt x="163359" y="525197"/>
                    <a:pt x="163180" y="524974"/>
                  </a:cubicBezTo>
                  <a:lnTo>
                    <a:pt x="163672" y="525508"/>
                  </a:lnTo>
                  <a:cubicBezTo>
                    <a:pt x="163896" y="524217"/>
                    <a:pt x="164478" y="522660"/>
                    <a:pt x="164478" y="522526"/>
                  </a:cubicBezTo>
                  <a:lnTo>
                    <a:pt x="166401" y="508641"/>
                  </a:lnTo>
                  <a:cubicBezTo>
                    <a:pt x="167341" y="501298"/>
                    <a:pt x="168146" y="493911"/>
                    <a:pt x="168817" y="486523"/>
                  </a:cubicBezTo>
                  <a:cubicBezTo>
                    <a:pt x="169488" y="479136"/>
                    <a:pt x="170025" y="471748"/>
                    <a:pt x="170383" y="464316"/>
                  </a:cubicBezTo>
                  <a:cubicBezTo>
                    <a:pt x="171412" y="444246"/>
                    <a:pt x="171501" y="424219"/>
                    <a:pt x="170696" y="404237"/>
                  </a:cubicBezTo>
                  <a:cubicBezTo>
                    <a:pt x="170204" y="392177"/>
                    <a:pt x="168683" y="380117"/>
                    <a:pt x="167520" y="368101"/>
                  </a:cubicBezTo>
                  <a:lnTo>
                    <a:pt x="171949" y="365297"/>
                  </a:lnTo>
                  <a:cubicBezTo>
                    <a:pt x="175662" y="362716"/>
                    <a:pt x="179107" y="359912"/>
                    <a:pt x="182418" y="356931"/>
                  </a:cubicBezTo>
                  <a:cubicBezTo>
                    <a:pt x="185684" y="354038"/>
                    <a:pt x="188815" y="350967"/>
                    <a:pt x="191857" y="347897"/>
                  </a:cubicBezTo>
                  <a:cubicBezTo>
                    <a:pt x="195526" y="344203"/>
                    <a:pt x="199016" y="340465"/>
                    <a:pt x="202237" y="336504"/>
                  </a:cubicBezTo>
                  <a:cubicBezTo>
                    <a:pt x="205458" y="332499"/>
                    <a:pt x="208500" y="328404"/>
                    <a:pt x="211319" y="324132"/>
                  </a:cubicBezTo>
                  <a:cubicBezTo>
                    <a:pt x="214719" y="319059"/>
                    <a:pt x="217806" y="313807"/>
                    <a:pt x="220759" y="308511"/>
                  </a:cubicBezTo>
                  <a:cubicBezTo>
                    <a:pt x="225143" y="300545"/>
                    <a:pt x="229035" y="292401"/>
                    <a:pt x="232838" y="284213"/>
                  </a:cubicBezTo>
                  <a:cubicBezTo>
                    <a:pt x="234180" y="281676"/>
                    <a:pt x="233196" y="278472"/>
                    <a:pt x="230601" y="277137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4842752" y="1194742"/>
              <a:ext cx="236776" cy="127541"/>
            </a:xfrm>
            <a:custGeom>
              <a:avLst/>
              <a:gdLst/>
              <a:ahLst/>
              <a:cxnLst/>
              <a:rect l="l" t="t" r="r" b="b"/>
              <a:pathLst>
                <a:path w="473553" h="255082" extrusionOk="0">
                  <a:moveTo>
                    <a:pt x="94722" y="238182"/>
                  </a:moveTo>
                  <a:cubicBezTo>
                    <a:pt x="80987" y="250465"/>
                    <a:pt x="58215" y="238894"/>
                    <a:pt x="45375" y="229548"/>
                  </a:cubicBezTo>
                  <a:cubicBezTo>
                    <a:pt x="16966" y="208810"/>
                    <a:pt x="-4643" y="168891"/>
                    <a:pt x="860" y="132532"/>
                  </a:cubicBezTo>
                  <a:lnTo>
                    <a:pt x="5110" y="130930"/>
                  </a:lnTo>
                  <a:cubicBezTo>
                    <a:pt x="3947" y="128082"/>
                    <a:pt x="2918" y="123409"/>
                    <a:pt x="2873" y="123142"/>
                  </a:cubicBezTo>
                  <a:cubicBezTo>
                    <a:pt x="1173" y="112862"/>
                    <a:pt x="2963" y="101825"/>
                    <a:pt x="5200" y="91990"/>
                  </a:cubicBezTo>
                  <a:cubicBezTo>
                    <a:pt x="12492" y="59903"/>
                    <a:pt x="31551" y="29062"/>
                    <a:pt x="56917" y="9882"/>
                  </a:cubicBezTo>
                  <a:cubicBezTo>
                    <a:pt x="60452" y="7167"/>
                    <a:pt x="64210" y="4719"/>
                    <a:pt x="68236" y="2806"/>
                  </a:cubicBezTo>
                  <a:cubicBezTo>
                    <a:pt x="94811" y="-9878"/>
                    <a:pt x="93424" y="23589"/>
                    <a:pt x="86579" y="40411"/>
                  </a:cubicBezTo>
                  <a:cubicBezTo>
                    <a:pt x="72486" y="75168"/>
                    <a:pt x="43004" y="100979"/>
                    <a:pt x="15982" y="124432"/>
                  </a:cubicBezTo>
                  <a:lnTo>
                    <a:pt x="11732" y="128438"/>
                  </a:lnTo>
                  <a:lnTo>
                    <a:pt x="14550" y="127370"/>
                  </a:lnTo>
                  <a:cubicBezTo>
                    <a:pt x="14371" y="126212"/>
                    <a:pt x="48641" y="145972"/>
                    <a:pt x="51146" y="147885"/>
                  </a:cubicBezTo>
                  <a:cubicBezTo>
                    <a:pt x="68639" y="161637"/>
                    <a:pt x="123399" y="212548"/>
                    <a:pt x="94722" y="238182"/>
                  </a:cubicBezTo>
                  <a:close/>
                  <a:moveTo>
                    <a:pt x="197799" y="57366"/>
                  </a:moveTo>
                  <a:cubicBezTo>
                    <a:pt x="209207" y="45351"/>
                    <a:pt x="241777" y="-3247"/>
                    <a:pt x="200886" y="2984"/>
                  </a:cubicBezTo>
                  <a:cubicBezTo>
                    <a:pt x="196457" y="3651"/>
                    <a:pt x="192117" y="4897"/>
                    <a:pt x="187912" y="6455"/>
                  </a:cubicBezTo>
                  <a:cubicBezTo>
                    <a:pt x="160084" y="17002"/>
                    <a:pt x="136418" y="40633"/>
                    <a:pt x="120178" y="65866"/>
                  </a:cubicBezTo>
                  <a:cubicBezTo>
                    <a:pt x="115838" y="72631"/>
                    <a:pt x="96422" y="104005"/>
                    <a:pt x="110693" y="111749"/>
                  </a:cubicBezTo>
                  <a:cubicBezTo>
                    <a:pt x="128768" y="104139"/>
                    <a:pt x="150645" y="96128"/>
                    <a:pt x="166482" y="84424"/>
                  </a:cubicBezTo>
                  <a:cubicBezTo>
                    <a:pt x="177577" y="76280"/>
                    <a:pt x="188225" y="67424"/>
                    <a:pt x="197799" y="57366"/>
                  </a:cubicBezTo>
                  <a:close/>
                  <a:moveTo>
                    <a:pt x="297387" y="72008"/>
                  </a:moveTo>
                  <a:cubicBezTo>
                    <a:pt x="324185" y="54118"/>
                    <a:pt x="335280" y="23099"/>
                    <a:pt x="331701" y="17269"/>
                  </a:cubicBezTo>
                  <a:cubicBezTo>
                    <a:pt x="327898" y="10994"/>
                    <a:pt x="296939" y="10905"/>
                    <a:pt x="269425" y="26926"/>
                  </a:cubicBezTo>
                  <a:cubicBezTo>
                    <a:pt x="237348" y="45618"/>
                    <a:pt x="207776" y="97152"/>
                    <a:pt x="204375" y="106943"/>
                  </a:cubicBezTo>
                  <a:cubicBezTo>
                    <a:pt x="203839" y="108545"/>
                    <a:pt x="260522" y="96573"/>
                    <a:pt x="297387" y="72008"/>
                  </a:cubicBezTo>
                  <a:close/>
                  <a:moveTo>
                    <a:pt x="112438" y="126479"/>
                  </a:moveTo>
                  <a:cubicBezTo>
                    <a:pt x="107964" y="122964"/>
                    <a:pt x="113556" y="159768"/>
                    <a:pt x="117628" y="170804"/>
                  </a:cubicBezTo>
                  <a:cubicBezTo>
                    <a:pt x="127828" y="198396"/>
                    <a:pt x="142771" y="225766"/>
                    <a:pt x="166303" y="243522"/>
                  </a:cubicBezTo>
                  <a:cubicBezTo>
                    <a:pt x="174580" y="249753"/>
                    <a:pt x="188672" y="259143"/>
                    <a:pt x="198157" y="252245"/>
                  </a:cubicBezTo>
                  <a:cubicBezTo>
                    <a:pt x="236900" y="224119"/>
                    <a:pt x="117807" y="137828"/>
                    <a:pt x="112438" y="126479"/>
                  </a:cubicBezTo>
                  <a:close/>
                  <a:moveTo>
                    <a:pt x="208313" y="135736"/>
                  </a:moveTo>
                  <a:lnTo>
                    <a:pt x="176190" y="137872"/>
                  </a:lnTo>
                  <a:cubicBezTo>
                    <a:pt x="178069" y="138139"/>
                    <a:pt x="180977" y="145794"/>
                    <a:pt x="181693" y="147173"/>
                  </a:cubicBezTo>
                  <a:cubicBezTo>
                    <a:pt x="187598" y="157810"/>
                    <a:pt x="193862" y="168268"/>
                    <a:pt x="200349" y="178503"/>
                  </a:cubicBezTo>
                  <a:cubicBezTo>
                    <a:pt x="218781" y="207386"/>
                    <a:pt x="247861" y="250020"/>
                    <a:pt x="283429" y="254782"/>
                  </a:cubicBezTo>
                  <a:cubicBezTo>
                    <a:pt x="287902" y="255360"/>
                    <a:pt x="292466" y="255093"/>
                    <a:pt x="296760" y="254070"/>
                  </a:cubicBezTo>
                  <a:cubicBezTo>
                    <a:pt x="325482" y="247305"/>
                    <a:pt x="321501" y="215352"/>
                    <a:pt x="307542" y="194347"/>
                  </a:cubicBezTo>
                  <a:cubicBezTo>
                    <a:pt x="284547" y="159634"/>
                    <a:pt x="246474" y="141744"/>
                    <a:pt x="208313" y="135736"/>
                  </a:cubicBezTo>
                  <a:close/>
                  <a:moveTo>
                    <a:pt x="438939" y="124121"/>
                  </a:moveTo>
                  <a:cubicBezTo>
                    <a:pt x="399256" y="108189"/>
                    <a:pt x="355412" y="110414"/>
                    <a:pt x="317474" y="125278"/>
                  </a:cubicBezTo>
                  <a:cubicBezTo>
                    <a:pt x="318056" y="123275"/>
                    <a:pt x="347539" y="158210"/>
                    <a:pt x="358052" y="164174"/>
                  </a:cubicBezTo>
                  <a:cubicBezTo>
                    <a:pt x="364942" y="168134"/>
                    <a:pt x="371966" y="171873"/>
                    <a:pt x="379124" y="175344"/>
                  </a:cubicBezTo>
                  <a:cubicBezTo>
                    <a:pt x="384627" y="177969"/>
                    <a:pt x="390174" y="180462"/>
                    <a:pt x="395811" y="182731"/>
                  </a:cubicBezTo>
                  <a:cubicBezTo>
                    <a:pt x="418181" y="191810"/>
                    <a:pt x="462919" y="208409"/>
                    <a:pt x="472180" y="174009"/>
                  </a:cubicBezTo>
                  <a:cubicBezTo>
                    <a:pt x="478935" y="148954"/>
                    <a:pt x="459653" y="132443"/>
                    <a:pt x="438939" y="12412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4757773" y="1208692"/>
              <a:ext cx="301768" cy="101207"/>
            </a:xfrm>
            <a:custGeom>
              <a:avLst/>
              <a:gdLst/>
              <a:ahLst/>
              <a:cxnLst/>
              <a:rect l="l" t="t" r="r" b="b"/>
              <a:pathLst>
                <a:path w="603537" h="202414" extrusionOk="0">
                  <a:moveTo>
                    <a:pt x="603306" y="129688"/>
                  </a:moveTo>
                  <a:cubicBezTo>
                    <a:pt x="602501" y="132492"/>
                    <a:pt x="599548" y="134050"/>
                    <a:pt x="596774" y="133204"/>
                  </a:cubicBezTo>
                  <a:cubicBezTo>
                    <a:pt x="579640" y="128309"/>
                    <a:pt x="562997" y="121722"/>
                    <a:pt x="546041" y="116338"/>
                  </a:cubicBezTo>
                  <a:cubicBezTo>
                    <a:pt x="538972" y="114112"/>
                    <a:pt x="531814" y="112065"/>
                    <a:pt x="524566" y="110463"/>
                  </a:cubicBezTo>
                  <a:cubicBezTo>
                    <a:pt x="483497" y="101296"/>
                    <a:pt x="440369" y="95777"/>
                    <a:pt x="396883" y="93196"/>
                  </a:cubicBezTo>
                  <a:cubicBezTo>
                    <a:pt x="374066" y="91816"/>
                    <a:pt x="351205" y="91371"/>
                    <a:pt x="328388" y="91638"/>
                  </a:cubicBezTo>
                  <a:cubicBezTo>
                    <a:pt x="331744" y="93018"/>
                    <a:pt x="335188" y="94131"/>
                    <a:pt x="338499" y="95688"/>
                  </a:cubicBezTo>
                  <a:cubicBezTo>
                    <a:pt x="344941" y="98759"/>
                    <a:pt x="351250" y="102186"/>
                    <a:pt x="357468" y="105701"/>
                  </a:cubicBezTo>
                  <a:cubicBezTo>
                    <a:pt x="364895" y="109929"/>
                    <a:pt x="372187" y="114424"/>
                    <a:pt x="379256" y="119319"/>
                  </a:cubicBezTo>
                  <a:cubicBezTo>
                    <a:pt x="386235" y="124126"/>
                    <a:pt x="393080" y="129288"/>
                    <a:pt x="399701" y="134673"/>
                  </a:cubicBezTo>
                  <a:cubicBezTo>
                    <a:pt x="407575" y="141081"/>
                    <a:pt x="415181" y="147846"/>
                    <a:pt x="422652" y="154833"/>
                  </a:cubicBezTo>
                  <a:cubicBezTo>
                    <a:pt x="433747" y="165202"/>
                    <a:pt x="444440" y="176016"/>
                    <a:pt x="454953" y="186875"/>
                  </a:cubicBezTo>
                  <a:cubicBezTo>
                    <a:pt x="457011" y="188922"/>
                    <a:pt x="457056" y="192215"/>
                    <a:pt x="455043" y="194307"/>
                  </a:cubicBezTo>
                  <a:cubicBezTo>
                    <a:pt x="452985" y="196354"/>
                    <a:pt x="449630" y="196398"/>
                    <a:pt x="447571" y="194396"/>
                  </a:cubicBezTo>
                  <a:cubicBezTo>
                    <a:pt x="432361" y="180333"/>
                    <a:pt x="416657" y="166492"/>
                    <a:pt x="400507" y="153409"/>
                  </a:cubicBezTo>
                  <a:cubicBezTo>
                    <a:pt x="394109" y="148157"/>
                    <a:pt x="387577" y="143084"/>
                    <a:pt x="381001" y="138144"/>
                  </a:cubicBezTo>
                  <a:cubicBezTo>
                    <a:pt x="371113" y="130668"/>
                    <a:pt x="361137" y="123458"/>
                    <a:pt x="350668" y="117050"/>
                  </a:cubicBezTo>
                  <a:cubicBezTo>
                    <a:pt x="343689" y="112688"/>
                    <a:pt x="336620" y="108461"/>
                    <a:pt x="329328" y="104767"/>
                  </a:cubicBezTo>
                  <a:cubicBezTo>
                    <a:pt x="324496" y="102319"/>
                    <a:pt x="319619" y="100049"/>
                    <a:pt x="314609" y="98136"/>
                  </a:cubicBezTo>
                  <a:cubicBezTo>
                    <a:pt x="312372" y="97290"/>
                    <a:pt x="310090" y="96445"/>
                    <a:pt x="307764" y="95733"/>
                  </a:cubicBezTo>
                  <a:cubicBezTo>
                    <a:pt x="306422" y="95332"/>
                    <a:pt x="305080" y="94932"/>
                    <a:pt x="303737" y="94620"/>
                  </a:cubicBezTo>
                  <a:cubicBezTo>
                    <a:pt x="302753" y="94843"/>
                    <a:pt x="300114" y="95421"/>
                    <a:pt x="299129" y="95288"/>
                  </a:cubicBezTo>
                  <a:cubicBezTo>
                    <a:pt x="297385" y="95065"/>
                    <a:pt x="296132" y="94220"/>
                    <a:pt x="295192" y="93018"/>
                  </a:cubicBezTo>
                  <a:cubicBezTo>
                    <a:pt x="291032" y="93196"/>
                    <a:pt x="286826" y="93285"/>
                    <a:pt x="282666" y="93552"/>
                  </a:cubicBezTo>
                  <a:cubicBezTo>
                    <a:pt x="282666" y="93597"/>
                    <a:pt x="282800" y="93775"/>
                    <a:pt x="282800" y="93819"/>
                  </a:cubicBezTo>
                  <a:cubicBezTo>
                    <a:pt x="285081" y="98091"/>
                    <a:pt x="287453" y="102319"/>
                    <a:pt x="289868" y="106502"/>
                  </a:cubicBezTo>
                  <a:cubicBezTo>
                    <a:pt x="291479" y="109262"/>
                    <a:pt x="293090" y="112021"/>
                    <a:pt x="294790" y="114735"/>
                  </a:cubicBezTo>
                  <a:cubicBezTo>
                    <a:pt x="299845" y="123102"/>
                    <a:pt x="305303" y="131157"/>
                    <a:pt x="310806" y="139212"/>
                  </a:cubicBezTo>
                  <a:cubicBezTo>
                    <a:pt x="314117" y="144063"/>
                    <a:pt x="317427" y="148869"/>
                    <a:pt x="320783" y="153676"/>
                  </a:cubicBezTo>
                  <a:cubicBezTo>
                    <a:pt x="325838" y="160930"/>
                    <a:pt x="330849" y="168139"/>
                    <a:pt x="336173" y="175126"/>
                  </a:cubicBezTo>
                  <a:lnTo>
                    <a:pt x="351473" y="193862"/>
                  </a:lnTo>
                  <a:cubicBezTo>
                    <a:pt x="353308" y="196131"/>
                    <a:pt x="352950" y="199425"/>
                    <a:pt x="350713" y="201249"/>
                  </a:cubicBezTo>
                  <a:cubicBezTo>
                    <a:pt x="348431" y="203074"/>
                    <a:pt x="345120" y="202718"/>
                    <a:pt x="343286" y="200448"/>
                  </a:cubicBezTo>
                  <a:lnTo>
                    <a:pt x="326375" y="182914"/>
                  </a:lnTo>
                  <a:cubicBezTo>
                    <a:pt x="318277" y="173346"/>
                    <a:pt x="310314" y="163600"/>
                    <a:pt x="303156" y="153231"/>
                  </a:cubicBezTo>
                  <a:cubicBezTo>
                    <a:pt x="295997" y="142906"/>
                    <a:pt x="289734" y="131958"/>
                    <a:pt x="283739" y="120921"/>
                  </a:cubicBezTo>
                  <a:cubicBezTo>
                    <a:pt x="281815" y="117228"/>
                    <a:pt x="279981" y="113489"/>
                    <a:pt x="278192" y="109707"/>
                  </a:cubicBezTo>
                  <a:cubicBezTo>
                    <a:pt x="276447" y="105968"/>
                    <a:pt x="274791" y="102186"/>
                    <a:pt x="273136" y="98403"/>
                  </a:cubicBezTo>
                  <a:cubicBezTo>
                    <a:pt x="273002" y="98136"/>
                    <a:pt x="271973" y="95911"/>
                    <a:pt x="271168" y="93997"/>
                  </a:cubicBezTo>
                  <a:cubicBezTo>
                    <a:pt x="270094" y="94086"/>
                    <a:pt x="269020" y="94042"/>
                    <a:pt x="267947" y="94131"/>
                  </a:cubicBezTo>
                  <a:cubicBezTo>
                    <a:pt x="256225" y="94976"/>
                    <a:pt x="244638" y="96000"/>
                    <a:pt x="233185" y="97246"/>
                  </a:cubicBezTo>
                  <a:cubicBezTo>
                    <a:pt x="221508" y="98492"/>
                    <a:pt x="209921" y="99960"/>
                    <a:pt x="198557" y="101607"/>
                  </a:cubicBezTo>
                  <a:cubicBezTo>
                    <a:pt x="193278" y="102364"/>
                    <a:pt x="188133" y="103699"/>
                    <a:pt x="182854" y="104589"/>
                  </a:cubicBezTo>
                  <a:cubicBezTo>
                    <a:pt x="183078" y="104945"/>
                    <a:pt x="183391" y="105345"/>
                    <a:pt x="183480" y="105523"/>
                  </a:cubicBezTo>
                  <a:lnTo>
                    <a:pt x="186388" y="112065"/>
                  </a:lnTo>
                  <a:cubicBezTo>
                    <a:pt x="187686" y="114913"/>
                    <a:pt x="189073" y="117717"/>
                    <a:pt x="190504" y="120521"/>
                  </a:cubicBezTo>
                  <a:cubicBezTo>
                    <a:pt x="192652" y="124749"/>
                    <a:pt x="194933" y="128887"/>
                    <a:pt x="197260" y="132982"/>
                  </a:cubicBezTo>
                  <a:cubicBezTo>
                    <a:pt x="200570" y="138990"/>
                    <a:pt x="204239" y="144597"/>
                    <a:pt x="208042" y="150160"/>
                  </a:cubicBezTo>
                  <a:cubicBezTo>
                    <a:pt x="210592" y="153854"/>
                    <a:pt x="213187" y="157547"/>
                    <a:pt x="215871" y="161108"/>
                  </a:cubicBezTo>
                  <a:cubicBezTo>
                    <a:pt x="222716" y="170053"/>
                    <a:pt x="230232" y="178464"/>
                    <a:pt x="238866" y="185896"/>
                  </a:cubicBezTo>
                  <a:cubicBezTo>
                    <a:pt x="241148" y="187676"/>
                    <a:pt x="241551" y="190969"/>
                    <a:pt x="239717" y="193239"/>
                  </a:cubicBezTo>
                  <a:cubicBezTo>
                    <a:pt x="237927" y="195553"/>
                    <a:pt x="234617" y="195909"/>
                    <a:pt x="232335" y="194129"/>
                  </a:cubicBezTo>
                  <a:cubicBezTo>
                    <a:pt x="222313" y="187008"/>
                    <a:pt x="213187" y="178909"/>
                    <a:pt x="205178" y="169741"/>
                  </a:cubicBezTo>
                  <a:cubicBezTo>
                    <a:pt x="202002" y="166047"/>
                    <a:pt x="198960" y="162176"/>
                    <a:pt x="196231" y="158126"/>
                  </a:cubicBezTo>
                  <a:cubicBezTo>
                    <a:pt x="192160" y="152162"/>
                    <a:pt x="188625" y="145754"/>
                    <a:pt x="185359" y="139123"/>
                  </a:cubicBezTo>
                  <a:cubicBezTo>
                    <a:pt x="183614" y="135385"/>
                    <a:pt x="181870" y="131647"/>
                    <a:pt x="180304" y="127864"/>
                  </a:cubicBezTo>
                  <a:cubicBezTo>
                    <a:pt x="178693" y="124037"/>
                    <a:pt x="177217" y="120165"/>
                    <a:pt x="175875" y="116249"/>
                  </a:cubicBezTo>
                  <a:lnTo>
                    <a:pt x="173369" y="108416"/>
                  </a:lnTo>
                  <a:cubicBezTo>
                    <a:pt x="173280" y="107971"/>
                    <a:pt x="173011" y="107214"/>
                    <a:pt x="172743" y="106502"/>
                  </a:cubicBezTo>
                  <a:cubicBezTo>
                    <a:pt x="160082" y="108817"/>
                    <a:pt x="147332" y="110775"/>
                    <a:pt x="134850" y="113712"/>
                  </a:cubicBezTo>
                  <a:cubicBezTo>
                    <a:pt x="113822" y="118607"/>
                    <a:pt x="92974" y="124393"/>
                    <a:pt x="72395" y="131157"/>
                  </a:cubicBezTo>
                  <a:cubicBezTo>
                    <a:pt x="64834" y="133649"/>
                    <a:pt x="57273" y="136275"/>
                    <a:pt x="49802" y="139034"/>
                  </a:cubicBezTo>
                  <a:cubicBezTo>
                    <a:pt x="42286" y="141793"/>
                    <a:pt x="34859" y="144730"/>
                    <a:pt x="27477" y="147757"/>
                  </a:cubicBezTo>
                  <a:lnTo>
                    <a:pt x="13429" y="153676"/>
                  </a:lnTo>
                  <a:cubicBezTo>
                    <a:pt x="13116" y="153765"/>
                    <a:pt x="8687" y="155545"/>
                    <a:pt x="6942" y="155990"/>
                  </a:cubicBezTo>
                  <a:cubicBezTo>
                    <a:pt x="1440" y="157325"/>
                    <a:pt x="-126" y="152073"/>
                    <a:pt x="8" y="150694"/>
                  </a:cubicBezTo>
                  <a:cubicBezTo>
                    <a:pt x="232" y="148291"/>
                    <a:pt x="2066" y="146422"/>
                    <a:pt x="4392" y="146155"/>
                  </a:cubicBezTo>
                  <a:lnTo>
                    <a:pt x="4392" y="146244"/>
                  </a:lnTo>
                  <a:cubicBezTo>
                    <a:pt x="4571" y="146733"/>
                    <a:pt x="5287" y="146600"/>
                    <a:pt x="6137" y="146199"/>
                  </a:cubicBezTo>
                  <a:lnTo>
                    <a:pt x="6495" y="146288"/>
                  </a:lnTo>
                  <a:lnTo>
                    <a:pt x="6719" y="146377"/>
                  </a:lnTo>
                  <a:lnTo>
                    <a:pt x="6226" y="146155"/>
                  </a:lnTo>
                  <a:cubicBezTo>
                    <a:pt x="7613" y="145532"/>
                    <a:pt x="9224" y="144374"/>
                    <a:pt x="9358" y="144330"/>
                  </a:cubicBezTo>
                  <a:lnTo>
                    <a:pt x="23361" y="138100"/>
                  </a:lnTo>
                  <a:cubicBezTo>
                    <a:pt x="30833" y="134895"/>
                    <a:pt x="38304" y="131825"/>
                    <a:pt x="45865" y="128843"/>
                  </a:cubicBezTo>
                  <a:cubicBezTo>
                    <a:pt x="53470" y="125906"/>
                    <a:pt x="61076" y="123102"/>
                    <a:pt x="68726" y="120432"/>
                  </a:cubicBezTo>
                  <a:cubicBezTo>
                    <a:pt x="89529" y="113222"/>
                    <a:pt x="110601" y="106947"/>
                    <a:pt x="131897" y="101652"/>
                  </a:cubicBezTo>
                  <a:cubicBezTo>
                    <a:pt x="144826" y="98403"/>
                    <a:pt x="158024" y="96178"/>
                    <a:pt x="171132" y="93641"/>
                  </a:cubicBezTo>
                  <a:lnTo>
                    <a:pt x="172788" y="88034"/>
                  </a:lnTo>
                  <a:cubicBezTo>
                    <a:pt x="174354" y="83539"/>
                    <a:pt x="176278" y="79178"/>
                    <a:pt x="178335" y="74905"/>
                  </a:cubicBezTo>
                  <a:cubicBezTo>
                    <a:pt x="180393" y="70677"/>
                    <a:pt x="182630" y="66628"/>
                    <a:pt x="184912" y="62578"/>
                  </a:cubicBezTo>
                  <a:cubicBezTo>
                    <a:pt x="187641" y="57772"/>
                    <a:pt x="190549" y="53054"/>
                    <a:pt x="193726" y="48560"/>
                  </a:cubicBezTo>
                  <a:cubicBezTo>
                    <a:pt x="196902" y="44065"/>
                    <a:pt x="200257" y="39703"/>
                    <a:pt x="203836" y="35520"/>
                  </a:cubicBezTo>
                  <a:cubicBezTo>
                    <a:pt x="208087" y="30536"/>
                    <a:pt x="212605" y="25774"/>
                    <a:pt x="217258" y="21190"/>
                  </a:cubicBezTo>
                  <a:cubicBezTo>
                    <a:pt x="224237" y="14292"/>
                    <a:pt x="231530" y="7839"/>
                    <a:pt x="238866" y="1431"/>
                  </a:cubicBezTo>
                  <a:cubicBezTo>
                    <a:pt x="240969" y="-527"/>
                    <a:pt x="244325" y="-483"/>
                    <a:pt x="246338" y="1609"/>
                  </a:cubicBezTo>
                  <a:cubicBezTo>
                    <a:pt x="248307" y="3745"/>
                    <a:pt x="248261" y="7038"/>
                    <a:pt x="246114" y="9041"/>
                  </a:cubicBezTo>
                  <a:cubicBezTo>
                    <a:pt x="236943" y="18475"/>
                    <a:pt x="228129" y="28266"/>
                    <a:pt x="219674" y="38413"/>
                  </a:cubicBezTo>
                  <a:cubicBezTo>
                    <a:pt x="216363" y="42418"/>
                    <a:pt x="213142" y="46512"/>
                    <a:pt x="209921" y="50607"/>
                  </a:cubicBezTo>
                  <a:cubicBezTo>
                    <a:pt x="205223" y="56704"/>
                    <a:pt x="200526" y="62845"/>
                    <a:pt x="196365" y="69431"/>
                  </a:cubicBezTo>
                  <a:cubicBezTo>
                    <a:pt x="193457" y="73837"/>
                    <a:pt x="190594" y="78332"/>
                    <a:pt x="187999" y="82960"/>
                  </a:cubicBezTo>
                  <a:cubicBezTo>
                    <a:pt x="186522" y="85586"/>
                    <a:pt x="185180" y="88301"/>
                    <a:pt x="183928" y="91060"/>
                  </a:cubicBezTo>
                  <a:cubicBezTo>
                    <a:pt x="188178" y="90303"/>
                    <a:pt x="192294" y="89191"/>
                    <a:pt x="196544" y="88479"/>
                  </a:cubicBezTo>
                  <a:cubicBezTo>
                    <a:pt x="208087" y="86654"/>
                    <a:pt x="219763" y="85007"/>
                    <a:pt x="231619" y="83628"/>
                  </a:cubicBezTo>
                  <a:cubicBezTo>
                    <a:pt x="243251" y="82248"/>
                    <a:pt x="255017" y="81091"/>
                    <a:pt x="266873" y="80157"/>
                  </a:cubicBezTo>
                  <a:cubicBezTo>
                    <a:pt x="268305" y="80068"/>
                    <a:pt x="269781" y="80068"/>
                    <a:pt x="271212" y="79979"/>
                  </a:cubicBezTo>
                  <a:cubicBezTo>
                    <a:pt x="279623" y="73437"/>
                    <a:pt x="287855" y="66806"/>
                    <a:pt x="295729" y="59774"/>
                  </a:cubicBezTo>
                  <a:cubicBezTo>
                    <a:pt x="299353" y="56615"/>
                    <a:pt x="302842" y="53366"/>
                    <a:pt x="306377" y="50073"/>
                  </a:cubicBezTo>
                  <a:cubicBezTo>
                    <a:pt x="311611" y="45222"/>
                    <a:pt x="316846" y="40371"/>
                    <a:pt x="321767" y="35031"/>
                  </a:cubicBezTo>
                  <a:lnTo>
                    <a:pt x="337828" y="17808"/>
                  </a:lnTo>
                  <a:lnTo>
                    <a:pt x="343241" y="11622"/>
                  </a:lnTo>
                  <a:cubicBezTo>
                    <a:pt x="344136" y="10643"/>
                    <a:pt x="346149" y="8151"/>
                    <a:pt x="346776" y="7617"/>
                  </a:cubicBezTo>
                  <a:cubicBezTo>
                    <a:pt x="348252" y="6415"/>
                    <a:pt x="349549" y="6193"/>
                    <a:pt x="350176" y="6193"/>
                  </a:cubicBezTo>
                  <a:cubicBezTo>
                    <a:pt x="351876" y="6237"/>
                    <a:pt x="353218" y="6727"/>
                    <a:pt x="354113" y="7884"/>
                  </a:cubicBezTo>
                  <a:cubicBezTo>
                    <a:pt x="354650" y="8507"/>
                    <a:pt x="355276" y="9263"/>
                    <a:pt x="355410" y="10465"/>
                  </a:cubicBezTo>
                  <a:cubicBezTo>
                    <a:pt x="355455" y="10910"/>
                    <a:pt x="355723" y="11978"/>
                    <a:pt x="354963" y="13491"/>
                  </a:cubicBezTo>
                  <a:cubicBezTo>
                    <a:pt x="354695" y="14114"/>
                    <a:pt x="354336" y="14648"/>
                    <a:pt x="353889" y="15093"/>
                  </a:cubicBezTo>
                  <a:cubicBezTo>
                    <a:pt x="353889" y="15093"/>
                    <a:pt x="353844" y="15049"/>
                    <a:pt x="353800" y="15004"/>
                  </a:cubicBezTo>
                  <a:cubicBezTo>
                    <a:pt x="353442" y="14737"/>
                    <a:pt x="353084" y="15138"/>
                    <a:pt x="352726" y="15716"/>
                  </a:cubicBezTo>
                  <a:lnTo>
                    <a:pt x="353218" y="15583"/>
                  </a:lnTo>
                  <a:lnTo>
                    <a:pt x="353397" y="15538"/>
                  </a:lnTo>
                  <a:cubicBezTo>
                    <a:pt x="353129" y="15761"/>
                    <a:pt x="352860" y="15939"/>
                    <a:pt x="352547" y="16072"/>
                  </a:cubicBezTo>
                  <a:cubicBezTo>
                    <a:pt x="352144" y="16873"/>
                    <a:pt x="351786" y="17897"/>
                    <a:pt x="351518" y="18253"/>
                  </a:cubicBezTo>
                  <a:lnTo>
                    <a:pt x="346731" y="24973"/>
                  </a:lnTo>
                  <a:lnTo>
                    <a:pt x="331788" y="43798"/>
                  </a:lnTo>
                  <a:cubicBezTo>
                    <a:pt x="328523" y="47714"/>
                    <a:pt x="325167" y="51541"/>
                    <a:pt x="321633" y="55146"/>
                  </a:cubicBezTo>
                  <a:cubicBezTo>
                    <a:pt x="318054" y="58795"/>
                    <a:pt x="314340" y="62222"/>
                    <a:pt x="310493" y="65515"/>
                  </a:cubicBezTo>
                  <a:cubicBezTo>
                    <a:pt x="305885" y="69431"/>
                    <a:pt x="301053" y="73125"/>
                    <a:pt x="296177" y="76641"/>
                  </a:cubicBezTo>
                  <a:cubicBezTo>
                    <a:pt x="294969" y="77531"/>
                    <a:pt x="293671" y="78287"/>
                    <a:pt x="292463" y="79133"/>
                  </a:cubicBezTo>
                  <a:cubicBezTo>
                    <a:pt x="315548" y="78020"/>
                    <a:pt x="338768" y="77798"/>
                    <a:pt x="362166" y="78421"/>
                  </a:cubicBezTo>
                  <a:cubicBezTo>
                    <a:pt x="368429" y="75350"/>
                    <a:pt x="374558" y="71924"/>
                    <a:pt x="380553" y="68274"/>
                  </a:cubicBezTo>
                  <a:cubicBezTo>
                    <a:pt x="388472" y="63423"/>
                    <a:pt x="396167" y="58083"/>
                    <a:pt x="403996" y="52921"/>
                  </a:cubicBezTo>
                  <a:cubicBezTo>
                    <a:pt x="412004" y="47669"/>
                    <a:pt x="420147" y="42685"/>
                    <a:pt x="428200" y="37834"/>
                  </a:cubicBezTo>
                  <a:cubicBezTo>
                    <a:pt x="431824" y="35743"/>
                    <a:pt x="435358" y="33473"/>
                    <a:pt x="438847" y="31114"/>
                  </a:cubicBezTo>
                  <a:cubicBezTo>
                    <a:pt x="442382" y="28667"/>
                    <a:pt x="445872" y="26174"/>
                    <a:pt x="449316" y="23638"/>
                  </a:cubicBezTo>
                  <a:lnTo>
                    <a:pt x="455982" y="18297"/>
                  </a:lnTo>
                  <a:cubicBezTo>
                    <a:pt x="457101" y="17274"/>
                    <a:pt x="459606" y="14515"/>
                    <a:pt x="460322" y="14159"/>
                  </a:cubicBezTo>
                  <a:cubicBezTo>
                    <a:pt x="463051" y="12735"/>
                    <a:pt x="465064" y="13536"/>
                    <a:pt x="466183" y="14515"/>
                  </a:cubicBezTo>
                  <a:cubicBezTo>
                    <a:pt x="466898" y="15138"/>
                    <a:pt x="469001" y="16740"/>
                    <a:pt x="467928" y="20122"/>
                  </a:cubicBezTo>
                  <a:cubicBezTo>
                    <a:pt x="467659" y="21146"/>
                    <a:pt x="467078" y="21991"/>
                    <a:pt x="466362" y="22659"/>
                  </a:cubicBezTo>
                  <a:cubicBezTo>
                    <a:pt x="466317" y="22570"/>
                    <a:pt x="466227" y="22481"/>
                    <a:pt x="466138" y="22392"/>
                  </a:cubicBezTo>
                  <a:cubicBezTo>
                    <a:pt x="465735" y="22036"/>
                    <a:pt x="465288" y="22614"/>
                    <a:pt x="464841" y="23371"/>
                  </a:cubicBezTo>
                  <a:lnTo>
                    <a:pt x="465377" y="23282"/>
                  </a:lnTo>
                  <a:cubicBezTo>
                    <a:pt x="465154" y="23415"/>
                    <a:pt x="464930" y="23504"/>
                    <a:pt x="464706" y="23593"/>
                  </a:cubicBezTo>
                  <a:cubicBezTo>
                    <a:pt x="464214" y="24439"/>
                    <a:pt x="463767" y="25462"/>
                    <a:pt x="463409" y="25818"/>
                  </a:cubicBezTo>
                  <a:lnTo>
                    <a:pt x="456475" y="32494"/>
                  </a:lnTo>
                  <a:cubicBezTo>
                    <a:pt x="452448" y="36010"/>
                    <a:pt x="448377" y="39481"/>
                    <a:pt x="444171" y="42730"/>
                  </a:cubicBezTo>
                  <a:cubicBezTo>
                    <a:pt x="441263" y="44999"/>
                    <a:pt x="438311" y="47091"/>
                    <a:pt x="435268" y="49094"/>
                  </a:cubicBezTo>
                  <a:cubicBezTo>
                    <a:pt x="428603" y="53455"/>
                    <a:pt x="422026" y="58172"/>
                    <a:pt x="415181" y="62622"/>
                  </a:cubicBezTo>
                  <a:cubicBezTo>
                    <a:pt x="408336" y="67073"/>
                    <a:pt x="401312" y="71345"/>
                    <a:pt x="394154" y="75350"/>
                  </a:cubicBezTo>
                  <a:cubicBezTo>
                    <a:pt x="391514" y="76819"/>
                    <a:pt x="388696" y="77753"/>
                    <a:pt x="386011" y="79133"/>
                  </a:cubicBezTo>
                  <a:cubicBezTo>
                    <a:pt x="389949" y="79356"/>
                    <a:pt x="393885" y="79222"/>
                    <a:pt x="397822" y="79489"/>
                  </a:cubicBezTo>
                  <a:cubicBezTo>
                    <a:pt x="442024" y="82471"/>
                    <a:pt x="485734" y="88968"/>
                    <a:pt x="527296" y="98848"/>
                  </a:cubicBezTo>
                  <a:cubicBezTo>
                    <a:pt x="534901" y="100672"/>
                    <a:pt x="542328" y="102942"/>
                    <a:pt x="549710" y="105434"/>
                  </a:cubicBezTo>
                  <a:cubicBezTo>
                    <a:pt x="566487" y="111086"/>
                    <a:pt x="582905" y="117940"/>
                    <a:pt x="599817" y="123147"/>
                  </a:cubicBezTo>
                  <a:cubicBezTo>
                    <a:pt x="602590" y="123992"/>
                    <a:pt x="604156" y="126929"/>
                    <a:pt x="603306" y="129688"/>
                  </a:cubicBezTo>
                  <a:close/>
                  <a:moveTo>
                    <a:pt x="5779" y="146155"/>
                  </a:moveTo>
                  <a:cubicBezTo>
                    <a:pt x="5108" y="145888"/>
                    <a:pt x="4258" y="145487"/>
                    <a:pt x="4392" y="146155"/>
                  </a:cubicBezTo>
                  <a:cubicBezTo>
                    <a:pt x="4750" y="146110"/>
                    <a:pt x="5108" y="146066"/>
                    <a:pt x="5466" y="146110"/>
                  </a:cubicBezTo>
                  <a:cubicBezTo>
                    <a:pt x="5555" y="146110"/>
                    <a:pt x="5690" y="146110"/>
                    <a:pt x="5779" y="146155"/>
                  </a:cubicBezTo>
                  <a:close/>
                  <a:moveTo>
                    <a:pt x="6226" y="146155"/>
                  </a:moveTo>
                  <a:cubicBezTo>
                    <a:pt x="6047" y="146066"/>
                    <a:pt x="6003" y="146244"/>
                    <a:pt x="5779" y="146155"/>
                  </a:cubicBezTo>
                  <a:cubicBezTo>
                    <a:pt x="5913" y="146155"/>
                    <a:pt x="6003" y="146155"/>
                    <a:pt x="6137" y="146199"/>
                  </a:cubicBezTo>
                  <a:lnTo>
                    <a:pt x="6226" y="146155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5102150" y="1130506"/>
              <a:ext cx="208803" cy="113410"/>
            </a:xfrm>
            <a:custGeom>
              <a:avLst/>
              <a:gdLst/>
              <a:ahLst/>
              <a:cxnLst/>
              <a:rect l="l" t="t" r="r" b="b"/>
              <a:pathLst>
                <a:path w="417606" h="226820" extrusionOk="0">
                  <a:moveTo>
                    <a:pt x="219219" y="218727"/>
                  </a:moveTo>
                  <a:cubicBezTo>
                    <a:pt x="230538" y="229497"/>
                    <a:pt x="131800" y="234659"/>
                    <a:pt x="67824" y="200348"/>
                  </a:cubicBezTo>
                  <a:cubicBezTo>
                    <a:pt x="56013" y="194028"/>
                    <a:pt x="6935" y="147122"/>
                    <a:pt x="1" y="135907"/>
                  </a:cubicBezTo>
                  <a:cubicBezTo>
                    <a:pt x="-223" y="135551"/>
                    <a:pt x="65274" y="136174"/>
                    <a:pt x="120705" y="156468"/>
                  </a:cubicBezTo>
                  <a:cubicBezTo>
                    <a:pt x="172244" y="175248"/>
                    <a:pt x="213806" y="213565"/>
                    <a:pt x="219219" y="218727"/>
                  </a:cubicBezTo>
                  <a:close/>
                  <a:moveTo>
                    <a:pt x="59816" y="118774"/>
                  </a:moveTo>
                  <a:cubicBezTo>
                    <a:pt x="58205" y="118195"/>
                    <a:pt x="63127" y="119842"/>
                    <a:pt x="64872" y="119797"/>
                  </a:cubicBezTo>
                  <a:cubicBezTo>
                    <a:pt x="69301" y="119797"/>
                    <a:pt x="73640" y="119308"/>
                    <a:pt x="78025" y="118596"/>
                  </a:cubicBezTo>
                  <a:cubicBezTo>
                    <a:pt x="89299" y="116682"/>
                    <a:pt x="100170" y="112677"/>
                    <a:pt x="110192" y="107425"/>
                  </a:cubicBezTo>
                  <a:cubicBezTo>
                    <a:pt x="140524" y="91627"/>
                    <a:pt x="164593" y="62833"/>
                    <a:pt x="182041" y="34752"/>
                  </a:cubicBezTo>
                  <a:cubicBezTo>
                    <a:pt x="184994" y="29990"/>
                    <a:pt x="198818" y="11210"/>
                    <a:pt x="193316" y="5246"/>
                  </a:cubicBezTo>
                  <a:cubicBezTo>
                    <a:pt x="184234" y="-4544"/>
                    <a:pt x="155735" y="1864"/>
                    <a:pt x="145177" y="4579"/>
                  </a:cubicBezTo>
                  <a:cubicBezTo>
                    <a:pt x="107418" y="14325"/>
                    <a:pt x="75832" y="43697"/>
                    <a:pt x="59369" y="77430"/>
                  </a:cubicBezTo>
                  <a:cubicBezTo>
                    <a:pt x="54134" y="88155"/>
                    <a:pt x="46305" y="106713"/>
                    <a:pt x="53061" y="118596"/>
                  </a:cubicBezTo>
                  <a:lnTo>
                    <a:pt x="59816" y="118774"/>
                  </a:lnTo>
                  <a:close/>
                  <a:moveTo>
                    <a:pt x="408731" y="139690"/>
                  </a:moveTo>
                  <a:cubicBezTo>
                    <a:pt x="399068" y="129143"/>
                    <a:pt x="388912" y="118818"/>
                    <a:pt x="377057" y="110541"/>
                  </a:cubicBezTo>
                  <a:cubicBezTo>
                    <a:pt x="350392" y="91983"/>
                    <a:pt x="317599" y="87710"/>
                    <a:pt x="285611" y="85352"/>
                  </a:cubicBezTo>
                  <a:cubicBezTo>
                    <a:pt x="264718" y="83794"/>
                    <a:pt x="244273" y="82904"/>
                    <a:pt x="224230" y="89669"/>
                  </a:cubicBezTo>
                  <a:lnTo>
                    <a:pt x="205216" y="95899"/>
                  </a:lnTo>
                  <a:cubicBezTo>
                    <a:pt x="205306" y="95899"/>
                    <a:pt x="206514" y="100038"/>
                    <a:pt x="206603" y="100260"/>
                  </a:cubicBezTo>
                  <a:cubicBezTo>
                    <a:pt x="208258" y="103732"/>
                    <a:pt x="210316" y="106980"/>
                    <a:pt x="212688" y="110051"/>
                  </a:cubicBezTo>
                  <a:cubicBezTo>
                    <a:pt x="219488" y="118818"/>
                    <a:pt x="228570" y="126072"/>
                    <a:pt x="238323" y="131635"/>
                  </a:cubicBezTo>
                  <a:cubicBezTo>
                    <a:pt x="277424" y="154109"/>
                    <a:pt x="329723" y="155222"/>
                    <a:pt x="374014" y="154598"/>
                  </a:cubicBezTo>
                  <a:cubicBezTo>
                    <a:pt x="384707" y="154420"/>
                    <a:pt x="395399" y="153753"/>
                    <a:pt x="406092" y="152729"/>
                  </a:cubicBezTo>
                  <a:cubicBezTo>
                    <a:pt x="408463" y="152507"/>
                    <a:pt x="415621" y="152952"/>
                    <a:pt x="417411" y="150994"/>
                  </a:cubicBezTo>
                  <a:cubicBezTo>
                    <a:pt x="419066" y="149169"/>
                    <a:pt x="409716" y="140803"/>
                    <a:pt x="408731" y="13969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5111770" y="1035783"/>
              <a:ext cx="475417" cy="317373"/>
            </a:xfrm>
            <a:custGeom>
              <a:avLst/>
              <a:gdLst/>
              <a:ahLst/>
              <a:cxnLst/>
              <a:rect l="l" t="t" r="r" b="b"/>
              <a:pathLst>
                <a:path w="950833" h="634746" extrusionOk="0">
                  <a:moveTo>
                    <a:pt x="948680" y="253836"/>
                  </a:moveTo>
                  <a:cubicBezTo>
                    <a:pt x="946577" y="252323"/>
                    <a:pt x="939419" y="250542"/>
                    <a:pt x="936376" y="249207"/>
                  </a:cubicBezTo>
                  <a:cubicBezTo>
                    <a:pt x="927876" y="245425"/>
                    <a:pt x="919421" y="241597"/>
                    <a:pt x="910652" y="238482"/>
                  </a:cubicBezTo>
                  <a:cubicBezTo>
                    <a:pt x="884525" y="229137"/>
                    <a:pt x="857905" y="223218"/>
                    <a:pt x="831017" y="216498"/>
                  </a:cubicBezTo>
                  <a:cubicBezTo>
                    <a:pt x="746551" y="195403"/>
                    <a:pt x="681412" y="125311"/>
                    <a:pt x="613633" y="75779"/>
                  </a:cubicBezTo>
                  <a:cubicBezTo>
                    <a:pt x="589743" y="58334"/>
                    <a:pt x="565226" y="41912"/>
                    <a:pt x="540083" y="26114"/>
                  </a:cubicBezTo>
                  <a:cubicBezTo>
                    <a:pt x="531851" y="20907"/>
                    <a:pt x="523530" y="15923"/>
                    <a:pt x="514851" y="11428"/>
                  </a:cubicBezTo>
                  <a:cubicBezTo>
                    <a:pt x="514135" y="11027"/>
                    <a:pt x="501339" y="4129"/>
                    <a:pt x="501876" y="3684"/>
                  </a:cubicBezTo>
                  <a:cubicBezTo>
                    <a:pt x="507424" y="-899"/>
                    <a:pt x="527243" y="1326"/>
                    <a:pt x="533775" y="1103"/>
                  </a:cubicBezTo>
                  <a:cubicBezTo>
                    <a:pt x="561781" y="124"/>
                    <a:pt x="589877" y="-321"/>
                    <a:pt x="617883" y="258"/>
                  </a:cubicBezTo>
                  <a:cubicBezTo>
                    <a:pt x="721140" y="2349"/>
                    <a:pt x="796121" y="7378"/>
                    <a:pt x="878664" y="82010"/>
                  </a:cubicBezTo>
                  <a:cubicBezTo>
                    <a:pt x="921523" y="120772"/>
                    <a:pt x="960535" y="199587"/>
                    <a:pt x="948680" y="253836"/>
                  </a:cubicBezTo>
                  <a:close/>
                  <a:moveTo>
                    <a:pt x="339207" y="428287"/>
                  </a:moveTo>
                  <a:cubicBezTo>
                    <a:pt x="317017" y="437856"/>
                    <a:pt x="294648" y="446756"/>
                    <a:pt x="271786" y="454722"/>
                  </a:cubicBezTo>
                  <a:cubicBezTo>
                    <a:pt x="206871" y="477374"/>
                    <a:pt x="127997" y="488589"/>
                    <a:pt x="76950" y="535718"/>
                  </a:cubicBezTo>
                  <a:cubicBezTo>
                    <a:pt x="60710" y="550760"/>
                    <a:pt x="45141" y="565935"/>
                    <a:pt x="27290" y="579197"/>
                  </a:cubicBezTo>
                  <a:cubicBezTo>
                    <a:pt x="21340" y="583647"/>
                    <a:pt x="14943" y="587608"/>
                    <a:pt x="8635" y="591569"/>
                  </a:cubicBezTo>
                  <a:cubicBezTo>
                    <a:pt x="6353" y="592949"/>
                    <a:pt x="2013" y="596954"/>
                    <a:pt x="0" y="597710"/>
                  </a:cubicBezTo>
                  <a:cubicBezTo>
                    <a:pt x="34851" y="631043"/>
                    <a:pt x="109162" y="641457"/>
                    <a:pt x="155690" y="630643"/>
                  </a:cubicBezTo>
                  <a:cubicBezTo>
                    <a:pt x="245256" y="609771"/>
                    <a:pt x="280466" y="561574"/>
                    <a:pt x="325472" y="492861"/>
                  </a:cubicBezTo>
                  <a:cubicBezTo>
                    <a:pt x="337686" y="474215"/>
                    <a:pt x="349184" y="455078"/>
                    <a:pt x="360234" y="435719"/>
                  </a:cubicBezTo>
                  <a:cubicBezTo>
                    <a:pt x="362829" y="431225"/>
                    <a:pt x="372761" y="418897"/>
                    <a:pt x="371777" y="413023"/>
                  </a:cubicBezTo>
                  <a:cubicBezTo>
                    <a:pt x="371643" y="412444"/>
                    <a:pt x="361219" y="417829"/>
                    <a:pt x="360592" y="418141"/>
                  </a:cubicBezTo>
                  <a:cubicBezTo>
                    <a:pt x="353658" y="421835"/>
                    <a:pt x="346500" y="425172"/>
                    <a:pt x="339207" y="42828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5072688" y="1045774"/>
              <a:ext cx="536589" cy="294075"/>
            </a:xfrm>
            <a:custGeom>
              <a:avLst/>
              <a:gdLst/>
              <a:ahLst/>
              <a:cxnLst/>
              <a:rect l="l" t="t" r="r" b="b"/>
              <a:pathLst>
                <a:path w="1073177" h="588150" extrusionOk="0">
                  <a:moveTo>
                    <a:pt x="1072475" y="302301"/>
                  </a:moveTo>
                  <a:cubicBezTo>
                    <a:pt x="1074489" y="307330"/>
                    <a:pt x="1072028" y="313071"/>
                    <a:pt x="1066973" y="315073"/>
                  </a:cubicBezTo>
                  <a:cubicBezTo>
                    <a:pt x="1061917" y="317121"/>
                    <a:pt x="1056146" y="314628"/>
                    <a:pt x="1054088" y="309600"/>
                  </a:cubicBezTo>
                  <a:cubicBezTo>
                    <a:pt x="1031763" y="256730"/>
                    <a:pt x="995570" y="208667"/>
                    <a:pt x="952218" y="167546"/>
                  </a:cubicBezTo>
                  <a:cubicBezTo>
                    <a:pt x="935173" y="151347"/>
                    <a:pt x="917054" y="136216"/>
                    <a:pt x="898129" y="122286"/>
                  </a:cubicBezTo>
                  <a:cubicBezTo>
                    <a:pt x="869318" y="101059"/>
                    <a:pt x="838851" y="82501"/>
                    <a:pt x="807266" y="67948"/>
                  </a:cubicBezTo>
                  <a:cubicBezTo>
                    <a:pt x="787357" y="58647"/>
                    <a:pt x="767135" y="49925"/>
                    <a:pt x="746690" y="41736"/>
                  </a:cubicBezTo>
                  <a:cubicBezTo>
                    <a:pt x="726199" y="33458"/>
                    <a:pt x="705575" y="25715"/>
                    <a:pt x="684727" y="18372"/>
                  </a:cubicBezTo>
                  <a:cubicBezTo>
                    <a:pt x="679761" y="16770"/>
                    <a:pt x="677032" y="11429"/>
                    <a:pt x="678687" y="6490"/>
                  </a:cubicBezTo>
                  <a:cubicBezTo>
                    <a:pt x="680342" y="1550"/>
                    <a:pt x="685711" y="-1165"/>
                    <a:pt x="690677" y="482"/>
                  </a:cubicBezTo>
                  <a:cubicBezTo>
                    <a:pt x="712062" y="7024"/>
                    <a:pt x="733358" y="14011"/>
                    <a:pt x="754430" y="21532"/>
                  </a:cubicBezTo>
                  <a:cubicBezTo>
                    <a:pt x="775591" y="29142"/>
                    <a:pt x="796483" y="37286"/>
                    <a:pt x="817153" y="46053"/>
                  </a:cubicBezTo>
                  <a:cubicBezTo>
                    <a:pt x="850662" y="60561"/>
                    <a:pt x="883500" y="78852"/>
                    <a:pt x="913922" y="100880"/>
                  </a:cubicBezTo>
                  <a:cubicBezTo>
                    <a:pt x="933920" y="115388"/>
                    <a:pt x="952934" y="131499"/>
                    <a:pt x="970516" y="148855"/>
                  </a:cubicBezTo>
                  <a:cubicBezTo>
                    <a:pt x="1015255" y="193180"/>
                    <a:pt x="1050911" y="245782"/>
                    <a:pt x="1072475" y="302301"/>
                  </a:cubicBezTo>
                  <a:close/>
                  <a:moveTo>
                    <a:pt x="379834" y="446224"/>
                  </a:moveTo>
                  <a:cubicBezTo>
                    <a:pt x="365697" y="456815"/>
                    <a:pt x="351291" y="467051"/>
                    <a:pt x="336617" y="476931"/>
                  </a:cubicBezTo>
                  <a:cubicBezTo>
                    <a:pt x="322032" y="486811"/>
                    <a:pt x="307179" y="496290"/>
                    <a:pt x="292013" y="505279"/>
                  </a:cubicBezTo>
                  <a:cubicBezTo>
                    <a:pt x="267719" y="519921"/>
                    <a:pt x="240876" y="531803"/>
                    <a:pt x="212781" y="541282"/>
                  </a:cubicBezTo>
                  <a:cubicBezTo>
                    <a:pt x="194527" y="547468"/>
                    <a:pt x="175782" y="552586"/>
                    <a:pt x="156679" y="556458"/>
                  </a:cubicBezTo>
                  <a:cubicBezTo>
                    <a:pt x="109032" y="566159"/>
                    <a:pt x="59417" y="568251"/>
                    <a:pt x="11994" y="559083"/>
                  </a:cubicBezTo>
                  <a:cubicBezTo>
                    <a:pt x="6670" y="557926"/>
                    <a:pt x="1391" y="561309"/>
                    <a:pt x="228" y="566604"/>
                  </a:cubicBezTo>
                  <a:cubicBezTo>
                    <a:pt x="-935" y="571900"/>
                    <a:pt x="2465" y="577152"/>
                    <a:pt x="7789" y="578309"/>
                  </a:cubicBezTo>
                  <a:cubicBezTo>
                    <a:pt x="57762" y="590236"/>
                    <a:pt x="110688" y="591126"/>
                    <a:pt x="161600" y="582047"/>
                  </a:cubicBezTo>
                  <a:cubicBezTo>
                    <a:pt x="182045" y="578442"/>
                    <a:pt x="202133" y="573146"/>
                    <a:pt x="221505" y="566382"/>
                  </a:cubicBezTo>
                  <a:cubicBezTo>
                    <a:pt x="251345" y="555924"/>
                    <a:pt x="279351" y="541905"/>
                    <a:pt x="304763" y="525573"/>
                  </a:cubicBezTo>
                  <a:cubicBezTo>
                    <a:pt x="319929" y="515648"/>
                    <a:pt x="334738" y="505279"/>
                    <a:pt x="349233" y="494465"/>
                  </a:cubicBezTo>
                  <a:cubicBezTo>
                    <a:pt x="363639" y="483695"/>
                    <a:pt x="377776" y="472481"/>
                    <a:pt x="391600" y="460999"/>
                  </a:cubicBezTo>
                  <a:cubicBezTo>
                    <a:pt x="395716" y="457795"/>
                    <a:pt x="396387" y="451831"/>
                    <a:pt x="393166" y="447781"/>
                  </a:cubicBezTo>
                  <a:cubicBezTo>
                    <a:pt x="389900" y="443687"/>
                    <a:pt x="383950" y="442975"/>
                    <a:pt x="379834" y="446224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5413396" y="1228142"/>
              <a:ext cx="190587" cy="149291"/>
            </a:xfrm>
            <a:custGeom>
              <a:avLst/>
              <a:gdLst/>
              <a:ahLst/>
              <a:cxnLst/>
              <a:rect l="l" t="t" r="r" b="b"/>
              <a:pathLst>
                <a:path w="381174" h="298581" extrusionOk="0">
                  <a:moveTo>
                    <a:pt x="380188" y="195060"/>
                  </a:moveTo>
                  <a:cubicBezTo>
                    <a:pt x="369629" y="231997"/>
                    <a:pt x="310798" y="215709"/>
                    <a:pt x="286416" y="206764"/>
                  </a:cubicBezTo>
                  <a:cubicBezTo>
                    <a:pt x="279794" y="204316"/>
                    <a:pt x="273263" y="201513"/>
                    <a:pt x="266955" y="198397"/>
                  </a:cubicBezTo>
                  <a:cubicBezTo>
                    <a:pt x="256352" y="193102"/>
                    <a:pt x="247091" y="186560"/>
                    <a:pt x="239664" y="177526"/>
                  </a:cubicBezTo>
                  <a:cubicBezTo>
                    <a:pt x="237293" y="174677"/>
                    <a:pt x="235011" y="171696"/>
                    <a:pt x="233087" y="168492"/>
                  </a:cubicBezTo>
                  <a:cubicBezTo>
                    <a:pt x="232327" y="167290"/>
                    <a:pt x="230851" y="164264"/>
                    <a:pt x="230359" y="163329"/>
                  </a:cubicBezTo>
                  <a:lnTo>
                    <a:pt x="233938" y="156698"/>
                  </a:lnTo>
                  <a:cubicBezTo>
                    <a:pt x="233938" y="156609"/>
                    <a:pt x="242304" y="154918"/>
                    <a:pt x="242528" y="154874"/>
                  </a:cubicBezTo>
                  <a:cubicBezTo>
                    <a:pt x="253131" y="152559"/>
                    <a:pt x="264181" y="151491"/>
                    <a:pt x="275052" y="150779"/>
                  </a:cubicBezTo>
                  <a:cubicBezTo>
                    <a:pt x="301582" y="149044"/>
                    <a:pt x="334286" y="145172"/>
                    <a:pt x="358847" y="157099"/>
                  </a:cubicBezTo>
                  <a:cubicBezTo>
                    <a:pt x="373030" y="163997"/>
                    <a:pt x="384706" y="179128"/>
                    <a:pt x="380188" y="195060"/>
                  </a:cubicBezTo>
                  <a:close/>
                  <a:moveTo>
                    <a:pt x="292053" y="49535"/>
                  </a:moveTo>
                  <a:cubicBezTo>
                    <a:pt x="294603" y="36629"/>
                    <a:pt x="298451" y="12642"/>
                    <a:pt x="286103" y="2673"/>
                  </a:cubicBezTo>
                  <a:cubicBezTo>
                    <a:pt x="276439" y="-5115"/>
                    <a:pt x="262257" y="5967"/>
                    <a:pt x="255636" y="12330"/>
                  </a:cubicBezTo>
                  <a:cubicBezTo>
                    <a:pt x="235727" y="31511"/>
                    <a:pt x="225751" y="57813"/>
                    <a:pt x="221948" y="84203"/>
                  </a:cubicBezTo>
                  <a:cubicBezTo>
                    <a:pt x="218458" y="108012"/>
                    <a:pt x="221053" y="131687"/>
                    <a:pt x="219890" y="155541"/>
                  </a:cubicBezTo>
                  <a:lnTo>
                    <a:pt x="220561" y="147798"/>
                  </a:lnTo>
                  <a:cubicBezTo>
                    <a:pt x="257246" y="128795"/>
                    <a:pt x="283955" y="90700"/>
                    <a:pt x="292053" y="49535"/>
                  </a:cubicBezTo>
                  <a:close/>
                  <a:moveTo>
                    <a:pt x="124283" y="139654"/>
                  </a:moveTo>
                  <a:cubicBezTo>
                    <a:pt x="113546" y="124122"/>
                    <a:pt x="81156" y="130308"/>
                    <a:pt x="69971" y="139520"/>
                  </a:cubicBezTo>
                  <a:cubicBezTo>
                    <a:pt x="29885" y="172630"/>
                    <a:pt x="23980" y="196973"/>
                    <a:pt x="0" y="236492"/>
                  </a:cubicBezTo>
                  <a:cubicBezTo>
                    <a:pt x="134" y="232353"/>
                    <a:pt x="95293" y="201602"/>
                    <a:pt x="114531" y="177437"/>
                  </a:cubicBezTo>
                  <a:cubicBezTo>
                    <a:pt x="121957" y="168046"/>
                    <a:pt x="132471" y="151491"/>
                    <a:pt x="124283" y="139654"/>
                  </a:cubicBezTo>
                  <a:close/>
                  <a:moveTo>
                    <a:pt x="150724" y="254115"/>
                  </a:moveTo>
                  <a:cubicBezTo>
                    <a:pt x="125984" y="240853"/>
                    <a:pt x="27335" y="245081"/>
                    <a:pt x="26083" y="241877"/>
                  </a:cubicBezTo>
                  <a:cubicBezTo>
                    <a:pt x="59458" y="265820"/>
                    <a:pt x="71492" y="283220"/>
                    <a:pt x="118468" y="297283"/>
                  </a:cubicBezTo>
                  <a:cubicBezTo>
                    <a:pt x="131531" y="301199"/>
                    <a:pt x="163967" y="296393"/>
                    <a:pt x="170051" y="280951"/>
                  </a:cubicBezTo>
                  <a:cubicBezTo>
                    <a:pt x="174659" y="269157"/>
                    <a:pt x="160298" y="259278"/>
                    <a:pt x="150724" y="254115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5654921" y="1217909"/>
              <a:ext cx="92986" cy="109915"/>
            </a:xfrm>
            <a:custGeom>
              <a:avLst/>
              <a:gdLst/>
              <a:ahLst/>
              <a:cxnLst/>
              <a:rect l="l" t="t" r="r" b="b"/>
              <a:pathLst>
                <a:path w="185973" h="219829" extrusionOk="0">
                  <a:moveTo>
                    <a:pt x="5718" y="81081"/>
                  </a:moveTo>
                  <a:cubicBezTo>
                    <a:pt x="15740" y="52955"/>
                    <a:pt x="52291" y="38625"/>
                    <a:pt x="76718" y="23450"/>
                  </a:cubicBezTo>
                  <a:cubicBezTo>
                    <a:pt x="87903" y="16507"/>
                    <a:pt x="99848" y="10455"/>
                    <a:pt x="112330" y="5916"/>
                  </a:cubicBezTo>
                  <a:cubicBezTo>
                    <a:pt x="121770" y="2533"/>
                    <a:pt x="131523" y="887"/>
                    <a:pt x="141544" y="264"/>
                  </a:cubicBezTo>
                  <a:cubicBezTo>
                    <a:pt x="148344" y="-181"/>
                    <a:pt x="155234" y="-137"/>
                    <a:pt x="161945" y="976"/>
                  </a:cubicBezTo>
                  <a:cubicBezTo>
                    <a:pt x="167000" y="1821"/>
                    <a:pt x="171250" y="3646"/>
                    <a:pt x="175456" y="6361"/>
                  </a:cubicBezTo>
                  <a:cubicBezTo>
                    <a:pt x="187625" y="14193"/>
                    <a:pt x="187983" y="26609"/>
                    <a:pt x="182838" y="38803"/>
                  </a:cubicBezTo>
                  <a:cubicBezTo>
                    <a:pt x="175008" y="57272"/>
                    <a:pt x="153176" y="70222"/>
                    <a:pt x="150268" y="90694"/>
                  </a:cubicBezTo>
                  <a:cubicBezTo>
                    <a:pt x="146957" y="113702"/>
                    <a:pt x="180511" y="128566"/>
                    <a:pt x="166016" y="152375"/>
                  </a:cubicBezTo>
                  <a:cubicBezTo>
                    <a:pt x="154518" y="171289"/>
                    <a:pt x="127586" y="161498"/>
                    <a:pt x="110809" y="171600"/>
                  </a:cubicBezTo>
                  <a:cubicBezTo>
                    <a:pt x="91884" y="182993"/>
                    <a:pt x="96403" y="210852"/>
                    <a:pt x="71528" y="218106"/>
                  </a:cubicBezTo>
                  <a:cubicBezTo>
                    <a:pt x="48443" y="224826"/>
                    <a:pt x="27595" y="210985"/>
                    <a:pt x="16589" y="192294"/>
                  </a:cubicBezTo>
                  <a:cubicBezTo>
                    <a:pt x="-1440" y="161676"/>
                    <a:pt x="-4303" y="109252"/>
                    <a:pt x="5718" y="81081"/>
                  </a:cubicBezTo>
                  <a:lnTo>
                    <a:pt x="5718" y="81081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5308363" y="1241795"/>
              <a:ext cx="416975" cy="112245"/>
            </a:xfrm>
            <a:custGeom>
              <a:avLst/>
              <a:gdLst/>
              <a:ahLst/>
              <a:cxnLst/>
              <a:rect l="l" t="t" r="r" b="b"/>
              <a:pathLst>
                <a:path w="833950" h="224490" extrusionOk="0">
                  <a:moveTo>
                    <a:pt x="752477" y="117509"/>
                  </a:moveTo>
                  <a:cubicBezTo>
                    <a:pt x="752477" y="118132"/>
                    <a:pt x="752566" y="118755"/>
                    <a:pt x="752700" y="119378"/>
                  </a:cubicBezTo>
                  <a:cubicBezTo>
                    <a:pt x="751627" y="119645"/>
                    <a:pt x="751716" y="118488"/>
                    <a:pt x="752164" y="117153"/>
                  </a:cubicBezTo>
                  <a:lnTo>
                    <a:pt x="752477" y="117509"/>
                  </a:lnTo>
                  <a:close/>
                  <a:moveTo>
                    <a:pt x="823700" y="243"/>
                  </a:moveTo>
                  <a:cubicBezTo>
                    <a:pt x="809652" y="-335"/>
                    <a:pt x="795694" y="110"/>
                    <a:pt x="781736" y="1667"/>
                  </a:cubicBezTo>
                  <a:cubicBezTo>
                    <a:pt x="776233" y="2290"/>
                    <a:pt x="770775" y="3091"/>
                    <a:pt x="765317" y="4204"/>
                  </a:cubicBezTo>
                  <a:cubicBezTo>
                    <a:pt x="757309" y="5806"/>
                    <a:pt x="749434" y="8076"/>
                    <a:pt x="741516" y="10123"/>
                  </a:cubicBezTo>
                  <a:lnTo>
                    <a:pt x="716507" y="16887"/>
                  </a:lnTo>
                  <a:lnTo>
                    <a:pt x="708678" y="18489"/>
                  </a:lnTo>
                  <a:cubicBezTo>
                    <a:pt x="707112" y="18712"/>
                    <a:pt x="703891" y="18801"/>
                    <a:pt x="702415" y="19113"/>
                  </a:cubicBezTo>
                  <a:cubicBezTo>
                    <a:pt x="695793" y="18935"/>
                    <a:pt x="689172" y="18846"/>
                    <a:pt x="682551" y="18534"/>
                  </a:cubicBezTo>
                  <a:cubicBezTo>
                    <a:pt x="680895" y="18356"/>
                    <a:pt x="679508" y="19113"/>
                    <a:pt x="678121" y="19736"/>
                  </a:cubicBezTo>
                  <a:cubicBezTo>
                    <a:pt x="671321" y="19202"/>
                    <a:pt x="664655" y="18712"/>
                    <a:pt x="659242" y="19024"/>
                  </a:cubicBezTo>
                  <a:cubicBezTo>
                    <a:pt x="638707" y="20314"/>
                    <a:pt x="618619" y="23429"/>
                    <a:pt x="598934" y="28191"/>
                  </a:cubicBezTo>
                  <a:cubicBezTo>
                    <a:pt x="579160" y="32997"/>
                    <a:pt x="559878" y="39495"/>
                    <a:pt x="541043" y="47594"/>
                  </a:cubicBezTo>
                  <a:cubicBezTo>
                    <a:pt x="526011" y="54092"/>
                    <a:pt x="511873" y="61969"/>
                    <a:pt x="498183" y="70558"/>
                  </a:cubicBezTo>
                  <a:cubicBezTo>
                    <a:pt x="467448" y="89917"/>
                    <a:pt x="439307" y="113236"/>
                    <a:pt x="408348" y="132462"/>
                  </a:cubicBezTo>
                  <a:cubicBezTo>
                    <a:pt x="374168" y="153912"/>
                    <a:pt x="337572" y="171090"/>
                    <a:pt x="299321" y="182661"/>
                  </a:cubicBezTo>
                  <a:cubicBezTo>
                    <a:pt x="261427" y="194143"/>
                    <a:pt x="221968" y="200106"/>
                    <a:pt x="181390" y="198282"/>
                  </a:cubicBezTo>
                  <a:cubicBezTo>
                    <a:pt x="168640" y="197748"/>
                    <a:pt x="155531" y="196768"/>
                    <a:pt x="142691" y="194632"/>
                  </a:cubicBezTo>
                  <a:cubicBezTo>
                    <a:pt x="130299" y="192541"/>
                    <a:pt x="118174" y="189381"/>
                    <a:pt x="106900" y="184352"/>
                  </a:cubicBezTo>
                  <a:cubicBezTo>
                    <a:pt x="72631" y="169221"/>
                    <a:pt x="38495" y="135710"/>
                    <a:pt x="26013" y="98995"/>
                  </a:cubicBezTo>
                  <a:cubicBezTo>
                    <a:pt x="17826" y="74875"/>
                    <a:pt x="19213" y="49330"/>
                    <a:pt x="37466" y="27212"/>
                  </a:cubicBezTo>
                  <a:cubicBezTo>
                    <a:pt x="40956" y="23073"/>
                    <a:pt x="40419" y="16843"/>
                    <a:pt x="36258" y="13372"/>
                  </a:cubicBezTo>
                  <a:cubicBezTo>
                    <a:pt x="32053" y="9856"/>
                    <a:pt x="25834" y="10390"/>
                    <a:pt x="22300" y="14573"/>
                  </a:cubicBezTo>
                  <a:cubicBezTo>
                    <a:pt x="-1635" y="42210"/>
                    <a:pt x="-4498" y="74741"/>
                    <a:pt x="5210" y="105715"/>
                  </a:cubicBezTo>
                  <a:cubicBezTo>
                    <a:pt x="18676" y="148572"/>
                    <a:pt x="57375" y="188268"/>
                    <a:pt x="96655" y="206648"/>
                  </a:cubicBezTo>
                  <a:cubicBezTo>
                    <a:pt x="107169" y="211499"/>
                    <a:pt x="118354" y="215059"/>
                    <a:pt x="129851" y="217640"/>
                  </a:cubicBezTo>
                  <a:cubicBezTo>
                    <a:pt x="146360" y="221379"/>
                    <a:pt x="163539" y="223070"/>
                    <a:pt x="180093" y="224004"/>
                  </a:cubicBezTo>
                  <a:cubicBezTo>
                    <a:pt x="223757" y="226274"/>
                    <a:pt x="266393" y="220533"/>
                    <a:pt x="307105" y="208206"/>
                  </a:cubicBezTo>
                  <a:cubicBezTo>
                    <a:pt x="347638" y="195923"/>
                    <a:pt x="386203" y="177098"/>
                    <a:pt x="422217" y="154090"/>
                  </a:cubicBezTo>
                  <a:cubicBezTo>
                    <a:pt x="452908" y="134331"/>
                    <a:pt x="480780" y="110566"/>
                    <a:pt x="511247" y="90629"/>
                  </a:cubicBezTo>
                  <a:cubicBezTo>
                    <a:pt x="523729" y="82396"/>
                    <a:pt x="536614" y="74830"/>
                    <a:pt x="550438" y="68555"/>
                  </a:cubicBezTo>
                  <a:cubicBezTo>
                    <a:pt x="567930" y="60589"/>
                    <a:pt x="585915" y="54136"/>
                    <a:pt x="604303" y="49241"/>
                  </a:cubicBezTo>
                  <a:cubicBezTo>
                    <a:pt x="622690" y="44346"/>
                    <a:pt x="641525" y="41008"/>
                    <a:pt x="660763" y="39361"/>
                  </a:cubicBezTo>
                  <a:cubicBezTo>
                    <a:pt x="666579" y="38872"/>
                    <a:pt x="673603" y="39228"/>
                    <a:pt x="680985" y="39673"/>
                  </a:cubicBezTo>
                  <a:cubicBezTo>
                    <a:pt x="692303" y="44702"/>
                    <a:pt x="701967" y="50977"/>
                    <a:pt x="710512" y="58409"/>
                  </a:cubicBezTo>
                  <a:cubicBezTo>
                    <a:pt x="714181" y="61613"/>
                    <a:pt x="717625" y="65084"/>
                    <a:pt x="721026" y="68689"/>
                  </a:cubicBezTo>
                  <a:cubicBezTo>
                    <a:pt x="725992" y="73940"/>
                    <a:pt x="730913" y="79503"/>
                    <a:pt x="735252" y="86045"/>
                  </a:cubicBezTo>
                  <a:cubicBezTo>
                    <a:pt x="737579" y="89338"/>
                    <a:pt x="739726" y="92854"/>
                    <a:pt x="741695" y="96459"/>
                  </a:cubicBezTo>
                  <a:cubicBezTo>
                    <a:pt x="743797" y="100242"/>
                    <a:pt x="745766" y="104069"/>
                    <a:pt x="747555" y="107896"/>
                  </a:cubicBezTo>
                  <a:lnTo>
                    <a:pt x="751582" y="116263"/>
                  </a:lnTo>
                  <a:cubicBezTo>
                    <a:pt x="751671" y="116485"/>
                    <a:pt x="751895" y="116797"/>
                    <a:pt x="752164" y="117153"/>
                  </a:cubicBezTo>
                  <a:cubicBezTo>
                    <a:pt x="752298" y="116797"/>
                    <a:pt x="752432" y="116396"/>
                    <a:pt x="752566" y="116040"/>
                  </a:cubicBezTo>
                  <a:cubicBezTo>
                    <a:pt x="752477" y="116530"/>
                    <a:pt x="752477" y="117019"/>
                    <a:pt x="752477" y="117509"/>
                  </a:cubicBezTo>
                  <a:cubicBezTo>
                    <a:pt x="753058" y="118265"/>
                    <a:pt x="753595" y="119066"/>
                    <a:pt x="753014" y="119289"/>
                  </a:cubicBezTo>
                  <a:cubicBezTo>
                    <a:pt x="752879" y="119333"/>
                    <a:pt x="752790" y="119378"/>
                    <a:pt x="752700" y="119378"/>
                  </a:cubicBezTo>
                  <a:cubicBezTo>
                    <a:pt x="753192" y="121647"/>
                    <a:pt x="754490" y="123739"/>
                    <a:pt x="756548" y="125119"/>
                  </a:cubicBezTo>
                  <a:cubicBezTo>
                    <a:pt x="759993" y="127967"/>
                    <a:pt x="763124" y="126943"/>
                    <a:pt x="764869" y="126587"/>
                  </a:cubicBezTo>
                  <a:cubicBezTo>
                    <a:pt x="768001" y="126009"/>
                    <a:pt x="770193" y="123650"/>
                    <a:pt x="771580" y="119778"/>
                  </a:cubicBezTo>
                  <a:cubicBezTo>
                    <a:pt x="771938" y="118755"/>
                    <a:pt x="771938" y="117108"/>
                    <a:pt x="771670" y="115017"/>
                  </a:cubicBezTo>
                  <a:cubicBezTo>
                    <a:pt x="771535" y="113815"/>
                    <a:pt x="770640" y="111278"/>
                    <a:pt x="770372" y="110121"/>
                  </a:cubicBezTo>
                  <a:lnTo>
                    <a:pt x="767598" y="100464"/>
                  </a:lnTo>
                  <a:cubicBezTo>
                    <a:pt x="765988" y="94946"/>
                    <a:pt x="764109" y="89383"/>
                    <a:pt x="761872" y="83909"/>
                  </a:cubicBezTo>
                  <a:cubicBezTo>
                    <a:pt x="760351" y="80171"/>
                    <a:pt x="758516" y="76521"/>
                    <a:pt x="756593" y="73006"/>
                  </a:cubicBezTo>
                  <a:cubicBezTo>
                    <a:pt x="752387" y="65574"/>
                    <a:pt x="747600" y="58943"/>
                    <a:pt x="742366" y="52935"/>
                  </a:cubicBezTo>
                  <a:cubicBezTo>
                    <a:pt x="752656" y="56629"/>
                    <a:pt x="762901" y="60411"/>
                    <a:pt x="772877" y="64595"/>
                  </a:cubicBezTo>
                  <a:lnTo>
                    <a:pt x="795605" y="73896"/>
                  </a:lnTo>
                  <a:cubicBezTo>
                    <a:pt x="795739" y="73940"/>
                    <a:pt x="797081" y="74118"/>
                    <a:pt x="798423" y="74430"/>
                  </a:cubicBezTo>
                  <a:cubicBezTo>
                    <a:pt x="799049" y="77055"/>
                    <a:pt x="799944" y="78658"/>
                    <a:pt x="801197" y="76165"/>
                  </a:cubicBezTo>
                  <a:cubicBezTo>
                    <a:pt x="800660" y="75765"/>
                    <a:pt x="800123" y="75275"/>
                    <a:pt x="799676" y="74786"/>
                  </a:cubicBezTo>
                  <a:lnTo>
                    <a:pt x="799318" y="74652"/>
                  </a:lnTo>
                  <a:cubicBezTo>
                    <a:pt x="799139" y="74608"/>
                    <a:pt x="798960" y="74563"/>
                    <a:pt x="798781" y="74519"/>
                  </a:cubicBezTo>
                  <a:lnTo>
                    <a:pt x="798244" y="73718"/>
                  </a:lnTo>
                  <a:cubicBezTo>
                    <a:pt x="798200" y="73362"/>
                    <a:pt x="798110" y="72961"/>
                    <a:pt x="798020" y="72605"/>
                  </a:cubicBezTo>
                  <a:lnTo>
                    <a:pt x="797976" y="72116"/>
                  </a:lnTo>
                  <a:cubicBezTo>
                    <a:pt x="798378" y="73095"/>
                    <a:pt x="798960" y="73985"/>
                    <a:pt x="799676" y="74786"/>
                  </a:cubicBezTo>
                  <a:cubicBezTo>
                    <a:pt x="800750" y="75097"/>
                    <a:pt x="801510" y="75587"/>
                    <a:pt x="801242" y="76165"/>
                  </a:cubicBezTo>
                  <a:lnTo>
                    <a:pt x="801197" y="76165"/>
                  </a:lnTo>
                  <a:cubicBezTo>
                    <a:pt x="802226" y="76877"/>
                    <a:pt x="803434" y="77411"/>
                    <a:pt x="804731" y="77678"/>
                  </a:cubicBezTo>
                  <a:cubicBezTo>
                    <a:pt x="809831" y="78791"/>
                    <a:pt x="814887" y="75542"/>
                    <a:pt x="815961" y="70425"/>
                  </a:cubicBezTo>
                  <a:cubicBezTo>
                    <a:pt x="816274" y="69401"/>
                    <a:pt x="816676" y="63883"/>
                    <a:pt x="811039" y="59922"/>
                  </a:cubicBezTo>
                  <a:cubicBezTo>
                    <a:pt x="809518" y="58809"/>
                    <a:pt x="805268" y="56406"/>
                    <a:pt x="805000" y="56228"/>
                  </a:cubicBezTo>
                  <a:lnTo>
                    <a:pt x="783033" y="43278"/>
                  </a:lnTo>
                  <a:cubicBezTo>
                    <a:pt x="775651" y="39406"/>
                    <a:pt x="768001" y="35757"/>
                    <a:pt x="760306" y="32241"/>
                  </a:cubicBezTo>
                  <a:cubicBezTo>
                    <a:pt x="761111" y="32107"/>
                    <a:pt x="761916" y="31974"/>
                    <a:pt x="762767" y="31840"/>
                  </a:cubicBezTo>
                  <a:cubicBezTo>
                    <a:pt x="767956" y="30861"/>
                    <a:pt x="773146" y="29838"/>
                    <a:pt x="778336" y="28725"/>
                  </a:cubicBezTo>
                  <a:cubicBezTo>
                    <a:pt x="788536" y="26500"/>
                    <a:pt x="798647" y="24052"/>
                    <a:pt x="808981" y="22317"/>
                  </a:cubicBezTo>
                  <a:cubicBezTo>
                    <a:pt x="814126" y="21427"/>
                    <a:pt x="819182" y="20537"/>
                    <a:pt x="824372" y="19914"/>
                  </a:cubicBezTo>
                  <a:cubicBezTo>
                    <a:pt x="829830" y="19736"/>
                    <a:pt x="834125" y="15196"/>
                    <a:pt x="833945" y="9767"/>
                  </a:cubicBezTo>
                  <a:cubicBezTo>
                    <a:pt x="833767" y="4338"/>
                    <a:pt x="829159" y="65"/>
                    <a:pt x="823700" y="243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5101296" y="1033597"/>
              <a:ext cx="81682" cy="82406"/>
            </a:xfrm>
            <a:custGeom>
              <a:avLst/>
              <a:gdLst/>
              <a:ahLst/>
              <a:cxnLst/>
              <a:rect l="l" t="t" r="r" b="b"/>
              <a:pathLst>
                <a:path w="163364" h="164811" extrusionOk="0">
                  <a:moveTo>
                    <a:pt x="60273" y="164440"/>
                  </a:moveTo>
                  <a:cubicBezTo>
                    <a:pt x="33877" y="165508"/>
                    <a:pt x="-2138" y="166353"/>
                    <a:pt x="99" y="135513"/>
                  </a:cubicBezTo>
                  <a:cubicBezTo>
                    <a:pt x="949" y="123363"/>
                    <a:pt x="12268" y="115798"/>
                    <a:pt x="13655" y="104939"/>
                  </a:cubicBezTo>
                  <a:cubicBezTo>
                    <a:pt x="15221" y="92745"/>
                    <a:pt x="4215" y="80151"/>
                    <a:pt x="10836" y="68091"/>
                  </a:cubicBezTo>
                  <a:cubicBezTo>
                    <a:pt x="20634" y="50200"/>
                    <a:pt x="48909" y="56119"/>
                    <a:pt x="63091" y="44816"/>
                  </a:cubicBezTo>
                  <a:cubicBezTo>
                    <a:pt x="76333" y="34179"/>
                    <a:pt x="73023" y="14153"/>
                    <a:pt x="90024" y="4407"/>
                  </a:cubicBezTo>
                  <a:cubicBezTo>
                    <a:pt x="98837" y="-666"/>
                    <a:pt x="110648" y="-2135"/>
                    <a:pt x="119238" y="4184"/>
                  </a:cubicBezTo>
                  <a:cubicBezTo>
                    <a:pt x="141831" y="20739"/>
                    <a:pt x="171224" y="110057"/>
                    <a:pt x="161426" y="136759"/>
                  </a:cubicBezTo>
                  <a:cubicBezTo>
                    <a:pt x="151584" y="163461"/>
                    <a:pt x="80494" y="163594"/>
                    <a:pt x="60273" y="164440"/>
                  </a:cubicBezTo>
                  <a:lnTo>
                    <a:pt x="60273" y="16444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5114514" y="1054561"/>
              <a:ext cx="242725" cy="62767"/>
            </a:xfrm>
            <a:custGeom>
              <a:avLst/>
              <a:gdLst/>
              <a:ahLst/>
              <a:cxnLst/>
              <a:rect l="l" t="t" r="r" b="b"/>
              <a:pathLst>
                <a:path w="485450" h="125534" extrusionOk="0">
                  <a:moveTo>
                    <a:pt x="470438" y="86377"/>
                  </a:moveTo>
                  <a:cubicBezTo>
                    <a:pt x="470707" y="86555"/>
                    <a:pt x="470930" y="86733"/>
                    <a:pt x="471199" y="86867"/>
                  </a:cubicBezTo>
                  <a:cubicBezTo>
                    <a:pt x="470886" y="87267"/>
                    <a:pt x="470349" y="86911"/>
                    <a:pt x="469812" y="86288"/>
                  </a:cubicBezTo>
                  <a:lnTo>
                    <a:pt x="470438" y="86377"/>
                  </a:lnTo>
                  <a:close/>
                  <a:moveTo>
                    <a:pt x="475002" y="67864"/>
                  </a:moveTo>
                  <a:cubicBezTo>
                    <a:pt x="466412" y="65861"/>
                    <a:pt x="443282" y="66217"/>
                    <a:pt x="441000" y="66262"/>
                  </a:cubicBezTo>
                  <a:cubicBezTo>
                    <a:pt x="428384" y="66529"/>
                    <a:pt x="416171" y="68131"/>
                    <a:pt x="404091" y="70490"/>
                  </a:cubicBezTo>
                  <a:cubicBezTo>
                    <a:pt x="377203" y="75741"/>
                    <a:pt x="351345" y="84864"/>
                    <a:pt x="324144" y="89937"/>
                  </a:cubicBezTo>
                  <a:cubicBezTo>
                    <a:pt x="298195" y="95011"/>
                    <a:pt x="267639" y="98348"/>
                    <a:pt x="236232" y="98838"/>
                  </a:cubicBezTo>
                  <a:cubicBezTo>
                    <a:pt x="209300" y="99239"/>
                    <a:pt x="181875" y="97102"/>
                    <a:pt x="156016" y="91495"/>
                  </a:cubicBezTo>
                  <a:cubicBezTo>
                    <a:pt x="148008" y="84508"/>
                    <a:pt x="141074" y="76720"/>
                    <a:pt x="134363" y="68709"/>
                  </a:cubicBezTo>
                  <a:cubicBezTo>
                    <a:pt x="129755" y="63191"/>
                    <a:pt x="125460" y="57495"/>
                    <a:pt x="121165" y="51754"/>
                  </a:cubicBezTo>
                  <a:cubicBezTo>
                    <a:pt x="115707" y="44544"/>
                    <a:pt x="110294" y="37335"/>
                    <a:pt x="105462" y="29725"/>
                  </a:cubicBezTo>
                  <a:cubicBezTo>
                    <a:pt x="100496" y="21937"/>
                    <a:pt x="95709" y="14193"/>
                    <a:pt x="91548" y="5960"/>
                  </a:cubicBezTo>
                  <a:cubicBezTo>
                    <a:pt x="89624" y="1109"/>
                    <a:pt x="84122" y="-1249"/>
                    <a:pt x="79245" y="664"/>
                  </a:cubicBezTo>
                  <a:cubicBezTo>
                    <a:pt x="74413" y="2623"/>
                    <a:pt x="71997" y="8096"/>
                    <a:pt x="73966" y="12947"/>
                  </a:cubicBezTo>
                  <a:cubicBezTo>
                    <a:pt x="76874" y="22560"/>
                    <a:pt x="80274" y="31950"/>
                    <a:pt x="84479" y="41073"/>
                  </a:cubicBezTo>
                  <a:cubicBezTo>
                    <a:pt x="88774" y="50285"/>
                    <a:pt x="93651" y="59230"/>
                    <a:pt x="99601" y="67463"/>
                  </a:cubicBezTo>
                  <a:cubicBezTo>
                    <a:pt x="99735" y="67641"/>
                    <a:pt x="99959" y="67819"/>
                    <a:pt x="100093" y="67997"/>
                  </a:cubicBezTo>
                  <a:cubicBezTo>
                    <a:pt x="99556" y="67641"/>
                    <a:pt x="98975" y="67285"/>
                    <a:pt x="98438" y="66929"/>
                  </a:cubicBezTo>
                  <a:cubicBezTo>
                    <a:pt x="90206" y="61411"/>
                    <a:pt x="81616" y="56115"/>
                    <a:pt x="73071" y="50330"/>
                  </a:cubicBezTo>
                  <a:cubicBezTo>
                    <a:pt x="67255" y="44500"/>
                    <a:pt x="61753" y="38269"/>
                    <a:pt x="57100" y="31104"/>
                  </a:cubicBezTo>
                  <a:cubicBezTo>
                    <a:pt x="54236" y="26476"/>
                    <a:pt x="48152" y="25008"/>
                    <a:pt x="43499" y="27811"/>
                  </a:cubicBezTo>
                  <a:cubicBezTo>
                    <a:pt x="43320" y="27945"/>
                    <a:pt x="43320" y="28212"/>
                    <a:pt x="43141" y="28345"/>
                  </a:cubicBezTo>
                  <a:cubicBezTo>
                    <a:pt x="41709" y="27411"/>
                    <a:pt x="40323" y="26565"/>
                    <a:pt x="38891" y="26076"/>
                  </a:cubicBezTo>
                  <a:cubicBezTo>
                    <a:pt x="34015" y="24162"/>
                    <a:pt x="28512" y="26521"/>
                    <a:pt x="26588" y="31371"/>
                  </a:cubicBezTo>
                  <a:cubicBezTo>
                    <a:pt x="24664" y="36089"/>
                    <a:pt x="26901" y="41429"/>
                    <a:pt x="31554" y="43432"/>
                  </a:cubicBezTo>
                  <a:lnTo>
                    <a:pt x="31867" y="43610"/>
                  </a:lnTo>
                  <a:cubicBezTo>
                    <a:pt x="31822" y="43565"/>
                    <a:pt x="31777" y="43565"/>
                    <a:pt x="31733" y="43565"/>
                  </a:cubicBezTo>
                  <a:cubicBezTo>
                    <a:pt x="32225" y="43521"/>
                    <a:pt x="32807" y="45212"/>
                    <a:pt x="33388" y="45968"/>
                  </a:cubicBezTo>
                  <a:cubicBezTo>
                    <a:pt x="34909" y="47882"/>
                    <a:pt x="36430" y="49796"/>
                    <a:pt x="37728" y="51131"/>
                  </a:cubicBezTo>
                  <a:cubicBezTo>
                    <a:pt x="41486" y="54869"/>
                    <a:pt x="45244" y="58518"/>
                    <a:pt x="49181" y="62123"/>
                  </a:cubicBezTo>
                  <a:cubicBezTo>
                    <a:pt x="51821" y="64526"/>
                    <a:pt x="54549" y="66796"/>
                    <a:pt x="57278" y="69110"/>
                  </a:cubicBezTo>
                  <a:cubicBezTo>
                    <a:pt x="63497" y="74139"/>
                    <a:pt x="69492" y="79168"/>
                    <a:pt x="75755" y="83662"/>
                  </a:cubicBezTo>
                  <a:cubicBezTo>
                    <a:pt x="75934" y="83796"/>
                    <a:pt x="76158" y="83885"/>
                    <a:pt x="76337" y="84019"/>
                  </a:cubicBezTo>
                  <a:cubicBezTo>
                    <a:pt x="67613" y="83084"/>
                    <a:pt x="58934" y="82283"/>
                    <a:pt x="50299" y="81215"/>
                  </a:cubicBezTo>
                  <a:cubicBezTo>
                    <a:pt x="37638" y="79657"/>
                    <a:pt x="25067" y="78100"/>
                    <a:pt x="12227" y="75919"/>
                  </a:cubicBezTo>
                  <a:cubicBezTo>
                    <a:pt x="6903" y="74628"/>
                    <a:pt x="1579" y="77877"/>
                    <a:pt x="282" y="83173"/>
                  </a:cubicBezTo>
                  <a:cubicBezTo>
                    <a:pt x="-1016" y="88424"/>
                    <a:pt x="2295" y="93765"/>
                    <a:pt x="7574" y="95055"/>
                  </a:cubicBezTo>
                  <a:cubicBezTo>
                    <a:pt x="19161" y="98660"/>
                    <a:pt x="30525" y="102042"/>
                    <a:pt x="42112" y="104801"/>
                  </a:cubicBezTo>
                  <a:cubicBezTo>
                    <a:pt x="49942" y="106671"/>
                    <a:pt x="57815" y="108317"/>
                    <a:pt x="65779" y="109519"/>
                  </a:cubicBezTo>
                  <a:cubicBezTo>
                    <a:pt x="72400" y="110498"/>
                    <a:pt x="79066" y="111165"/>
                    <a:pt x="85822" y="111566"/>
                  </a:cubicBezTo>
                  <a:cubicBezTo>
                    <a:pt x="92532" y="111966"/>
                    <a:pt x="99243" y="111966"/>
                    <a:pt x="106044" y="111877"/>
                  </a:cubicBezTo>
                  <a:lnTo>
                    <a:pt x="130068" y="111388"/>
                  </a:lnTo>
                  <a:cubicBezTo>
                    <a:pt x="133647" y="112634"/>
                    <a:pt x="137003" y="114058"/>
                    <a:pt x="140716" y="115126"/>
                  </a:cubicBezTo>
                  <a:cubicBezTo>
                    <a:pt x="142818" y="115883"/>
                    <a:pt x="144832" y="115705"/>
                    <a:pt x="146711" y="115037"/>
                  </a:cubicBezTo>
                  <a:cubicBezTo>
                    <a:pt x="175388" y="122647"/>
                    <a:pt x="206347" y="125940"/>
                    <a:pt x="236680" y="125495"/>
                  </a:cubicBezTo>
                  <a:cubicBezTo>
                    <a:pt x="269786" y="125006"/>
                    <a:pt x="301953" y="120288"/>
                    <a:pt x="329244" y="114414"/>
                  </a:cubicBezTo>
                  <a:cubicBezTo>
                    <a:pt x="356311" y="108317"/>
                    <a:pt x="381990" y="98304"/>
                    <a:pt x="408789" y="91985"/>
                  </a:cubicBezTo>
                  <a:cubicBezTo>
                    <a:pt x="419571" y="89403"/>
                    <a:pt x="430532" y="87445"/>
                    <a:pt x="441850" y="86733"/>
                  </a:cubicBezTo>
                  <a:cubicBezTo>
                    <a:pt x="443729" y="86600"/>
                    <a:pt x="461670" y="85220"/>
                    <a:pt x="469812" y="86288"/>
                  </a:cubicBezTo>
                  <a:cubicBezTo>
                    <a:pt x="469409" y="85843"/>
                    <a:pt x="469007" y="85265"/>
                    <a:pt x="468693" y="84775"/>
                  </a:cubicBezTo>
                  <a:cubicBezTo>
                    <a:pt x="469186" y="85398"/>
                    <a:pt x="469812" y="85932"/>
                    <a:pt x="470438" y="86377"/>
                  </a:cubicBezTo>
                  <a:lnTo>
                    <a:pt x="470975" y="86466"/>
                  </a:lnTo>
                  <a:cubicBezTo>
                    <a:pt x="471109" y="86511"/>
                    <a:pt x="471378" y="86422"/>
                    <a:pt x="471333" y="86555"/>
                  </a:cubicBezTo>
                  <a:cubicBezTo>
                    <a:pt x="471289" y="86689"/>
                    <a:pt x="471244" y="86778"/>
                    <a:pt x="471199" y="86867"/>
                  </a:cubicBezTo>
                  <a:cubicBezTo>
                    <a:pt x="472988" y="87935"/>
                    <a:pt x="475181" y="88380"/>
                    <a:pt x="477418" y="88068"/>
                  </a:cubicBezTo>
                  <a:cubicBezTo>
                    <a:pt x="482607" y="87267"/>
                    <a:pt x="486142" y="82461"/>
                    <a:pt x="485336" y="77299"/>
                  </a:cubicBezTo>
                  <a:cubicBezTo>
                    <a:pt x="484978" y="74495"/>
                    <a:pt x="482339" y="69644"/>
                    <a:pt x="475002" y="67864"/>
                  </a:cubicBezTo>
                  <a:close/>
                  <a:moveTo>
                    <a:pt x="31464" y="43521"/>
                  </a:moveTo>
                  <a:cubicBezTo>
                    <a:pt x="31420" y="43565"/>
                    <a:pt x="31599" y="43565"/>
                    <a:pt x="31733" y="43565"/>
                  </a:cubicBezTo>
                  <a:cubicBezTo>
                    <a:pt x="31688" y="43565"/>
                    <a:pt x="31599" y="43387"/>
                    <a:pt x="31554" y="43432"/>
                  </a:cubicBezTo>
                  <a:lnTo>
                    <a:pt x="31464" y="43521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5594341" y="1100575"/>
              <a:ext cx="101601" cy="103492"/>
            </a:xfrm>
            <a:custGeom>
              <a:avLst/>
              <a:gdLst/>
              <a:ahLst/>
              <a:cxnLst/>
              <a:rect l="l" t="t" r="r" b="b"/>
              <a:pathLst>
                <a:path w="203202" h="206983" extrusionOk="0">
                  <a:moveTo>
                    <a:pt x="203202" y="180549"/>
                  </a:moveTo>
                  <a:cubicBezTo>
                    <a:pt x="203202" y="195146"/>
                    <a:pt x="191391" y="206983"/>
                    <a:pt x="176806" y="206983"/>
                  </a:cubicBezTo>
                  <a:cubicBezTo>
                    <a:pt x="162222" y="206983"/>
                    <a:pt x="150411" y="195146"/>
                    <a:pt x="150411" y="180549"/>
                  </a:cubicBezTo>
                  <a:cubicBezTo>
                    <a:pt x="150411" y="165952"/>
                    <a:pt x="162222" y="154069"/>
                    <a:pt x="176806" y="154069"/>
                  </a:cubicBezTo>
                  <a:cubicBezTo>
                    <a:pt x="191391" y="154069"/>
                    <a:pt x="203202" y="165952"/>
                    <a:pt x="203202" y="180549"/>
                  </a:cubicBezTo>
                  <a:close/>
                  <a:moveTo>
                    <a:pt x="88716" y="100577"/>
                  </a:moveTo>
                  <a:cubicBezTo>
                    <a:pt x="73684" y="100577"/>
                    <a:pt x="61471" y="112504"/>
                    <a:pt x="61471" y="127234"/>
                  </a:cubicBezTo>
                  <a:cubicBezTo>
                    <a:pt x="61471" y="141920"/>
                    <a:pt x="73684" y="153847"/>
                    <a:pt x="88716" y="153847"/>
                  </a:cubicBezTo>
                  <a:cubicBezTo>
                    <a:pt x="103749" y="153847"/>
                    <a:pt x="115962" y="141920"/>
                    <a:pt x="115962" y="127234"/>
                  </a:cubicBezTo>
                  <a:cubicBezTo>
                    <a:pt x="115962" y="112504"/>
                    <a:pt x="103749" y="100577"/>
                    <a:pt x="88716" y="100577"/>
                  </a:cubicBezTo>
                  <a:close/>
                  <a:moveTo>
                    <a:pt x="25903" y="0"/>
                  </a:moveTo>
                  <a:cubicBezTo>
                    <a:pt x="11587" y="0"/>
                    <a:pt x="0" y="11393"/>
                    <a:pt x="0" y="25411"/>
                  </a:cubicBezTo>
                  <a:cubicBezTo>
                    <a:pt x="0" y="39474"/>
                    <a:pt x="11587" y="50867"/>
                    <a:pt x="25903" y="50867"/>
                  </a:cubicBezTo>
                  <a:cubicBezTo>
                    <a:pt x="40175" y="50867"/>
                    <a:pt x="51807" y="39474"/>
                    <a:pt x="51807" y="25411"/>
                  </a:cubicBezTo>
                  <a:cubicBezTo>
                    <a:pt x="51807" y="11393"/>
                    <a:pt x="40175" y="0"/>
                    <a:pt x="25903" y="0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4428400" y="1094896"/>
              <a:ext cx="248363" cy="227706"/>
            </a:xfrm>
            <a:custGeom>
              <a:avLst/>
              <a:gdLst/>
              <a:ahLst/>
              <a:cxnLst/>
              <a:rect l="l" t="t" r="r" b="b"/>
              <a:pathLst>
                <a:path w="496725" h="455411" extrusionOk="0">
                  <a:moveTo>
                    <a:pt x="368580" y="262445"/>
                  </a:moveTo>
                  <a:cubicBezTo>
                    <a:pt x="424100" y="271880"/>
                    <a:pt x="493534" y="271079"/>
                    <a:pt x="496621" y="209086"/>
                  </a:cubicBezTo>
                  <a:cubicBezTo>
                    <a:pt x="500111" y="139395"/>
                    <a:pt x="415063" y="151455"/>
                    <a:pt x="348940" y="178068"/>
                  </a:cubicBezTo>
                  <a:cubicBezTo>
                    <a:pt x="396676" y="148206"/>
                    <a:pt x="444859" y="103970"/>
                    <a:pt x="407905" y="60535"/>
                  </a:cubicBezTo>
                  <a:cubicBezTo>
                    <a:pt x="370012" y="16032"/>
                    <a:pt x="320486" y="59957"/>
                    <a:pt x="285993" y="113182"/>
                  </a:cubicBezTo>
                  <a:cubicBezTo>
                    <a:pt x="293777" y="50878"/>
                    <a:pt x="281966" y="-14808"/>
                    <a:pt x="216290" y="2948"/>
                  </a:cubicBezTo>
                  <a:cubicBezTo>
                    <a:pt x="159830" y="18257"/>
                    <a:pt x="165288" y="69658"/>
                    <a:pt x="183094" y="114873"/>
                  </a:cubicBezTo>
                  <a:cubicBezTo>
                    <a:pt x="148288" y="74465"/>
                    <a:pt x="100373" y="37883"/>
                    <a:pt x="58453" y="73085"/>
                  </a:cubicBezTo>
                  <a:cubicBezTo>
                    <a:pt x="14206" y="110201"/>
                    <a:pt x="61674" y="152701"/>
                    <a:pt x="119387" y="181628"/>
                  </a:cubicBezTo>
                  <a:cubicBezTo>
                    <a:pt x="57558" y="166052"/>
                    <a:pt x="-6687" y="168277"/>
                    <a:pt x="561" y="228579"/>
                  </a:cubicBezTo>
                  <a:cubicBezTo>
                    <a:pt x="8167" y="291639"/>
                    <a:pt x="80911" y="287234"/>
                    <a:pt x="136566" y="274150"/>
                  </a:cubicBezTo>
                  <a:cubicBezTo>
                    <a:pt x="82656" y="296090"/>
                    <a:pt x="22259" y="333294"/>
                    <a:pt x="52189" y="383405"/>
                  </a:cubicBezTo>
                  <a:cubicBezTo>
                    <a:pt x="85788" y="439745"/>
                    <a:pt x="154059" y="386119"/>
                    <a:pt x="198395" y="330579"/>
                  </a:cubicBezTo>
                  <a:cubicBezTo>
                    <a:pt x="183631" y="382114"/>
                    <a:pt x="180141" y="448201"/>
                    <a:pt x="255794" y="454921"/>
                  </a:cubicBezTo>
                  <a:cubicBezTo>
                    <a:pt x="338202" y="462264"/>
                    <a:pt x="330418" y="385763"/>
                    <a:pt x="303262" y="323103"/>
                  </a:cubicBezTo>
                  <a:cubicBezTo>
                    <a:pt x="336994" y="367205"/>
                    <a:pt x="386788" y="412242"/>
                    <a:pt x="432556" y="376195"/>
                  </a:cubicBezTo>
                  <a:cubicBezTo>
                    <a:pt x="479800" y="338991"/>
                    <a:pt x="428216" y="293152"/>
                    <a:pt x="368580" y="262445"/>
                  </a:cubicBezTo>
                  <a:lnTo>
                    <a:pt x="368580" y="262445"/>
                  </a:lnTo>
                  <a:close/>
                  <a:moveTo>
                    <a:pt x="296104" y="206550"/>
                  </a:moveTo>
                  <a:cubicBezTo>
                    <a:pt x="288498" y="215717"/>
                    <a:pt x="292211" y="226086"/>
                    <a:pt x="296104" y="233741"/>
                  </a:cubicBezTo>
                  <a:cubicBezTo>
                    <a:pt x="265145" y="226709"/>
                    <a:pt x="268724" y="263914"/>
                    <a:pt x="262908" y="259820"/>
                  </a:cubicBezTo>
                  <a:cubicBezTo>
                    <a:pt x="262908" y="259820"/>
                    <a:pt x="263937" y="261867"/>
                    <a:pt x="265860" y="265427"/>
                  </a:cubicBezTo>
                  <a:cubicBezTo>
                    <a:pt x="252528" y="258974"/>
                    <a:pt x="237094" y="266006"/>
                    <a:pt x="228817" y="268809"/>
                  </a:cubicBezTo>
                  <a:cubicBezTo>
                    <a:pt x="222330" y="257594"/>
                    <a:pt x="203137" y="254568"/>
                    <a:pt x="207029" y="251364"/>
                  </a:cubicBezTo>
                  <a:cubicBezTo>
                    <a:pt x="207029" y="251364"/>
                    <a:pt x="204390" y="251987"/>
                    <a:pt x="199826" y="253189"/>
                  </a:cubicBezTo>
                  <a:cubicBezTo>
                    <a:pt x="198171" y="248827"/>
                    <a:pt x="219690" y="225330"/>
                    <a:pt x="196247" y="210733"/>
                  </a:cubicBezTo>
                  <a:cubicBezTo>
                    <a:pt x="196605" y="210822"/>
                    <a:pt x="196963" y="210911"/>
                    <a:pt x="197276" y="211000"/>
                  </a:cubicBezTo>
                  <a:cubicBezTo>
                    <a:pt x="220988" y="216963"/>
                    <a:pt x="225461" y="199429"/>
                    <a:pt x="228146" y="189905"/>
                  </a:cubicBezTo>
                  <a:cubicBezTo>
                    <a:pt x="232664" y="190484"/>
                    <a:pt x="241567" y="193599"/>
                    <a:pt x="250336" y="192976"/>
                  </a:cubicBezTo>
                  <a:cubicBezTo>
                    <a:pt x="253289" y="210733"/>
                    <a:pt x="282235" y="209932"/>
                    <a:pt x="278342" y="214427"/>
                  </a:cubicBezTo>
                  <a:cubicBezTo>
                    <a:pt x="278342" y="214427"/>
                    <a:pt x="285277" y="211623"/>
                    <a:pt x="296104" y="206550"/>
                  </a:cubicBezTo>
                  <a:lnTo>
                    <a:pt x="296104" y="206550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4521855" y="1180067"/>
              <a:ext cx="63760" cy="55633"/>
            </a:xfrm>
            <a:custGeom>
              <a:avLst/>
              <a:gdLst/>
              <a:ahLst/>
              <a:cxnLst/>
              <a:rect l="l" t="t" r="r" b="b"/>
              <a:pathLst>
                <a:path w="127520" h="111265" extrusionOk="0">
                  <a:moveTo>
                    <a:pt x="127490" y="53919"/>
                  </a:moveTo>
                  <a:cubicBezTo>
                    <a:pt x="128564" y="84582"/>
                    <a:pt x="100871" y="110260"/>
                    <a:pt x="65706" y="111239"/>
                  </a:cubicBezTo>
                  <a:cubicBezTo>
                    <a:pt x="30542" y="112174"/>
                    <a:pt x="1104" y="88009"/>
                    <a:pt x="30" y="57346"/>
                  </a:cubicBezTo>
                  <a:cubicBezTo>
                    <a:pt x="-1043" y="26639"/>
                    <a:pt x="26650" y="961"/>
                    <a:pt x="61814" y="26"/>
                  </a:cubicBezTo>
                  <a:cubicBezTo>
                    <a:pt x="96978" y="-908"/>
                    <a:pt x="126416" y="23212"/>
                    <a:pt x="127490" y="53919"/>
                  </a:cubicBezTo>
                  <a:lnTo>
                    <a:pt x="127490" y="53919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8" name="Google Shape;248;p2"/>
          <p:cNvGrpSpPr/>
          <p:nvPr/>
        </p:nvGrpSpPr>
        <p:grpSpPr>
          <a:xfrm>
            <a:off x="3396092" y="3712804"/>
            <a:ext cx="2350283" cy="429228"/>
            <a:chOff x="3396092" y="3712804"/>
            <a:chExt cx="2350283" cy="429228"/>
          </a:xfrm>
        </p:grpSpPr>
        <p:sp>
          <p:nvSpPr>
            <p:cNvPr id="249" name="Google Shape;249;p2"/>
            <p:cNvSpPr/>
            <p:nvPr/>
          </p:nvSpPr>
          <p:spPr>
            <a:xfrm rot="10800000">
              <a:off x="4899989" y="3803089"/>
              <a:ext cx="626865" cy="169099"/>
            </a:xfrm>
            <a:custGeom>
              <a:avLst/>
              <a:gdLst/>
              <a:ahLst/>
              <a:cxnLst/>
              <a:rect l="l" t="t" r="r" b="b"/>
              <a:pathLst>
                <a:path w="1253730" h="338197" extrusionOk="0">
                  <a:moveTo>
                    <a:pt x="1239882" y="105370"/>
                  </a:moveTo>
                  <a:cubicBezTo>
                    <a:pt x="1234156" y="107773"/>
                    <a:pt x="1224447" y="116585"/>
                    <a:pt x="1222568" y="117564"/>
                  </a:cubicBezTo>
                  <a:cubicBezTo>
                    <a:pt x="1209147" y="124595"/>
                    <a:pt x="1195323" y="131004"/>
                    <a:pt x="1181364" y="137012"/>
                  </a:cubicBezTo>
                  <a:cubicBezTo>
                    <a:pt x="1167451" y="142930"/>
                    <a:pt x="1153313" y="148449"/>
                    <a:pt x="1139176" y="153611"/>
                  </a:cubicBezTo>
                  <a:cubicBezTo>
                    <a:pt x="1104190" y="166383"/>
                    <a:pt x="1068981" y="175151"/>
                    <a:pt x="1033191" y="180268"/>
                  </a:cubicBezTo>
                  <a:cubicBezTo>
                    <a:pt x="997444" y="185342"/>
                    <a:pt x="961162" y="186721"/>
                    <a:pt x="924073" y="184808"/>
                  </a:cubicBezTo>
                  <a:cubicBezTo>
                    <a:pt x="867927" y="181871"/>
                    <a:pt x="810840" y="174706"/>
                    <a:pt x="754649" y="163402"/>
                  </a:cubicBezTo>
                  <a:cubicBezTo>
                    <a:pt x="698368" y="152098"/>
                    <a:pt x="642982" y="136656"/>
                    <a:pt x="590101" y="117341"/>
                  </a:cubicBezTo>
                  <a:cubicBezTo>
                    <a:pt x="528898" y="94912"/>
                    <a:pt x="472796" y="71904"/>
                    <a:pt x="413920" y="54414"/>
                  </a:cubicBezTo>
                  <a:cubicBezTo>
                    <a:pt x="375759" y="43110"/>
                    <a:pt x="336433" y="34121"/>
                    <a:pt x="293708" y="29314"/>
                  </a:cubicBezTo>
                  <a:cubicBezTo>
                    <a:pt x="241633" y="23395"/>
                    <a:pt x="188304" y="26555"/>
                    <a:pt x="142000" y="43689"/>
                  </a:cubicBezTo>
                  <a:cubicBezTo>
                    <a:pt x="96098" y="60644"/>
                    <a:pt x="57265" y="91485"/>
                    <a:pt x="34180" y="141284"/>
                  </a:cubicBezTo>
                  <a:cubicBezTo>
                    <a:pt x="23980" y="163224"/>
                    <a:pt x="21475" y="198203"/>
                    <a:pt x="32257" y="230646"/>
                  </a:cubicBezTo>
                  <a:cubicBezTo>
                    <a:pt x="41159" y="257481"/>
                    <a:pt x="59413" y="282625"/>
                    <a:pt x="90640" y="297000"/>
                  </a:cubicBezTo>
                  <a:cubicBezTo>
                    <a:pt x="117394" y="309327"/>
                    <a:pt x="139763" y="314222"/>
                    <a:pt x="158106" y="314801"/>
                  </a:cubicBezTo>
                  <a:cubicBezTo>
                    <a:pt x="195731" y="316003"/>
                    <a:pt x="215326" y="298691"/>
                    <a:pt x="219755" y="294864"/>
                  </a:cubicBezTo>
                  <a:cubicBezTo>
                    <a:pt x="239261" y="278131"/>
                    <a:pt x="245256" y="257303"/>
                    <a:pt x="239306" y="239680"/>
                  </a:cubicBezTo>
                  <a:cubicBezTo>
                    <a:pt x="233266" y="221923"/>
                    <a:pt x="215684" y="208038"/>
                    <a:pt x="190183" y="204745"/>
                  </a:cubicBezTo>
                  <a:cubicBezTo>
                    <a:pt x="173720" y="202653"/>
                    <a:pt x="158687" y="213290"/>
                    <a:pt x="150411" y="227486"/>
                  </a:cubicBezTo>
                  <a:cubicBezTo>
                    <a:pt x="142268" y="241416"/>
                    <a:pt x="140434" y="259217"/>
                    <a:pt x="151395" y="273057"/>
                  </a:cubicBezTo>
                  <a:cubicBezTo>
                    <a:pt x="154795" y="277329"/>
                    <a:pt x="154079" y="283515"/>
                    <a:pt x="149784" y="286898"/>
                  </a:cubicBezTo>
                  <a:cubicBezTo>
                    <a:pt x="145534" y="290280"/>
                    <a:pt x="139316" y="289568"/>
                    <a:pt x="135916" y="285340"/>
                  </a:cubicBezTo>
                  <a:cubicBezTo>
                    <a:pt x="119318" y="264869"/>
                    <a:pt x="120704" y="238300"/>
                    <a:pt x="132650" y="217339"/>
                  </a:cubicBezTo>
                  <a:cubicBezTo>
                    <a:pt x="144819" y="195889"/>
                    <a:pt x="167993" y="180936"/>
                    <a:pt x="192778" y="183873"/>
                  </a:cubicBezTo>
                  <a:cubicBezTo>
                    <a:pt x="227987" y="188056"/>
                    <a:pt x="251520" y="208216"/>
                    <a:pt x="260065" y="232604"/>
                  </a:cubicBezTo>
                  <a:cubicBezTo>
                    <a:pt x="268789" y="257615"/>
                    <a:pt x="262168" y="287832"/>
                    <a:pt x="234698" y="311908"/>
                  </a:cubicBezTo>
                  <a:cubicBezTo>
                    <a:pt x="229822" y="316181"/>
                    <a:pt x="210495" y="333893"/>
                    <a:pt x="173854" y="337542"/>
                  </a:cubicBezTo>
                  <a:cubicBezTo>
                    <a:pt x="150456" y="339901"/>
                    <a:pt x="119586" y="336385"/>
                    <a:pt x="80574" y="318851"/>
                  </a:cubicBezTo>
                  <a:cubicBezTo>
                    <a:pt x="42323" y="301628"/>
                    <a:pt x="19685" y="271233"/>
                    <a:pt x="8545" y="238523"/>
                  </a:cubicBezTo>
                  <a:cubicBezTo>
                    <a:pt x="-4787" y="199494"/>
                    <a:pt x="-1342" y="157260"/>
                    <a:pt x="10782" y="130603"/>
                  </a:cubicBezTo>
                  <a:cubicBezTo>
                    <a:pt x="36686" y="73862"/>
                    <a:pt x="80574" y="38348"/>
                    <a:pt x="132694" y="18901"/>
                  </a:cubicBezTo>
                  <a:cubicBezTo>
                    <a:pt x="182712" y="209"/>
                    <a:pt x="240425" y="-3484"/>
                    <a:pt x="296750" y="2879"/>
                  </a:cubicBezTo>
                  <a:cubicBezTo>
                    <a:pt x="341131" y="7953"/>
                    <a:pt x="381977" y="17343"/>
                    <a:pt x="421526" y="29270"/>
                  </a:cubicBezTo>
                  <a:cubicBezTo>
                    <a:pt x="480849" y="47160"/>
                    <a:pt x="537264" y="70791"/>
                    <a:pt x="598914" y="93755"/>
                  </a:cubicBezTo>
                  <a:cubicBezTo>
                    <a:pt x="650453" y="113069"/>
                    <a:pt x="704586" y="128511"/>
                    <a:pt x="759481" y="140038"/>
                  </a:cubicBezTo>
                  <a:cubicBezTo>
                    <a:pt x="814509" y="151564"/>
                    <a:pt x="870342" y="159129"/>
                    <a:pt x="925326" y="162512"/>
                  </a:cubicBezTo>
                  <a:cubicBezTo>
                    <a:pt x="960983" y="164692"/>
                    <a:pt x="995879" y="163713"/>
                    <a:pt x="1030282" y="159174"/>
                  </a:cubicBezTo>
                  <a:cubicBezTo>
                    <a:pt x="1064686" y="154635"/>
                    <a:pt x="1098598" y="146580"/>
                    <a:pt x="1132286" y="134653"/>
                  </a:cubicBezTo>
                  <a:cubicBezTo>
                    <a:pt x="1146155" y="129758"/>
                    <a:pt x="1160024" y="124551"/>
                    <a:pt x="1173669" y="118899"/>
                  </a:cubicBezTo>
                  <a:cubicBezTo>
                    <a:pt x="1187225" y="113247"/>
                    <a:pt x="1200647" y="107194"/>
                    <a:pt x="1213710" y="100564"/>
                  </a:cubicBezTo>
                  <a:cubicBezTo>
                    <a:pt x="1216708" y="99050"/>
                    <a:pt x="1232142" y="89660"/>
                    <a:pt x="1238898" y="87836"/>
                  </a:cubicBezTo>
                  <a:cubicBezTo>
                    <a:pt x="1245654" y="85967"/>
                    <a:pt x="1250038" y="88904"/>
                    <a:pt x="1251827" y="91351"/>
                  </a:cubicBezTo>
                  <a:cubicBezTo>
                    <a:pt x="1254959" y="95490"/>
                    <a:pt x="1254154" y="101409"/>
                    <a:pt x="1249948" y="104524"/>
                  </a:cubicBezTo>
                  <a:cubicBezTo>
                    <a:pt x="1248159" y="105859"/>
                    <a:pt x="1246056" y="106482"/>
                    <a:pt x="1243998" y="106438"/>
                  </a:cubicBezTo>
                  <a:cubicBezTo>
                    <a:pt x="1244043" y="106349"/>
                    <a:pt x="1244088" y="106215"/>
                    <a:pt x="1243998" y="105993"/>
                  </a:cubicBezTo>
                  <a:cubicBezTo>
                    <a:pt x="1243596" y="104480"/>
                    <a:pt x="1242030" y="104480"/>
                    <a:pt x="1240016" y="105325"/>
                  </a:cubicBezTo>
                  <a:cubicBezTo>
                    <a:pt x="1240374" y="105503"/>
                    <a:pt x="1240732" y="105637"/>
                    <a:pt x="1241135" y="105770"/>
                  </a:cubicBezTo>
                  <a:cubicBezTo>
                    <a:pt x="1241403" y="105815"/>
                    <a:pt x="1241940" y="106082"/>
                    <a:pt x="1242477" y="106260"/>
                  </a:cubicBezTo>
                  <a:cubicBezTo>
                    <a:pt x="1242969" y="106349"/>
                    <a:pt x="1243461" y="106393"/>
                    <a:pt x="1243998" y="106438"/>
                  </a:cubicBezTo>
                  <a:cubicBezTo>
                    <a:pt x="1243775" y="106660"/>
                    <a:pt x="1243148" y="106482"/>
                    <a:pt x="1242477" y="106260"/>
                  </a:cubicBezTo>
                  <a:cubicBezTo>
                    <a:pt x="1241582" y="106082"/>
                    <a:pt x="1240732" y="105815"/>
                    <a:pt x="1239882" y="105370"/>
                  </a:cubicBezTo>
                  <a:lnTo>
                    <a:pt x="1239882" y="105370"/>
                  </a:lnTo>
                  <a:close/>
                  <a:moveTo>
                    <a:pt x="1237064" y="103145"/>
                  </a:moveTo>
                  <a:lnTo>
                    <a:pt x="1237108" y="103189"/>
                  </a:lnTo>
                  <a:lnTo>
                    <a:pt x="1237064" y="103145"/>
                  </a:lnTo>
                  <a:lnTo>
                    <a:pt x="1237064" y="103145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2"/>
            <p:cNvSpPr/>
            <p:nvPr/>
          </p:nvSpPr>
          <p:spPr>
            <a:xfrm rot="10800000">
              <a:off x="4845903" y="3921678"/>
              <a:ext cx="262736" cy="220353"/>
            </a:xfrm>
            <a:custGeom>
              <a:avLst/>
              <a:gdLst/>
              <a:ahLst/>
              <a:cxnLst/>
              <a:rect l="l" t="t" r="r" b="b"/>
              <a:pathLst>
                <a:path w="525472" h="440707" extrusionOk="0">
                  <a:moveTo>
                    <a:pt x="409895" y="400200"/>
                  </a:moveTo>
                  <a:cubicBezTo>
                    <a:pt x="418306" y="404695"/>
                    <a:pt x="277470" y="424544"/>
                    <a:pt x="210317" y="432599"/>
                  </a:cubicBezTo>
                  <a:cubicBezTo>
                    <a:pt x="105450" y="445237"/>
                    <a:pt x="449" y="447552"/>
                    <a:pt x="2" y="406253"/>
                  </a:cubicBezTo>
                  <a:cubicBezTo>
                    <a:pt x="-401" y="368603"/>
                    <a:pt x="79412" y="362061"/>
                    <a:pt x="169516" y="366645"/>
                  </a:cubicBezTo>
                  <a:cubicBezTo>
                    <a:pt x="84557" y="346708"/>
                    <a:pt x="13513" y="319650"/>
                    <a:pt x="24339" y="285828"/>
                  </a:cubicBezTo>
                  <a:cubicBezTo>
                    <a:pt x="34674" y="253429"/>
                    <a:pt x="97889" y="264911"/>
                    <a:pt x="171037" y="290946"/>
                  </a:cubicBezTo>
                  <a:cubicBezTo>
                    <a:pt x="106479" y="249602"/>
                    <a:pt x="59369" y="207636"/>
                    <a:pt x="78339" y="181068"/>
                  </a:cubicBezTo>
                  <a:cubicBezTo>
                    <a:pt x="101647" y="148447"/>
                    <a:pt x="174571" y="195620"/>
                    <a:pt x="246779" y="256411"/>
                  </a:cubicBezTo>
                  <a:cubicBezTo>
                    <a:pt x="181640" y="187877"/>
                    <a:pt x="129430" y="117784"/>
                    <a:pt x="159494" y="93441"/>
                  </a:cubicBezTo>
                  <a:cubicBezTo>
                    <a:pt x="190006" y="68698"/>
                    <a:pt x="244810" y="130379"/>
                    <a:pt x="296081" y="206167"/>
                  </a:cubicBezTo>
                  <a:cubicBezTo>
                    <a:pt x="260290" y="121567"/>
                    <a:pt x="237608" y="41284"/>
                    <a:pt x="273130" y="28600"/>
                  </a:cubicBezTo>
                  <a:cubicBezTo>
                    <a:pt x="307086" y="16406"/>
                    <a:pt x="335137" y="80268"/>
                    <a:pt x="356433" y="159751"/>
                  </a:cubicBezTo>
                  <a:cubicBezTo>
                    <a:pt x="346009" y="76174"/>
                    <a:pt x="347172" y="3456"/>
                    <a:pt x="381979" y="118"/>
                  </a:cubicBezTo>
                  <a:cubicBezTo>
                    <a:pt x="420677" y="-3531"/>
                    <a:pt x="430117" y="77732"/>
                    <a:pt x="428686" y="169185"/>
                  </a:cubicBezTo>
                  <a:cubicBezTo>
                    <a:pt x="446357" y="79601"/>
                    <a:pt x="472171" y="1542"/>
                    <a:pt x="507962" y="9998"/>
                  </a:cubicBezTo>
                  <a:cubicBezTo>
                    <a:pt x="577844" y="26509"/>
                    <a:pt x="416427" y="397842"/>
                    <a:pt x="410030" y="399177"/>
                  </a:cubicBezTo>
                  <a:lnTo>
                    <a:pt x="409895" y="400200"/>
                  </a:lnTo>
                  <a:lnTo>
                    <a:pt x="409895" y="400200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2"/>
            <p:cNvSpPr/>
            <p:nvPr/>
          </p:nvSpPr>
          <p:spPr>
            <a:xfrm rot="10800000">
              <a:off x="4787377" y="3802312"/>
              <a:ext cx="84981" cy="104456"/>
            </a:xfrm>
            <a:custGeom>
              <a:avLst/>
              <a:gdLst/>
              <a:ahLst/>
              <a:cxnLst/>
              <a:rect l="l" t="t" r="r" b="b"/>
              <a:pathLst>
                <a:path w="169962" h="208912" extrusionOk="0">
                  <a:moveTo>
                    <a:pt x="1936" y="15385"/>
                  </a:moveTo>
                  <a:cubicBezTo>
                    <a:pt x="-1240" y="11157"/>
                    <a:pt x="-435" y="5149"/>
                    <a:pt x="3815" y="1945"/>
                  </a:cubicBezTo>
                  <a:cubicBezTo>
                    <a:pt x="8065" y="-1259"/>
                    <a:pt x="14105" y="-414"/>
                    <a:pt x="17326" y="3814"/>
                  </a:cubicBezTo>
                  <a:cubicBezTo>
                    <a:pt x="17326" y="3814"/>
                    <a:pt x="33835" y="23306"/>
                    <a:pt x="56025" y="50186"/>
                  </a:cubicBezTo>
                  <a:cubicBezTo>
                    <a:pt x="67702" y="64383"/>
                    <a:pt x="81078" y="80404"/>
                    <a:pt x="94187" y="97003"/>
                  </a:cubicBezTo>
                  <a:cubicBezTo>
                    <a:pt x="104342" y="109776"/>
                    <a:pt x="114230" y="122904"/>
                    <a:pt x="123535" y="135231"/>
                  </a:cubicBezTo>
                  <a:cubicBezTo>
                    <a:pt x="142146" y="159886"/>
                    <a:pt x="158029" y="181515"/>
                    <a:pt x="167245" y="192062"/>
                  </a:cubicBezTo>
                  <a:cubicBezTo>
                    <a:pt x="171047" y="196067"/>
                    <a:pt x="170824" y="202431"/>
                    <a:pt x="166797" y="206214"/>
                  </a:cubicBezTo>
                  <a:cubicBezTo>
                    <a:pt x="162726" y="209996"/>
                    <a:pt x="156373" y="209774"/>
                    <a:pt x="152571" y="205724"/>
                  </a:cubicBezTo>
                  <a:cubicBezTo>
                    <a:pt x="142325" y="195711"/>
                    <a:pt x="123714" y="175418"/>
                    <a:pt x="103313" y="151208"/>
                  </a:cubicBezTo>
                  <a:cubicBezTo>
                    <a:pt x="93337" y="139326"/>
                    <a:pt x="82823" y="126553"/>
                    <a:pt x="72757" y="113558"/>
                  </a:cubicBezTo>
                  <a:cubicBezTo>
                    <a:pt x="59783" y="96825"/>
                    <a:pt x="47524" y="79825"/>
                    <a:pt x="36787" y="64872"/>
                  </a:cubicBezTo>
                  <a:cubicBezTo>
                    <a:pt x="16342" y="36524"/>
                    <a:pt x="1936" y="15385"/>
                    <a:pt x="1936" y="15385"/>
                  </a:cubicBezTo>
                  <a:lnTo>
                    <a:pt x="1936" y="15385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2"/>
            <p:cNvSpPr/>
            <p:nvPr/>
          </p:nvSpPr>
          <p:spPr>
            <a:xfrm rot="10800000">
              <a:off x="4841099" y="3875226"/>
              <a:ext cx="99965" cy="111274"/>
            </a:xfrm>
            <a:custGeom>
              <a:avLst/>
              <a:gdLst/>
              <a:ahLst/>
              <a:cxnLst/>
              <a:rect l="l" t="t" r="r" b="b"/>
              <a:pathLst>
                <a:path w="199930" h="222548" extrusionOk="0">
                  <a:moveTo>
                    <a:pt x="194734" y="220019"/>
                  </a:moveTo>
                  <a:cubicBezTo>
                    <a:pt x="175273" y="237019"/>
                    <a:pt x="60429" y="163589"/>
                    <a:pt x="30812" y="141516"/>
                  </a:cubicBezTo>
                  <a:cubicBezTo>
                    <a:pt x="16988" y="131235"/>
                    <a:pt x="-862" y="114280"/>
                    <a:pt x="32" y="95144"/>
                  </a:cubicBezTo>
                  <a:cubicBezTo>
                    <a:pt x="838" y="76986"/>
                    <a:pt x="38865" y="67730"/>
                    <a:pt x="52600" y="69777"/>
                  </a:cubicBezTo>
                  <a:cubicBezTo>
                    <a:pt x="54747" y="70088"/>
                    <a:pt x="74701" y="76808"/>
                    <a:pt x="75059" y="76319"/>
                  </a:cubicBezTo>
                  <a:cubicBezTo>
                    <a:pt x="76938" y="73871"/>
                    <a:pt x="73090" y="60743"/>
                    <a:pt x="73090" y="57583"/>
                  </a:cubicBezTo>
                  <a:cubicBezTo>
                    <a:pt x="72956" y="39292"/>
                    <a:pt x="75104" y="15795"/>
                    <a:pt x="91881" y="4268"/>
                  </a:cubicBezTo>
                  <a:cubicBezTo>
                    <a:pt x="115637" y="-12020"/>
                    <a:pt x="138677" y="22337"/>
                    <a:pt x="147490" y="39737"/>
                  </a:cubicBezTo>
                  <a:cubicBezTo>
                    <a:pt x="174870" y="94031"/>
                    <a:pt x="214151" y="203063"/>
                    <a:pt x="194734" y="220019"/>
                  </a:cubicBezTo>
                  <a:lnTo>
                    <a:pt x="194734" y="220019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2"/>
            <p:cNvSpPr/>
            <p:nvPr/>
          </p:nvSpPr>
          <p:spPr>
            <a:xfrm rot="10800000">
              <a:off x="4891656" y="3942836"/>
              <a:ext cx="127963" cy="116325"/>
            </a:xfrm>
            <a:custGeom>
              <a:avLst/>
              <a:gdLst/>
              <a:ahLst/>
              <a:cxnLst/>
              <a:rect l="l" t="t" r="r" b="b"/>
              <a:pathLst>
                <a:path w="255926" h="232650" extrusionOk="0">
                  <a:moveTo>
                    <a:pt x="255880" y="72912"/>
                  </a:moveTo>
                  <a:cubicBezTo>
                    <a:pt x="255791" y="78163"/>
                    <a:pt x="255433" y="83415"/>
                    <a:pt x="255209" y="88666"/>
                  </a:cubicBezTo>
                  <a:lnTo>
                    <a:pt x="253822" y="112297"/>
                  </a:lnTo>
                  <a:cubicBezTo>
                    <a:pt x="253733" y="114166"/>
                    <a:pt x="252615" y="118439"/>
                    <a:pt x="252212" y="121420"/>
                  </a:cubicBezTo>
                  <a:cubicBezTo>
                    <a:pt x="252391" y="121821"/>
                    <a:pt x="252570" y="122177"/>
                    <a:pt x="252704" y="122577"/>
                  </a:cubicBezTo>
                  <a:lnTo>
                    <a:pt x="252122" y="121954"/>
                  </a:lnTo>
                  <a:cubicBezTo>
                    <a:pt x="251943" y="123556"/>
                    <a:pt x="252033" y="124714"/>
                    <a:pt x="252704" y="124625"/>
                  </a:cubicBezTo>
                  <a:cubicBezTo>
                    <a:pt x="252928" y="124625"/>
                    <a:pt x="253062" y="124580"/>
                    <a:pt x="253196" y="124536"/>
                  </a:cubicBezTo>
                  <a:cubicBezTo>
                    <a:pt x="253375" y="125782"/>
                    <a:pt x="253330" y="127072"/>
                    <a:pt x="252972" y="128407"/>
                  </a:cubicBezTo>
                  <a:cubicBezTo>
                    <a:pt x="252301" y="132413"/>
                    <a:pt x="249975" y="133792"/>
                    <a:pt x="249304" y="134460"/>
                  </a:cubicBezTo>
                  <a:cubicBezTo>
                    <a:pt x="247112" y="136507"/>
                    <a:pt x="244562" y="136507"/>
                    <a:pt x="242369" y="136507"/>
                  </a:cubicBezTo>
                  <a:cubicBezTo>
                    <a:pt x="240445" y="136507"/>
                    <a:pt x="235211" y="135083"/>
                    <a:pt x="233287" y="127962"/>
                  </a:cubicBezTo>
                  <a:cubicBezTo>
                    <a:pt x="232661" y="125693"/>
                    <a:pt x="232124" y="116659"/>
                    <a:pt x="231677" y="113009"/>
                  </a:cubicBezTo>
                  <a:lnTo>
                    <a:pt x="229529" y="88844"/>
                  </a:lnTo>
                  <a:cubicBezTo>
                    <a:pt x="229261" y="83593"/>
                    <a:pt x="228814" y="78386"/>
                    <a:pt x="228635" y="73135"/>
                  </a:cubicBezTo>
                  <a:cubicBezTo>
                    <a:pt x="228456" y="67839"/>
                    <a:pt x="228366" y="62543"/>
                    <a:pt x="228590" y="57292"/>
                  </a:cubicBezTo>
                  <a:cubicBezTo>
                    <a:pt x="229171" y="41270"/>
                    <a:pt x="231095" y="25472"/>
                    <a:pt x="233243" y="9495"/>
                  </a:cubicBezTo>
                  <a:cubicBezTo>
                    <a:pt x="233556" y="3932"/>
                    <a:pt x="238388" y="-295"/>
                    <a:pt x="243980" y="16"/>
                  </a:cubicBezTo>
                  <a:cubicBezTo>
                    <a:pt x="249528" y="372"/>
                    <a:pt x="253822" y="5134"/>
                    <a:pt x="253464" y="10697"/>
                  </a:cubicBezTo>
                  <a:cubicBezTo>
                    <a:pt x="253733" y="20043"/>
                    <a:pt x="254404" y="29299"/>
                    <a:pt x="254896" y="38600"/>
                  </a:cubicBezTo>
                  <a:cubicBezTo>
                    <a:pt x="255209" y="44831"/>
                    <a:pt x="255612" y="51061"/>
                    <a:pt x="255791" y="57292"/>
                  </a:cubicBezTo>
                  <a:cubicBezTo>
                    <a:pt x="255925" y="62498"/>
                    <a:pt x="255970" y="67705"/>
                    <a:pt x="255880" y="72912"/>
                  </a:cubicBezTo>
                  <a:close/>
                  <a:moveTo>
                    <a:pt x="217360" y="98946"/>
                  </a:moveTo>
                  <a:cubicBezTo>
                    <a:pt x="215929" y="90313"/>
                    <a:pt x="214900" y="81635"/>
                    <a:pt x="213334" y="73046"/>
                  </a:cubicBezTo>
                  <a:cubicBezTo>
                    <a:pt x="212305" y="67216"/>
                    <a:pt x="211008" y="61475"/>
                    <a:pt x="209621" y="55734"/>
                  </a:cubicBezTo>
                  <a:cubicBezTo>
                    <a:pt x="206131" y="41092"/>
                    <a:pt x="201881" y="26762"/>
                    <a:pt x="197049" y="12566"/>
                  </a:cubicBezTo>
                  <a:cubicBezTo>
                    <a:pt x="195618" y="7181"/>
                    <a:pt x="190070" y="3932"/>
                    <a:pt x="184657" y="5357"/>
                  </a:cubicBezTo>
                  <a:cubicBezTo>
                    <a:pt x="179243" y="6736"/>
                    <a:pt x="176022" y="12254"/>
                    <a:pt x="177409" y="17639"/>
                  </a:cubicBezTo>
                  <a:cubicBezTo>
                    <a:pt x="179646" y="29611"/>
                    <a:pt x="180988" y="41582"/>
                    <a:pt x="182688" y="53642"/>
                  </a:cubicBezTo>
                  <a:cubicBezTo>
                    <a:pt x="183807" y="61742"/>
                    <a:pt x="184836" y="69886"/>
                    <a:pt x="186312" y="77941"/>
                  </a:cubicBezTo>
                  <a:cubicBezTo>
                    <a:pt x="187878" y="86664"/>
                    <a:pt x="190070" y="95297"/>
                    <a:pt x="192083" y="103975"/>
                  </a:cubicBezTo>
                  <a:lnTo>
                    <a:pt x="199152" y="131790"/>
                  </a:lnTo>
                  <a:cubicBezTo>
                    <a:pt x="199644" y="133659"/>
                    <a:pt x="201568" y="137753"/>
                    <a:pt x="202597" y="140735"/>
                  </a:cubicBezTo>
                  <a:cubicBezTo>
                    <a:pt x="202418" y="141180"/>
                    <a:pt x="202328" y="141669"/>
                    <a:pt x="202239" y="142159"/>
                  </a:cubicBezTo>
                  <a:lnTo>
                    <a:pt x="202328" y="141981"/>
                  </a:lnTo>
                  <a:lnTo>
                    <a:pt x="202776" y="141313"/>
                  </a:lnTo>
                  <a:cubicBezTo>
                    <a:pt x="203268" y="142871"/>
                    <a:pt x="203402" y="144028"/>
                    <a:pt x="202686" y="144117"/>
                  </a:cubicBezTo>
                  <a:cubicBezTo>
                    <a:pt x="202463" y="144117"/>
                    <a:pt x="202239" y="144117"/>
                    <a:pt x="202105" y="144072"/>
                  </a:cubicBezTo>
                  <a:cubicBezTo>
                    <a:pt x="202149" y="145452"/>
                    <a:pt x="202507" y="146832"/>
                    <a:pt x="203178" y="148122"/>
                  </a:cubicBezTo>
                  <a:cubicBezTo>
                    <a:pt x="204968" y="152483"/>
                    <a:pt x="208100" y="153240"/>
                    <a:pt x="209084" y="153685"/>
                  </a:cubicBezTo>
                  <a:cubicBezTo>
                    <a:pt x="212618" y="155287"/>
                    <a:pt x="221655" y="155065"/>
                    <a:pt x="222371" y="143805"/>
                  </a:cubicBezTo>
                  <a:cubicBezTo>
                    <a:pt x="222550" y="141358"/>
                    <a:pt x="221163" y="131968"/>
                    <a:pt x="220805" y="128140"/>
                  </a:cubicBezTo>
                  <a:lnTo>
                    <a:pt x="217360" y="98946"/>
                  </a:lnTo>
                  <a:close/>
                  <a:moveTo>
                    <a:pt x="201612" y="165745"/>
                  </a:moveTo>
                  <a:cubicBezTo>
                    <a:pt x="201076" y="170685"/>
                    <a:pt x="197989" y="172465"/>
                    <a:pt x="196289" y="173578"/>
                  </a:cubicBezTo>
                  <a:cubicBezTo>
                    <a:pt x="193515" y="175447"/>
                    <a:pt x="190115" y="175313"/>
                    <a:pt x="186223" y="173533"/>
                  </a:cubicBezTo>
                  <a:cubicBezTo>
                    <a:pt x="184970" y="172999"/>
                    <a:pt x="183449" y="171575"/>
                    <a:pt x="181749" y="169484"/>
                  </a:cubicBezTo>
                  <a:cubicBezTo>
                    <a:pt x="179646" y="166858"/>
                    <a:pt x="176380" y="160360"/>
                    <a:pt x="174233" y="157824"/>
                  </a:cubicBezTo>
                  <a:lnTo>
                    <a:pt x="155487" y="134816"/>
                  </a:lnTo>
                  <a:cubicBezTo>
                    <a:pt x="151282" y="129253"/>
                    <a:pt x="147121" y="123690"/>
                    <a:pt x="143318" y="117860"/>
                  </a:cubicBezTo>
                  <a:cubicBezTo>
                    <a:pt x="140768" y="114033"/>
                    <a:pt x="138397" y="110072"/>
                    <a:pt x="136160" y="106067"/>
                  </a:cubicBezTo>
                  <a:cubicBezTo>
                    <a:pt x="127884" y="91247"/>
                    <a:pt x="120904" y="75849"/>
                    <a:pt x="113120" y="60718"/>
                  </a:cubicBezTo>
                  <a:cubicBezTo>
                    <a:pt x="110257" y="55912"/>
                    <a:pt x="111822" y="49726"/>
                    <a:pt x="116609" y="46878"/>
                  </a:cubicBezTo>
                  <a:cubicBezTo>
                    <a:pt x="121441" y="44030"/>
                    <a:pt x="127660" y="45587"/>
                    <a:pt x="130523" y="50349"/>
                  </a:cubicBezTo>
                  <a:cubicBezTo>
                    <a:pt x="138666" y="61920"/>
                    <a:pt x="146808" y="73402"/>
                    <a:pt x="154637" y="85150"/>
                  </a:cubicBezTo>
                  <a:cubicBezTo>
                    <a:pt x="158485" y="90891"/>
                    <a:pt x="162332" y="96677"/>
                    <a:pt x="166001" y="102507"/>
                  </a:cubicBezTo>
                  <a:cubicBezTo>
                    <a:pt x="169669" y="108292"/>
                    <a:pt x="173069" y="114211"/>
                    <a:pt x="176828" y="119952"/>
                  </a:cubicBezTo>
                  <a:lnTo>
                    <a:pt x="192396" y="145051"/>
                  </a:lnTo>
                  <a:cubicBezTo>
                    <a:pt x="193425" y="146787"/>
                    <a:pt x="194141" y="151504"/>
                    <a:pt x="195215" y="154842"/>
                  </a:cubicBezTo>
                  <a:cubicBezTo>
                    <a:pt x="199689" y="156355"/>
                    <a:pt x="202507" y="160939"/>
                    <a:pt x="201612" y="165745"/>
                  </a:cubicBezTo>
                  <a:close/>
                  <a:moveTo>
                    <a:pt x="198212" y="158224"/>
                  </a:moveTo>
                  <a:cubicBezTo>
                    <a:pt x="199152" y="157690"/>
                    <a:pt x="196781" y="157067"/>
                    <a:pt x="196333" y="156711"/>
                  </a:cubicBezTo>
                  <a:cubicBezTo>
                    <a:pt x="196155" y="156578"/>
                    <a:pt x="195931" y="156444"/>
                    <a:pt x="195752" y="156311"/>
                  </a:cubicBezTo>
                  <a:cubicBezTo>
                    <a:pt x="196378" y="157868"/>
                    <a:pt x="197183" y="158758"/>
                    <a:pt x="198212" y="158224"/>
                  </a:cubicBezTo>
                  <a:close/>
                  <a:moveTo>
                    <a:pt x="154324" y="159737"/>
                  </a:moveTo>
                  <a:cubicBezTo>
                    <a:pt x="147837" y="151549"/>
                    <a:pt x="141395" y="143360"/>
                    <a:pt x="134460" y="135528"/>
                  </a:cubicBezTo>
                  <a:cubicBezTo>
                    <a:pt x="128912" y="129297"/>
                    <a:pt x="123007" y="123334"/>
                    <a:pt x="117012" y="117504"/>
                  </a:cubicBezTo>
                  <a:cubicBezTo>
                    <a:pt x="107930" y="108692"/>
                    <a:pt x="98446" y="100504"/>
                    <a:pt x="88961" y="92137"/>
                  </a:cubicBezTo>
                  <a:cubicBezTo>
                    <a:pt x="85069" y="88132"/>
                    <a:pt x="78627" y="88043"/>
                    <a:pt x="74600" y="91915"/>
                  </a:cubicBezTo>
                  <a:cubicBezTo>
                    <a:pt x="70618" y="95831"/>
                    <a:pt x="70484" y="102195"/>
                    <a:pt x="74421" y="106200"/>
                  </a:cubicBezTo>
                  <a:cubicBezTo>
                    <a:pt x="82385" y="115724"/>
                    <a:pt x="89901" y="125515"/>
                    <a:pt x="97864" y="135083"/>
                  </a:cubicBezTo>
                  <a:cubicBezTo>
                    <a:pt x="103188" y="141447"/>
                    <a:pt x="108512" y="147722"/>
                    <a:pt x="114149" y="153819"/>
                  </a:cubicBezTo>
                  <a:cubicBezTo>
                    <a:pt x="121218" y="161429"/>
                    <a:pt x="128644" y="168638"/>
                    <a:pt x="136071" y="175937"/>
                  </a:cubicBezTo>
                  <a:cubicBezTo>
                    <a:pt x="143542" y="183280"/>
                    <a:pt x="151148" y="190311"/>
                    <a:pt x="158753" y="197476"/>
                  </a:cubicBezTo>
                  <a:cubicBezTo>
                    <a:pt x="162332" y="201481"/>
                    <a:pt x="168461" y="201793"/>
                    <a:pt x="172488" y="198233"/>
                  </a:cubicBezTo>
                  <a:cubicBezTo>
                    <a:pt x="176469" y="194672"/>
                    <a:pt x="176828" y="188575"/>
                    <a:pt x="173248" y="184615"/>
                  </a:cubicBezTo>
                  <a:cubicBezTo>
                    <a:pt x="166896" y="176293"/>
                    <a:pt x="160766" y="167971"/>
                    <a:pt x="154324" y="159737"/>
                  </a:cubicBezTo>
                  <a:close/>
                  <a:moveTo>
                    <a:pt x="146092" y="200502"/>
                  </a:moveTo>
                  <a:cubicBezTo>
                    <a:pt x="151013" y="202594"/>
                    <a:pt x="153295" y="208290"/>
                    <a:pt x="151148" y="213186"/>
                  </a:cubicBezTo>
                  <a:cubicBezTo>
                    <a:pt x="150745" y="214476"/>
                    <a:pt x="146629" y="221063"/>
                    <a:pt x="137950" y="218125"/>
                  </a:cubicBezTo>
                  <a:cubicBezTo>
                    <a:pt x="137905" y="218125"/>
                    <a:pt x="137815" y="218081"/>
                    <a:pt x="137815" y="218081"/>
                  </a:cubicBezTo>
                  <a:cubicBezTo>
                    <a:pt x="140410" y="222798"/>
                    <a:pt x="138084" y="228717"/>
                    <a:pt x="136697" y="229830"/>
                  </a:cubicBezTo>
                  <a:cubicBezTo>
                    <a:pt x="136160" y="230230"/>
                    <a:pt x="134281" y="232811"/>
                    <a:pt x="129449" y="232633"/>
                  </a:cubicBezTo>
                  <a:cubicBezTo>
                    <a:pt x="128689" y="232678"/>
                    <a:pt x="127928" y="232633"/>
                    <a:pt x="127212" y="232500"/>
                  </a:cubicBezTo>
                  <a:cubicBezTo>
                    <a:pt x="127257" y="232411"/>
                    <a:pt x="127257" y="232322"/>
                    <a:pt x="127302" y="232233"/>
                  </a:cubicBezTo>
                  <a:cubicBezTo>
                    <a:pt x="127392" y="231521"/>
                    <a:pt x="126184" y="231254"/>
                    <a:pt x="124439" y="231209"/>
                  </a:cubicBezTo>
                  <a:lnTo>
                    <a:pt x="124841" y="231654"/>
                  </a:lnTo>
                  <a:lnTo>
                    <a:pt x="125065" y="231832"/>
                  </a:lnTo>
                  <a:cubicBezTo>
                    <a:pt x="124618" y="231654"/>
                    <a:pt x="124215" y="231432"/>
                    <a:pt x="123812" y="231209"/>
                  </a:cubicBezTo>
                  <a:cubicBezTo>
                    <a:pt x="120636" y="231209"/>
                    <a:pt x="116028" y="231788"/>
                    <a:pt x="114104" y="231565"/>
                  </a:cubicBezTo>
                  <a:lnTo>
                    <a:pt x="87887" y="227560"/>
                  </a:lnTo>
                  <a:cubicBezTo>
                    <a:pt x="79834" y="226047"/>
                    <a:pt x="71647" y="224667"/>
                    <a:pt x="63550" y="222709"/>
                  </a:cubicBezTo>
                  <a:cubicBezTo>
                    <a:pt x="54468" y="220484"/>
                    <a:pt x="45475" y="217769"/>
                    <a:pt x="36349" y="215455"/>
                  </a:cubicBezTo>
                  <a:cubicBezTo>
                    <a:pt x="27401" y="213230"/>
                    <a:pt x="18587" y="210916"/>
                    <a:pt x="9461" y="209581"/>
                  </a:cubicBezTo>
                  <a:cubicBezTo>
                    <a:pt x="3913" y="209225"/>
                    <a:pt x="-337" y="204418"/>
                    <a:pt x="21" y="198856"/>
                  </a:cubicBezTo>
                  <a:cubicBezTo>
                    <a:pt x="379" y="193293"/>
                    <a:pt x="5211" y="189065"/>
                    <a:pt x="10758" y="189421"/>
                  </a:cubicBezTo>
                  <a:cubicBezTo>
                    <a:pt x="25119" y="189287"/>
                    <a:pt x="39391" y="190489"/>
                    <a:pt x="53618" y="192803"/>
                  </a:cubicBezTo>
                  <a:cubicBezTo>
                    <a:pt x="59121" y="193738"/>
                    <a:pt x="64579" y="194806"/>
                    <a:pt x="69992" y="196096"/>
                  </a:cubicBezTo>
                  <a:cubicBezTo>
                    <a:pt x="78000" y="198055"/>
                    <a:pt x="85829" y="200591"/>
                    <a:pt x="93659" y="202727"/>
                  </a:cubicBezTo>
                  <a:lnTo>
                    <a:pt x="118488" y="210159"/>
                  </a:lnTo>
                  <a:cubicBezTo>
                    <a:pt x="119473" y="210426"/>
                    <a:pt x="121262" y="210827"/>
                    <a:pt x="122873" y="211183"/>
                  </a:cubicBezTo>
                  <a:cubicBezTo>
                    <a:pt x="110615" y="205175"/>
                    <a:pt x="94956" y="197209"/>
                    <a:pt x="93390" y="196408"/>
                  </a:cubicBezTo>
                  <a:cubicBezTo>
                    <a:pt x="86098" y="192314"/>
                    <a:pt x="78492" y="188842"/>
                    <a:pt x="71021" y="185060"/>
                  </a:cubicBezTo>
                  <a:cubicBezTo>
                    <a:pt x="63415" y="181143"/>
                    <a:pt x="55855" y="177049"/>
                    <a:pt x="48339" y="172955"/>
                  </a:cubicBezTo>
                  <a:cubicBezTo>
                    <a:pt x="37959" y="167347"/>
                    <a:pt x="27848" y="161429"/>
                    <a:pt x="17872" y="155243"/>
                  </a:cubicBezTo>
                  <a:cubicBezTo>
                    <a:pt x="12906" y="152661"/>
                    <a:pt x="11027" y="146520"/>
                    <a:pt x="13621" y="141625"/>
                  </a:cubicBezTo>
                  <a:cubicBezTo>
                    <a:pt x="16216" y="136685"/>
                    <a:pt x="22390" y="134771"/>
                    <a:pt x="27311" y="137397"/>
                  </a:cubicBezTo>
                  <a:cubicBezTo>
                    <a:pt x="43149" y="144428"/>
                    <a:pt x="59478" y="149991"/>
                    <a:pt x="75361" y="156934"/>
                  </a:cubicBezTo>
                  <a:cubicBezTo>
                    <a:pt x="79700" y="158847"/>
                    <a:pt x="83995" y="160895"/>
                    <a:pt x="88156" y="163120"/>
                  </a:cubicBezTo>
                  <a:cubicBezTo>
                    <a:pt x="94553" y="166502"/>
                    <a:pt x="100683" y="170285"/>
                    <a:pt x="106767" y="174156"/>
                  </a:cubicBezTo>
                  <a:cubicBezTo>
                    <a:pt x="108691" y="175492"/>
                    <a:pt x="132939" y="192047"/>
                    <a:pt x="142781" y="198411"/>
                  </a:cubicBezTo>
                  <a:cubicBezTo>
                    <a:pt x="143318" y="198767"/>
                    <a:pt x="143810" y="199167"/>
                    <a:pt x="144213" y="199523"/>
                  </a:cubicBezTo>
                  <a:cubicBezTo>
                    <a:pt x="143632" y="199568"/>
                    <a:pt x="143005" y="199701"/>
                    <a:pt x="142737" y="199701"/>
                  </a:cubicBezTo>
                  <a:cubicBezTo>
                    <a:pt x="143408" y="199746"/>
                    <a:pt x="144124" y="199835"/>
                    <a:pt x="144839" y="200057"/>
                  </a:cubicBezTo>
                  <a:lnTo>
                    <a:pt x="144660" y="199879"/>
                  </a:lnTo>
                  <a:lnTo>
                    <a:pt x="144213" y="199523"/>
                  </a:lnTo>
                  <a:cubicBezTo>
                    <a:pt x="145153" y="199434"/>
                    <a:pt x="146092" y="199479"/>
                    <a:pt x="145645" y="200324"/>
                  </a:cubicBezTo>
                  <a:lnTo>
                    <a:pt x="146092" y="200502"/>
                  </a:lnTo>
                  <a:close/>
                  <a:moveTo>
                    <a:pt x="142424" y="199701"/>
                  </a:moveTo>
                  <a:cubicBezTo>
                    <a:pt x="138129" y="199256"/>
                    <a:pt x="135892" y="201437"/>
                    <a:pt x="134460" y="203573"/>
                  </a:cubicBezTo>
                  <a:cubicBezTo>
                    <a:pt x="136339" y="201081"/>
                    <a:pt x="139337" y="199657"/>
                    <a:pt x="142424" y="199701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2"/>
            <p:cNvSpPr/>
            <p:nvPr/>
          </p:nvSpPr>
          <p:spPr>
            <a:xfrm rot="10800000">
              <a:off x="4701290" y="3880083"/>
              <a:ext cx="139692" cy="205957"/>
            </a:xfrm>
            <a:custGeom>
              <a:avLst/>
              <a:gdLst/>
              <a:ahLst/>
              <a:cxnLst/>
              <a:rect l="l" t="t" r="r" b="b"/>
              <a:pathLst>
                <a:path w="279384" h="411913" extrusionOk="0">
                  <a:moveTo>
                    <a:pt x="213565" y="351232"/>
                  </a:moveTo>
                  <a:cubicBezTo>
                    <a:pt x="220812" y="366541"/>
                    <a:pt x="204796" y="383230"/>
                    <a:pt x="193298" y="391863"/>
                  </a:cubicBezTo>
                  <a:cubicBezTo>
                    <a:pt x="167842" y="410999"/>
                    <a:pt x="127309" y="419010"/>
                    <a:pt x="96842" y="404369"/>
                  </a:cubicBezTo>
                  <a:lnTo>
                    <a:pt x="96529" y="400230"/>
                  </a:lnTo>
                  <a:cubicBezTo>
                    <a:pt x="93710" y="400452"/>
                    <a:pt x="89371" y="400096"/>
                    <a:pt x="89102" y="400096"/>
                  </a:cubicBezTo>
                  <a:cubicBezTo>
                    <a:pt x="79662" y="398806"/>
                    <a:pt x="70446" y="394266"/>
                    <a:pt x="62393" y="389683"/>
                  </a:cubicBezTo>
                  <a:cubicBezTo>
                    <a:pt x="36132" y="374641"/>
                    <a:pt x="13986" y="349719"/>
                    <a:pt x="3696" y="322483"/>
                  </a:cubicBezTo>
                  <a:cubicBezTo>
                    <a:pt x="2265" y="318611"/>
                    <a:pt x="1057" y="314695"/>
                    <a:pt x="431" y="310690"/>
                  </a:cubicBezTo>
                  <a:cubicBezTo>
                    <a:pt x="-3864" y="284121"/>
                    <a:pt x="25081" y="294357"/>
                    <a:pt x="38100" y="304860"/>
                  </a:cubicBezTo>
                  <a:cubicBezTo>
                    <a:pt x="64943" y="326533"/>
                    <a:pt x="80020" y="359198"/>
                    <a:pt x="93621" y="389060"/>
                  </a:cubicBezTo>
                  <a:lnTo>
                    <a:pt x="96037" y="393821"/>
                  </a:lnTo>
                  <a:lnTo>
                    <a:pt x="95813" y="391107"/>
                  </a:lnTo>
                  <a:cubicBezTo>
                    <a:pt x="94784" y="390929"/>
                    <a:pt x="120866" y="366407"/>
                    <a:pt x="123193" y="364805"/>
                  </a:cubicBezTo>
                  <a:cubicBezTo>
                    <a:pt x="139746" y="353235"/>
                    <a:pt x="198443" y="319323"/>
                    <a:pt x="213565" y="351232"/>
                  </a:cubicBezTo>
                  <a:close/>
                  <a:moveTo>
                    <a:pt x="106819" y="303169"/>
                  </a:moveTo>
                  <a:cubicBezTo>
                    <a:pt x="104805" y="285368"/>
                    <a:pt x="103374" y="264140"/>
                    <a:pt x="97200" y="247184"/>
                  </a:cubicBezTo>
                  <a:cubicBezTo>
                    <a:pt x="92860" y="235346"/>
                    <a:pt x="87849" y="223642"/>
                    <a:pt x="81497" y="212605"/>
                  </a:cubicBezTo>
                  <a:cubicBezTo>
                    <a:pt x="73891" y="199432"/>
                    <a:pt x="39666" y="157955"/>
                    <a:pt x="34611" y="195204"/>
                  </a:cubicBezTo>
                  <a:cubicBezTo>
                    <a:pt x="34074" y="199254"/>
                    <a:pt x="34029" y="203393"/>
                    <a:pt x="34342" y="207443"/>
                  </a:cubicBezTo>
                  <a:cubicBezTo>
                    <a:pt x="36445" y="234545"/>
                    <a:pt x="51074" y="261514"/>
                    <a:pt x="69015" y="282475"/>
                  </a:cubicBezTo>
                  <a:cubicBezTo>
                    <a:pt x="73846" y="288082"/>
                    <a:pt x="96350" y="313449"/>
                    <a:pt x="106819" y="303169"/>
                  </a:cubicBezTo>
                  <a:close/>
                  <a:moveTo>
                    <a:pt x="126638" y="220260"/>
                  </a:moveTo>
                  <a:cubicBezTo>
                    <a:pt x="127890" y="221194"/>
                    <a:pt x="132006" y="168592"/>
                    <a:pt x="119927" y="129874"/>
                  </a:cubicBezTo>
                  <a:cubicBezTo>
                    <a:pt x="111113" y="101659"/>
                    <a:pt x="86731" y="83635"/>
                    <a:pt x="80736" y="85149"/>
                  </a:cubicBezTo>
                  <a:cubicBezTo>
                    <a:pt x="74249" y="86795"/>
                    <a:pt x="66241" y="113719"/>
                    <a:pt x="73220" y="142023"/>
                  </a:cubicBezTo>
                  <a:cubicBezTo>
                    <a:pt x="81362" y="175000"/>
                    <a:pt x="118943" y="214652"/>
                    <a:pt x="126638" y="220260"/>
                  </a:cubicBezTo>
                  <a:close/>
                  <a:moveTo>
                    <a:pt x="120151" y="305616"/>
                  </a:moveTo>
                  <a:cubicBezTo>
                    <a:pt x="115945" y="308554"/>
                    <a:pt x="149678" y="313671"/>
                    <a:pt x="160371" y="313093"/>
                  </a:cubicBezTo>
                  <a:cubicBezTo>
                    <a:pt x="187169" y="311669"/>
                    <a:pt x="214996" y="306017"/>
                    <a:pt x="236605" y="290352"/>
                  </a:cubicBezTo>
                  <a:cubicBezTo>
                    <a:pt x="244210" y="284833"/>
                    <a:pt x="256021" y="275087"/>
                    <a:pt x="252442" y="264941"/>
                  </a:cubicBezTo>
                  <a:cubicBezTo>
                    <a:pt x="237723" y="223642"/>
                    <a:pt x="131470" y="304014"/>
                    <a:pt x="120151" y="305616"/>
                  </a:cubicBezTo>
                  <a:close/>
                  <a:moveTo>
                    <a:pt x="229760" y="154084"/>
                  </a:moveTo>
                  <a:cubicBezTo>
                    <a:pt x="193432" y="164720"/>
                    <a:pt x="167976" y="193024"/>
                    <a:pt x="152899" y="224621"/>
                  </a:cubicBezTo>
                  <a:lnTo>
                    <a:pt x="146502" y="253192"/>
                  </a:lnTo>
                  <a:cubicBezTo>
                    <a:pt x="147217" y="251634"/>
                    <a:pt x="154733" y="251145"/>
                    <a:pt x="156076" y="250878"/>
                  </a:cubicBezTo>
                  <a:cubicBezTo>
                    <a:pt x="166947" y="248653"/>
                    <a:pt x="177729" y="246027"/>
                    <a:pt x="188377" y="243134"/>
                  </a:cubicBezTo>
                  <a:cubicBezTo>
                    <a:pt x="218396" y="234901"/>
                    <a:pt x="263269" y="221105"/>
                    <a:pt x="276556" y="191377"/>
                  </a:cubicBezTo>
                  <a:cubicBezTo>
                    <a:pt x="278212" y="187683"/>
                    <a:pt x="279151" y="183634"/>
                    <a:pt x="279330" y="179584"/>
                  </a:cubicBezTo>
                  <a:cubicBezTo>
                    <a:pt x="280806" y="152793"/>
                    <a:pt x="251771" y="147631"/>
                    <a:pt x="229760" y="154084"/>
                  </a:cubicBezTo>
                  <a:close/>
                  <a:moveTo>
                    <a:pt x="216294" y="101971"/>
                  </a:moveTo>
                  <a:cubicBezTo>
                    <a:pt x="221528" y="96986"/>
                    <a:pt x="226628" y="91913"/>
                    <a:pt x="231460" y="86617"/>
                  </a:cubicBezTo>
                  <a:cubicBezTo>
                    <a:pt x="235173" y="82523"/>
                    <a:pt x="238797" y="78384"/>
                    <a:pt x="242242" y="74067"/>
                  </a:cubicBezTo>
                  <a:cubicBezTo>
                    <a:pt x="255977" y="57023"/>
                    <a:pt x="281970" y="22622"/>
                    <a:pt x="254232" y="5221"/>
                  </a:cubicBezTo>
                  <a:cubicBezTo>
                    <a:pt x="233965" y="-7418"/>
                    <a:pt x="214504" y="4910"/>
                    <a:pt x="201933" y="20708"/>
                  </a:cubicBezTo>
                  <a:cubicBezTo>
                    <a:pt x="177774" y="50926"/>
                    <a:pt x="168468" y="89688"/>
                    <a:pt x="171779" y="126759"/>
                  </a:cubicBezTo>
                  <a:cubicBezTo>
                    <a:pt x="170168" y="125735"/>
                    <a:pt x="208330" y="109492"/>
                    <a:pt x="216294" y="10197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2"/>
            <p:cNvSpPr/>
            <p:nvPr/>
          </p:nvSpPr>
          <p:spPr>
            <a:xfrm rot="10800000">
              <a:off x="4716230" y="3802924"/>
              <a:ext cx="113332" cy="266449"/>
            </a:xfrm>
            <a:custGeom>
              <a:avLst/>
              <a:gdLst/>
              <a:ahLst/>
              <a:cxnLst/>
              <a:rect l="l" t="t" r="r" b="b"/>
              <a:pathLst>
                <a:path w="226665" h="532898" extrusionOk="0">
                  <a:moveTo>
                    <a:pt x="67517" y="526084"/>
                  </a:moveTo>
                  <a:cubicBezTo>
                    <a:pt x="67383" y="526485"/>
                    <a:pt x="67249" y="526885"/>
                    <a:pt x="67204" y="527241"/>
                  </a:cubicBezTo>
                  <a:cubicBezTo>
                    <a:pt x="66354" y="527197"/>
                    <a:pt x="67070" y="526218"/>
                    <a:pt x="67651" y="525550"/>
                  </a:cubicBezTo>
                  <a:lnTo>
                    <a:pt x="67696" y="525728"/>
                  </a:lnTo>
                  <a:cubicBezTo>
                    <a:pt x="67651" y="525817"/>
                    <a:pt x="67562" y="525951"/>
                    <a:pt x="67517" y="526084"/>
                  </a:cubicBezTo>
                  <a:close/>
                  <a:moveTo>
                    <a:pt x="96686" y="259778"/>
                  </a:moveTo>
                  <a:cubicBezTo>
                    <a:pt x="97984" y="259066"/>
                    <a:pt x="98968" y="257820"/>
                    <a:pt x="99460" y="255995"/>
                  </a:cubicBezTo>
                  <a:cubicBezTo>
                    <a:pt x="99684" y="255283"/>
                    <a:pt x="99773" y="253503"/>
                    <a:pt x="99818" y="252702"/>
                  </a:cubicBezTo>
                  <a:cubicBezTo>
                    <a:pt x="100400" y="251634"/>
                    <a:pt x="101071" y="250611"/>
                    <a:pt x="101787" y="249631"/>
                  </a:cubicBezTo>
                  <a:cubicBezTo>
                    <a:pt x="102995" y="247807"/>
                    <a:pt x="104337" y="246071"/>
                    <a:pt x="105634" y="244336"/>
                  </a:cubicBezTo>
                  <a:cubicBezTo>
                    <a:pt x="108587" y="240508"/>
                    <a:pt x="111808" y="236904"/>
                    <a:pt x="115208" y="233388"/>
                  </a:cubicBezTo>
                  <a:cubicBezTo>
                    <a:pt x="120353" y="228092"/>
                    <a:pt x="125856" y="223063"/>
                    <a:pt x="131448" y="218212"/>
                  </a:cubicBezTo>
                  <a:cubicBezTo>
                    <a:pt x="139725" y="210869"/>
                    <a:pt x="148628" y="204149"/>
                    <a:pt x="157665" y="197563"/>
                  </a:cubicBezTo>
                  <a:cubicBezTo>
                    <a:pt x="163705" y="193202"/>
                    <a:pt x="169834" y="188885"/>
                    <a:pt x="176008" y="184702"/>
                  </a:cubicBezTo>
                  <a:cubicBezTo>
                    <a:pt x="191622" y="174154"/>
                    <a:pt x="207727" y="164186"/>
                    <a:pt x="223923" y="154751"/>
                  </a:cubicBezTo>
                  <a:cubicBezTo>
                    <a:pt x="226473" y="153327"/>
                    <a:pt x="227412" y="150123"/>
                    <a:pt x="226025" y="147586"/>
                  </a:cubicBezTo>
                  <a:cubicBezTo>
                    <a:pt x="224594" y="145049"/>
                    <a:pt x="221417" y="144115"/>
                    <a:pt x="218823" y="145539"/>
                  </a:cubicBezTo>
                  <a:cubicBezTo>
                    <a:pt x="206609" y="151725"/>
                    <a:pt x="194351" y="158044"/>
                    <a:pt x="182361" y="164898"/>
                  </a:cubicBezTo>
                  <a:cubicBezTo>
                    <a:pt x="174308" y="169526"/>
                    <a:pt x="166389" y="174332"/>
                    <a:pt x="158739" y="179450"/>
                  </a:cubicBezTo>
                  <a:cubicBezTo>
                    <a:pt x="152296" y="183767"/>
                    <a:pt x="146033" y="188351"/>
                    <a:pt x="139993" y="193113"/>
                  </a:cubicBezTo>
                  <a:cubicBezTo>
                    <a:pt x="133909" y="198008"/>
                    <a:pt x="128048" y="203126"/>
                    <a:pt x="122456" y="208466"/>
                  </a:cubicBezTo>
                  <a:cubicBezTo>
                    <a:pt x="117803" y="212961"/>
                    <a:pt x="113150" y="217545"/>
                    <a:pt x="108811" y="222351"/>
                  </a:cubicBezTo>
                  <a:cubicBezTo>
                    <a:pt x="107200" y="224131"/>
                    <a:pt x="105858" y="226178"/>
                    <a:pt x="104292" y="228048"/>
                  </a:cubicBezTo>
                  <a:cubicBezTo>
                    <a:pt x="109750" y="209000"/>
                    <a:pt x="115835" y="190042"/>
                    <a:pt x="122545" y="171395"/>
                  </a:cubicBezTo>
                  <a:cubicBezTo>
                    <a:pt x="135967" y="134191"/>
                    <a:pt x="151849" y="98099"/>
                    <a:pt x="170371" y="64811"/>
                  </a:cubicBezTo>
                  <a:cubicBezTo>
                    <a:pt x="173637" y="58936"/>
                    <a:pt x="177261" y="53284"/>
                    <a:pt x="181019" y="47721"/>
                  </a:cubicBezTo>
                  <a:cubicBezTo>
                    <a:pt x="190100" y="34415"/>
                    <a:pt x="200122" y="21687"/>
                    <a:pt x="208801" y="8114"/>
                  </a:cubicBezTo>
                  <a:cubicBezTo>
                    <a:pt x="210412" y="5666"/>
                    <a:pt x="209696" y="2417"/>
                    <a:pt x="207280" y="860"/>
                  </a:cubicBezTo>
                  <a:cubicBezTo>
                    <a:pt x="204819" y="-742"/>
                    <a:pt x="201554" y="-30"/>
                    <a:pt x="199988" y="2373"/>
                  </a:cubicBezTo>
                  <a:cubicBezTo>
                    <a:pt x="191040" y="15724"/>
                    <a:pt x="180795" y="28140"/>
                    <a:pt x="171534" y="41179"/>
                  </a:cubicBezTo>
                  <a:cubicBezTo>
                    <a:pt x="167463" y="46965"/>
                    <a:pt x="163526" y="52839"/>
                    <a:pt x="159991" y="58981"/>
                  </a:cubicBezTo>
                  <a:cubicBezTo>
                    <a:pt x="140575" y="92536"/>
                    <a:pt x="123574" y="128939"/>
                    <a:pt x="109571" y="166678"/>
                  </a:cubicBezTo>
                  <a:cubicBezTo>
                    <a:pt x="108632" y="169170"/>
                    <a:pt x="107961" y="171796"/>
                    <a:pt x="107066" y="174332"/>
                  </a:cubicBezTo>
                  <a:cubicBezTo>
                    <a:pt x="106663" y="172419"/>
                    <a:pt x="106663" y="170461"/>
                    <a:pt x="106216" y="168547"/>
                  </a:cubicBezTo>
                  <a:cubicBezTo>
                    <a:pt x="104605" y="161204"/>
                    <a:pt x="102681" y="153906"/>
                    <a:pt x="100489" y="146741"/>
                  </a:cubicBezTo>
                  <a:cubicBezTo>
                    <a:pt x="98387" y="139620"/>
                    <a:pt x="95881" y="132633"/>
                    <a:pt x="93823" y="125602"/>
                  </a:cubicBezTo>
                  <a:cubicBezTo>
                    <a:pt x="92794" y="122442"/>
                    <a:pt x="91721" y="119282"/>
                    <a:pt x="90468" y="116167"/>
                  </a:cubicBezTo>
                  <a:cubicBezTo>
                    <a:pt x="88678" y="111583"/>
                    <a:pt x="86620" y="107133"/>
                    <a:pt x="84562" y="102638"/>
                  </a:cubicBezTo>
                  <a:lnTo>
                    <a:pt x="80446" y="94806"/>
                  </a:lnTo>
                  <a:cubicBezTo>
                    <a:pt x="80223" y="94405"/>
                    <a:pt x="79462" y="93737"/>
                    <a:pt x="78836" y="93114"/>
                  </a:cubicBezTo>
                  <a:cubicBezTo>
                    <a:pt x="78836" y="92892"/>
                    <a:pt x="78791" y="92714"/>
                    <a:pt x="78746" y="92536"/>
                  </a:cubicBezTo>
                  <a:lnTo>
                    <a:pt x="78702" y="92981"/>
                  </a:lnTo>
                  <a:cubicBezTo>
                    <a:pt x="78120" y="92358"/>
                    <a:pt x="77717" y="91779"/>
                    <a:pt x="78120" y="91512"/>
                  </a:cubicBezTo>
                  <a:cubicBezTo>
                    <a:pt x="78254" y="91423"/>
                    <a:pt x="78299" y="91423"/>
                    <a:pt x="78388" y="91379"/>
                  </a:cubicBezTo>
                  <a:cubicBezTo>
                    <a:pt x="77986" y="90533"/>
                    <a:pt x="77360" y="89732"/>
                    <a:pt x="76465" y="89198"/>
                  </a:cubicBezTo>
                  <a:cubicBezTo>
                    <a:pt x="73422" y="87107"/>
                    <a:pt x="71230" y="88798"/>
                    <a:pt x="70425" y="89332"/>
                  </a:cubicBezTo>
                  <a:cubicBezTo>
                    <a:pt x="69217" y="90177"/>
                    <a:pt x="67964" y="91824"/>
                    <a:pt x="68546" y="94761"/>
                  </a:cubicBezTo>
                  <a:cubicBezTo>
                    <a:pt x="68680" y="95518"/>
                    <a:pt x="70470" y="98455"/>
                    <a:pt x="71051" y="99701"/>
                  </a:cubicBezTo>
                  <a:lnTo>
                    <a:pt x="74004" y="106955"/>
                  </a:lnTo>
                  <a:cubicBezTo>
                    <a:pt x="75301" y="110649"/>
                    <a:pt x="76599" y="114342"/>
                    <a:pt x="77807" y="118081"/>
                  </a:cubicBezTo>
                  <a:cubicBezTo>
                    <a:pt x="78970" y="121730"/>
                    <a:pt x="80044" y="125424"/>
                    <a:pt x="80894" y="129162"/>
                  </a:cubicBezTo>
                  <a:cubicBezTo>
                    <a:pt x="83086" y="137484"/>
                    <a:pt x="85323" y="145939"/>
                    <a:pt x="87918" y="154351"/>
                  </a:cubicBezTo>
                  <a:cubicBezTo>
                    <a:pt x="90423" y="162539"/>
                    <a:pt x="93152" y="170639"/>
                    <a:pt x="95389" y="178827"/>
                  </a:cubicBezTo>
                  <a:cubicBezTo>
                    <a:pt x="97044" y="184924"/>
                    <a:pt x="98476" y="190977"/>
                    <a:pt x="99595" y="197118"/>
                  </a:cubicBezTo>
                  <a:cubicBezTo>
                    <a:pt x="93242" y="216655"/>
                    <a:pt x="87649" y="236281"/>
                    <a:pt x="82773" y="256084"/>
                  </a:cubicBezTo>
                  <a:cubicBezTo>
                    <a:pt x="82549" y="255461"/>
                    <a:pt x="82415" y="254794"/>
                    <a:pt x="82191" y="254126"/>
                  </a:cubicBezTo>
                  <a:cubicBezTo>
                    <a:pt x="80402" y="248875"/>
                    <a:pt x="78388" y="243668"/>
                    <a:pt x="76152" y="238595"/>
                  </a:cubicBezTo>
                  <a:cubicBezTo>
                    <a:pt x="74273" y="234322"/>
                    <a:pt x="72215" y="230184"/>
                    <a:pt x="69933" y="226045"/>
                  </a:cubicBezTo>
                  <a:cubicBezTo>
                    <a:pt x="67651" y="221995"/>
                    <a:pt x="65146" y="218079"/>
                    <a:pt x="62506" y="214118"/>
                  </a:cubicBezTo>
                  <a:lnTo>
                    <a:pt x="49756" y="196094"/>
                  </a:lnTo>
                  <a:lnTo>
                    <a:pt x="45103" y="190131"/>
                  </a:lnTo>
                  <a:cubicBezTo>
                    <a:pt x="44835" y="189775"/>
                    <a:pt x="44074" y="189196"/>
                    <a:pt x="43448" y="188662"/>
                  </a:cubicBezTo>
                  <a:cubicBezTo>
                    <a:pt x="43403" y="188395"/>
                    <a:pt x="43313" y="188084"/>
                    <a:pt x="43224" y="187817"/>
                  </a:cubicBezTo>
                  <a:lnTo>
                    <a:pt x="43224" y="188440"/>
                  </a:lnTo>
                  <a:cubicBezTo>
                    <a:pt x="42732" y="187950"/>
                    <a:pt x="42464" y="187505"/>
                    <a:pt x="42821" y="187283"/>
                  </a:cubicBezTo>
                  <a:cubicBezTo>
                    <a:pt x="42866" y="187238"/>
                    <a:pt x="42866" y="187238"/>
                    <a:pt x="42911" y="187194"/>
                  </a:cubicBezTo>
                  <a:cubicBezTo>
                    <a:pt x="42642" y="186660"/>
                    <a:pt x="42240" y="186170"/>
                    <a:pt x="41748" y="185770"/>
                  </a:cubicBezTo>
                  <a:cubicBezTo>
                    <a:pt x="40450" y="184568"/>
                    <a:pt x="39332" y="184568"/>
                    <a:pt x="38884" y="184479"/>
                  </a:cubicBezTo>
                  <a:cubicBezTo>
                    <a:pt x="37632" y="184257"/>
                    <a:pt x="36603" y="184657"/>
                    <a:pt x="35797" y="185058"/>
                  </a:cubicBezTo>
                  <a:cubicBezTo>
                    <a:pt x="34545" y="185636"/>
                    <a:pt x="33740" y="186793"/>
                    <a:pt x="33292" y="188440"/>
                  </a:cubicBezTo>
                  <a:cubicBezTo>
                    <a:pt x="33113" y="189018"/>
                    <a:pt x="33024" y="190220"/>
                    <a:pt x="33695" y="191867"/>
                  </a:cubicBezTo>
                  <a:cubicBezTo>
                    <a:pt x="34008" y="192579"/>
                    <a:pt x="35663" y="195026"/>
                    <a:pt x="36290" y="196050"/>
                  </a:cubicBezTo>
                  <a:lnTo>
                    <a:pt x="40316" y="202458"/>
                  </a:lnTo>
                  <a:lnTo>
                    <a:pt x="51188" y="221150"/>
                  </a:lnTo>
                  <a:cubicBezTo>
                    <a:pt x="54588" y="226890"/>
                    <a:pt x="57496" y="232765"/>
                    <a:pt x="60359" y="238595"/>
                  </a:cubicBezTo>
                  <a:cubicBezTo>
                    <a:pt x="62327" y="242555"/>
                    <a:pt x="64296" y="246472"/>
                    <a:pt x="66175" y="250433"/>
                  </a:cubicBezTo>
                  <a:cubicBezTo>
                    <a:pt x="70246" y="259111"/>
                    <a:pt x="74004" y="267922"/>
                    <a:pt x="77583" y="276867"/>
                  </a:cubicBezTo>
                  <a:cubicBezTo>
                    <a:pt x="77315" y="278158"/>
                    <a:pt x="76867" y="279493"/>
                    <a:pt x="76599" y="280784"/>
                  </a:cubicBezTo>
                  <a:cubicBezTo>
                    <a:pt x="74362" y="291375"/>
                    <a:pt x="72349" y="301923"/>
                    <a:pt x="70559" y="312470"/>
                  </a:cubicBezTo>
                  <a:cubicBezTo>
                    <a:pt x="68770" y="323150"/>
                    <a:pt x="67204" y="333787"/>
                    <a:pt x="65862" y="344334"/>
                  </a:cubicBezTo>
                  <a:cubicBezTo>
                    <a:pt x="65414" y="347805"/>
                    <a:pt x="65370" y="351321"/>
                    <a:pt x="64967" y="354792"/>
                  </a:cubicBezTo>
                  <a:cubicBezTo>
                    <a:pt x="63222" y="353190"/>
                    <a:pt x="61477" y="351543"/>
                    <a:pt x="59822" y="349852"/>
                  </a:cubicBezTo>
                  <a:cubicBezTo>
                    <a:pt x="56467" y="346337"/>
                    <a:pt x="53290" y="342643"/>
                    <a:pt x="50203" y="338949"/>
                  </a:cubicBezTo>
                  <a:cubicBezTo>
                    <a:pt x="45506" y="333520"/>
                    <a:pt x="41345" y="327779"/>
                    <a:pt x="37229" y="322038"/>
                  </a:cubicBezTo>
                  <a:cubicBezTo>
                    <a:pt x="34455" y="318122"/>
                    <a:pt x="31726" y="314250"/>
                    <a:pt x="29042" y="310289"/>
                  </a:cubicBezTo>
                  <a:cubicBezTo>
                    <a:pt x="22286" y="300231"/>
                    <a:pt x="15934" y="289951"/>
                    <a:pt x="9983" y="279448"/>
                  </a:cubicBezTo>
                  <a:cubicBezTo>
                    <a:pt x="8686" y="276823"/>
                    <a:pt x="5510" y="275799"/>
                    <a:pt x="2915" y="277134"/>
                  </a:cubicBezTo>
                  <a:cubicBezTo>
                    <a:pt x="275" y="278425"/>
                    <a:pt x="-754" y="281585"/>
                    <a:pt x="588" y="284166"/>
                  </a:cubicBezTo>
                  <a:cubicBezTo>
                    <a:pt x="4257" y="292310"/>
                    <a:pt x="8015" y="300454"/>
                    <a:pt x="12220" y="308375"/>
                  </a:cubicBezTo>
                  <a:cubicBezTo>
                    <a:pt x="15039" y="313671"/>
                    <a:pt x="18036" y="318923"/>
                    <a:pt x="21347" y="323996"/>
                  </a:cubicBezTo>
                  <a:cubicBezTo>
                    <a:pt x="24076" y="328268"/>
                    <a:pt x="27029" y="332363"/>
                    <a:pt x="30160" y="336368"/>
                  </a:cubicBezTo>
                  <a:cubicBezTo>
                    <a:pt x="33337" y="340329"/>
                    <a:pt x="36737" y="344111"/>
                    <a:pt x="40271" y="347850"/>
                  </a:cubicBezTo>
                  <a:cubicBezTo>
                    <a:pt x="43224" y="350876"/>
                    <a:pt x="46266" y="353947"/>
                    <a:pt x="49398" y="356839"/>
                  </a:cubicBezTo>
                  <a:cubicBezTo>
                    <a:pt x="52664" y="359821"/>
                    <a:pt x="56019" y="362669"/>
                    <a:pt x="59598" y="365250"/>
                  </a:cubicBezTo>
                  <a:lnTo>
                    <a:pt x="63848" y="368009"/>
                  </a:lnTo>
                  <a:cubicBezTo>
                    <a:pt x="62730" y="380070"/>
                    <a:pt x="61298" y="392130"/>
                    <a:pt x="60806" y="404235"/>
                  </a:cubicBezTo>
                  <a:cubicBezTo>
                    <a:pt x="60046" y="424217"/>
                    <a:pt x="60135" y="444243"/>
                    <a:pt x="61119" y="464314"/>
                  </a:cubicBezTo>
                  <a:cubicBezTo>
                    <a:pt x="61477" y="471701"/>
                    <a:pt x="62014" y="479133"/>
                    <a:pt x="62685" y="486521"/>
                  </a:cubicBezTo>
                  <a:cubicBezTo>
                    <a:pt x="63312" y="493908"/>
                    <a:pt x="64117" y="501251"/>
                    <a:pt x="65012" y="508639"/>
                  </a:cubicBezTo>
                  <a:lnTo>
                    <a:pt x="66891" y="522524"/>
                  </a:lnTo>
                  <a:cubicBezTo>
                    <a:pt x="66891" y="522613"/>
                    <a:pt x="67472" y="524215"/>
                    <a:pt x="67651" y="525550"/>
                  </a:cubicBezTo>
                  <a:lnTo>
                    <a:pt x="68099" y="525061"/>
                  </a:lnTo>
                  <a:cubicBezTo>
                    <a:pt x="67964" y="525283"/>
                    <a:pt x="67830" y="525461"/>
                    <a:pt x="67696" y="525728"/>
                  </a:cubicBezTo>
                  <a:cubicBezTo>
                    <a:pt x="67830" y="526574"/>
                    <a:pt x="67785" y="527286"/>
                    <a:pt x="67293" y="527241"/>
                  </a:cubicBezTo>
                  <a:lnTo>
                    <a:pt x="67204" y="527241"/>
                  </a:lnTo>
                  <a:cubicBezTo>
                    <a:pt x="66846" y="529511"/>
                    <a:pt x="68099" y="531736"/>
                    <a:pt x="70291" y="532671"/>
                  </a:cubicBezTo>
                  <a:cubicBezTo>
                    <a:pt x="71588" y="533205"/>
                    <a:pt x="77136" y="533249"/>
                    <a:pt x="77404" y="527597"/>
                  </a:cubicBezTo>
                  <a:cubicBezTo>
                    <a:pt x="77494" y="525951"/>
                    <a:pt x="77046" y="521545"/>
                    <a:pt x="77046" y="521278"/>
                  </a:cubicBezTo>
                  <a:lnTo>
                    <a:pt x="75480" y="507437"/>
                  </a:lnTo>
                  <a:cubicBezTo>
                    <a:pt x="74720" y="500183"/>
                    <a:pt x="74094" y="492929"/>
                    <a:pt x="73601" y="485675"/>
                  </a:cubicBezTo>
                  <a:cubicBezTo>
                    <a:pt x="73109" y="478421"/>
                    <a:pt x="72751" y="471123"/>
                    <a:pt x="72528" y="463869"/>
                  </a:cubicBezTo>
                  <a:cubicBezTo>
                    <a:pt x="71901" y="444154"/>
                    <a:pt x="72170" y="424439"/>
                    <a:pt x="73288" y="404813"/>
                  </a:cubicBezTo>
                  <a:cubicBezTo>
                    <a:pt x="73959" y="393287"/>
                    <a:pt x="75480" y="381805"/>
                    <a:pt x="76688" y="370324"/>
                  </a:cubicBezTo>
                  <a:cubicBezTo>
                    <a:pt x="77091" y="370324"/>
                    <a:pt x="77583" y="370279"/>
                    <a:pt x="77896" y="370324"/>
                  </a:cubicBezTo>
                  <a:lnTo>
                    <a:pt x="85457" y="370324"/>
                  </a:lnTo>
                  <a:cubicBezTo>
                    <a:pt x="89260" y="370190"/>
                    <a:pt x="93018" y="369968"/>
                    <a:pt x="96821" y="369612"/>
                  </a:cubicBezTo>
                  <a:cubicBezTo>
                    <a:pt x="100534" y="369256"/>
                    <a:pt x="104292" y="368811"/>
                    <a:pt x="108005" y="368276"/>
                  </a:cubicBezTo>
                  <a:cubicBezTo>
                    <a:pt x="114671" y="367208"/>
                    <a:pt x="121203" y="365918"/>
                    <a:pt x="127556" y="364004"/>
                  </a:cubicBezTo>
                  <a:cubicBezTo>
                    <a:pt x="131806" y="362669"/>
                    <a:pt x="136012" y="361067"/>
                    <a:pt x="140038" y="359287"/>
                  </a:cubicBezTo>
                  <a:cubicBezTo>
                    <a:pt x="150194" y="354748"/>
                    <a:pt x="159634" y="348918"/>
                    <a:pt x="168492" y="342064"/>
                  </a:cubicBezTo>
                  <a:cubicBezTo>
                    <a:pt x="170908" y="340373"/>
                    <a:pt x="171445" y="337124"/>
                    <a:pt x="169789" y="334721"/>
                  </a:cubicBezTo>
                  <a:cubicBezTo>
                    <a:pt x="168134" y="332363"/>
                    <a:pt x="164823" y="331784"/>
                    <a:pt x="162452" y="333475"/>
                  </a:cubicBezTo>
                  <a:cubicBezTo>
                    <a:pt x="153728" y="338904"/>
                    <a:pt x="144467" y="343088"/>
                    <a:pt x="134848" y="346559"/>
                  </a:cubicBezTo>
                  <a:cubicBezTo>
                    <a:pt x="131046" y="347939"/>
                    <a:pt x="127198" y="349185"/>
                    <a:pt x="123306" y="350386"/>
                  </a:cubicBezTo>
                  <a:cubicBezTo>
                    <a:pt x="117535" y="352211"/>
                    <a:pt x="111674" y="353902"/>
                    <a:pt x="105590" y="355148"/>
                  </a:cubicBezTo>
                  <a:cubicBezTo>
                    <a:pt x="101429" y="356127"/>
                    <a:pt x="97223" y="356973"/>
                    <a:pt x="92973" y="357729"/>
                  </a:cubicBezTo>
                  <a:cubicBezTo>
                    <a:pt x="90155" y="358219"/>
                    <a:pt x="87381" y="358708"/>
                    <a:pt x="84562" y="359064"/>
                  </a:cubicBezTo>
                  <a:lnTo>
                    <a:pt x="78120" y="359865"/>
                  </a:lnTo>
                  <a:cubicBezTo>
                    <a:pt x="78031" y="359865"/>
                    <a:pt x="77852" y="359954"/>
                    <a:pt x="77717" y="359954"/>
                  </a:cubicBezTo>
                  <a:cubicBezTo>
                    <a:pt x="78299" y="355326"/>
                    <a:pt x="78433" y="350698"/>
                    <a:pt x="79104" y="346114"/>
                  </a:cubicBezTo>
                  <a:cubicBezTo>
                    <a:pt x="80536" y="335745"/>
                    <a:pt x="82281" y="325287"/>
                    <a:pt x="84160" y="314784"/>
                  </a:cubicBezTo>
                  <a:cubicBezTo>
                    <a:pt x="86039" y="304504"/>
                    <a:pt x="88097" y="294090"/>
                    <a:pt x="90378" y="283721"/>
                  </a:cubicBezTo>
                  <a:cubicBezTo>
                    <a:pt x="90557" y="282875"/>
                    <a:pt x="90826" y="282030"/>
                    <a:pt x="91005" y="281184"/>
                  </a:cubicBezTo>
                  <a:cubicBezTo>
                    <a:pt x="92749" y="280962"/>
                    <a:pt x="94584" y="280739"/>
                    <a:pt x="94807" y="280739"/>
                  </a:cubicBezTo>
                  <a:cubicBezTo>
                    <a:pt x="98566" y="280339"/>
                    <a:pt x="102324" y="279894"/>
                    <a:pt x="106037" y="279404"/>
                  </a:cubicBezTo>
                  <a:cubicBezTo>
                    <a:pt x="109840" y="278914"/>
                    <a:pt x="113598" y="278336"/>
                    <a:pt x="117356" y="277668"/>
                  </a:cubicBezTo>
                  <a:cubicBezTo>
                    <a:pt x="128585" y="275443"/>
                    <a:pt x="139814" y="272996"/>
                    <a:pt x="150731" y="269569"/>
                  </a:cubicBezTo>
                  <a:cubicBezTo>
                    <a:pt x="161647" y="266142"/>
                    <a:pt x="172250" y="261736"/>
                    <a:pt x="182719" y="257286"/>
                  </a:cubicBezTo>
                  <a:lnTo>
                    <a:pt x="202359" y="247184"/>
                  </a:lnTo>
                  <a:cubicBezTo>
                    <a:pt x="205088" y="246116"/>
                    <a:pt x="206385" y="243045"/>
                    <a:pt x="205312" y="240375"/>
                  </a:cubicBezTo>
                  <a:cubicBezTo>
                    <a:pt x="204193" y="237660"/>
                    <a:pt x="201106" y="236370"/>
                    <a:pt x="198422" y="237438"/>
                  </a:cubicBezTo>
                  <a:lnTo>
                    <a:pt x="178066" y="245671"/>
                  </a:lnTo>
                  <a:cubicBezTo>
                    <a:pt x="170550" y="248385"/>
                    <a:pt x="162944" y="250789"/>
                    <a:pt x="155294" y="253192"/>
                  </a:cubicBezTo>
                  <a:cubicBezTo>
                    <a:pt x="150239" y="254794"/>
                    <a:pt x="145183" y="256396"/>
                    <a:pt x="140083" y="257954"/>
                  </a:cubicBezTo>
                  <a:cubicBezTo>
                    <a:pt x="131627" y="260579"/>
                    <a:pt x="123172" y="263160"/>
                    <a:pt x="114582" y="265341"/>
                  </a:cubicBezTo>
                  <a:lnTo>
                    <a:pt x="93779" y="270058"/>
                  </a:lnTo>
                  <a:cubicBezTo>
                    <a:pt x="94584" y="266632"/>
                    <a:pt x="95479" y="263249"/>
                    <a:pt x="96329" y="259867"/>
                  </a:cubicBezTo>
                  <a:cubicBezTo>
                    <a:pt x="96418" y="259778"/>
                    <a:pt x="96597" y="259823"/>
                    <a:pt x="96686" y="259778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2"/>
            <p:cNvSpPr/>
            <p:nvPr/>
          </p:nvSpPr>
          <p:spPr>
            <a:xfrm rot="10800000">
              <a:off x="4868827" y="3767952"/>
              <a:ext cx="229543" cy="127541"/>
            </a:xfrm>
            <a:custGeom>
              <a:avLst/>
              <a:gdLst/>
              <a:ahLst/>
              <a:cxnLst/>
              <a:rect l="l" t="t" r="r" b="b"/>
              <a:pathLst>
                <a:path w="459086" h="255082" extrusionOk="0">
                  <a:moveTo>
                    <a:pt x="458256" y="132532"/>
                  </a:moveTo>
                  <a:cubicBezTo>
                    <a:pt x="463579" y="168891"/>
                    <a:pt x="442642" y="208810"/>
                    <a:pt x="415083" y="229548"/>
                  </a:cubicBezTo>
                  <a:cubicBezTo>
                    <a:pt x="402690" y="238894"/>
                    <a:pt x="380590" y="250465"/>
                    <a:pt x="367258" y="238182"/>
                  </a:cubicBezTo>
                  <a:cubicBezTo>
                    <a:pt x="339430" y="212548"/>
                    <a:pt x="392535" y="161637"/>
                    <a:pt x="409535" y="147885"/>
                  </a:cubicBezTo>
                  <a:cubicBezTo>
                    <a:pt x="411906" y="145972"/>
                    <a:pt x="445147" y="126212"/>
                    <a:pt x="445013" y="127370"/>
                  </a:cubicBezTo>
                  <a:lnTo>
                    <a:pt x="447697" y="128438"/>
                  </a:lnTo>
                  <a:lnTo>
                    <a:pt x="443626" y="124432"/>
                  </a:lnTo>
                  <a:cubicBezTo>
                    <a:pt x="417409" y="100979"/>
                    <a:pt x="388821" y="75168"/>
                    <a:pt x="375131" y="40411"/>
                  </a:cubicBezTo>
                  <a:cubicBezTo>
                    <a:pt x="368510" y="23589"/>
                    <a:pt x="367168" y="-9878"/>
                    <a:pt x="392937" y="2806"/>
                  </a:cubicBezTo>
                  <a:cubicBezTo>
                    <a:pt x="396830" y="4719"/>
                    <a:pt x="400498" y="7167"/>
                    <a:pt x="403943" y="9882"/>
                  </a:cubicBezTo>
                  <a:cubicBezTo>
                    <a:pt x="428504" y="29062"/>
                    <a:pt x="447026" y="59903"/>
                    <a:pt x="454050" y="91990"/>
                  </a:cubicBezTo>
                  <a:cubicBezTo>
                    <a:pt x="456198" y="101825"/>
                    <a:pt x="457942" y="112862"/>
                    <a:pt x="456287" y="123142"/>
                  </a:cubicBezTo>
                  <a:cubicBezTo>
                    <a:pt x="456242" y="123409"/>
                    <a:pt x="455213" y="128037"/>
                    <a:pt x="454140" y="130930"/>
                  </a:cubicBezTo>
                  <a:lnTo>
                    <a:pt x="458256" y="132532"/>
                  </a:lnTo>
                  <a:close/>
                  <a:moveTo>
                    <a:pt x="276886" y="6455"/>
                  </a:moveTo>
                  <a:cubicBezTo>
                    <a:pt x="272859" y="4897"/>
                    <a:pt x="268609" y="3651"/>
                    <a:pt x="264314" y="2984"/>
                  </a:cubicBezTo>
                  <a:cubicBezTo>
                    <a:pt x="224721" y="-3247"/>
                    <a:pt x="256261" y="45351"/>
                    <a:pt x="267312" y="57366"/>
                  </a:cubicBezTo>
                  <a:cubicBezTo>
                    <a:pt x="276617" y="67424"/>
                    <a:pt x="286952" y="76280"/>
                    <a:pt x="297689" y="84424"/>
                  </a:cubicBezTo>
                  <a:cubicBezTo>
                    <a:pt x="313079" y="96128"/>
                    <a:pt x="334240" y="104139"/>
                    <a:pt x="351778" y="111749"/>
                  </a:cubicBezTo>
                  <a:cubicBezTo>
                    <a:pt x="365602" y="104005"/>
                    <a:pt x="346767" y="72631"/>
                    <a:pt x="342562" y="65866"/>
                  </a:cubicBezTo>
                  <a:cubicBezTo>
                    <a:pt x="326814" y="40633"/>
                    <a:pt x="303908" y="17002"/>
                    <a:pt x="276886" y="6455"/>
                  </a:cubicBezTo>
                  <a:close/>
                  <a:moveTo>
                    <a:pt x="170811" y="72008"/>
                  </a:moveTo>
                  <a:cubicBezTo>
                    <a:pt x="206512" y="96573"/>
                    <a:pt x="261496" y="108545"/>
                    <a:pt x="260959" y="106943"/>
                  </a:cubicBezTo>
                  <a:cubicBezTo>
                    <a:pt x="257648" y="97152"/>
                    <a:pt x="228971" y="45618"/>
                    <a:pt x="197877" y="26926"/>
                  </a:cubicBezTo>
                  <a:cubicBezTo>
                    <a:pt x="171214" y="10905"/>
                    <a:pt x="141194" y="10994"/>
                    <a:pt x="137481" y="17269"/>
                  </a:cubicBezTo>
                  <a:cubicBezTo>
                    <a:pt x="134036" y="23099"/>
                    <a:pt x="144773" y="54118"/>
                    <a:pt x="170811" y="72008"/>
                  </a:cubicBezTo>
                  <a:close/>
                  <a:moveTo>
                    <a:pt x="350123" y="126479"/>
                  </a:moveTo>
                  <a:cubicBezTo>
                    <a:pt x="344888" y="137828"/>
                    <a:pt x="229418" y="224119"/>
                    <a:pt x="266954" y="252245"/>
                  </a:cubicBezTo>
                  <a:cubicBezTo>
                    <a:pt x="276170" y="259143"/>
                    <a:pt x="289815" y="249753"/>
                    <a:pt x="297868" y="243522"/>
                  </a:cubicBezTo>
                  <a:cubicBezTo>
                    <a:pt x="320685" y="225766"/>
                    <a:pt x="335135" y="198396"/>
                    <a:pt x="345067" y="170804"/>
                  </a:cubicBezTo>
                  <a:cubicBezTo>
                    <a:pt x="349004" y="159768"/>
                    <a:pt x="354417" y="122964"/>
                    <a:pt x="350123" y="126479"/>
                  </a:cubicBezTo>
                  <a:close/>
                  <a:moveTo>
                    <a:pt x="282925" y="147173"/>
                  </a:moveTo>
                  <a:cubicBezTo>
                    <a:pt x="283641" y="145794"/>
                    <a:pt x="286460" y="138139"/>
                    <a:pt x="288294" y="137872"/>
                  </a:cubicBezTo>
                  <a:lnTo>
                    <a:pt x="257156" y="135736"/>
                  </a:lnTo>
                  <a:cubicBezTo>
                    <a:pt x="220113" y="141744"/>
                    <a:pt x="183248" y="159634"/>
                    <a:pt x="160924" y="194347"/>
                  </a:cubicBezTo>
                  <a:cubicBezTo>
                    <a:pt x="147413" y="215352"/>
                    <a:pt x="143565" y="247305"/>
                    <a:pt x="171392" y="254070"/>
                  </a:cubicBezTo>
                  <a:cubicBezTo>
                    <a:pt x="175553" y="255093"/>
                    <a:pt x="179982" y="255360"/>
                    <a:pt x="184322" y="254782"/>
                  </a:cubicBezTo>
                  <a:cubicBezTo>
                    <a:pt x="218770" y="250020"/>
                    <a:pt x="247000" y="207386"/>
                    <a:pt x="264851" y="178503"/>
                  </a:cubicBezTo>
                  <a:cubicBezTo>
                    <a:pt x="271159" y="168268"/>
                    <a:pt x="277244" y="157810"/>
                    <a:pt x="282925" y="147173"/>
                  </a:cubicBezTo>
                  <a:close/>
                  <a:moveTo>
                    <a:pt x="33553" y="124121"/>
                  </a:moveTo>
                  <a:cubicBezTo>
                    <a:pt x="13466" y="132443"/>
                    <a:pt x="-5235" y="148954"/>
                    <a:pt x="1341" y="174009"/>
                  </a:cubicBezTo>
                  <a:cubicBezTo>
                    <a:pt x="10289" y="208409"/>
                    <a:pt x="53641" y="191810"/>
                    <a:pt x="75384" y="182731"/>
                  </a:cubicBezTo>
                  <a:cubicBezTo>
                    <a:pt x="80842" y="180462"/>
                    <a:pt x="86210" y="177969"/>
                    <a:pt x="91534" y="175344"/>
                  </a:cubicBezTo>
                  <a:cubicBezTo>
                    <a:pt x="98469" y="171873"/>
                    <a:pt x="105269" y="168134"/>
                    <a:pt x="111980" y="164174"/>
                  </a:cubicBezTo>
                  <a:cubicBezTo>
                    <a:pt x="122180" y="158210"/>
                    <a:pt x="150768" y="123275"/>
                    <a:pt x="151305" y="125278"/>
                  </a:cubicBezTo>
                  <a:cubicBezTo>
                    <a:pt x="114485" y="110414"/>
                    <a:pt x="72028" y="108189"/>
                    <a:pt x="33553" y="12412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2"/>
            <p:cNvSpPr/>
            <p:nvPr/>
          </p:nvSpPr>
          <p:spPr>
            <a:xfrm rot="10800000">
              <a:off x="4786349" y="3780364"/>
              <a:ext cx="292743" cy="101177"/>
            </a:xfrm>
            <a:custGeom>
              <a:avLst/>
              <a:gdLst/>
              <a:ahLst/>
              <a:cxnLst/>
              <a:rect l="l" t="t" r="r" b="b"/>
              <a:pathLst>
                <a:path w="585487" h="202354" extrusionOk="0">
                  <a:moveTo>
                    <a:pt x="579997" y="146104"/>
                  </a:moveTo>
                  <a:cubicBezTo>
                    <a:pt x="579953" y="146104"/>
                    <a:pt x="579953" y="146104"/>
                    <a:pt x="579908" y="146104"/>
                  </a:cubicBezTo>
                  <a:cubicBezTo>
                    <a:pt x="580489" y="145926"/>
                    <a:pt x="581250" y="145569"/>
                    <a:pt x="581116" y="146148"/>
                  </a:cubicBezTo>
                  <a:cubicBezTo>
                    <a:pt x="580758" y="146104"/>
                    <a:pt x="580400" y="146059"/>
                    <a:pt x="579997" y="146104"/>
                  </a:cubicBezTo>
                  <a:close/>
                  <a:moveTo>
                    <a:pt x="581116" y="146148"/>
                  </a:moveTo>
                  <a:lnTo>
                    <a:pt x="581116" y="146237"/>
                  </a:lnTo>
                  <a:cubicBezTo>
                    <a:pt x="580982" y="146727"/>
                    <a:pt x="580266" y="146593"/>
                    <a:pt x="579460" y="146193"/>
                  </a:cubicBezTo>
                  <a:cubicBezTo>
                    <a:pt x="579192" y="146237"/>
                    <a:pt x="578924" y="146326"/>
                    <a:pt x="578700" y="146415"/>
                  </a:cubicBezTo>
                  <a:lnTo>
                    <a:pt x="579281" y="146104"/>
                  </a:lnTo>
                  <a:cubicBezTo>
                    <a:pt x="577984" y="145480"/>
                    <a:pt x="576508" y="144412"/>
                    <a:pt x="576374" y="144323"/>
                  </a:cubicBezTo>
                  <a:lnTo>
                    <a:pt x="562773" y="138137"/>
                  </a:lnTo>
                  <a:cubicBezTo>
                    <a:pt x="555570" y="134933"/>
                    <a:pt x="548278" y="131818"/>
                    <a:pt x="540941" y="128881"/>
                  </a:cubicBezTo>
                  <a:cubicBezTo>
                    <a:pt x="533603" y="125899"/>
                    <a:pt x="526222" y="123095"/>
                    <a:pt x="518795" y="120425"/>
                  </a:cubicBezTo>
                  <a:cubicBezTo>
                    <a:pt x="498618" y="113260"/>
                    <a:pt x="478217" y="106985"/>
                    <a:pt x="457548" y="101645"/>
                  </a:cubicBezTo>
                  <a:cubicBezTo>
                    <a:pt x="445021" y="98441"/>
                    <a:pt x="432271" y="96216"/>
                    <a:pt x="419565" y="93679"/>
                  </a:cubicBezTo>
                  <a:lnTo>
                    <a:pt x="417955" y="88116"/>
                  </a:lnTo>
                  <a:cubicBezTo>
                    <a:pt x="416433" y="83577"/>
                    <a:pt x="414644" y="79216"/>
                    <a:pt x="412631" y="74988"/>
                  </a:cubicBezTo>
                  <a:cubicBezTo>
                    <a:pt x="410662" y="70760"/>
                    <a:pt x="408470" y="66710"/>
                    <a:pt x="406278" y="62660"/>
                  </a:cubicBezTo>
                  <a:cubicBezTo>
                    <a:pt x="403638" y="57854"/>
                    <a:pt x="400820" y="53181"/>
                    <a:pt x="397777" y="48686"/>
                  </a:cubicBezTo>
                  <a:cubicBezTo>
                    <a:pt x="394691" y="44192"/>
                    <a:pt x="391425" y="39830"/>
                    <a:pt x="387980" y="35647"/>
                  </a:cubicBezTo>
                  <a:cubicBezTo>
                    <a:pt x="383864" y="30663"/>
                    <a:pt x="379435" y="25901"/>
                    <a:pt x="374916" y="21273"/>
                  </a:cubicBezTo>
                  <a:cubicBezTo>
                    <a:pt x="368161" y="14419"/>
                    <a:pt x="361047" y="7922"/>
                    <a:pt x="353934" y="1513"/>
                  </a:cubicBezTo>
                  <a:cubicBezTo>
                    <a:pt x="351831" y="-534"/>
                    <a:pt x="348476" y="-489"/>
                    <a:pt x="346462" y="1558"/>
                  </a:cubicBezTo>
                  <a:cubicBezTo>
                    <a:pt x="344404" y="3649"/>
                    <a:pt x="344449" y="6943"/>
                    <a:pt x="346507" y="8990"/>
                  </a:cubicBezTo>
                  <a:cubicBezTo>
                    <a:pt x="355410" y="18424"/>
                    <a:pt x="363955" y="28215"/>
                    <a:pt x="372142" y="38406"/>
                  </a:cubicBezTo>
                  <a:cubicBezTo>
                    <a:pt x="375364" y="42412"/>
                    <a:pt x="378495" y="46461"/>
                    <a:pt x="381582" y="50556"/>
                  </a:cubicBezTo>
                  <a:cubicBezTo>
                    <a:pt x="386146" y="56652"/>
                    <a:pt x="390709" y="62794"/>
                    <a:pt x="394735" y="69380"/>
                  </a:cubicBezTo>
                  <a:cubicBezTo>
                    <a:pt x="397554" y="73786"/>
                    <a:pt x="400283" y="78236"/>
                    <a:pt x="402833" y="82909"/>
                  </a:cubicBezTo>
                  <a:cubicBezTo>
                    <a:pt x="404309" y="85535"/>
                    <a:pt x="405607" y="88250"/>
                    <a:pt x="406859" y="91053"/>
                  </a:cubicBezTo>
                  <a:cubicBezTo>
                    <a:pt x="402833" y="90341"/>
                    <a:pt x="398896" y="89184"/>
                    <a:pt x="394825" y="88517"/>
                  </a:cubicBezTo>
                  <a:cubicBezTo>
                    <a:pt x="383640" y="86648"/>
                    <a:pt x="372321" y="85001"/>
                    <a:pt x="360823" y="83621"/>
                  </a:cubicBezTo>
                  <a:cubicBezTo>
                    <a:pt x="349549" y="82242"/>
                    <a:pt x="338096" y="81085"/>
                    <a:pt x="326599" y="80150"/>
                  </a:cubicBezTo>
                  <a:cubicBezTo>
                    <a:pt x="325256" y="80061"/>
                    <a:pt x="323825" y="80061"/>
                    <a:pt x="322483" y="79972"/>
                  </a:cubicBezTo>
                  <a:cubicBezTo>
                    <a:pt x="314340" y="73430"/>
                    <a:pt x="306422" y="66799"/>
                    <a:pt x="298726" y="59812"/>
                  </a:cubicBezTo>
                  <a:cubicBezTo>
                    <a:pt x="295282" y="56608"/>
                    <a:pt x="291881" y="53359"/>
                    <a:pt x="288437" y="50111"/>
                  </a:cubicBezTo>
                  <a:cubicBezTo>
                    <a:pt x="283426" y="45260"/>
                    <a:pt x="278371" y="40409"/>
                    <a:pt x="273583" y="35069"/>
                  </a:cubicBezTo>
                  <a:lnTo>
                    <a:pt x="257970" y="17846"/>
                  </a:lnTo>
                  <a:lnTo>
                    <a:pt x="252691" y="11660"/>
                  </a:lnTo>
                  <a:cubicBezTo>
                    <a:pt x="251885" y="10681"/>
                    <a:pt x="249872" y="8189"/>
                    <a:pt x="249290" y="7655"/>
                  </a:cubicBezTo>
                  <a:cubicBezTo>
                    <a:pt x="247635" y="6275"/>
                    <a:pt x="246114" y="6142"/>
                    <a:pt x="245443" y="6186"/>
                  </a:cubicBezTo>
                  <a:cubicBezTo>
                    <a:pt x="244011" y="6320"/>
                    <a:pt x="242848" y="6765"/>
                    <a:pt x="241998" y="7699"/>
                  </a:cubicBezTo>
                  <a:cubicBezTo>
                    <a:pt x="241417" y="8411"/>
                    <a:pt x="240656" y="9257"/>
                    <a:pt x="240566" y="10681"/>
                  </a:cubicBezTo>
                  <a:cubicBezTo>
                    <a:pt x="240566" y="11081"/>
                    <a:pt x="240343" y="12060"/>
                    <a:pt x="241014" y="13440"/>
                  </a:cubicBezTo>
                  <a:cubicBezTo>
                    <a:pt x="241238" y="14063"/>
                    <a:pt x="241595" y="14597"/>
                    <a:pt x="242043" y="15042"/>
                  </a:cubicBezTo>
                  <a:cubicBezTo>
                    <a:pt x="242043" y="14998"/>
                    <a:pt x="242088" y="14953"/>
                    <a:pt x="242132" y="14909"/>
                  </a:cubicBezTo>
                  <a:cubicBezTo>
                    <a:pt x="242490" y="14686"/>
                    <a:pt x="242848" y="15087"/>
                    <a:pt x="243206" y="15710"/>
                  </a:cubicBezTo>
                  <a:lnTo>
                    <a:pt x="242580" y="15532"/>
                  </a:lnTo>
                  <a:cubicBezTo>
                    <a:pt x="242803" y="15710"/>
                    <a:pt x="243072" y="15888"/>
                    <a:pt x="243340" y="16021"/>
                  </a:cubicBezTo>
                  <a:cubicBezTo>
                    <a:pt x="243743" y="16822"/>
                    <a:pt x="244101" y="17801"/>
                    <a:pt x="244324" y="18202"/>
                  </a:cubicBezTo>
                  <a:lnTo>
                    <a:pt x="248977" y="24877"/>
                  </a:lnTo>
                  <a:lnTo>
                    <a:pt x="263428" y="43702"/>
                  </a:lnTo>
                  <a:cubicBezTo>
                    <a:pt x="266604" y="47618"/>
                    <a:pt x="269825" y="51446"/>
                    <a:pt x="273226" y="55006"/>
                  </a:cubicBezTo>
                  <a:cubicBezTo>
                    <a:pt x="276715" y="58655"/>
                    <a:pt x="280294" y="62082"/>
                    <a:pt x="284008" y="65375"/>
                  </a:cubicBezTo>
                  <a:cubicBezTo>
                    <a:pt x="288526" y="69291"/>
                    <a:pt x="293179" y="72985"/>
                    <a:pt x="297966" y="76545"/>
                  </a:cubicBezTo>
                  <a:cubicBezTo>
                    <a:pt x="299174" y="77435"/>
                    <a:pt x="300471" y="78236"/>
                    <a:pt x="301724" y="79127"/>
                  </a:cubicBezTo>
                  <a:cubicBezTo>
                    <a:pt x="279355" y="78014"/>
                    <a:pt x="256896" y="77791"/>
                    <a:pt x="234303" y="78414"/>
                  </a:cubicBezTo>
                  <a:cubicBezTo>
                    <a:pt x="228263" y="75344"/>
                    <a:pt x="222358" y="71962"/>
                    <a:pt x="216587" y="68312"/>
                  </a:cubicBezTo>
                  <a:cubicBezTo>
                    <a:pt x="208936" y="63417"/>
                    <a:pt x="201465" y="58121"/>
                    <a:pt x="193904" y="52959"/>
                  </a:cubicBezTo>
                  <a:cubicBezTo>
                    <a:pt x="186165" y="47707"/>
                    <a:pt x="178246" y="42723"/>
                    <a:pt x="170461" y="37872"/>
                  </a:cubicBezTo>
                  <a:cubicBezTo>
                    <a:pt x="166927" y="35781"/>
                    <a:pt x="163482" y="33511"/>
                    <a:pt x="160127" y="31152"/>
                  </a:cubicBezTo>
                  <a:cubicBezTo>
                    <a:pt x="156682" y="28705"/>
                    <a:pt x="153326" y="26212"/>
                    <a:pt x="149971" y="23676"/>
                  </a:cubicBezTo>
                  <a:lnTo>
                    <a:pt x="143484" y="18335"/>
                  </a:lnTo>
                  <a:cubicBezTo>
                    <a:pt x="142366" y="17312"/>
                    <a:pt x="139950" y="14553"/>
                    <a:pt x="139234" y="14152"/>
                  </a:cubicBezTo>
                  <a:cubicBezTo>
                    <a:pt x="136281" y="12595"/>
                    <a:pt x="134178" y="13574"/>
                    <a:pt x="132970" y="14820"/>
                  </a:cubicBezTo>
                  <a:cubicBezTo>
                    <a:pt x="132389" y="15443"/>
                    <a:pt x="130644" y="17000"/>
                    <a:pt x="131584" y="20071"/>
                  </a:cubicBezTo>
                  <a:cubicBezTo>
                    <a:pt x="131852" y="21050"/>
                    <a:pt x="132389" y="21940"/>
                    <a:pt x="133105" y="22563"/>
                  </a:cubicBezTo>
                  <a:cubicBezTo>
                    <a:pt x="133149" y="22474"/>
                    <a:pt x="133194" y="22430"/>
                    <a:pt x="133284" y="22341"/>
                  </a:cubicBezTo>
                  <a:cubicBezTo>
                    <a:pt x="133686" y="21985"/>
                    <a:pt x="134178" y="22563"/>
                    <a:pt x="134626" y="23364"/>
                  </a:cubicBezTo>
                  <a:lnTo>
                    <a:pt x="134178" y="23275"/>
                  </a:lnTo>
                  <a:lnTo>
                    <a:pt x="134357" y="23364"/>
                  </a:lnTo>
                  <a:lnTo>
                    <a:pt x="134715" y="23542"/>
                  </a:lnTo>
                  <a:cubicBezTo>
                    <a:pt x="135163" y="24388"/>
                    <a:pt x="135610" y="25367"/>
                    <a:pt x="135923" y="25723"/>
                  </a:cubicBezTo>
                  <a:lnTo>
                    <a:pt x="142679" y="32443"/>
                  </a:lnTo>
                  <a:cubicBezTo>
                    <a:pt x="146571" y="35959"/>
                    <a:pt x="150508" y="39430"/>
                    <a:pt x="154579" y="42679"/>
                  </a:cubicBezTo>
                  <a:cubicBezTo>
                    <a:pt x="157398" y="44904"/>
                    <a:pt x="160261" y="47040"/>
                    <a:pt x="163214" y="49042"/>
                  </a:cubicBezTo>
                  <a:cubicBezTo>
                    <a:pt x="169701" y="53404"/>
                    <a:pt x="176054" y="58077"/>
                    <a:pt x="182630" y="62527"/>
                  </a:cubicBezTo>
                  <a:cubicBezTo>
                    <a:pt x="189296" y="66977"/>
                    <a:pt x="196141" y="71249"/>
                    <a:pt x="203076" y="75255"/>
                  </a:cubicBezTo>
                  <a:cubicBezTo>
                    <a:pt x="205671" y="76768"/>
                    <a:pt x="208489" y="77747"/>
                    <a:pt x="211129" y="79127"/>
                  </a:cubicBezTo>
                  <a:cubicBezTo>
                    <a:pt x="207326" y="79349"/>
                    <a:pt x="203478" y="79216"/>
                    <a:pt x="199675" y="79483"/>
                  </a:cubicBezTo>
                  <a:cubicBezTo>
                    <a:pt x="156816" y="82464"/>
                    <a:pt x="114404" y="88962"/>
                    <a:pt x="74095" y="98886"/>
                  </a:cubicBezTo>
                  <a:cubicBezTo>
                    <a:pt x="66713" y="100710"/>
                    <a:pt x="59465" y="102936"/>
                    <a:pt x="52307" y="105472"/>
                  </a:cubicBezTo>
                  <a:cubicBezTo>
                    <a:pt x="36022" y="111124"/>
                    <a:pt x="20140" y="117978"/>
                    <a:pt x="3721" y="123185"/>
                  </a:cubicBezTo>
                  <a:cubicBezTo>
                    <a:pt x="947" y="124030"/>
                    <a:pt x="-619" y="126967"/>
                    <a:pt x="231" y="129726"/>
                  </a:cubicBezTo>
                  <a:cubicBezTo>
                    <a:pt x="1126" y="132486"/>
                    <a:pt x="4079" y="134043"/>
                    <a:pt x="6853" y="133198"/>
                  </a:cubicBezTo>
                  <a:cubicBezTo>
                    <a:pt x="23451" y="128258"/>
                    <a:pt x="39556" y="121716"/>
                    <a:pt x="56020" y="116331"/>
                  </a:cubicBezTo>
                  <a:cubicBezTo>
                    <a:pt x="62865" y="114106"/>
                    <a:pt x="69800" y="112059"/>
                    <a:pt x="76868" y="110412"/>
                  </a:cubicBezTo>
                  <a:cubicBezTo>
                    <a:pt x="116596" y="101289"/>
                    <a:pt x="158382" y="95771"/>
                    <a:pt x="200526" y="93189"/>
                  </a:cubicBezTo>
                  <a:cubicBezTo>
                    <a:pt x="222626" y="91810"/>
                    <a:pt x="244817" y="91365"/>
                    <a:pt x="266873" y="91632"/>
                  </a:cubicBezTo>
                  <a:cubicBezTo>
                    <a:pt x="263562" y="93011"/>
                    <a:pt x="260207" y="94169"/>
                    <a:pt x="256941" y="95726"/>
                  </a:cubicBezTo>
                  <a:cubicBezTo>
                    <a:pt x="250722" y="98797"/>
                    <a:pt x="244593" y="102224"/>
                    <a:pt x="238598" y="105739"/>
                  </a:cubicBezTo>
                  <a:cubicBezTo>
                    <a:pt x="231350" y="109967"/>
                    <a:pt x="224237" y="114506"/>
                    <a:pt x="217347" y="119402"/>
                  </a:cubicBezTo>
                  <a:cubicBezTo>
                    <a:pt x="210547" y="124253"/>
                    <a:pt x="203926" y="129415"/>
                    <a:pt x="197483" y="134800"/>
                  </a:cubicBezTo>
                  <a:cubicBezTo>
                    <a:pt x="189878" y="141208"/>
                    <a:pt x="182496" y="147973"/>
                    <a:pt x="175293" y="154915"/>
                  </a:cubicBezTo>
                  <a:cubicBezTo>
                    <a:pt x="164556" y="165284"/>
                    <a:pt x="154221" y="176099"/>
                    <a:pt x="144066" y="186913"/>
                  </a:cubicBezTo>
                  <a:cubicBezTo>
                    <a:pt x="142008" y="189004"/>
                    <a:pt x="142052" y="192298"/>
                    <a:pt x="144110" y="194345"/>
                  </a:cubicBezTo>
                  <a:cubicBezTo>
                    <a:pt x="146168" y="196392"/>
                    <a:pt x="149524" y="196392"/>
                    <a:pt x="151582" y="194300"/>
                  </a:cubicBezTo>
                  <a:cubicBezTo>
                    <a:pt x="166301" y="180282"/>
                    <a:pt x="181512" y="166486"/>
                    <a:pt x="197125" y="153402"/>
                  </a:cubicBezTo>
                  <a:cubicBezTo>
                    <a:pt x="203389" y="148151"/>
                    <a:pt x="209697" y="143077"/>
                    <a:pt x="216050" y="138137"/>
                  </a:cubicBezTo>
                  <a:cubicBezTo>
                    <a:pt x="225669" y="130661"/>
                    <a:pt x="235377" y="123407"/>
                    <a:pt x="245532" y="116999"/>
                  </a:cubicBezTo>
                  <a:cubicBezTo>
                    <a:pt x="252288" y="112682"/>
                    <a:pt x="259133" y="108454"/>
                    <a:pt x="266157" y="104716"/>
                  </a:cubicBezTo>
                  <a:cubicBezTo>
                    <a:pt x="270810" y="102268"/>
                    <a:pt x="275552" y="99998"/>
                    <a:pt x="280428" y="98129"/>
                  </a:cubicBezTo>
                  <a:cubicBezTo>
                    <a:pt x="282576" y="97284"/>
                    <a:pt x="284813" y="96438"/>
                    <a:pt x="287050" y="95726"/>
                  </a:cubicBezTo>
                  <a:cubicBezTo>
                    <a:pt x="288303" y="95326"/>
                    <a:pt x="289555" y="94925"/>
                    <a:pt x="290853" y="94614"/>
                  </a:cubicBezTo>
                  <a:cubicBezTo>
                    <a:pt x="291881" y="94836"/>
                    <a:pt x="294432" y="95415"/>
                    <a:pt x="295371" y="95281"/>
                  </a:cubicBezTo>
                  <a:cubicBezTo>
                    <a:pt x="297071" y="95014"/>
                    <a:pt x="298324" y="94213"/>
                    <a:pt x="299263" y="93011"/>
                  </a:cubicBezTo>
                  <a:cubicBezTo>
                    <a:pt x="303200" y="93189"/>
                    <a:pt x="307182" y="93278"/>
                    <a:pt x="311119" y="93501"/>
                  </a:cubicBezTo>
                  <a:cubicBezTo>
                    <a:pt x="311074" y="93545"/>
                    <a:pt x="310985" y="93768"/>
                    <a:pt x="310940" y="93812"/>
                  </a:cubicBezTo>
                  <a:cubicBezTo>
                    <a:pt x="308703" y="98085"/>
                    <a:pt x="306466" y="102313"/>
                    <a:pt x="304095" y="106496"/>
                  </a:cubicBezTo>
                  <a:cubicBezTo>
                    <a:pt x="302529" y="109300"/>
                    <a:pt x="300963" y="112059"/>
                    <a:pt x="299308" y="114773"/>
                  </a:cubicBezTo>
                  <a:cubicBezTo>
                    <a:pt x="294387" y="123095"/>
                    <a:pt x="289108" y="131151"/>
                    <a:pt x="283784" y="139206"/>
                  </a:cubicBezTo>
                  <a:cubicBezTo>
                    <a:pt x="280563" y="144056"/>
                    <a:pt x="277341" y="148907"/>
                    <a:pt x="274120" y="153669"/>
                  </a:cubicBezTo>
                  <a:cubicBezTo>
                    <a:pt x="269199" y="160923"/>
                    <a:pt x="264323" y="168133"/>
                    <a:pt x="259178" y="175164"/>
                  </a:cubicBezTo>
                  <a:lnTo>
                    <a:pt x="244369" y="193855"/>
                  </a:lnTo>
                  <a:cubicBezTo>
                    <a:pt x="242580" y="196169"/>
                    <a:pt x="242982" y="199463"/>
                    <a:pt x="245264" y="201243"/>
                  </a:cubicBezTo>
                  <a:cubicBezTo>
                    <a:pt x="247546" y="203023"/>
                    <a:pt x="250901" y="202622"/>
                    <a:pt x="252691" y="200353"/>
                  </a:cubicBezTo>
                  <a:lnTo>
                    <a:pt x="269110" y="182818"/>
                  </a:lnTo>
                  <a:cubicBezTo>
                    <a:pt x="276984" y="173250"/>
                    <a:pt x="284723" y="163504"/>
                    <a:pt x="291658" y="153135"/>
                  </a:cubicBezTo>
                  <a:cubicBezTo>
                    <a:pt x="298592" y="142810"/>
                    <a:pt x="304632" y="131907"/>
                    <a:pt x="310403" y="120870"/>
                  </a:cubicBezTo>
                  <a:cubicBezTo>
                    <a:pt x="312282" y="117132"/>
                    <a:pt x="314072" y="113394"/>
                    <a:pt x="315772" y="109611"/>
                  </a:cubicBezTo>
                  <a:cubicBezTo>
                    <a:pt x="317472" y="105873"/>
                    <a:pt x="319083" y="102135"/>
                    <a:pt x="320693" y="98352"/>
                  </a:cubicBezTo>
                  <a:cubicBezTo>
                    <a:pt x="320783" y="98085"/>
                    <a:pt x="321767" y="95860"/>
                    <a:pt x="322572" y="93991"/>
                  </a:cubicBezTo>
                  <a:cubicBezTo>
                    <a:pt x="323556" y="94080"/>
                    <a:pt x="324541" y="94035"/>
                    <a:pt x="325525" y="94124"/>
                  </a:cubicBezTo>
                  <a:cubicBezTo>
                    <a:pt x="336844" y="94970"/>
                    <a:pt x="348073" y="95993"/>
                    <a:pt x="359213" y="97239"/>
                  </a:cubicBezTo>
                  <a:cubicBezTo>
                    <a:pt x="370532" y="98485"/>
                    <a:pt x="381716" y="99954"/>
                    <a:pt x="392767" y="101601"/>
                  </a:cubicBezTo>
                  <a:cubicBezTo>
                    <a:pt x="397867" y="102357"/>
                    <a:pt x="402833" y="103692"/>
                    <a:pt x="407888" y="104582"/>
                  </a:cubicBezTo>
                  <a:cubicBezTo>
                    <a:pt x="407620" y="104938"/>
                    <a:pt x="407352" y="105339"/>
                    <a:pt x="407262" y="105561"/>
                  </a:cubicBezTo>
                  <a:lnTo>
                    <a:pt x="404443" y="112103"/>
                  </a:lnTo>
                  <a:cubicBezTo>
                    <a:pt x="403146" y="114996"/>
                    <a:pt x="401804" y="117800"/>
                    <a:pt x="400417" y="120559"/>
                  </a:cubicBezTo>
                  <a:cubicBezTo>
                    <a:pt x="398314" y="124787"/>
                    <a:pt x="396122" y="128925"/>
                    <a:pt x="393840" y="133064"/>
                  </a:cubicBezTo>
                  <a:cubicBezTo>
                    <a:pt x="391201" y="138004"/>
                    <a:pt x="388203" y="142721"/>
                    <a:pt x="385251" y="147350"/>
                  </a:cubicBezTo>
                  <a:cubicBezTo>
                    <a:pt x="382253" y="152067"/>
                    <a:pt x="379122" y="156651"/>
                    <a:pt x="375856" y="161101"/>
                  </a:cubicBezTo>
                  <a:cubicBezTo>
                    <a:pt x="369190" y="170046"/>
                    <a:pt x="361987" y="178502"/>
                    <a:pt x="353576" y="185934"/>
                  </a:cubicBezTo>
                  <a:cubicBezTo>
                    <a:pt x="351339" y="187758"/>
                    <a:pt x="350981" y="191052"/>
                    <a:pt x="352815" y="193321"/>
                  </a:cubicBezTo>
                  <a:cubicBezTo>
                    <a:pt x="354650" y="195546"/>
                    <a:pt x="357960" y="195902"/>
                    <a:pt x="360242" y="194078"/>
                  </a:cubicBezTo>
                  <a:cubicBezTo>
                    <a:pt x="369995" y="186913"/>
                    <a:pt x="378898" y="178813"/>
                    <a:pt x="386682" y="169557"/>
                  </a:cubicBezTo>
                  <a:cubicBezTo>
                    <a:pt x="390530" y="164928"/>
                    <a:pt x="394109" y="160077"/>
                    <a:pt x="397330" y="154915"/>
                  </a:cubicBezTo>
                  <a:cubicBezTo>
                    <a:pt x="400462" y="149886"/>
                    <a:pt x="403236" y="144501"/>
                    <a:pt x="405830" y="139028"/>
                  </a:cubicBezTo>
                  <a:cubicBezTo>
                    <a:pt x="407530" y="135334"/>
                    <a:pt x="409186" y="131596"/>
                    <a:pt x="410707" y="127768"/>
                  </a:cubicBezTo>
                  <a:cubicBezTo>
                    <a:pt x="412273" y="123941"/>
                    <a:pt x="413704" y="120114"/>
                    <a:pt x="415002" y="116198"/>
                  </a:cubicBezTo>
                  <a:lnTo>
                    <a:pt x="417418" y="108365"/>
                  </a:lnTo>
                  <a:cubicBezTo>
                    <a:pt x="417507" y="107920"/>
                    <a:pt x="417776" y="107208"/>
                    <a:pt x="417999" y="106540"/>
                  </a:cubicBezTo>
                  <a:cubicBezTo>
                    <a:pt x="430213" y="108810"/>
                    <a:pt x="442471" y="110768"/>
                    <a:pt x="454506" y="113705"/>
                  </a:cubicBezTo>
                  <a:cubicBezTo>
                    <a:pt x="474907" y="118601"/>
                    <a:pt x="495084" y="124386"/>
                    <a:pt x="514992" y="131151"/>
                  </a:cubicBezTo>
                  <a:cubicBezTo>
                    <a:pt x="522374" y="133643"/>
                    <a:pt x="529666" y="136268"/>
                    <a:pt x="536914" y="139028"/>
                  </a:cubicBezTo>
                  <a:cubicBezTo>
                    <a:pt x="544206" y="141787"/>
                    <a:pt x="551409" y="144679"/>
                    <a:pt x="558568" y="147706"/>
                  </a:cubicBezTo>
                  <a:lnTo>
                    <a:pt x="572168" y="153625"/>
                  </a:lnTo>
                  <a:cubicBezTo>
                    <a:pt x="572481" y="153758"/>
                    <a:pt x="576776" y="155538"/>
                    <a:pt x="578521" y="155983"/>
                  </a:cubicBezTo>
                  <a:cubicBezTo>
                    <a:pt x="580534" y="156473"/>
                    <a:pt x="581966" y="155983"/>
                    <a:pt x="582503" y="155761"/>
                  </a:cubicBezTo>
                  <a:cubicBezTo>
                    <a:pt x="584740" y="154693"/>
                    <a:pt x="585679" y="152957"/>
                    <a:pt x="585455" y="150687"/>
                  </a:cubicBezTo>
                  <a:cubicBezTo>
                    <a:pt x="585276" y="148329"/>
                    <a:pt x="583442" y="146460"/>
                    <a:pt x="581116" y="146148"/>
                  </a:cubicBezTo>
                  <a:close/>
                  <a:moveTo>
                    <a:pt x="579908" y="146104"/>
                  </a:moveTo>
                  <a:cubicBezTo>
                    <a:pt x="579595" y="146193"/>
                    <a:pt x="579595" y="145970"/>
                    <a:pt x="579281" y="146104"/>
                  </a:cubicBezTo>
                  <a:lnTo>
                    <a:pt x="579460" y="146193"/>
                  </a:lnTo>
                  <a:cubicBezTo>
                    <a:pt x="579595" y="146148"/>
                    <a:pt x="579729" y="146104"/>
                    <a:pt x="579908" y="146104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2"/>
            <p:cNvSpPr/>
            <p:nvPr/>
          </p:nvSpPr>
          <p:spPr>
            <a:xfrm rot="10800000">
              <a:off x="5120315" y="3737088"/>
              <a:ext cx="470246" cy="317364"/>
            </a:xfrm>
            <a:custGeom>
              <a:avLst/>
              <a:gdLst/>
              <a:ahLst/>
              <a:cxnLst/>
              <a:rect l="l" t="t" r="r" b="b"/>
              <a:pathLst>
                <a:path w="940492" h="634728" extrusionOk="0">
                  <a:moveTo>
                    <a:pt x="823456" y="345912"/>
                  </a:moveTo>
                  <a:cubicBezTo>
                    <a:pt x="877232" y="325619"/>
                    <a:pt x="940716" y="324996"/>
                    <a:pt x="940492" y="325352"/>
                  </a:cubicBezTo>
                  <a:cubicBezTo>
                    <a:pt x="933781" y="336567"/>
                    <a:pt x="886180" y="383473"/>
                    <a:pt x="874771" y="389792"/>
                  </a:cubicBezTo>
                  <a:cubicBezTo>
                    <a:pt x="812719" y="424104"/>
                    <a:pt x="716979" y="418942"/>
                    <a:pt x="727940" y="408172"/>
                  </a:cubicBezTo>
                  <a:cubicBezTo>
                    <a:pt x="733219" y="403010"/>
                    <a:pt x="773528" y="364693"/>
                    <a:pt x="823456" y="345912"/>
                  </a:cubicBezTo>
                  <a:close/>
                  <a:moveTo>
                    <a:pt x="833657" y="296870"/>
                  </a:moveTo>
                  <a:cubicBezTo>
                    <a:pt x="843410" y="302121"/>
                    <a:pt x="853923" y="306127"/>
                    <a:pt x="864884" y="308040"/>
                  </a:cubicBezTo>
                  <a:cubicBezTo>
                    <a:pt x="869090" y="308752"/>
                    <a:pt x="873340" y="309242"/>
                    <a:pt x="877635" y="309242"/>
                  </a:cubicBezTo>
                  <a:cubicBezTo>
                    <a:pt x="879290" y="309286"/>
                    <a:pt x="884077" y="307640"/>
                    <a:pt x="882511" y="308218"/>
                  </a:cubicBezTo>
                  <a:lnTo>
                    <a:pt x="889088" y="308040"/>
                  </a:lnTo>
                  <a:cubicBezTo>
                    <a:pt x="895619" y="296158"/>
                    <a:pt x="888014" y="277600"/>
                    <a:pt x="882958" y="266875"/>
                  </a:cubicBezTo>
                  <a:cubicBezTo>
                    <a:pt x="866987" y="233142"/>
                    <a:pt x="836341" y="203770"/>
                    <a:pt x="799745" y="194024"/>
                  </a:cubicBezTo>
                  <a:cubicBezTo>
                    <a:pt x="789500" y="191309"/>
                    <a:pt x="761896" y="184901"/>
                    <a:pt x="753083" y="194691"/>
                  </a:cubicBezTo>
                  <a:cubicBezTo>
                    <a:pt x="747714" y="200655"/>
                    <a:pt x="761136" y="219435"/>
                    <a:pt x="763999" y="224197"/>
                  </a:cubicBezTo>
                  <a:cubicBezTo>
                    <a:pt x="780955" y="252278"/>
                    <a:pt x="804264" y="281072"/>
                    <a:pt x="833657" y="296870"/>
                  </a:cubicBezTo>
                  <a:close/>
                  <a:moveTo>
                    <a:pt x="709463" y="321080"/>
                  </a:moveTo>
                  <a:cubicBezTo>
                    <a:pt x="718902" y="315517"/>
                    <a:pt x="727716" y="308263"/>
                    <a:pt x="734293" y="299496"/>
                  </a:cubicBezTo>
                  <a:cubicBezTo>
                    <a:pt x="736574" y="296425"/>
                    <a:pt x="738587" y="293176"/>
                    <a:pt x="740198" y="289705"/>
                  </a:cubicBezTo>
                  <a:cubicBezTo>
                    <a:pt x="740287" y="289483"/>
                    <a:pt x="741495" y="285344"/>
                    <a:pt x="741540" y="285344"/>
                  </a:cubicBezTo>
                  <a:lnTo>
                    <a:pt x="723108" y="279113"/>
                  </a:lnTo>
                  <a:cubicBezTo>
                    <a:pt x="703647" y="272349"/>
                    <a:pt x="683827" y="273239"/>
                    <a:pt x="663606" y="274797"/>
                  </a:cubicBezTo>
                  <a:cubicBezTo>
                    <a:pt x="632602" y="277155"/>
                    <a:pt x="600793" y="281428"/>
                    <a:pt x="574934" y="299985"/>
                  </a:cubicBezTo>
                  <a:cubicBezTo>
                    <a:pt x="563436" y="308263"/>
                    <a:pt x="553594" y="318588"/>
                    <a:pt x="544243" y="329135"/>
                  </a:cubicBezTo>
                  <a:cubicBezTo>
                    <a:pt x="543259" y="330247"/>
                    <a:pt x="534222" y="338614"/>
                    <a:pt x="535833" y="340439"/>
                  </a:cubicBezTo>
                  <a:cubicBezTo>
                    <a:pt x="537533" y="342397"/>
                    <a:pt x="544512" y="341952"/>
                    <a:pt x="546794" y="342174"/>
                  </a:cubicBezTo>
                  <a:cubicBezTo>
                    <a:pt x="557128" y="343198"/>
                    <a:pt x="567507" y="343865"/>
                    <a:pt x="577887" y="344043"/>
                  </a:cubicBezTo>
                  <a:cubicBezTo>
                    <a:pt x="620836" y="344666"/>
                    <a:pt x="671569" y="343554"/>
                    <a:pt x="709463" y="321080"/>
                  </a:cubicBezTo>
                  <a:close/>
                  <a:moveTo>
                    <a:pt x="404346" y="1103"/>
                  </a:moveTo>
                  <a:cubicBezTo>
                    <a:pt x="377190" y="124"/>
                    <a:pt x="349989" y="-321"/>
                    <a:pt x="322833" y="258"/>
                  </a:cubicBezTo>
                  <a:cubicBezTo>
                    <a:pt x="222708" y="2349"/>
                    <a:pt x="150008" y="7378"/>
                    <a:pt x="69971" y="82010"/>
                  </a:cubicBezTo>
                  <a:cubicBezTo>
                    <a:pt x="28409" y="120772"/>
                    <a:pt x="-9440" y="199587"/>
                    <a:pt x="2103" y="253836"/>
                  </a:cubicBezTo>
                  <a:cubicBezTo>
                    <a:pt x="4116" y="252323"/>
                    <a:pt x="11095" y="250542"/>
                    <a:pt x="14048" y="249207"/>
                  </a:cubicBezTo>
                  <a:cubicBezTo>
                    <a:pt x="22280" y="245425"/>
                    <a:pt x="30467" y="241597"/>
                    <a:pt x="38967" y="238482"/>
                  </a:cubicBezTo>
                  <a:cubicBezTo>
                    <a:pt x="64334" y="229137"/>
                    <a:pt x="90103" y="223218"/>
                    <a:pt x="116186" y="216498"/>
                  </a:cubicBezTo>
                  <a:cubicBezTo>
                    <a:pt x="198057" y="195403"/>
                    <a:pt x="261228" y="125311"/>
                    <a:pt x="326904" y="75779"/>
                  </a:cubicBezTo>
                  <a:cubicBezTo>
                    <a:pt x="350078" y="58334"/>
                    <a:pt x="373879" y="41912"/>
                    <a:pt x="398217" y="26114"/>
                  </a:cubicBezTo>
                  <a:cubicBezTo>
                    <a:pt x="406225" y="20907"/>
                    <a:pt x="414323" y="15923"/>
                    <a:pt x="422689" y="11428"/>
                  </a:cubicBezTo>
                  <a:cubicBezTo>
                    <a:pt x="423405" y="11027"/>
                    <a:pt x="435797" y="4129"/>
                    <a:pt x="435261" y="3684"/>
                  </a:cubicBezTo>
                  <a:cubicBezTo>
                    <a:pt x="429892" y="-899"/>
                    <a:pt x="410699" y="1326"/>
                    <a:pt x="404346" y="1103"/>
                  </a:cubicBezTo>
                  <a:close/>
                  <a:moveTo>
                    <a:pt x="895351" y="579197"/>
                  </a:moveTo>
                  <a:cubicBezTo>
                    <a:pt x="878082" y="565935"/>
                    <a:pt x="863005" y="550760"/>
                    <a:pt x="847257" y="535718"/>
                  </a:cubicBezTo>
                  <a:cubicBezTo>
                    <a:pt x="797776" y="488589"/>
                    <a:pt x="721274" y="477374"/>
                    <a:pt x="658371" y="454722"/>
                  </a:cubicBezTo>
                  <a:cubicBezTo>
                    <a:pt x="636181" y="446756"/>
                    <a:pt x="614483" y="437856"/>
                    <a:pt x="592964" y="428287"/>
                  </a:cubicBezTo>
                  <a:cubicBezTo>
                    <a:pt x="585940" y="425172"/>
                    <a:pt x="578961" y="421835"/>
                    <a:pt x="572250" y="418096"/>
                  </a:cubicBezTo>
                  <a:cubicBezTo>
                    <a:pt x="571668" y="417785"/>
                    <a:pt x="561513" y="412400"/>
                    <a:pt x="561423" y="412978"/>
                  </a:cubicBezTo>
                  <a:cubicBezTo>
                    <a:pt x="560439" y="418853"/>
                    <a:pt x="570102" y="431180"/>
                    <a:pt x="572608" y="435675"/>
                  </a:cubicBezTo>
                  <a:cubicBezTo>
                    <a:pt x="583300" y="455034"/>
                    <a:pt x="594485" y="474170"/>
                    <a:pt x="606296" y="492817"/>
                  </a:cubicBezTo>
                  <a:cubicBezTo>
                    <a:pt x="649916" y="561530"/>
                    <a:pt x="684096" y="609726"/>
                    <a:pt x="770889" y="630598"/>
                  </a:cubicBezTo>
                  <a:cubicBezTo>
                    <a:pt x="815985" y="641457"/>
                    <a:pt x="888103" y="631043"/>
                    <a:pt x="921836" y="597710"/>
                  </a:cubicBezTo>
                  <a:cubicBezTo>
                    <a:pt x="919912" y="596998"/>
                    <a:pt x="915662" y="592993"/>
                    <a:pt x="913515" y="591569"/>
                  </a:cubicBezTo>
                  <a:cubicBezTo>
                    <a:pt x="907341" y="587608"/>
                    <a:pt x="901167" y="583647"/>
                    <a:pt x="895351" y="5791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2"/>
            <p:cNvSpPr/>
            <p:nvPr/>
          </p:nvSpPr>
          <p:spPr>
            <a:xfrm rot="10800000">
              <a:off x="5091604" y="3750391"/>
              <a:ext cx="520521" cy="294064"/>
            </a:xfrm>
            <a:custGeom>
              <a:avLst/>
              <a:gdLst/>
              <a:ahLst/>
              <a:cxnLst/>
              <a:rect l="l" t="t" r="r" b="b"/>
              <a:pathLst>
                <a:path w="1041042" h="588129" extrusionOk="0">
                  <a:moveTo>
                    <a:pt x="383006" y="6387"/>
                  </a:moveTo>
                  <a:cubicBezTo>
                    <a:pt x="384706" y="11327"/>
                    <a:pt x="382022" y="16668"/>
                    <a:pt x="377101" y="18359"/>
                  </a:cubicBezTo>
                  <a:cubicBezTo>
                    <a:pt x="356879" y="25657"/>
                    <a:pt x="336881" y="33445"/>
                    <a:pt x="317017" y="41678"/>
                  </a:cubicBezTo>
                  <a:cubicBezTo>
                    <a:pt x="297243" y="49867"/>
                    <a:pt x="277647" y="58589"/>
                    <a:pt x="258365" y="67891"/>
                  </a:cubicBezTo>
                  <a:cubicBezTo>
                    <a:pt x="227585" y="82532"/>
                    <a:pt x="197834" y="101223"/>
                    <a:pt x="169783" y="122629"/>
                  </a:cubicBezTo>
                  <a:cubicBezTo>
                    <a:pt x="151440" y="136603"/>
                    <a:pt x="133858" y="151779"/>
                    <a:pt x="117349" y="168067"/>
                  </a:cubicBezTo>
                  <a:cubicBezTo>
                    <a:pt x="75608" y="209054"/>
                    <a:pt x="40712" y="256895"/>
                    <a:pt x="19103" y="309497"/>
                  </a:cubicBezTo>
                  <a:cubicBezTo>
                    <a:pt x="17135" y="314571"/>
                    <a:pt x="11408" y="317063"/>
                    <a:pt x="6308" y="315105"/>
                  </a:cubicBezTo>
                  <a:cubicBezTo>
                    <a:pt x="1208" y="313147"/>
                    <a:pt x="-1297" y="307450"/>
                    <a:pt x="671" y="302377"/>
                  </a:cubicBezTo>
                  <a:cubicBezTo>
                    <a:pt x="21430" y="246170"/>
                    <a:pt x="55655" y="193879"/>
                    <a:pt x="98738" y="149687"/>
                  </a:cubicBezTo>
                  <a:cubicBezTo>
                    <a:pt x="115738" y="132242"/>
                    <a:pt x="134215" y="116087"/>
                    <a:pt x="153677" y="101490"/>
                  </a:cubicBezTo>
                  <a:cubicBezTo>
                    <a:pt x="183383" y="79239"/>
                    <a:pt x="215461" y="60726"/>
                    <a:pt x="248254" y="46129"/>
                  </a:cubicBezTo>
                  <a:cubicBezTo>
                    <a:pt x="268297" y="37362"/>
                    <a:pt x="288563" y="29173"/>
                    <a:pt x="309053" y="21607"/>
                  </a:cubicBezTo>
                  <a:cubicBezTo>
                    <a:pt x="329544" y="14042"/>
                    <a:pt x="350168" y="7055"/>
                    <a:pt x="370972" y="513"/>
                  </a:cubicBezTo>
                  <a:cubicBezTo>
                    <a:pt x="375937" y="-1178"/>
                    <a:pt x="381306" y="1448"/>
                    <a:pt x="383006" y="6387"/>
                  </a:cubicBezTo>
                  <a:close/>
                  <a:moveTo>
                    <a:pt x="1028985" y="559070"/>
                  </a:moveTo>
                  <a:cubicBezTo>
                    <a:pt x="982994" y="568282"/>
                    <a:pt x="934900" y="566146"/>
                    <a:pt x="888730" y="556400"/>
                  </a:cubicBezTo>
                  <a:cubicBezTo>
                    <a:pt x="870253" y="552528"/>
                    <a:pt x="852089" y="547410"/>
                    <a:pt x="834417" y="541225"/>
                  </a:cubicBezTo>
                  <a:cubicBezTo>
                    <a:pt x="807351" y="531745"/>
                    <a:pt x="781402" y="519908"/>
                    <a:pt x="758004" y="505355"/>
                  </a:cubicBezTo>
                  <a:cubicBezTo>
                    <a:pt x="743285" y="496365"/>
                    <a:pt x="728835" y="486842"/>
                    <a:pt x="714697" y="477007"/>
                  </a:cubicBezTo>
                  <a:cubicBezTo>
                    <a:pt x="700470" y="467083"/>
                    <a:pt x="686512" y="456847"/>
                    <a:pt x="672777" y="446300"/>
                  </a:cubicBezTo>
                  <a:cubicBezTo>
                    <a:pt x="668751" y="443006"/>
                    <a:pt x="662756" y="443585"/>
                    <a:pt x="659445" y="447635"/>
                  </a:cubicBezTo>
                  <a:cubicBezTo>
                    <a:pt x="656135" y="451684"/>
                    <a:pt x="656761" y="457603"/>
                    <a:pt x="660787" y="460897"/>
                  </a:cubicBezTo>
                  <a:cubicBezTo>
                    <a:pt x="674209" y="472378"/>
                    <a:pt x="687854" y="483593"/>
                    <a:pt x="701813" y="494363"/>
                  </a:cubicBezTo>
                  <a:cubicBezTo>
                    <a:pt x="715860" y="505177"/>
                    <a:pt x="730266" y="515546"/>
                    <a:pt x="744940" y="525471"/>
                  </a:cubicBezTo>
                  <a:cubicBezTo>
                    <a:pt x="769502" y="541759"/>
                    <a:pt x="796613" y="555777"/>
                    <a:pt x="825470" y="566191"/>
                  </a:cubicBezTo>
                  <a:cubicBezTo>
                    <a:pt x="844260" y="573000"/>
                    <a:pt x="863766" y="578340"/>
                    <a:pt x="883630" y="581989"/>
                  </a:cubicBezTo>
                  <a:cubicBezTo>
                    <a:pt x="933155" y="591112"/>
                    <a:pt x="984694" y="590222"/>
                    <a:pt x="1033325" y="578295"/>
                  </a:cubicBezTo>
                  <a:cubicBezTo>
                    <a:pt x="1038649" y="577094"/>
                    <a:pt x="1042004" y="571843"/>
                    <a:pt x="1040796" y="566547"/>
                  </a:cubicBezTo>
                  <a:cubicBezTo>
                    <a:pt x="1039633" y="561206"/>
                    <a:pt x="1034309" y="557869"/>
                    <a:pt x="1028985" y="559070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2"/>
            <p:cNvSpPr/>
            <p:nvPr/>
          </p:nvSpPr>
          <p:spPr>
            <a:xfrm rot="10800000">
              <a:off x="5422054" y="3712804"/>
              <a:ext cx="184786" cy="149290"/>
            </a:xfrm>
            <a:custGeom>
              <a:avLst/>
              <a:gdLst/>
              <a:ahLst/>
              <a:cxnLst/>
              <a:rect l="l" t="t" r="r" b="b"/>
              <a:pathLst>
                <a:path w="369572" h="298581" extrusionOk="0">
                  <a:moveTo>
                    <a:pt x="146193" y="163329"/>
                  </a:moveTo>
                  <a:cubicBezTo>
                    <a:pt x="147044" y="161594"/>
                    <a:pt x="144583" y="166845"/>
                    <a:pt x="143599" y="168492"/>
                  </a:cubicBezTo>
                  <a:cubicBezTo>
                    <a:pt x="141720" y="171696"/>
                    <a:pt x="139483" y="174677"/>
                    <a:pt x="137201" y="177526"/>
                  </a:cubicBezTo>
                  <a:cubicBezTo>
                    <a:pt x="129953" y="186560"/>
                    <a:pt x="121006" y="193102"/>
                    <a:pt x="110716" y="198397"/>
                  </a:cubicBezTo>
                  <a:cubicBezTo>
                    <a:pt x="104587" y="201513"/>
                    <a:pt x="98323" y="204316"/>
                    <a:pt x="91881" y="206764"/>
                  </a:cubicBezTo>
                  <a:cubicBezTo>
                    <a:pt x="68214" y="215709"/>
                    <a:pt x="11173" y="231997"/>
                    <a:pt x="972" y="195060"/>
                  </a:cubicBezTo>
                  <a:cubicBezTo>
                    <a:pt x="-3457" y="179128"/>
                    <a:pt x="7907" y="163997"/>
                    <a:pt x="21642" y="157099"/>
                  </a:cubicBezTo>
                  <a:cubicBezTo>
                    <a:pt x="45442" y="145172"/>
                    <a:pt x="77162" y="149044"/>
                    <a:pt x="102887" y="150779"/>
                  </a:cubicBezTo>
                  <a:cubicBezTo>
                    <a:pt x="113400" y="151491"/>
                    <a:pt x="124137" y="152559"/>
                    <a:pt x="134427" y="154874"/>
                  </a:cubicBezTo>
                  <a:cubicBezTo>
                    <a:pt x="134651" y="154918"/>
                    <a:pt x="142749" y="156609"/>
                    <a:pt x="142749" y="156698"/>
                  </a:cubicBezTo>
                  <a:lnTo>
                    <a:pt x="146193" y="163329"/>
                  </a:lnTo>
                  <a:close/>
                  <a:moveTo>
                    <a:pt x="121722" y="12330"/>
                  </a:moveTo>
                  <a:cubicBezTo>
                    <a:pt x="115279" y="5967"/>
                    <a:pt x="101545" y="-5115"/>
                    <a:pt x="92194" y="2673"/>
                  </a:cubicBezTo>
                  <a:cubicBezTo>
                    <a:pt x="80204" y="12642"/>
                    <a:pt x="83918" y="36629"/>
                    <a:pt x="86423" y="49535"/>
                  </a:cubicBezTo>
                  <a:cubicBezTo>
                    <a:pt x="94252" y="90700"/>
                    <a:pt x="120156" y="128795"/>
                    <a:pt x="155678" y="147798"/>
                  </a:cubicBezTo>
                  <a:lnTo>
                    <a:pt x="156349" y="155541"/>
                  </a:lnTo>
                  <a:cubicBezTo>
                    <a:pt x="155231" y="131687"/>
                    <a:pt x="157736" y="108012"/>
                    <a:pt x="154381" y="84203"/>
                  </a:cubicBezTo>
                  <a:cubicBezTo>
                    <a:pt x="150667" y="57813"/>
                    <a:pt x="141004" y="31511"/>
                    <a:pt x="121722" y="12330"/>
                  </a:cubicBezTo>
                  <a:close/>
                  <a:moveTo>
                    <a:pt x="369573" y="236492"/>
                  </a:moveTo>
                  <a:cubicBezTo>
                    <a:pt x="346264" y="196973"/>
                    <a:pt x="340582" y="172630"/>
                    <a:pt x="301704" y="139520"/>
                  </a:cubicBezTo>
                  <a:cubicBezTo>
                    <a:pt x="290878" y="130308"/>
                    <a:pt x="259471" y="124122"/>
                    <a:pt x="249047" y="139654"/>
                  </a:cubicBezTo>
                  <a:cubicBezTo>
                    <a:pt x="241129" y="151491"/>
                    <a:pt x="251284" y="168046"/>
                    <a:pt x="258532" y="177437"/>
                  </a:cubicBezTo>
                  <a:cubicBezTo>
                    <a:pt x="277188" y="201602"/>
                    <a:pt x="369394" y="232353"/>
                    <a:pt x="369573" y="236492"/>
                  </a:cubicBezTo>
                  <a:close/>
                  <a:moveTo>
                    <a:pt x="204667" y="280951"/>
                  </a:moveTo>
                  <a:cubicBezTo>
                    <a:pt x="210572" y="296393"/>
                    <a:pt x="242023" y="301199"/>
                    <a:pt x="254684" y="297283"/>
                  </a:cubicBezTo>
                  <a:cubicBezTo>
                    <a:pt x="300228" y="283220"/>
                    <a:pt x="311905" y="265820"/>
                    <a:pt x="344251" y="241877"/>
                  </a:cubicBezTo>
                  <a:cubicBezTo>
                    <a:pt x="343043" y="245081"/>
                    <a:pt x="247437" y="240853"/>
                    <a:pt x="223412" y="254115"/>
                  </a:cubicBezTo>
                  <a:cubicBezTo>
                    <a:pt x="214151" y="259278"/>
                    <a:pt x="200193" y="269157"/>
                    <a:pt x="204667" y="28095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2"/>
            <p:cNvSpPr/>
            <p:nvPr/>
          </p:nvSpPr>
          <p:spPr>
            <a:xfrm rot="10800000">
              <a:off x="5656225" y="3762412"/>
              <a:ext cx="90150" cy="109914"/>
            </a:xfrm>
            <a:custGeom>
              <a:avLst/>
              <a:gdLst/>
              <a:ahLst/>
              <a:cxnLst/>
              <a:rect l="l" t="t" r="r" b="b"/>
              <a:pathLst>
                <a:path w="180300" h="219829" extrusionOk="0">
                  <a:moveTo>
                    <a:pt x="174774" y="81081"/>
                  </a:moveTo>
                  <a:cubicBezTo>
                    <a:pt x="184482" y="109252"/>
                    <a:pt x="181664" y="161676"/>
                    <a:pt x="164216" y="192294"/>
                  </a:cubicBezTo>
                  <a:cubicBezTo>
                    <a:pt x="153523" y="210985"/>
                    <a:pt x="133346" y="224826"/>
                    <a:pt x="110932" y="218106"/>
                  </a:cubicBezTo>
                  <a:cubicBezTo>
                    <a:pt x="86818" y="210852"/>
                    <a:pt x="91202" y="182993"/>
                    <a:pt x="72860" y="171600"/>
                  </a:cubicBezTo>
                  <a:cubicBezTo>
                    <a:pt x="56575" y="161498"/>
                    <a:pt x="30492" y="171289"/>
                    <a:pt x="19352" y="152375"/>
                  </a:cubicBezTo>
                  <a:cubicBezTo>
                    <a:pt x="5260" y="128566"/>
                    <a:pt x="37829" y="113702"/>
                    <a:pt x="34608" y="90694"/>
                  </a:cubicBezTo>
                  <a:cubicBezTo>
                    <a:pt x="31790" y="70222"/>
                    <a:pt x="10628" y="57272"/>
                    <a:pt x="3068" y="38803"/>
                  </a:cubicBezTo>
                  <a:cubicBezTo>
                    <a:pt x="-1943" y="26609"/>
                    <a:pt x="-1630" y="14193"/>
                    <a:pt x="10181" y="6361"/>
                  </a:cubicBezTo>
                  <a:cubicBezTo>
                    <a:pt x="14297" y="3646"/>
                    <a:pt x="18413" y="1821"/>
                    <a:pt x="23289" y="976"/>
                  </a:cubicBezTo>
                  <a:cubicBezTo>
                    <a:pt x="29777" y="-137"/>
                    <a:pt x="36487" y="-181"/>
                    <a:pt x="43064" y="264"/>
                  </a:cubicBezTo>
                  <a:cubicBezTo>
                    <a:pt x="52772" y="887"/>
                    <a:pt x="62257" y="2533"/>
                    <a:pt x="71383" y="5916"/>
                  </a:cubicBezTo>
                  <a:cubicBezTo>
                    <a:pt x="83463" y="10455"/>
                    <a:pt x="95050" y="16507"/>
                    <a:pt x="105921" y="23450"/>
                  </a:cubicBezTo>
                  <a:cubicBezTo>
                    <a:pt x="129588" y="38625"/>
                    <a:pt x="165021" y="52955"/>
                    <a:pt x="174774" y="81081"/>
                  </a:cubicBezTo>
                  <a:lnTo>
                    <a:pt x="174774" y="81081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2"/>
            <p:cNvSpPr/>
            <p:nvPr/>
          </p:nvSpPr>
          <p:spPr>
            <a:xfrm rot="10800000">
              <a:off x="5320069" y="3736197"/>
              <a:ext cx="404576" cy="112243"/>
            </a:xfrm>
            <a:custGeom>
              <a:avLst/>
              <a:gdLst/>
              <a:ahLst/>
              <a:cxnLst/>
              <a:rect l="l" t="t" r="r" b="b"/>
              <a:pathLst>
                <a:path w="809152" h="224487" extrusionOk="0">
                  <a:moveTo>
                    <a:pt x="787537" y="14661"/>
                  </a:moveTo>
                  <a:cubicBezTo>
                    <a:pt x="784092" y="10478"/>
                    <a:pt x="777829" y="9855"/>
                    <a:pt x="773623" y="13282"/>
                  </a:cubicBezTo>
                  <a:cubicBezTo>
                    <a:pt x="769373" y="16708"/>
                    <a:pt x="768747" y="22894"/>
                    <a:pt x="772192" y="27122"/>
                  </a:cubicBezTo>
                  <a:cubicBezTo>
                    <a:pt x="794248" y="54759"/>
                    <a:pt x="790847" y="87646"/>
                    <a:pt x="775726" y="116618"/>
                  </a:cubicBezTo>
                  <a:cubicBezTo>
                    <a:pt x="760291" y="146123"/>
                    <a:pt x="732643" y="171757"/>
                    <a:pt x="704905" y="184396"/>
                  </a:cubicBezTo>
                  <a:cubicBezTo>
                    <a:pt x="694033" y="189380"/>
                    <a:pt x="682312" y="192540"/>
                    <a:pt x="670367" y="194587"/>
                  </a:cubicBezTo>
                  <a:cubicBezTo>
                    <a:pt x="657929" y="196768"/>
                    <a:pt x="645268" y="197747"/>
                    <a:pt x="632921" y="198281"/>
                  </a:cubicBezTo>
                  <a:cubicBezTo>
                    <a:pt x="593596" y="200105"/>
                    <a:pt x="555299" y="194097"/>
                    <a:pt x="518569" y="182616"/>
                  </a:cubicBezTo>
                  <a:cubicBezTo>
                    <a:pt x="481660" y="171045"/>
                    <a:pt x="446272" y="153911"/>
                    <a:pt x="413255" y="132550"/>
                  </a:cubicBezTo>
                  <a:cubicBezTo>
                    <a:pt x="383280" y="113369"/>
                    <a:pt x="355989" y="90094"/>
                    <a:pt x="326238" y="70735"/>
                  </a:cubicBezTo>
                  <a:cubicBezTo>
                    <a:pt x="312951" y="62057"/>
                    <a:pt x="299172" y="54180"/>
                    <a:pt x="284497" y="47683"/>
                  </a:cubicBezTo>
                  <a:cubicBezTo>
                    <a:pt x="266244" y="39583"/>
                    <a:pt x="247543" y="33041"/>
                    <a:pt x="228395" y="28235"/>
                  </a:cubicBezTo>
                  <a:cubicBezTo>
                    <a:pt x="209247" y="23428"/>
                    <a:pt x="189697" y="20358"/>
                    <a:pt x="169743" y="19023"/>
                  </a:cubicBezTo>
                  <a:cubicBezTo>
                    <a:pt x="164419" y="18711"/>
                    <a:pt x="157887" y="19201"/>
                    <a:pt x="151221" y="19735"/>
                  </a:cubicBezTo>
                  <a:cubicBezTo>
                    <a:pt x="149835" y="19245"/>
                    <a:pt x="148582" y="18400"/>
                    <a:pt x="147016" y="18578"/>
                  </a:cubicBezTo>
                  <a:cubicBezTo>
                    <a:pt x="140574" y="18845"/>
                    <a:pt x="134131" y="18934"/>
                    <a:pt x="127644" y="19112"/>
                  </a:cubicBezTo>
                  <a:cubicBezTo>
                    <a:pt x="125631" y="18756"/>
                    <a:pt x="121426" y="18489"/>
                    <a:pt x="121426" y="18489"/>
                  </a:cubicBezTo>
                  <a:cubicBezTo>
                    <a:pt x="121426" y="18489"/>
                    <a:pt x="121694" y="18444"/>
                    <a:pt x="121784" y="18489"/>
                  </a:cubicBezTo>
                  <a:lnTo>
                    <a:pt x="114267" y="16886"/>
                  </a:lnTo>
                  <a:lnTo>
                    <a:pt x="90109" y="10167"/>
                  </a:lnTo>
                  <a:cubicBezTo>
                    <a:pt x="82414" y="8119"/>
                    <a:pt x="74808" y="5850"/>
                    <a:pt x="66979" y="4203"/>
                  </a:cubicBezTo>
                  <a:cubicBezTo>
                    <a:pt x="61744" y="3135"/>
                    <a:pt x="56421" y="2334"/>
                    <a:pt x="51097" y="1711"/>
                  </a:cubicBezTo>
                  <a:cubicBezTo>
                    <a:pt x="37496" y="109"/>
                    <a:pt x="23896" y="-336"/>
                    <a:pt x="10251" y="242"/>
                  </a:cubicBezTo>
                  <a:cubicBezTo>
                    <a:pt x="4792" y="64"/>
                    <a:pt x="229" y="4337"/>
                    <a:pt x="5" y="9766"/>
                  </a:cubicBezTo>
                  <a:cubicBezTo>
                    <a:pt x="-174" y="15195"/>
                    <a:pt x="4121" y="19735"/>
                    <a:pt x="9579" y="19913"/>
                  </a:cubicBezTo>
                  <a:cubicBezTo>
                    <a:pt x="14590" y="20536"/>
                    <a:pt x="19467" y="21426"/>
                    <a:pt x="24433" y="22316"/>
                  </a:cubicBezTo>
                  <a:cubicBezTo>
                    <a:pt x="34409" y="24051"/>
                    <a:pt x="44207" y="26499"/>
                    <a:pt x="54094" y="28724"/>
                  </a:cubicBezTo>
                  <a:cubicBezTo>
                    <a:pt x="59105" y="29837"/>
                    <a:pt x="64116" y="30860"/>
                    <a:pt x="69171" y="31839"/>
                  </a:cubicBezTo>
                  <a:cubicBezTo>
                    <a:pt x="69932" y="31973"/>
                    <a:pt x="70737" y="32106"/>
                    <a:pt x="71497" y="32240"/>
                  </a:cubicBezTo>
                  <a:cubicBezTo>
                    <a:pt x="64026" y="35800"/>
                    <a:pt x="56555" y="39405"/>
                    <a:pt x="49352" y="43321"/>
                  </a:cubicBezTo>
                  <a:lnTo>
                    <a:pt x="28101" y="56272"/>
                  </a:lnTo>
                  <a:cubicBezTo>
                    <a:pt x="27833" y="56450"/>
                    <a:pt x="23717" y="58853"/>
                    <a:pt x="22240" y="59965"/>
                  </a:cubicBezTo>
                  <a:cubicBezTo>
                    <a:pt x="16782" y="63971"/>
                    <a:pt x="17140" y="69355"/>
                    <a:pt x="17453" y="70379"/>
                  </a:cubicBezTo>
                  <a:cubicBezTo>
                    <a:pt x="18482" y="75497"/>
                    <a:pt x="23538" y="78746"/>
                    <a:pt x="28638" y="77678"/>
                  </a:cubicBezTo>
                  <a:cubicBezTo>
                    <a:pt x="30025" y="77411"/>
                    <a:pt x="31233" y="76876"/>
                    <a:pt x="32307" y="76075"/>
                  </a:cubicBezTo>
                  <a:cubicBezTo>
                    <a:pt x="33559" y="78523"/>
                    <a:pt x="34454" y="76921"/>
                    <a:pt x="35080" y="74384"/>
                  </a:cubicBezTo>
                  <a:cubicBezTo>
                    <a:pt x="36378" y="74073"/>
                    <a:pt x="37630" y="73895"/>
                    <a:pt x="37720" y="73850"/>
                  </a:cubicBezTo>
                  <a:lnTo>
                    <a:pt x="59821" y="64549"/>
                  </a:lnTo>
                  <a:cubicBezTo>
                    <a:pt x="69171" y="60499"/>
                    <a:pt x="78879" y="56806"/>
                    <a:pt x="88543" y="53201"/>
                  </a:cubicBezTo>
                  <a:cubicBezTo>
                    <a:pt x="83487" y="59209"/>
                    <a:pt x="78924" y="65706"/>
                    <a:pt x="74853" y="73138"/>
                  </a:cubicBezTo>
                  <a:cubicBezTo>
                    <a:pt x="73019" y="76654"/>
                    <a:pt x="71229" y="80303"/>
                    <a:pt x="69753" y="84086"/>
                  </a:cubicBezTo>
                  <a:cubicBezTo>
                    <a:pt x="67605" y="89471"/>
                    <a:pt x="65816" y="95034"/>
                    <a:pt x="64295" y="100552"/>
                  </a:cubicBezTo>
                  <a:lnTo>
                    <a:pt x="61655" y="110209"/>
                  </a:lnTo>
                  <a:cubicBezTo>
                    <a:pt x="61073" y="112568"/>
                    <a:pt x="60044" y="118220"/>
                    <a:pt x="60402" y="119466"/>
                  </a:cubicBezTo>
                  <a:cubicBezTo>
                    <a:pt x="61655" y="123293"/>
                    <a:pt x="63713" y="125607"/>
                    <a:pt x="66532" y="126408"/>
                  </a:cubicBezTo>
                  <a:cubicBezTo>
                    <a:pt x="68411" y="126898"/>
                    <a:pt x="71855" y="128277"/>
                    <a:pt x="75613" y="125073"/>
                  </a:cubicBezTo>
                  <a:cubicBezTo>
                    <a:pt x="77627" y="123605"/>
                    <a:pt x="78924" y="121557"/>
                    <a:pt x="79371" y="119288"/>
                  </a:cubicBezTo>
                  <a:cubicBezTo>
                    <a:pt x="79282" y="119288"/>
                    <a:pt x="79193" y="119243"/>
                    <a:pt x="79058" y="119199"/>
                  </a:cubicBezTo>
                  <a:cubicBezTo>
                    <a:pt x="78477" y="118976"/>
                    <a:pt x="79014" y="118175"/>
                    <a:pt x="79595" y="117463"/>
                  </a:cubicBezTo>
                  <a:cubicBezTo>
                    <a:pt x="79595" y="117018"/>
                    <a:pt x="79550" y="116618"/>
                    <a:pt x="79506" y="116217"/>
                  </a:cubicBezTo>
                  <a:cubicBezTo>
                    <a:pt x="79640" y="116529"/>
                    <a:pt x="79729" y="116840"/>
                    <a:pt x="79819" y="117107"/>
                  </a:cubicBezTo>
                  <a:cubicBezTo>
                    <a:pt x="80132" y="116751"/>
                    <a:pt x="80400" y="116395"/>
                    <a:pt x="80490" y="116173"/>
                  </a:cubicBezTo>
                  <a:lnTo>
                    <a:pt x="84382" y="107806"/>
                  </a:lnTo>
                  <a:cubicBezTo>
                    <a:pt x="86127" y="103979"/>
                    <a:pt x="88095" y="100152"/>
                    <a:pt x="90109" y="96324"/>
                  </a:cubicBezTo>
                  <a:cubicBezTo>
                    <a:pt x="92077" y="92720"/>
                    <a:pt x="94180" y="89204"/>
                    <a:pt x="96417" y="85911"/>
                  </a:cubicBezTo>
                  <a:cubicBezTo>
                    <a:pt x="100622" y="79413"/>
                    <a:pt x="105365" y="73895"/>
                    <a:pt x="110107" y="68643"/>
                  </a:cubicBezTo>
                  <a:cubicBezTo>
                    <a:pt x="113373" y="65039"/>
                    <a:pt x="116683" y="61612"/>
                    <a:pt x="120218" y="58408"/>
                  </a:cubicBezTo>
                  <a:cubicBezTo>
                    <a:pt x="128494" y="50931"/>
                    <a:pt x="137800" y="44656"/>
                    <a:pt x="148716" y="39672"/>
                  </a:cubicBezTo>
                  <a:cubicBezTo>
                    <a:pt x="155785" y="39227"/>
                    <a:pt x="162585" y="38871"/>
                    <a:pt x="168177" y="39360"/>
                  </a:cubicBezTo>
                  <a:cubicBezTo>
                    <a:pt x="186789" y="41007"/>
                    <a:pt x="205042" y="44345"/>
                    <a:pt x="222848" y="49196"/>
                  </a:cubicBezTo>
                  <a:cubicBezTo>
                    <a:pt x="240654" y="54091"/>
                    <a:pt x="257967" y="60544"/>
                    <a:pt x="274923" y="68510"/>
                  </a:cubicBezTo>
                  <a:cubicBezTo>
                    <a:pt x="288300" y="74785"/>
                    <a:pt x="300827" y="82350"/>
                    <a:pt x="312906" y="90539"/>
                  </a:cubicBezTo>
                  <a:cubicBezTo>
                    <a:pt x="342389" y="110521"/>
                    <a:pt x="369411" y="134241"/>
                    <a:pt x="399117" y="154000"/>
                  </a:cubicBezTo>
                  <a:cubicBezTo>
                    <a:pt x="433969" y="176964"/>
                    <a:pt x="471325" y="195744"/>
                    <a:pt x="510516" y="208071"/>
                  </a:cubicBezTo>
                  <a:cubicBezTo>
                    <a:pt x="550199" y="220488"/>
                    <a:pt x="591717" y="226273"/>
                    <a:pt x="634263" y="224003"/>
                  </a:cubicBezTo>
                  <a:cubicBezTo>
                    <a:pt x="650369" y="223069"/>
                    <a:pt x="667056" y="221378"/>
                    <a:pt x="683162" y="217639"/>
                  </a:cubicBezTo>
                  <a:cubicBezTo>
                    <a:pt x="694302" y="215058"/>
                    <a:pt x="705173" y="211498"/>
                    <a:pt x="715418" y="206603"/>
                  </a:cubicBezTo>
                  <a:cubicBezTo>
                    <a:pt x="753670" y="188179"/>
                    <a:pt x="791429" y="148126"/>
                    <a:pt x="804314" y="105047"/>
                  </a:cubicBezTo>
                  <a:cubicBezTo>
                    <a:pt x="813485" y="74295"/>
                    <a:pt x="810532" y="42120"/>
                    <a:pt x="787537" y="14661"/>
                  </a:cubicBezTo>
                  <a:close/>
                  <a:moveTo>
                    <a:pt x="35438" y="72560"/>
                  </a:moveTo>
                  <a:cubicBezTo>
                    <a:pt x="35349" y="72916"/>
                    <a:pt x="35304" y="73316"/>
                    <a:pt x="35215" y="73672"/>
                  </a:cubicBezTo>
                  <a:lnTo>
                    <a:pt x="34633" y="74473"/>
                  </a:lnTo>
                  <a:cubicBezTo>
                    <a:pt x="34499" y="74518"/>
                    <a:pt x="34320" y="74562"/>
                    <a:pt x="34141" y="74607"/>
                  </a:cubicBezTo>
                  <a:lnTo>
                    <a:pt x="33783" y="74740"/>
                  </a:lnTo>
                  <a:cubicBezTo>
                    <a:pt x="34543" y="73895"/>
                    <a:pt x="35125" y="72960"/>
                    <a:pt x="35528" y="71937"/>
                  </a:cubicBezTo>
                  <a:lnTo>
                    <a:pt x="35438" y="72560"/>
                  </a:lnTo>
                  <a:close/>
                  <a:moveTo>
                    <a:pt x="79595" y="117463"/>
                  </a:moveTo>
                  <a:lnTo>
                    <a:pt x="79819" y="117107"/>
                  </a:lnTo>
                  <a:cubicBezTo>
                    <a:pt x="80266" y="118398"/>
                    <a:pt x="80356" y="119510"/>
                    <a:pt x="79371" y="119288"/>
                  </a:cubicBezTo>
                  <a:cubicBezTo>
                    <a:pt x="79506" y="118709"/>
                    <a:pt x="79595" y="118086"/>
                    <a:pt x="79595" y="117463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2"/>
            <p:cNvSpPr/>
            <p:nvPr/>
          </p:nvSpPr>
          <p:spPr>
            <a:xfrm rot="10800000">
              <a:off x="5119483" y="3974233"/>
              <a:ext cx="79196" cy="82406"/>
            </a:xfrm>
            <a:custGeom>
              <a:avLst/>
              <a:gdLst/>
              <a:ahLst/>
              <a:cxnLst/>
              <a:rect l="l" t="t" r="r" b="b"/>
              <a:pathLst>
                <a:path w="158391" h="164811" extrusionOk="0">
                  <a:moveTo>
                    <a:pt x="99955" y="164440"/>
                  </a:moveTo>
                  <a:cubicBezTo>
                    <a:pt x="80359" y="163594"/>
                    <a:pt x="11417" y="163461"/>
                    <a:pt x="1888" y="136759"/>
                  </a:cubicBezTo>
                  <a:cubicBezTo>
                    <a:pt x="-7641" y="110057"/>
                    <a:pt x="20902" y="20739"/>
                    <a:pt x="42779" y="4184"/>
                  </a:cubicBezTo>
                  <a:cubicBezTo>
                    <a:pt x="51100" y="-2135"/>
                    <a:pt x="62553" y="-666"/>
                    <a:pt x="71143" y="4407"/>
                  </a:cubicBezTo>
                  <a:cubicBezTo>
                    <a:pt x="87562" y="14153"/>
                    <a:pt x="84386" y="34179"/>
                    <a:pt x="97226" y="44816"/>
                  </a:cubicBezTo>
                  <a:cubicBezTo>
                    <a:pt x="111005" y="56119"/>
                    <a:pt x="138385" y="50200"/>
                    <a:pt x="147914" y="68091"/>
                  </a:cubicBezTo>
                  <a:cubicBezTo>
                    <a:pt x="154312" y="80151"/>
                    <a:pt x="143619" y="92745"/>
                    <a:pt x="145141" y="104939"/>
                  </a:cubicBezTo>
                  <a:cubicBezTo>
                    <a:pt x="146527" y="115798"/>
                    <a:pt x="157444" y="123363"/>
                    <a:pt x="158294" y="135513"/>
                  </a:cubicBezTo>
                  <a:cubicBezTo>
                    <a:pt x="160486" y="166353"/>
                    <a:pt x="125545" y="165508"/>
                    <a:pt x="99955" y="164440"/>
                  </a:cubicBezTo>
                  <a:lnTo>
                    <a:pt x="99955" y="16444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2"/>
            <p:cNvSpPr/>
            <p:nvPr/>
          </p:nvSpPr>
          <p:spPr>
            <a:xfrm rot="10800000">
              <a:off x="5132153" y="3972909"/>
              <a:ext cx="235617" cy="62751"/>
            </a:xfrm>
            <a:custGeom>
              <a:avLst/>
              <a:gdLst/>
              <a:ahLst/>
              <a:cxnLst/>
              <a:rect l="l" t="t" r="r" b="b"/>
              <a:pathLst>
                <a:path w="471234" h="125503" extrusionOk="0">
                  <a:moveTo>
                    <a:pt x="15134" y="86302"/>
                  </a:moveTo>
                  <a:lnTo>
                    <a:pt x="15313" y="86124"/>
                  </a:lnTo>
                  <a:cubicBezTo>
                    <a:pt x="15134" y="86391"/>
                    <a:pt x="14955" y="86436"/>
                    <a:pt x="14776" y="86480"/>
                  </a:cubicBezTo>
                  <a:cubicBezTo>
                    <a:pt x="14866" y="86436"/>
                    <a:pt x="15000" y="86347"/>
                    <a:pt x="15134" y="86302"/>
                  </a:cubicBezTo>
                  <a:close/>
                  <a:moveTo>
                    <a:pt x="14552" y="86658"/>
                  </a:moveTo>
                  <a:cubicBezTo>
                    <a:pt x="14597" y="86703"/>
                    <a:pt x="14687" y="86525"/>
                    <a:pt x="14776" y="86480"/>
                  </a:cubicBezTo>
                  <a:cubicBezTo>
                    <a:pt x="14776" y="86480"/>
                    <a:pt x="14731" y="86480"/>
                    <a:pt x="14731" y="86525"/>
                  </a:cubicBezTo>
                  <a:lnTo>
                    <a:pt x="14552" y="86658"/>
                  </a:lnTo>
                  <a:close/>
                  <a:moveTo>
                    <a:pt x="440686" y="43401"/>
                  </a:moveTo>
                  <a:lnTo>
                    <a:pt x="440686" y="43401"/>
                  </a:lnTo>
                  <a:cubicBezTo>
                    <a:pt x="440597" y="43312"/>
                    <a:pt x="440597" y="43446"/>
                    <a:pt x="440552" y="43446"/>
                  </a:cubicBezTo>
                  <a:cubicBezTo>
                    <a:pt x="440552" y="43401"/>
                    <a:pt x="440686" y="43446"/>
                    <a:pt x="440686" y="43401"/>
                  </a:cubicBezTo>
                  <a:close/>
                  <a:moveTo>
                    <a:pt x="458940" y="75888"/>
                  </a:moveTo>
                  <a:cubicBezTo>
                    <a:pt x="446547" y="78069"/>
                    <a:pt x="434334" y="79627"/>
                    <a:pt x="422075" y="81184"/>
                  </a:cubicBezTo>
                  <a:cubicBezTo>
                    <a:pt x="413799" y="82252"/>
                    <a:pt x="405567" y="83053"/>
                    <a:pt x="397245" y="83943"/>
                  </a:cubicBezTo>
                  <a:cubicBezTo>
                    <a:pt x="397469" y="83765"/>
                    <a:pt x="397738" y="83632"/>
                    <a:pt x="397961" y="83498"/>
                  </a:cubicBezTo>
                  <a:cubicBezTo>
                    <a:pt x="404001" y="79004"/>
                    <a:pt x="409772" y="73975"/>
                    <a:pt x="415767" y="68990"/>
                  </a:cubicBezTo>
                  <a:cubicBezTo>
                    <a:pt x="418451" y="66676"/>
                    <a:pt x="421091" y="64362"/>
                    <a:pt x="423641" y="61959"/>
                  </a:cubicBezTo>
                  <a:cubicBezTo>
                    <a:pt x="427399" y="58399"/>
                    <a:pt x="431068" y="54750"/>
                    <a:pt x="434692" y="50967"/>
                  </a:cubicBezTo>
                  <a:cubicBezTo>
                    <a:pt x="435944" y="49632"/>
                    <a:pt x="437421" y="47763"/>
                    <a:pt x="438897" y="45804"/>
                  </a:cubicBezTo>
                  <a:cubicBezTo>
                    <a:pt x="439479" y="45048"/>
                    <a:pt x="440015" y="43268"/>
                    <a:pt x="440552" y="43446"/>
                  </a:cubicBezTo>
                  <a:cubicBezTo>
                    <a:pt x="440463" y="43446"/>
                    <a:pt x="440329" y="43490"/>
                    <a:pt x="440239" y="43535"/>
                  </a:cubicBezTo>
                  <a:lnTo>
                    <a:pt x="440642" y="43357"/>
                  </a:lnTo>
                  <a:cubicBezTo>
                    <a:pt x="445205" y="41265"/>
                    <a:pt x="447352" y="35925"/>
                    <a:pt x="445429" y="31207"/>
                  </a:cubicBezTo>
                  <a:cubicBezTo>
                    <a:pt x="443416" y="26401"/>
                    <a:pt x="437868" y="24087"/>
                    <a:pt x="433036" y="26090"/>
                  </a:cubicBezTo>
                  <a:cubicBezTo>
                    <a:pt x="431739" y="26490"/>
                    <a:pt x="430486" y="27336"/>
                    <a:pt x="429189" y="28226"/>
                  </a:cubicBezTo>
                  <a:cubicBezTo>
                    <a:pt x="429010" y="28092"/>
                    <a:pt x="429010" y="27870"/>
                    <a:pt x="428831" y="27736"/>
                  </a:cubicBezTo>
                  <a:cubicBezTo>
                    <a:pt x="424133" y="24977"/>
                    <a:pt x="418049" y="26490"/>
                    <a:pt x="415275" y="31163"/>
                  </a:cubicBezTo>
                  <a:cubicBezTo>
                    <a:pt x="410801" y="38328"/>
                    <a:pt x="405522" y="44514"/>
                    <a:pt x="399885" y="50299"/>
                  </a:cubicBezTo>
                  <a:cubicBezTo>
                    <a:pt x="391519" y="56129"/>
                    <a:pt x="383197" y="61425"/>
                    <a:pt x="375189" y="66988"/>
                  </a:cubicBezTo>
                  <a:cubicBezTo>
                    <a:pt x="375055" y="67077"/>
                    <a:pt x="374966" y="67166"/>
                    <a:pt x="374831" y="67210"/>
                  </a:cubicBezTo>
                  <a:cubicBezTo>
                    <a:pt x="374876" y="67166"/>
                    <a:pt x="374921" y="67121"/>
                    <a:pt x="374966" y="67077"/>
                  </a:cubicBezTo>
                  <a:cubicBezTo>
                    <a:pt x="380692" y="58844"/>
                    <a:pt x="385390" y="49943"/>
                    <a:pt x="389506" y="40776"/>
                  </a:cubicBezTo>
                  <a:cubicBezTo>
                    <a:pt x="393532" y="31697"/>
                    <a:pt x="396753" y="22351"/>
                    <a:pt x="399572" y="12828"/>
                  </a:cubicBezTo>
                  <a:cubicBezTo>
                    <a:pt x="401451" y="7932"/>
                    <a:pt x="398990" y="2503"/>
                    <a:pt x="394114" y="634"/>
                  </a:cubicBezTo>
                  <a:cubicBezTo>
                    <a:pt x="389237" y="-1235"/>
                    <a:pt x="383734" y="1168"/>
                    <a:pt x="381855" y="6019"/>
                  </a:cubicBezTo>
                  <a:cubicBezTo>
                    <a:pt x="377829" y="14207"/>
                    <a:pt x="373176" y="21951"/>
                    <a:pt x="368389" y="29694"/>
                  </a:cubicBezTo>
                  <a:cubicBezTo>
                    <a:pt x="363647" y="37304"/>
                    <a:pt x="358412" y="44514"/>
                    <a:pt x="353178" y="51723"/>
                  </a:cubicBezTo>
                  <a:cubicBezTo>
                    <a:pt x="348973" y="57464"/>
                    <a:pt x="344857" y="63161"/>
                    <a:pt x="340383" y="68679"/>
                  </a:cubicBezTo>
                  <a:cubicBezTo>
                    <a:pt x="333896" y="76690"/>
                    <a:pt x="327185" y="84478"/>
                    <a:pt x="319445" y="91465"/>
                  </a:cubicBezTo>
                  <a:cubicBezTo>
                    <a:pt x="294526" y="97072"/>
                    <a:pt x="268220" y="99253"/>
                    <a:pt x="242271" y="98808"/>
                  </a:cubicBezTo>
                  <a:cubicBezTo>
                    <a:pt x="211760" y="98318"/>
                    <a:pt x="182053" y="95025"/>
                    <a:pt x="156821" y="89951"/>
                  </a:cubicBezTo>
                  <a:cubicBezTo>
                    <a:pt x="130515" y="84878"/>
                    <a:pt x="105416" y="75755"/>
                    <a:pt x="79334" y="70504"/>
                  </a:cubicBezTo>
                  <a:cubicBezTo>
                    <a:pt x="67612" y="68145"/>
                    <a:pt x="55667" y="66498"/>
                    <a:pt x="43409" y="66231"/>
                  </a:cubicBezTo>
                  <a:cubicBezTo>
                    <a:pt x="41172" y="66187"/>
                    <a:pt x="18579" y="65831"/>
                    <a:pt x="10258" y="67878"/>
                  </a:cubicBezTo>
                  <a:cubicBezTo>
                    <a:pt x="3055" y="69658"/>
                    <a:pt x="460" y="74464"/>
                    <a:pt x="102" y="77313"/>
                  </a:cubicBezTo>
                  <a:cubicBezTo>
                    <a:pt x="-659" y="82475"/>
                    <a:pt x="2920" y="87281"/>
                    <a:pt x="8065" y="88038"/>
                  </a:cubicBezTo>
                  <a:cubicBezTo>
                    <a:pt x="10437" y="88394"/>
                    <a:pt x="12673" y="87860"/>
                    <a:pt x="14552" y="86658"/>
                  </a:cubicBezTo>
                  <a:cubicBezTo>
                    <a:pt x="14508" y="86658"/>
                    <a:pt x="14463" y="86569"/>
                    <a:pt x="14418" y="86436"/>
                  </a:cubicBezTo>
                  <a:cubicBezTo>
                    <a:pt x="14105" y="84745"/>
                    <a:pt x="15403" y="83854"/>
                    <a:pt x="17595" y="83543"/>
                  </a:cubicBezTo>
                  <a:cubicBezTo>
                    <a:pt x="17237" y="84122"/>
                    <a:pt x="16700" y="84700"/>
                    <a:pt x="16074" y="85234"/>
                  </a:cubicBezTo>
                  <a:cubicBezTo>
                    <a:pt x="15939" y="85368"/>
                    <a:pt x="15626" y="85768"/>
                    <a:pt x="15313" y="86124"/>
                  </a:cubicBezTo>
                  <a:cubicBezTo>
                    <a:pt x="16253" y="85412"/>
                    <a:pt x="17013" y="84522"/>
                    <a:pt x="17639" y="83498"/>
                  </a:cubicBezTo>
                  <a:cubicBezTo>
                    <a:pt x="24708" y="82386"/>
                    <a:pt x="41082" y="86569"/>
                    <a:pt x="42514" y="86703"/>
                  </a:cubicBezTo>
                  <a:cubicBezTo>
                    <a:pt x="53520" y="87415"/>
                    <a:pt x="64078" y="89373"/>
                    <a:pt x="74502" y="91954"/>
                  </a:cubicBezTo>
                  <a:cubicBezTo>
                    <a:pt x="100450" y="98273"/>
                    <a:pt x="125325" y="108287"/>
                    <a:pt x="151586" y="114339"/>
                  </a:cubicBezTo>
                  <a:cubicBezTo>
                    <a:pt x="178206" y="120258"/>
                    <a:pt x="209568" y="125020"/>
                    <a:pt x="241869" y="125465"/>
                  </a:cubicBezTo>
                  <a:cubicBezTo>
                    <a:pt x="271128" y="125910"/>
                    <a:pt x="301013" y="122572"/>
                    <a:pt x="328706" y="115051"/>
                  </a:cubicBezTo>
                  <a:cubicBezTo>
                    <a:pt x="330585" y="115719"/>
                    <a:pt x="332643" y="115852"/>
                    <a:pt x="334701" y="115051"/>
                  </a:cubicBezTo>
                  <a:cubicBezTo>
                    <a:pt x="338235" y="113939"/>
                    <a:pt x="341501" y="112559"/>
                    <a:pt x="344901" y="111357"/>
                  </a:cubicBezTo>
                  <a:lnTo>
                    <a:pt x="368165" y="111847"/>
                  </a:lnTo>
                  <a:cubicBezTo>
                    <a:pt x="374787" y="111936"/>
                    <a:pt x="381318" y="111936"/>
                    <a:pt x="387806" y="111535"/>
                  </a:cubicBezTo>
                  <a:cubicBezTo>
                    <a:pt x="394382" y="111135"/>
                    <a:pt x="400869" y="110467"/>
                    <a:pt x="407312" y="109488"/>
                  </a:cubicBezTo>
                  <a:cubicBezTo>
                    <a:pt x="415051" y="108287"/>
                    <a:pt x="422657" y="106640"/>
                    <a:pt x="430262" y="104771"/>
                  </a:cubicBezTo>
                  <a:cubicBezTo>
                    <a:pt x="441492" y="102012"/>
                    <a:pt x="452497" y="98630"/>
                    <a:pt x="463727" y="94980"/>
                  </a:cubicBezTo>
                  <a:cubicBezTo>
                    <a:pt x="469051" y="93690"/>
                    <a:pt x="472272" y="88349"/>
                    <a:pt x="470930" y="83053"/>
                  </a:cubicBezTo>
                  <a:cubicBezTo>
                    <a:pt x="469632" y="77802"/>
                    <a:pt x="464264" y="74598"/>
                    <a:pt x="458940" y="75888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2"/>
            <p:cNvSpPr/>
            <p:nvPr/>
          </p:nvSpPr>
          <p:spPr>
            <a:xfrm rot="10800000">
              <a:off x="5597496" y="3886169"/>
              <a:ext cx="98492" cy="103492"/>
            </a:xfrm>
            <a:custGeom>
              <a:avLst/>
              <a:gdLst/>
              <a:ahLst/>
              <a:cxnLst/>
              <a:rect l="l" t="t" r="r" b="b"/>
              <a:pathLst>
                <a:path w="196983" h="206983" extrusionOk="0">
                  <a:moveTo>
                    <a:pt x="51181" y="180549"/>
                  </a:moveTo>
                  <a:cubicBezTo>
                    <a:pt x="51181" y="195146"/>
                    <a:pt x="39728" y="206983"/>
                    <a:pt x="25590" y="206983"/>
                  </a:cubicBezTo>
                  <a:cubicBezTo>
                    <a:pt x="11453" y="206983"/>
                    <a:pt x="0" y="195146"/>
                    <a:pt x="0" y="180549"/>
                  </a:cubicBezTo>
                  <a:cubicBezTo>
                    <a:pt x="0" y="165952"/>
                    <a:pt x="11453" y="154069"/>
                    <a:pt x="25590" y="154069"/>
                  </a:cubicBezTo>
                  <a:cubicBezTo>
                    <a:pt x="39728" y="154069"/>
                    <a:pt x="51181" y="165952"/>
                    <a:pt x="51181" y="180549"/>
                  </a:cubicBezTo>
                  <a:close/>
                  <a:moveTo>
                    <a:pt x="110996" y="100577"/>
                  </a:moveTo>
                  <a:cubicBezTo>
                    <a:pt x="96411" y="100577"/>
                    <a:pt x="84600" y="112504"/>
                    <a:pt x="84600" y="127234"/>
                  </a:cubicBezTo>
                  <a:cubicBezTo>
                    <a:pt x="84600" y="141920"/>
                    <a:pt x="96411" y="153847"/>
                    <a:pt x="110996" y="153847"/>
                  </a:cubicBezTo>
                  <a:cubicBezTo>
                    <a:pt x="125536" y="153847"/>
                    <a:pt x="137392" y="141920"/>
                    <a:pt x="137392" y="127234"/>
                  </a:cubicBezTo>
                  <a:cubicBezTo>
                    <a:pt x="137392" y="112504"/>
                    <a:pt x="125536" y="100577"/>
                    <a:pt x="110996" y="100577"/>
                  </a:cubicBezTo>
                  <a:close/>
                  <a:moveTo>
                    <a:pt x="171885" y="0"/>
                  </a:moveTo>
                  <a:cubicBezTo>
                    <a:pt x="158016" y="0"/>
                    <a:pt x="146787" y="11393"/>
                    <a:pt x="146787" y="25411"/>
                  </a:cubicBezTo>
                  <a:cubicBezTo>
                    <a:pt x="146787" y="39474"/>
                    <a:pt x="158016" y="50867"/>
                    <a:pt x="171885" y="50867"/>
                  </a:cubicBezTo>
                  <a:cubicBezTo>
                    <a:pt x="185754" y="50867"/>
                    <a:pt x="196984" y="39474"/>
                    <a:pt x="196984" y="25411"/>
                  </a:cubicBezTo>
                  <a:cubicBezTo>
                    <a:pt x="196984" y="11393"/>
                    <a:pt x="185754" y="0"/>
                    <a:pt x="171885" y="0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2"/>
            <p:cNvSpPr/>
            <p:nvPr/>
          </p:nvSpPr>
          <p:spPr>
            <a:xfrm rot="10800000">
              <a:off x="3622729" y="3803098"/>
              <a:ext cx="646228" cy="169089"/>
            </a:xfrm>
            <a:custGeom>
              <a:avLst/>
              <a:gdLst/>
              <a:ahLst/>
              <a:cxnLst/>
              <a:rect l="l" t="t" r="r" b="b"/>
              <a:pathLst>
                <a:path w="1292455" h="338178" extrusionOk="0">
                  <a:moveTo>
                    <a:pt x="9917" y="106394"/>
                  </a:moveTo>
                  <a:cubicBezTo>
                    <a:pt x="7769" y="106527"/>
                    <a:pt x="5532" y="105860"/>
                    <a:pt x="3653" y="104435"/>
                  </a:cubicBezTo>
                  <a:cubicBezTo>
                    <a:pt x="-463" y="101276"/>
                    <a:pt x="-1223" y="95312"/>
                    <a:pt x="1998" y="91218"/>
                  </a:cubicBezTo>
                  <a:cubicBezTo>
                    <a:pt x="3788" y="88904"/>
                    <a:pt x="8127" y="86056"/>
                    <a:pt x="14838" y="87791"/>
                  </a:cubicBezTo>
                  <a:cubicBezTo>
                    <a:pt x="21772" y="89616"/>
                    <a:pt x="37655" y="98962"/>
                    <a:pt x="40742" y="100519"/>
                  </a:cubicBezTo>
                  <a:cubicBezTo>
                    <a:pt x="54253" y="107150"/>
                    <a:pt x="68077" y="113247"/>
                    <a:pt x="82125" y="118854"/>
                  </a:cubicBezTo>
                  <a:cubicBezTo>
                    <a:pt x="96172" y="124506"/>
                    <a:pt x="110444" y="129713"/>
                    <a:pt x="124805" y="134653"/>
                  </a:cubicBezTo>
                  <a:cubicBezTo>
                    <a:pt x="159612" y="146580"/>
                    <a:pt x="194642" y="154635"/>
                    <a:pt x="230164" y="159174"/>
                  </a:cubicBezTo>
                  <a:cubicBezTo>
                    <a:pt x="265687" y="163714"/>
                    <a:pt x="301701" y="164693"/>
                    <a:pt x="338476" y="162512"/>
                  </a:cubicBezTo>
                  <a:cubicBezTo>
                    <a:pt x="395204" y="159130"/>
                    <a:pt x="452783" y="151564"/>
                    <a:pt x="509466" y="140038"/>
                  </a:cubicBezTo>
                  <a:cubicBezTo>
                    <a:pt x="566240" y="128512"/>
                    <a:pt x="622118" y="113025"/>
                    <a:pt x="675401" y="93710"/>
                  </a:cubicBezTo>
                  <a:cubicBezTo>
                    <a:pt x="738975" y="70702"/>
                    <a:pt x="797269" y="47071"/>
                    <a:pt x="858471" y="29181"/>
                  </a:cubicBezTo>
                  <a:cubicBezTo>
                    <a:pt x="899184" y="17299"/>
                    <a:pt x="941238" y="7953"/>
                    <a:pt x="986871" y="2880"/>
                  </a:cubicBezTo>
                  <a:cubicBezTo>
                    <a:pt x="1044449" y="-3440"/>
                    <a:pt x="1103415" y="165"/>
                    <a:pt x="1154640" y="18456"/>
                  </a:cubicBezTo>
                  <a:cubicBezTo>
                    <a:pt x="1208819" y="37814"/>
                    <a:pt x="1254407" y="73417"/>
                    <a:pt x="1281295" y="130470"/>
                  </a:cubicBezTo>
                  <a:cubicBezTo>
                    <a:pt x="1293911" y="157305"/>
                    <a:pt x="1297445" y="199983"/>
                    <a:pt x="1283398" y="239324"/>
                  </a:cubicBezTo>
                  <a:cubicBezTo>
                    <a:pt x="1271810" y="271678"/>
                    <a:pt x="1248636" y="301806"/>
                    <a:pt x="1209490" y="318895"/>
                  </a:cubicBezTo>
                  <a:cubicBezTo>
                    <a:pt x="1169448" y="336341"/>
                    <a:pt x="1137774" y="339856"/>
                    <a:pt x="1113749" y="337542"/>
                  </a:cubicBezTo>
                  <a:cubicBezTo>
                    <a:pt x="1076035" y="333937"/>
                    <a:pt x="1056171" y="316270"/>
                    <a:pt x="1051160" y="311998"/>
                  </a:cubicBezTo>
                  <a:cubicBezTo>
                    <a:pt x="1022527" y="287699"/>
                    <a:pt x="1015861" y="257081"/>
                    <a:pt x="1025212" y="231937"/>
                  </a:cubicBezTo>
                  <a:cubicBezTo>
                    <a:pt x="1034160" y="207860"/>
                    <a:pt x="1058184" y="188012"/>
                    <a:pt x="1094109" y="183873"/>
                  </a:cubicBezTo>
                  <a:cubicBezTo>
                    <a:pt x="1119297" y="180981"/>
                    <a:pt x="1142785" y="195622"/>
                    <a:pt x="1155401" y="216672"/>
                  </a:cubicBezTo>
                  <a:cubicBezTo>
                    <a:pt x="1168017" y="237766"/>
                    <a:pt x="1169672" y="264735"/>
                    <a:pt x="1152359" y="285429"/>
                  </a:cubicBezTo>
                  <a:cubicBezTo>
                    <a:pt x="1148913" y="289657"/>
                    <a:pt x="1142650" y="290236"/>
                    <a:pt x="1138445" y="286809"/>
                  </a:cubicBezTo>
                  <a:cubicBezTo>
                    <a:pt x="1134239" y="283338"/>
                    <a:pt x="1133613" y="277152"/>
                    <a:pt x="1137058" y="272968"/>
                  </a:cubicBezTo>
                  <a:cubicBezTo>
                    <a:pt x="1148422" y="259039"/>
                    <a:pt x="1146408" y="241104"/>
                    <a:pt x="1137863" y="227175"/>
                  </a:cubicBezTo>
                  <a:cubicBezTo>
                    <a:pt x="1129184" y="213067"/>
                    <a:pt x="1113615" y="202654"/>
                    <a:pt x="1096659" y="204745"/>
                  </a:cubicBezTo>
                  <a:cubicBezTo>
                    <a:pt x="1070398" y="208038"/>
                    <a:pt x="1052189" y="221701"/>
                    <a:pt x="1045836" y="239369"/>
                  </a:cubicBezTo>
                  <a:cubicBezTo>
                    <a:pt x="1039483" y="257036"/>
                    <a:pt x="1045612" y="277953"/>
                    <a:pt x="1065834" y="294775"/>
                  </a:cubicBezTo>
                  <a:cubicBezTo>
                    <a:pt x="1070442" y="298602"/>
                    <a:pt x="1090798" y="316047"/>
                    <a:pt x="1129900" y="314801"/>
                  </a:cubicBezTo>
                  <a:cubicBezTo>
                    <a:pt x="1148869" y="314223"/>
                    <a:pt x="1171999" y="309327"/>
                    <a:pt x="1199692" y="296955"/>
                  </a:cubicBezTo>
                  <a:cubicBezTo>
                    <a:pt x="1231725" y="282670"/>
                    <a:pt x="1250559" y="257748"/>
                    <a:pt x="1259865" y="231091"/>
                  </a:cubicBezTo>
                  <a:cubicBezTo>
                    <a:pt x="1271184" y="198604"/>
                    <a:pt x="1268634" y="163446"/>
                    <a:pt x="1258075" y="141373"/>
                  </a:cubicBezTo>
                  <a:cubicBezTo>
                    <a:pt x="1234096" y="91218"/>
                    <a:pt x="1193518" y="60289"/>
                    <a:pt x="1145692" y="43377"/>
                  </a:cubicBezTo>
                  <a:cubicBezTo>
                    <a:pt x="1098046" y="26511"/>
                    <a:pt x="1043286" y="23440"/>
                    <a:pt x="989823" y="29359"/>
                  </a:cubicBezTo>
                  <a:cubicBezTo>
                    <a:pt x="945756" y="34121"/>
                    <a:pt x="905223" y="43110"/>
                    <a:pt x="865853" y="54414"/>
                  </a:cubicBezTo>
                  <a:cubicBezTo>
                    <a:pt x="805098" y="71904"/>
                    <a:pt x="747162" y="94956"/>
                    <a:pt x="683947" y="117386"/>
                  </a:cubicBezTo>
                  <a:cubicBezTo>
                    <a:pt x="629410" y="136700"/>
                    <a:pt x="572235" y="152143"/>
                    <a:pt x="514209" y="163446"/>
                  </a:cubicBezTo>
                  <a:cubicBezTo>
                    <a:pt x="456317" y="174750"/>
                    <a:pt x="397531" y="181871"/>
                    <a:pt x="339729" y="184808"/>
                  </a:cubicBezTo>
                  <a:cubicBezTo>
                    <a:pt x="301522" y="186722"/>
                    <a:pt x="264166" y="185342"/>
                    <a:pt x="227346" y="180269"/>
                  </a:cubicBezTo>
                  <a:cubicBezTo>
                    <a:pt x="190481" y="175195"/>
                    <a:pt x="154153" y="166428"/>
                    <a:pt x="118094" y="153656"/>
                  </a:cubicBezTo>
                  <a:cubicBezTo>
                    <a:pt x="103510" y="148493"/>
                    <a:pt x="88970" y="142975"/>
                    <a:pt x="74608" y="137056"/>
                  </a:cubicBezTo>
                  <a:cubicBezTo>
                    <a:pt x="60203" y="131093"/>
                    <a:pt x="45976" y="124640"/>
                    <a:pt x="32107" y="117608"/>
                  </a:cubicBezTo>
                  <a:cubicBezTo>
                    <a:pt x="30139" y="116629"/>
                    <a:pt x="19938" y="107595"/>
                    <a:pt x="14033" y="105281"/>
                  </a:cubicBezTo>
                  <a:cubicBezTo>
                    <a:pt x="13138" y="105771"/>
                    <a:pt x="12198" y="106082"/>
                    <a:pt x="11259" y="106260"/>
                  </a:cubicBezTo>
                  <a:cubicBezTo>
                    <a:pt x="10677" y="106483"/>
                    <a:pt x="10140" y="106616"/>
                    <a:pt x="9917" y="106394"/>
                  </a:cubicBezTo>
                  <a:cubicBezTo>
                    <a:pt x="10364" y="106394"/>
                    <a:pt x="10812" y="106349"/>
                    <a:pt x="11259" y="106260"/>
                  </a:cubicBezTo>
                  <a:cubicBezTo>
                    <a:pt x="11796" y="106082"/>
                    <a:pt x="12288" y="105860"/>
                    <a:pt x="12512" y="105771"/>
                  </a:cubicBezTo>
                  <a:cubicBezTo>
                    <a:pt x="13048" y="105637"/>
                    <a:pt x="13496" y="105459"/>
                    <a:pt x="13943" y="105237"/>
                  </a:cubicBezTo>
                  <a:cubicBezTo>
                    <a:pt x="11840" y="104435"/>
                    <a:pt x="10319" y="104480"/>
                    <a:pt x="9872" y="106038"/>
                  </a:cubicBezTo>
                  <a:cubicBezTo>
                    <a:pt x="9827" y="106216"/>
                    <a:pt x="9827" y="106349"/>
                    <a:pt x="9917" y="106394"/>
                  </a:cubicBezTo>
                  <a:lnTo>
                    <a:pt x="9917" y="106394"/>
                  </a:lnTo>
                  <a:close/>
                  <a:moveTo>
                    <a:pt x="16583" y="103278"/>
                  </a:moveTo>
                  <a:lnTo>
                    <a:pt x="16538" y="103278"/>
                  </a:lnTo>
                  <a:lnTo>
                    <a:pt x="16583" y="103278"/>
                  </a:lnTo>
                  <a:lnTo>
                    <a:pt x="16583" y="103278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2"/>
            <p:cNvSpPr/>
            <p:nvPr/>
          </p:nvSpPr>
          <p:spPr>
            <a:xfrm rot="10800000">
              <a:off x="4053884" y="3921678"/>
              <a:ext cx="271018" cy="220353"/>
            </a:xfrm>
            <a:custGeom>
              <a:avLst/>
              <a:gdLst/>
              <a:ahLst/>
              <a:cxnLst/>
              <a:rect l="l" t="t" r="r" b="b"/>
              <a:pathLst>
                <a:path w="542035" h="440707" extrusionOk="0">
                  <a:moveTo>
                    <a:pt x="119255" y="400200"/>
                  </a:moveTo>
                  <a:lnTo>
                    <a:pt x="119076" y="399177"/>
                  </a:lnTo>
                  <a:cubicBezTo>
                    <a:pt x="112500" y="397842"/>
                    <a:pt x="-54017" y="26509"/>
                    <a:pt x="18057" y="9998"/>
                  </a:cubicBezTo>
                  <a:cubicBezTo>
                    <a:pt x="54966" y="1542"/>
                    <a:pt x="81630" y="79601"/>
                    <a:pt x="99839" y="169185"/>
                  </a:cubicBezTo>
                  <a:cubicBezTo>
                    <a:pt x="98362" y="77732"/>
                    <a:pt x="108115" y="-3531"/>
                    <a:pt x="148022" y="118"/>
                  </a:cubicBezTo>
                  <a:cubicBezTo>
                    <a:pt x="183902" y="3456"/>
                    <a:pt x="185155" y="76174"/>
                    <a:pt x="174373" y="159751"/>
                  </a:cubicBezTo>
                  <a:cubicBezTo>
                    <a:pt x="196339" y="80268"/>
                    <a:pt x="225285" y="16406"/>
                    <a:pt x="260315" y="28600"/>
                  </a:cubicBezTo>
                  <a:cubicBezTo>
                    <a:pt x="296956" y="41284"/>
                    <a:pt x="273558" y="121567"/>
                    <a:pt x="236649" y="206167"/>
                  </a:cubicBezTo>
                  <a:cubicBezTo>
                    <a:pt x="289530" y="130379"/>
                    <a:pt x="346034" y="68698"/>
                    <a:pt x="377486" y="93441"/>
                  </a:cubicBezTo>
                  <a:cubicBezTo>
                    <a:pt x="408489" y="117784"/>
                    <a:pt x="354669" y="187877"/>
                    <a:pt x="287472" y="256411"/>
                  </a:cubicBezTo>
                  <a:cubicBezTo>
                    <a:pt x="361961" y="195620"/>
                    <a:pt x="437167" y="148447"/>
                    <a:pt x="461236" y="181068"/>
                  </a:cubicBezTo>
                  <a:cubicBezTo>
                    <a:pt x="480787" y="207636"/>
                    <a:pt x="432201" y="249602"/>
                    <a:pt x="365585" y="290946"/>
                  </a:cubicBezTo>
                  <a:cubicBezTo>
                    <a:pt x="441059" y="264911"/>
                    <a:pt x="506243" y="253429"/>
                    <a:pt x="516935" y="285828"/>
                  </a:cubicBezTo>
                  <a:cubicBezTo>
                    <a:pt x="528075" y="319650"/>
                    <a:pt x="454838" y="346708"/>
                    <a:pt x="367151" y="366645"/>
                  </a:cubicBezTo>
                  <a:cubicBezTo>
                    <a:pt x="460118" y="362061"/>
                    <a:pt x="542436" y="368603"/>
                    <a:pt x="542034" y="406253"/>
                  </a:cubicBezTo>
                  <a:cubicBezTo>
                    <a:pt x="541542" y="447552"/>
                    <a:pt x="433275" y="445237"/>
                    <a:pt x="325097" y="432599"/>
                  </a:cubicBezTo>
                  <a:cubicBezTo>
                    <a:pt x="255842" y="424544"/>
                    <a:pt x="110576" y="404695"/>
                    <a:pt x="119255" y="400200"/>
                  </a:cubicBezTo>
                  <a:lnTo>
                    <a:pt x="119255" y="400200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2"/>
            <p:cNvSpPr/>
            <p:nvPr/>
          </p:nvSpPr>
          <p:spPr>
            <a:xfrm rot="10800000">
              <a:off x="4297760" y="3802323"/>
              <a:ext cx="87326" cy="104438"/>
            </a:xfrm>
            <a:custGeom>
              <a:avLst/>
              <a:gdLst/>
              <a:ahLst/>
              <a:cxnLst/>
              <a:rect l="l" t="t" r="r" b="b"/>
              <a:pathLst>
                <a:path w="174652" h="208876" extrusionOk="0">
                  <a:moveTo>
                    <a:pt x="157441" y="3667"/>
                  </a:moveTo>
                  <a:cubicBezTo>
                    <a:pt x="160707" y="-472"/>
                    <a:pt x="166747" y="-1229"/>
                    <a:pt x="170953" y="2020"/>
                  </a:cubicBezTo>
                  <a:cubicBezTo>
                    <a:pt x="175158" y="5269"/>
                    <a:pt x="175874" y="11321"/>
                    <a:pt x="172608" y="15460"/>
                  </a:cubicBezTo>
                  <a:cubicBezTo>
                    <a:pt x="172608" y="15460"/>
                    <a:pt x="157710" y="36688"/>
                    <a:pt x="136593" y="65036"/>
                  </a:cubicBezTo>
                  <a:cubicBezTo>
                    <a:pt x="125453" y="79989"/>
                    <a:pt x="112792" y="97034"/>
                    <a:pt x="99416" y="113767"/>
                  </a:cubicBezTo>
                  <a:cubicBezTo>
                    <a:pt x="89036" y="126762"/>
                    <a:pt x="78210" y="139534"/>
                    <a:pt x="67920" y="151372"/>
                  </a:cubicBezTo>
                  <a:cubicBezTo>
                    <a:pt x="46937" y="175582"/>
                    <a:pt x="27789" y="195831"/>
                    <a:pt x="17276" y="205844"/>
                  </a:cubicBezTo>
                  <a:cubicBezTo>
                    <a:pt x="13428" y="209804"/>
                    <a:pt x="7031" y="209893"/>
                    <a:pt x="3049" y="206066"/>
                  </a:cubicBezTo>
                  <a:cubicBezTo>
                    <a:pt x="-933" y="202239"/>
                    <a:pt x="-1022" y="195920"/>
                    <a:pt x="2825" y="191914"/>
                  </a:cubicBezTo>
                  <a:cubicBezTo>
                    <a:pt x="12310" y="181412"/>
                    <a:pt x="28729" y="159739"/>
                    <a:pt x="47922" y="135128"/>
                  </a:cubicBezTo>
                  <a:cubicBezTo>
                    <a:pt x="57585" y="122801"/>
                    <a:pt x="67786" y="109673"/>
                    <a:pt x="78254" y="96856"/>
                  </a:cubicBezTo>
                  <a:cubicBezTo>
                    <a:pt x="91765" y="80301"/>
                    <a:pt x="105545" y="64235"/>
                    <a:pt x="117580" y="50083"/>
                  </a:cubicBezTo>
                  <a:cubicBezTo>
                    <a:pt x="140441" y="23159"/>
                    <a:pt x="157441" y="3667"/>
                    <a:pt x="157441" y="3667"/>
                  </a:cubicBezTo>
                  <a:lnTo>
                    <a:pt x="157441" y="3667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"/>
            <p:cNvSpPr/>
            <p:nvPr/>
          </p:nvSpPr>
          <p:spPr>
            <a:xfrm rot="10800000">
              <a:off x="4226736" y="3875226"/>
              <a:ext cx="103103" cy="111274"/>
            </a:xfrm>
            <a:custGeom>
              <a:avLst/>
              <a:gdLst/>
              <a:ahLst/>
              <a:cxnLst/>
              <a:rect l="l" t="t" r="r" b="b"/>
              <a:pathLst>
                <a:path w="206206" h="222548" extrusionOk="0">
                  <a:moveTo>
                    <a:pt x="5386" y="220019"/>
                  </a:moveTo>
                  <a:cubicBezTo>
                    <a:pt x="-14701" y="203063"/>
                    <a:pt x="25832" y="94031"/>
                    <a:pt x="54107" y="39737"/>
                  </a:cubicBezTo>
                  <a:cubicBezTo>
                    <a:pt x="63144" y="22337"/>
                    <a:pt x="86944" y="-12020"/>
                    <a:pt x="111416" y="4268"/>
                  </a:cubicBezTo>
                  <a:cubicBezTo>
                    <a:pt x="128730" y="15795"/>
                    <a:pt x="130967" y="39292"/>
                    <a:pt x="130833" y="57583"/>
                  </a:cubicBezTo>
                  <a:cubicBezTo>
                    <a:pt x="130788" y="60743"/>
                    <a:pt x="126851" y="73871"/>
                    <a:pt x="128775" y="76319"/>
                  </a:cubicBezTo>
                  <a:cubicBezTo>
                    <a:pt x="129177" y="76808"/>
                    <a:pt x="149757" y="70088"/>
                    <a:pt x="151994" y="69777"/>
                  </a:cubicBezTo>
                  <a:cubicBezTo>
                    <a:pt x="166087" y="67730"/>
                    <a:pt x="205322" y="76986"/>
                    <a:pt x="206172" y="95144"/>
                  </a:cubicBezTo>
                  <a:cubicBezTo>
                    <a:pt x="207112" y="114280"/>
                    <a:pt x="188680" y="131235"/>
                    <a:pt x="174453" y="141516"/>
                  </a:cubicBezTo>
                  <a:cubicBezTo>
                    <a:pt x="143897" y="163589"/>
                    <a:pt x="25429" y="237019"/>
                    <a:pt x="5386" y="220019"/>
                  </a:cubicBezTo>
                  <a:lnTo>
                    <a:pt x="5386" y="220019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"/>
            <p:cNvSpPr/>
            <p:nvPr/>
          </p:nvSpPr>
          <p:spPr>
            <a:xfrm rot="10800000">
              <a:off x="4145856" y="3942836"/>
              <a:ext cx="131632" cy="116325"/>
            </a:xfrm>
            <a:custGeom>
              <a:avLst/>
              <a:gdLst/>
              <a:ahLst/>
              <a:cxnLst/>
              <a:rect l="l" t="t" r="r" b="b"/>
              <a:pathLst>
                <a:path w="263264" h="232650" extrusionOk="0">
                  <a:moveTo>
                    <a:pt x="22684" y="9495"/>
                  </a:moveTo>
                  <a:cubicBezTo>
                    <a:pt x="24832" y="25427"/>
                    <a:pt x="26755" y="41270"/>
                    <a:pt x="27382" y="57292"/>
                  </a:cubicBezTo>
                  <a:cubicBezTo>
                    <a:pt x="27561" y="62543"/>
                    <a:pt x="27471" y="67839"/>
                    <a:pt x="27292" y="73135"/>
                  </a:cubicBezTo>
                  <a:cubicBezTo>
                    <a:pt x="27158" y="78386"/>
                    <a:pt x="26711" y="83593"/>
                    <a:pt x="26397" y="88844"/>
                  </a:cubicBezTo>
                  <a:lnTo>
                    <a:pt x="24250" y="113009"/>
                  </a:lnTo>
                  <a:cubicBezTo>
                    <a:pt x="23803" y="116703"/>
                    <a:pt x="23221" y="125782"/>
                    <a:pt x="22639" y="128051"/>
                  </a:cubicBezTo>
                  <a:cubicBezTo>
                    <a:pt x="20537" y="135572"/>
                    <a:pt x="14810" y="136729"/>
                    <a:pt x="12663" y="136551"/>
                  </a:cubicBezTo>
                  <a:cubicBezTo>
                    <a:pt x="10739" y="136373"/>
                    <a:pt x="8458" y="136240"/>
                    <a:pt x="6533" y="134371"/>
                  </a:cubicBezTo>
                  <a:cubicBezTo>
                    <a:pt x="5862" y="133748"/>
                    <a:pt x="3626" y="132368"/>
                    <a:pt x="2955" y="128452"/>
                  </a:cubicBezTo>
                  <a:cubicBezTo>
                    <a:pt x="2552" y="127072"/>
                    <a:pt x="2507" y="125693"/>
                    <a:pt x="2731" y="124402"/>
                  </a:cubicBezTo>
                  <a:cubicBezTo>
                    <a:pt x="2820" y="124491"/>
                    <a:pt x="2955" y="124536"/>
                    <a:pt x="3223" y="124580"/>
                  </a:cubicBezTo>
                  <a:cubicBezTo>
                    <a:pt x="3849" y="124625"/>
                    <a:pt x="3983" y="123645"/>
                    <a:pt x="3805" y="122177"/>
                  </a:cubicBezTo>
                  <a:cubicBezTo>
                    <a:pt x="3536" y="122533"/>
                    <a:pt x="3223" y="122889"/>
                    <a:pt x="2999" y="123245"/>
                  </a:cubicBezTo>
                  <a:cubicBezTo>
                    <a:pt x="3178" y="122577"/>
                    <a:pt x="3402" y="121999"/>
                    <a:pt x="3715" y="121420"/>
                  </a:cubicBezTo>
                  <a:cubicBezTo>
                    <a:pt x="3312" y="118439"/>
                    <a:pt x="2194" y="114122"/>
                    <a:pt x="2104" y="112297"/>
                  </a:cubicBezTo>
                  <a:lnTo>
                    <a:pt x="718" y="88666"/>
                  </a:lnTo>
                  <a:cubicBezTo>
                    <a:pt x="494" y="83415"/>
                    <a:pt x="136" y="78163"/>
                    <a:pt x="47" y="72912"/>
                  </a:cubicBezTo>
                  <a:cubicBezTo>
                    <a:pt x="-43" y="67705"/>
                    <a:pt x="2" y="62498"/>
                    <a:pt x="136" y="57292"/>
                  </a:cubicBezTo>
                  <a:cubicBezTo>
                    <a:pt x="315" y="51061"/>
                    <a:pt x="718" y="44831"/>
                    <a:pt x="1031" y="38600"/>
                  </a:cubicBezTo>
                  <a:cubicBezTo>
                    <a:pt x="1523" y="29299"/>
                    <a:pt x="2194" y="20087"/>
                    <a:pt x="2418" y="10697"/>
                  </a:cubicBezTo>
                  <a:cubicBezTo>
                    <a:pt x="2060" y="5134"/>
                    <a:pt x="6355" y="372"/>
                    <a:pt x="11947" y="16"/>
                  </a:cubicBezTo>
                  <a:cubicBezTo>
                    <a:pt x="17495" y="-295"/>
                    <a:pt x="22326" y="3932"/>
                    <a:pt x="22684" y="9495"/>
                  </a:cubicBezTo>
                  <a:close/>
                  <a:moveTo>
                    <a:pt x="54180" y="141224"/>
                  </a:moveTo>
                  <a:cubicBezTo>
                    <a:pt x="54314" y="141491"/>
                    <a:pt x="54493" y="141758"/>
                    <a:pt x="54628" y="141981"/>
                  </a:cubicBezTo>
                  <a:cubicBezTo>
                    <a:pt x="54538" y="141580"/>
                    <a:pt x="54449" y="141180"/>
                    <a:pt x="54314" y="140735"/>
                  </a:cubicBezTo>
                  <a:cubicBezTo>
                    <a:pt x="55343" y="137797"/>
                    <a:pt x="57312" y="133703"/>
                    <a:pt x="57804" y="131834"/>
                  </a:cubicBezTo>
                  <a:lnTo>
                    <a:pt x="65007" y="104020"/>
                  </a:lnTo>
                  <a:cubicBezTo>
                    <a:pt x="67110" y="95386"/>
                    <a:pt x="69347" y="86753"/>
                    <a:pt x="70957" y="77985"/>
                  </a:cubicBezTo>
                  <a:cubicBezTo>
                    <a:pt x="72478" y="69930"/>
                    <a:pt x="73552" y="61831"/>
                    <a:pt x="74715" y="53731"/>
                  </a:cubicBezTo>
                  <a:cubicBezTo>
                    <a:pt x="76460" y="41671"/>
                    <a:pt x="77891" y="29700"/>
                    <a:pt x="80218" y="17728"/>
                  </a:cubicBezTo>
                  <a:cubicBezTo>
                    <a:pt x="81694" y="12343"/>
                    <a:pt x="78473" y="6825"/>
                    <a:pt x="73060" y="5357"/>
                  </a:cubicBezTo>
                  <a:cubicBezTo>
                    <a:pt x="67646" y="3932"/>
                    <a:pt x="62099" y="7092"/>
                    <a:pt x="60623" y="12477"/>
                  </a:cubicBezTo>
                  <a:cubicBezTo>
                    <a:pt x="55701" y="26718"/>
                    <a:pt x="51362" y="41003"/>
                    <a:pt x="47738" y="55645"/>
                  </a:cubicBezTo>
                  <a:cubicBezTo>
                    <a:pt x="46351" y="61386"/>
                    <a:pt x="45053" y="67127"/>
                    <a:pt x="43935" y="72957"/>
                  </a:cubicBezTo>
                  <a:cubicBezTo>
                    <a:pt x="42369" y="81590"/>
                    <a:pt x="41295" y="90268"/>
                    <a:pt x="39774" y="98857"/>
                  </a:cubicBezTo>
                  <a:lnTo>
                    <a:pt x="36150" y="128096"/>
                  </a:lnTo>
                  <a:cubicBezTo>
                    <a:pt x="35793" y="131968"/>
                    <a:pt x="34361" y="141402"/>
                    <a:pt x="34495" y="143850"/>
                  </a:cubicBezTo>
                  <a:cubicBezTo>
                    <a:pt x="34719" y="147188"/>
                    <a:pt x="35703" y="149279"/>
                    <a:pt x="36508" y="150214"/>
                  </a:cubicBezTo>
                  <a:cubicBezTo>
                    <a:pt x="39819" y="154041"/>
                    <a:pt x="43532" y="155910"/>
                    <a:pt x="48230" y="153507"/>
                  </a:cubicBezTo>
                  <a:cubicBezTo>
                    <a:pt x="49169" y="153062"/>
                    <a:pt x="51943" y="152216"/>
                    <a:pt x="53688" y="148256"/>
                  </a:cubicBezTo>
                  <a:cubicBezTo>
                    <a:pt x="54404" y="146921"/>
                    <a:pt x="54762" y="145452"/>
                    <a:pt x="54806" y="144072"/>
                  </a:cubicBezTo>
                  <a:cubicBezTo>
                    <a:pt x="54628" y="144117"/>
                    <a:pt x="54449" y="144117"/>
                    <a:pt x="54180" y="144117"/>
                  </a:cubicBezTo>
                  <a:cubicBezTo>
                    <a:pt x="53509" y="144028"/>
                    <a:pt x="53643" y="142871"/>
                    <a:pt x="54180" y="141224"/>
                  </a:cubicBezTo>
                  <a:close/>
                  <a:moveTo>
                    <a:pt x="83484" y="157957"/>
                  </a:moveTo>
                  <a:cubicBezTo>
                    <a:pt x="81247" y="160494"/>
                    <a:pt x="77891" y="166991"/>
                    <a:pt x="75699" y="169617"/>
                  </a:cubicBezTo>
                  <a:cubicBezTo>
                    <a:pt x="73955" y="171709"/>
                    <a:pt x="72389" y="173088"/>
                    <a:pt x="71136" y="173667"/>
                  </a:cubicBezTo>
                  <a:cubicBezTo>
                    <a:pt x="67378" y="175269"/>
                    <a:pt x="64112" y="175402"/>
                    <a:pt x="61383" y="173667"/>
                  </a:cubicBezTo>
                  <a:cubicBezTo>
                    <a:pt x="59638" y="172554"/>
                    <a:pt x="56462" y="170774"/>
                    <a:pt x="55925" y="165790"/>
                  </a:cubicBezTo>
                  <a:cubicBezTo>
                    <a:pt x="54985" y="160939"/>
                    <a:pt x="57893" y="156222"/>
                    <a:pt x="62502" y="154753"/>
                  </a:cubicBezTo>
                  <a:cubicBezTo>
                    <a:pt x="63620" y="151415"/>
                    <a:pt x="64425" y="146654"/>
                    <a:pt x="65499" y="144918"/>
                  </a:cubicBezTo>
                  <a:lnTo>
                    <a:pt x="81605" y="119774"/>
                  </a:lnTo>
                  <a:cubicBezTo>
                    <a:pt x="85497" y="114077"/>
                    <a:pt x="89031" y="108114"/>
                    <a:pt x="92789" y="102373"/>
                  </a:cubicBezTo>
                  <a:cubicBezTo>
                    <a:pt x="96592" y="96499"/>
                    <a:pt x="100529" y="90758"/>
                    <a:pt x="104466" y="85017"/>
                  </a:cubicBezTo>
                  <a:cubicBezTo>
                    <a:pt x="112564" y="73268"/>
                    <a:pt x="120885" y="61831"/>
                    <a:pt x="129251" y="50216"/>
                  </a:cubicBezTo>
                  <a:cubicBezTo>
                    <a:pt x="132204" y="45498"/>
                    <a:pt x="138467" y="44030"/>
                    <a:pt x="143210" y="46922"/>
                  </a:cubicBezTo>
                  <a:cubicBezTo>
                    <a:pt x="147997" y="49860"/>
                    <a:pt x="149473" y="56090"/>
                    <a:pt x="146520" y="60807"/>
                  </a:cubicBezTo>
                  <a:cubicBezTo>
                    <a:pt x="138467" y="75983"/>
                    <a:pt x="131220" y="91425"/>
                    <a:pt x="122630" y="106245"/>
                  </a:cubicBezTo>
                  <a:cubicBezTo>
                    <a:pt x="120348" y="110250"/>
                    <a:pt x="117843" y="114211"/>
                    <a:pt x="115248" y="118038"/>
                  </a:cubicBezTo>
                  <a:cubicBezTo>
                    <a:pt x="111356" y="123868"/>
                    <a:pt x="107061" y="129431"/>
                    <a:pt x="102721" y="134949"/>
                  </a:cubicBezTo>
                  <a:lnTo>
                    <a:pt x="83484" y="157957"/>
                  </a:lnTo>
                  <a:close/>
                  <a:moveTo>
                    <a:pt x="61965" y="156266"/>
                  </a:moveTo>
                  <a:cubicBezTo>
                    <a:pt x="61741" y="156355"/>
                    <a:pt x="61562" y="156489"/>
                    <a:pt x="61383" y="156622"/>
                  </a:cubicBezTo>
                  <a:cubicBezTo>
                    <a:pt x="60936" y="156934"/>
                    <a:pt x="58475" y="157557"/>
                    <a:pt x="59415" y="158091"/>
                  </a:cubicBezTo>
                  <a:cubicBezTo>
                    <a:pt x="60443" y="158669"/>
                    <a:pt x="61294" y="157824"/>
                    <a:pt x="61965" y="156266"/>
                  </a:cubicBezTo>
                  <a:close/>
                  <a:moveTo>
                    <a:pt x="145357" y="153952"/>
                  </a:moveTo>
                  <a:cubicBezTo>
                    <a:pt x="151173" y="147900"/>
                    <a:pt x="156676" y="141580"/>
                    <a:pt x="162179" y="135216"/>
                  </a:cubicBezTo>
                  <a:cubicBezTo>
                    <a:pt x="170411" y="125648"/>
                    <a:pt x="178195" y="115857"/>
                    <a:pt x="186472" y="106289"/>
                  </a:cubicBezTo>
                  <a:cubicBezTo>
                    <a:pt x="190453" y="102373"/>
                    <a:pt x="190453" y="95965"/>
                    <a:pt x="186472" y="92048"/>
                  </a:cubicBezTo>
                  <a:cubicBezTo>
                    <a:pt x="182535" y="88088"/>
                    <a:pt x="176092" y="88088"/>
                    <a:pt x="172155" y="92048"/>
                  </a:cubicBezTo>
                  <a:cubicBezTo>
                    <a:pt x="162402" y="100370"/>
                    <a:pt x="152650" y="108559"/>
                    <a:pt x="143299" y="117371"/>
                  </a:cubicBezTo>
                  <a:cubicBezTo>
                    <a:pt x="137125" y="123200"/>
                    <a:pt x="131086" y="129119"/>
                    <a:pt x="125314" y="135394"/>
                  </a:cubicBezTo>
                  <a:cubicBezTo>
                    <a:pt x="118156" y="143182"/>
                    <a:pt x="111490" y="151371"/>
                    <a:pt x="104824" y="159604"/>
                  </a:cubicBezTo>
                  <a:cubicBezTo>
                    <a:pt x="98113" y="167792"/>
                    <a:pt x="91761" y="176159"/>
                    <a:pt x="85184" y="184481"/>
                  </a:cubicBezTo>
                  <a:cubicBezTo>
                    <a:pt x="81560" y="188397"/>
                    <a:pt x="81829" y="194539"/>
                    <a:pt x="85765" y="198144"/>
                  </a:cubicBezTo>
                  <a:cubicBezTo>
                    <a:pt x="89702" y="201748"/>
                    <a:pt x="95832" y="201526"/>
                    <a:pt x="99455" y="197609"/>
                  </a:cubicBezTo>
                  <a:cubicBezTo>
                    <a:pt x="107285" y="190400"/>
                    <a:pt x="115114" y="183413"/>
                    <a:pt x="122809" y="176070"/>
                  </a:cubicBezTo>
                  <a:cubicBezTo>
                    <a:pt x="130459" y="168772"/>
                    <a:pt x="138109" y="161562"/>
                    <a:pt x="145357" y="153952"/>
                  </a:cubicBezTo>
                  <a:close/>
                  <a:moveTo>
                    <a:pt x="263243" y="198856"/>
                  </a:moveTo>
                  <a:cubicBezTo>
                    <a:pt x="263601" y="204418"/>
                    <a:pt x="259351" y="209225"/>
                    <a:pt x="253758" y="209581"/>
                  </a:cubicBezTo>
                  <a:cubicBezTo>
                    <a:pt x="244363" y="210916"/>
                    <a:pt x="235192" y="213230"/>
                    <a:pt x="225931" y="215500"/>
                  </a:cubicBezTo>
                  <a:cubicBezTo>
                    <a:pt x="216536" y="217769"/>
                    <a:pt x="207230" y="220484"/>
                    <a:pt x="197835" y="222709"/>
                  </a:cubicBezTo>
                  <a:cubicBezTo>
                    <a:pt x="189469" y="224667"/>
                    <a:pt x="181014" y="226047"/>
                    <a:pt x="172692" y="227605"/>
                  </a:cubicBezTo>
                  <a:lnTo>
                    <a:pt x="145715" y="231565"/>
                  </a:lnTo>
                  <a:cubicBezTo>
                    <a:pt x="143746" y="231788"/>
                    <a:pt x="139004" y="231165"/>
                    <a:pt x="135693" y="231165"/>
                  </a:cubicBezTo>
                  <a:cubicBezTo>
                    <a:pt x="135246" y="231476"/>
                    <a:pt x="134754" y="231699"/>
                    <a:pt x="134217" y="231921"/>
                  </a:cubicBezTo>
                  <a:lnTo>
                    <a:pt x="134441" y="231743"/>
                  </a:lnTo>
                  <a:lnTo>
                    <a:pt x="134978" y="231165"/>
                  </a:lnTo>
                  <a:cubicBezTo>
                    <a:pt x="133278" y="231209"/>
                    <a:pt x="132070" y="231521"/>
                    <a:pt x="132159" y="232277"/>
                  </a:cubicBezTo>
                  <a:cubicBezTo>
                    <a:pt x="132159" y="232366"/>
                    <a:pt x="132159" y="232455"/>
                    <a:pt x="132204" y="232500"/>
                  </a:cubicBezTo>
                  <a:cubicBezTo>
                    <a:pt x="131488" y="232633"/>
                    <a:pt x="130817" y="232678"/>
                    <a:pt x="130056" y="232633"/>
                  </a:cubicBezTo>
                  <a:cubicBezTo>
                    <a:pt x="125270" y="232811"/>
                    <a:pt x="123391" y="230275"/>
                    <a:pt x="122854" y="229874"/>
                  </a:cubicBezTo>
                  <a:cubicBezTo>
                    <a:pt x="121154" y="228495"/>
                    <a:pt x="120617" y="226670"/>
                    <a:pt x="120125" y="225112"/>
                  </a:cubicBezTo>
                  <a:cubicBezTo>
                    <a:pt x="119409" y="222976"/>
                    <a:pt x="120125" y="220440"/>
                    <a:pt x="121780" y="217858"/>
                  </a:cubicBezTo>
                  <a:cubicBezTo>
                    <a:pt x="121646" y="217903"/>
                    <a:pt x="121198" y="218125"/>
                    <a:pt x="121064" y="218170"/>
                  </a:cubicBezTo>
                  <a:cubicBezTo>
                    <a:pt x="112474" y="220974"/>
                    <a:pt x="108403" y="214521"/>
                    <a:pt x="107956" y="213275"/>
                  </a:cubicBezTo>
                  <a:cubicBezTo>
                    <a:pt x="105764" y="208424"/>
                    <a:pt x="107956" y="202683"/>
                    <a:pt x="112877" y="200547"/>
                  </a:cubicBezTo>
                  <a:cubicBezTo>
                    <a:pt x="113101" y="200413"/>
                    <a:pt x="113324" y="200324"/>
                    <a:pt x="113548" y="200280"/>
                  </a:cubicBezTo>
                  <a:cubicBezTo>
                    <a:pt x="113145" y="199479"/>
                    <a:pt x="114085" y="199434"/>
                    <a:pt x="114980" y="199523"/>
                  </a:cubicBezTo>
                  <a:lnTo>
                    <a:pt x="114622" y="199835"/>
                  </a:lnTo>
                  <a:lnTo>
                    <a:pt x="114443" y="200013"/>
                  </a:lnTo>
                  <a:cubicBezTo>
                    <a:pt x="115069" y="199835"/>
                    <a:pt x="115740" y="199746"/>
                    <a:pt x="116411" y="199701"/>
                  </a:cubicBezTo>
                  <a:cubicBezTo>
                    <a:pt x="116143" y="199701"/>
                    <a:pt x="115561" y="199568"/>
                    <a:pt x="114980" y="199523"/>
                  </a:cubicBezTo>
                  <a:cubicBezTo>
                    <a:pt x="115472" y="199167"/>
                    <a:pt x="115964" y="198722"/>
                    <a:pt x="116546" y="198366"/>
                  </a:cubicBezTo>
                  <a:cubicBezTo>
                    <a:pt x="126746" y="191958"/>
                    <a:pt x="151799" y="175402"/>
                    <a:pt x="153768" y="174067"/>
                  </a:cubicBezTo>
                  <a:cubicBezTo>
                    <a:pt x="160076" y="170196"/>
                    <a:pt x="166384" y="166413"/>
                    <a:pt x="172961" y="163031"/>
                  </a:cubicBezTo>
                  <a:cubicBezTo>
                    <a:pt x="177300" y="160806"/>
                    <a:pt x="181685" y="158758"/>
                    <a:pt x="186159" y="156889"/>
                  </a:cubicBezTo>
                  <a:cubicBezTo>
                    <a:pt x="202533" y="149902"/>
                    <a:pt x="219355" y="144339"/>
                    <a:pt x="235639" y="137308"/>
                  </a:cubicBezTo>
                  <a:cubicBezTo>
                    <a:pt x="240605" y="134816"/>
                    <a:pt x="246734" y="136774"/>
                    <a:pt x="249285" y="141714"/>
                  </a:cubicBezTo>
                  <a:cubicBezTo>
                    <a:pt x="251835" y="146698"/>
                    <a:pt x="249866" y="152750"/>
                    <a:pt x="244855" y="155287"/>
                  </a:cubicBezTo>
                  <a:cubicBezTo>
                    <a:pt x="234521" y="161518"/>
                    <a:pt x="224097" y="167392"/>
                    <a:pt x="213404" y="173044"/>
                  </a:cubicBezTo>
                  <a:cubicBezTo>
                    <a:pt x="205620" y="177138"/>
                    <a:pt x="197835" y="181232"/>
                    <a:pt x="189961" y="185104"/>
                  </a:cubicBezTo>
                  <a:cubicBezTo>
                    <a:pt x="182266" y="188931"/>
                    <a:pt x="174393" y="192403"/>
                    <a:pt x="166876" y="196497"/>
                  </a:cubicBezTo>
                  <a:cubicBezTo>
                    <a:pt x="165266" y="197298"/>
                    <a:pt x="149070" y="205264"/>
                    <a:pt x="136454" y="211227"/>
                  </a:cubicBezTo>
                  <a:cubicBezTo>
                    <a:pt x="138333" y="210827"/>
                    <a:pt x="140346" y="210426"/>
                    <a:pt x="141465" y="210115"/>
                  </a:cubicBezTo>
                  <a:lnTo>
                    <a:pt x="167100" y="202683"/>
                  </a:lnTo>
                  <a:cubicBezTo>
                    <a:pt x="175242" y="200591"/>
                    <a:pt x="183295" y="198055"/>
                    <a:pt x="191527" y="196096"/>
                  </a:cubicBezTo>
                  <a:cubicBezTo>
                    <a:pt x="197119" y="194761"/>
                    <a:pt x="202801" y="193693"/>
                    <a:pt x="208483" y="192803"/>
                  </a:cubicBezTo>
                  <a:cubicBezTo>
                    <a:pt x="223068" y="190489"/>
                    <a:pt x="237742" y="189287"/>
                    <a:pt x="252461" y="189421"/>
                  </a:cubicBezTo>
                  <a:cubicBezTo>
                    <a:pt x="258053" y="189109"/>
                    <a:pt x="262885" y="193337"/>
                    <a:pt x="263243" y="198856"/>
                  </a:cubicBezTo>
                  <a:close/>
                  <a:moveTo>
                    <a:pt x="124598" y="203573"/>
                  </a:moveTo>
                  <a:cubicBezTo>
                    <a:pt x="123211" y="201437"/>
                    <a:pt x="120930" y="199256"/>
                    <a:pt x="116725" y="199701"/>
                  </a:cubicBezTo>
                  <a:cubicBezTo>
                    <a:pt x="119767" y="199657"/>
                    <a:pt x="122719" y="201081"/>
                    <a:pt x="124598" y="203573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2"/>
            <p:cNvSpPr/>
            <p:nvPr/>
          </p:nvSpPr>
          <p:spPr>
            <a:xfrm rot="10800000">
              <a:off x="4329967" y="3880083"/>
              <a:ext cx="144084" cy="205957"/>
            </a:xfrm>
            <a:custGeom>
              <a:avLst/>
              <a:gdLst/>
              <a:ahLst/>
              <a:cxnLst/>
              <a:rect l="l" t="t" r="r" b="b"/>
              <a:pathLst>
                <a:path w="288168" h="411913" extrusionOk="0">
                  <a:moveTo>
                    <a:pt x="287724" y="310690"/>
                  </a:moveTo>
                  <a:cubicBezTo>
                    <a:pt x="287053" y="314695"/>
                    <a:pt x="285845" y="318611"/>
                    <a:pt x="284369" y="322483"/>
                  </a:cubicBezTo>
                  <a:cubicBezTo>
                    <a:pt x="273721" y="349719"/>
                    <a:pt x="250904" y="374641"/>
                    <a:pt x="223793" y="389683"/>
                  </a:cubicBezTo>
                  <a:cubicBezTo>
                    <a:pt x="215516" y="394266"/>
                    <a:pt x="205987" y="398806"/>
                    <a:pt x="196234" y="400096"/>
                  </a:cubicBezTo>
                  <a:cubicBezTo>
                    <a:pt x="195965" y="400141"/>
                    <a:pt x="191536" y="400452"/>
                    <a:pt x="188628" y="400230"/>
                  </a:cubicBezTo>
                  <a:lnTo>
                    <a:pt x="188315" y="404369"/>
                  </a:lnTo>
                  <a:cubicBezTo>
                    <a:pt x="156864" y="419010"/>
                    <a:pt x="115034" y="410999"/>
                    <a:pt x="88772" y="391863"/>
                  </a:cubicBezTo>
                  <a:cubicBezTo>
                    <a:pt x="76916" y="383230"/>
                    <a:pt x="60453" y="366541"/>
                    <a:pt x="67924" y="351232"/>
                  </a:cubicBezTo>
                  <a:cubicBezTo>
                    <a:pt x="83493" y="319323"/>
                    <a:pt x="144024" y="353235"/>
                    <a:pt x="161069" y="364805"/>
                  </a:cubicBezTo>
                  <a:cubicBezTo>
                    <a:pt x="163485" y="366407"/>
                    <a:pt x="190418" y="390929"/>
                    <a:pt x="189344" y="391107"/>
                  </a:cubicBezTo>
                  <a:lnTo>
                    <a:pt x="189120" y="393821"/>
                  </a:lnTo>
                  <a:lnTo>
                    <a:pt x="191626" y="389060"/>
                  </a:lnTo>
                  <a:cubicBezTo>
                    <a:pt x="205629" y="359198"/>
                    <a:pt x="221198" y="326533"/>
                    <a:pt x="248891" y="304860"/>
                  </a:cubicBezTo>
                  <a:cubicBezTo>
                    <a:pt x="262313" y="294357"/>
                    <a:pt x="292153" y="284121"/>
                    <a:pt x="287724" y="310690"/>
                  </a:cubicBezTo>
                  <a:close/>
                  <a:moveTo>
                    <a:pt x="187912" y="247184"/>
                  </a:moveTo>
                  <a:cubicBezTo>
                    <a:pt x="181560" y="264140"/>
                    <a:pt x="180083" y="285368"/>
                    <a:pt x="178025" y="303169"/>
                  </a:cubicBezTo>
                  <a:cubicBezTo>
                    <a:pt x="188807" y="313449"/>
                    <a:pt x="212027" y="288082"/>
                    <a:pt x="216993" y="282475"/>
                  </a:cubicBezTo>
                  <a:cubicBezTo>
                    <a:pt x="235469" y="261514"/>
                    <a:pt x="250591" y="234545"/>
                    <a:pt x="252739" y="207443"/>
                  </a:cubicBezTo>
                  <a:cubicBezTo>
                    <a:pt x="253096" y="203393"/>
                    <a:pt x="253007" y="199254"/>
                    <a:pt x="252470" y="195204"/>
                  </a:cubicBezTo>
                  <a:cubicBezTo>
                    <a:pt x="247280" y="157955"/>
                    <a:pt x="211937" y="199432"/>
                    <a:pt x="204108" y="212605"/>
                  </a:cubicBezTo>
                  <a:cubicBezTo>
                    <a:pt x="197531" y="223642"/>
                    <a:pt x="192386" y="235346"/>
                    <a:pt x="187912" y="247184"/>
                  </a:cubicBezTo>
                  <a:close/>
                  <a:moveTo>
                    <a:pt x="212653" y="142023"/>
                  </a:moveTo>
                  <a:cubicBezTo>
                    <a:pt x="219856" y="113719"/>
                    <a:pt x="211579" y="86795"/>
                    <a:pt x="204913" y="85149"/>
                  </a:cubicBezTo>
                  <a:cubicBezTo>
                    <a:pt x="198695" y="83635"/>
                    <a:pt x="173596" y="101659"/>
                    <a:pt x="164514" y="129874"/>
                  </a:cubicBezTo>
                  <a:cubicBezTo>
                    <a:pt x="152032" y="168592"/>
                    <a:pt x="156238" y="221194"/>
                    <a:pt x="157535" y="220260"/>
                  </a:cubicBezTo>
                  <a:cubicBezTo>
                    <a:pt x="165454" y="214652"/>
                    <a:pt x="204287" y="175000"/>
                    <a:pt x="212653" y="142023"/>
                  </a:cubicBezTo>
                  <a:close/>
                  <a:moveTo>
                    <a:pt x="164246" y="305616"/>
                  </a:moveTo>
                  <a:cubicBezTo>
                    <a:pt x="152569" y="304014"/>
                    <a:pt x="42960" y="223642"/>
                    <a:pt x="27794" y="264941"/>
                  </a:cubicBezTo>
                  <a:cubicBezTo>
                    <a:pt x="24080" y="275087"/>
                    <a:pt x="36294" y="284833"/>
                    <a:pt x="44123" y="290352"/>
                  </a:cubicBezTo>
                  <a:cubicBezTo>
                    <a:pt x="66403" y="306017"/>
                    <a:pt x="95080" y="311669"/>
                    <a:pt x="122773" y="313093"/>
                  </a:cubicBezTo>
                  <a:cubicBezTo>
                    <a:pt x="133824" y="313671"/>
                    <a:pt x="168586" y="308554"/>
                    <a:pt x="164246" y="305616"/>
                  </a:cubicBezTo>
                  <a:close/>
                  <a:moveTo>
                    <a:pt x="127158" y="250878"/>
                  </a:moveTo>
                  <a:cubicBezTo>
                    <a:pt x="128589" y="251145"/>
                    <a:pt x="136284" y="251634"/>
                    <a:pt x="137045" y="253192"/>
                  </a:cubicBezTo>
                  <a:lnTo>
                    <a:pt x="130468" y="224621"/>
                  </a:lnTo>
                  <a:cubicBezTo>
                    <a:pt x="114944" y="193024"/>
                    <a:pt x="88683" y="164720"/>
                    <a:pt x="51192" y="154084"/>
                  </a:cubicBezTo>
                  <a:cubicBezTo>
                    <a:pt x="28465" y="147631"/>
                    <a:pt x="-1465" y="152793"/>
                    <a:pt x="56" y="179584"/>
                  </a:cubicBezTo>
                  <a:cubicBezTo>
                    <a:pt x="279" y="183634"/>
                    <a:pt x="1219" y="187683"/>
                    <a:pt x="2919" y="191377"/>
                  </a:cubicBezTo>
                  <a:cubicBezTo>
                    <a:pt x="16654" y="221105"/>
                    <a:pt x="62869" y="234901"/>
                    <a:pt x="93872" y="243134"/>
                  </a:cubicBezTo>
                  <a:cubicBezTo>
                    <a:pt x="104878" y="246027"/>
                    <a:pt x="115973" y="248653"/>
                    <a:pt x="127158" y="250878"/>
                  </a:cubicBezTo>
                  <a:close/>
                  <a:moveTo>
                    <a:pt x="49447" y="86617"/>
                  </a:moveTo>
                  <a:cubicBezTo>
                    <a:pt x="54458" y="91913"/>
                    <a:pt x="59692" y="96986"/>
                    <a:pt x="65105" y="101971"/>
                  </a:cubicBezTo>
                  <a:cubicBezTo>
                    <a:pt x="73293" y="109492"/>
                    <a:pt x="112662" y="125735"/>
                    <a:pt x="111007" y="126759"/>
                  </a:cubicBezTo>
                  <a:cubicBezTo>
                    <a:pt x="114407" y="89688"/>
                    <a:pt x="104788" y="50926"/>
                    <a:pt x="79914" y="20708"/>
                  </a:cubicBezTo>
                  <a:cubicBezTo>
                    <a:pt x="66895" y="4910"/>
                    <a:pt x="46852" y="-7418"/>
                    <a:pt x="25959" y="5221"/>
                  </a:cubicBezTo>
                  <a:cubicBezTo>
                    <a:pt x="-2673" y="22622"/>
                    <a:pt x="24170" y="57023"/>
                    <a:pt x="38307" y="74067"/>
                  </a:cubicBezTo>
                  <a:cubicBezTo>
                    <a:pt x="41886" y="78384"/>
                    <a:pt x="45599" y="82523"/>
                    <a:pt x="49447" y="8661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2"/>
            <p:cNvSpPr/>
            <p:nvPr/>
          </p:nvSpPr>
          <p:spPr>
            <a:xfrm rot="10800000">
              <a:off x="4341835" y="3802821"/>
              <a:ext cx="116718" cy="266553"/>
            </a:xfrm>
            <a:custGeom>
              <a:avLst/>
              <a:gdLst/>
              <a:ahLst/>
              <a:cxnLst/>
              <a:rect l="l" t="t" r="r" b="b"/>
              <a:pathLst>
                <a:path w="233437" h="533106" extrusionOk="0">
                  <a:moveTo>
                    <a:pt x="163851" y="526131"/>
                  </a:moveTo>
                  <a:cubicBezTo>
                    <a:pt x="163851" y="526087"/>
                    <a:pt x="163806" y="526087"/>
                    <a:pt x="163851" y="526131"/>
                  </a:cubicBezTo>
                  <a:cubicBezTo>
                    <a:pt x="164164" y="526576"/>
                    <a:pt x="164701" y="527199"/>
                    <a:pt x="164164" y="527244"/>
                  </a:cubicBezTo>
                  <a:cubicBezTo>
                    <a:pt x="164120" y="526888"/>
                    <a:pt x="163985" y="526532"/>
                    <a:pt x="163851" y="526131"/>
                  </a:cubicBezTo>
                  <a:close/>
                  <a:moveTo>
                    <a:pt x="163806" y="526087"/>
                  </a:moveTo>
                  <a:cubicBezTo>
                    <a:pt x="163627" y="525820"/>
                    <a:pt x="163851" y="525731"/>
                    <a:pt x="163627" y="525508"/>
                  </a:cubicBezTo>
                  <a:lnTo>
                    <a:pt x="163627" y="525731"/>
                  </a:lnTo>
                  <a:cubicBezTo>
                    <a:pt x="163717" y="525820"/>
                    <a:pt x="163762" y="525953"/>
                    <a:pt x="163806" y="526087"/>
                  </a:cubicBezTo>
                  <a:close/>
                  <a:moveTo>
                    <a:pt x="230601" y="277137"/>
                  </a:moveTo>
                  <a:cubicBezTo>
                    <a:pt x="228051" y="275802"/>
                    <a:pt x="224830" y="276825"/>
                    <a:pt x="223488" y="279362"/>
                  </a:cubicBezTo>
                  <a:cubicBezTo>
                    <a:pt x="217358" y="289909"/>
                    <a:pt x="210827" y="300189"/>
                    <a:pt x="203847" y="310247"/>
                  </a:cubicBezTo>
                  <a:cubicBezTo>
                    <a:pt x="201118" y="314208"/>
                    <a:pt x="198300" y="318124"/>
                    <a:pt x="195436" y="321996"/>
                  </a:cubicBezTo>
                  <a:cubicBezTo>
                    <a:pt x="191186" y="327737"/>
                    <a:pt x="186891" y="333478"/>
                    <a:pt x="182060" y="338862"/>
                  </a:cubicBezTo>
                  <a:cubicBezTo>
                    <a:pt x="178839" y="342601"/>
                    <a:pt x="175573" y="346294"/>
                    <a:pt x="172083" y="349810"/>
                  </a:cubicBezTo>
                  <a:cubicBezTo>
                    <a:pt x="170293" y="351635"/>
                    <a:pt x="168370" y="353415"/>
                    <a:pt x="166401" y="355151"/>
                  </a:cubicBezTo>
                  <a:cubicBezTo>
                    <a:pt x="165999" y="351546"/>
                    <a:pt x="165954" y="347897"/>
                    <a:pt x="165462" y="344292"/>
                  </a:cubicBezTo>
                  <a:cubicBezTo>
                    <a:pt x="164075" y="333745"/>
                    <a:pt x="162464" y="323108"/>
                    <a:pt x="160630" y="312428"/>
                  </a:cubicBezTo>
                  <a:cubicBezTo>
                    <a:pt x="158796" y="301880"/>
                    <a:pt x="156693" y="291333"/>
                    <a:pt x="154411" y="280742"/>
                  </a:cubicBezTo>
                  <a:cubicBezTo>
                    <a:pt x="154143" y="279495"/>
                    <a:pt x="153696" y="278205"/>
                    <a:pt x="153427" y="276959"/>
                  </a:cubicBezTo>
                  <a:cubicBezTo>
                    <a:pt x="157096" y="267969"/>
                    <a:pt x="160943" y="259158"/>
                    <a:pt x="165149" y="250480"/>
                  </a:cubicBezTo>
                  <a:cubicBezTo>
                    <a:pt x="167117" y="246519"/>
                    <a:pt x="169086" y="242558"/>
                    <a:pt x="171143" y="238642"/>
                  </a:cubicBezTo>
                  <a:cubicBezTo>
                    <a:pt x="174096" y="232812"/>
                    <a:pt x="177094" y="226937"/>
                    <a:pt x="180628" y="221241"/>
                  </a:cubicBezTo>
                  <a:lnTo>
                    <a:pt x="191857" y="202550"/>
                  </a:lnTo>
                  <a:lnTo>
                    <a:pt x="195973" y="196141"/>
                  </a:lnTo>
                  <a:cubicBezTo>
                    <a:pt x="196644" y="195073"/>
                    <a:pt x="198389" y="192626"/>
                    <a:pt x="198702" y="191914"/>
                  </a:cubicBezTo>
                  <a:cubicBezTo>
                    <a:pt x="199553" y="189911"/>
                    <a:pt x="199239" y="188442"/>
                    <a:pt x="198971" y="187864"/>
                  </a:cubicBezTo>
                  <a:cubicBezTo>
                    <a:pt x="198434" y="186573"/>
                    <a:pt x="197718" y="185550"/>
                    <a:pt x="196555" y="185016"/>
                  </a:cubicBezTo>
                  <a:cubicBezTo>
                    <a:pt x="195705" y="184660"/>
                    <a:pt x="194676" y="184215"/>
                    <a:pt x="193289" y="184526"/>
                  </a:cubicBezTo>
                  <a:cubicBezTo>
                    <a:pt x="192886" y="184615"/>
                    <a:pt x="191902" y="184704"/>
                    <a:pt x="190739" y="185728"/>
                  </a:cubicBezTo>
                  <a:cubicBezTo>
                    <a:pt x="190247" y="186128"/>
                    <a:pt x="189844" y="186618"/>
                    <a:pt x="189531" y="187152"/>
                  </a:cubicBezTo>
                  <a:cubicBezTo>
                    <a:pt x="189576" y="187152"/>
                    <a:pt x="189621" y="187196"/>
                    <a:pt x="189665" y="187196"/>
                  </a:cubicBezTo>
                  <a:cubicBezTo>
                    <a:pt x="189978" y="187463"/>
                    <a:pt x="189665" y="187908"/>
                    <a:pt x="189173" y="188398"/>
                  </a:cubicBezTo>
                  <a:cubicBezTo>
                    <a:pt x="189173" y="188264"/>
                    <a:pt x="189173" y="188042"/>
                    <a:pt x="189173" y="187864"/>
                  </a:cubicBezTo>
                  <a:cubicBezTo>
                    <a:pt x="189084" y="188086"/>
                    <a:pt x="189039" y="188353"/>
                    <a:pt x="188949" y="188620"/>
                  </a:cubicBezTo>
                  <a:cubicBezTo>
                    <a:pt x="188368" y="189154"/>
                    <a:pt x="187563" y="189733"/>
                    <a:pt x="187294" y="190044"/>
                  </a:cubicBezTo>
                  <a:lnTo>
                    <a:pt x="182462" y="196008"/>
                  </a:lnTo>
                  <a:lnTo>
                    <a:pt x="169354" y="214076"/>
                  </a:lnTo>
                  <a:cubicBezTo>
                    <a:pt x="166670" y="217992"/>
                    <a:pt x="164075" y="221909"/>
                    <a:pt x="161748" y="225958"/>
                  </a:cubicBezTo>
                  <a:cubicBezTo>
                    <a:pt x="159422" y="230053"/>
                    <a:pt x="157275" y="234236"/>
                    <a:pt x="155351" y="238464"/>
                  </a:cubicBezTo>
                  <a:cubicBezTo>
                    <a:pt x="153024" y="243582"/>
                    <a:pt x="150966" y="248744"/>
                    <a:pt x="149043" y="254040"/>
                  </a:cubicBezTo>
                  <a:cubicBezTo>
                    <a:pt x="148730" y="254930"/>
                    <a:pt x="148506" y="255820"/>
                    <a:pt x="148193" y="256710"/>
                  </a:cubicBezTo>
                  <a:cubicBezTo>
                    <a:pt x="143137" y="236773"/>
                    <a:pt x="137321" y="216969"/>
                    <a:pt x="130745" y="197254"/>
                  </a:cubicBezTo>
                  <a:cubicBezTo>
                    <a:pt x="131863" y="191113"/>
                    <a:pt x="133295" y="184971"/>
                    <a:pt x="135040" y="178874"/>
                  </a:cubicBezTo>
                  <a:cubicBezTo>
                    <a:pt x="137321" y="170686"/>
                    <a:pt x="140140" y="162542"/>
                    <a:pt x="142735" y="154398"/>
                  </a:cubicBezTo>
                  <a:cubicBezTo>
                    <a:pt x="145374" y="145986"/>
                    <a:pt x="147701" y="137531"/>
                    <a:pt x="149937" y="129209"/>
                  </a:cubicBezTo>
                  <a:cubicBezTo>
                    <a:pt x="150877" y="125471"/>
                    <a:pt x="151996" y="121821"/>
                    <a:pt x="153203" y="118128"/>
                  </a:cubicBezTo>
                  <a:cubicBezTo>
                    <a:pt x="154411" y="114389"/>
                    <a:pt x="155754" y="110696"/>
                    <a:pt x="157096" y="107002"/>
                  </a:cubicBezTo>
                  <a:lnTo>
                    <a:pt x="160138" y="99748"/>
                  </a:lnTo>
                  <a:cubicBezTo>
                    <a:pt x="160764" y="98502"/>
                    <a:pt x="162643" y="95476"/>
                    <a:pt x="162777" y="94719"/>
                  </a:cubicBezTo>
                  <a:cubicBezTo>
                    <a:pt x="163404" y="91515"/>
                    <a:pt x="161883" y="89779"/>
                    <a:pt x="160361" y="89023"/>
                  </a:cubicBezTo>
                  <a:cubicBezTo>
                    <a:pt x="159601" y="88622"/>
                    <a:pt x="157588" y="87376"/>
                    <a:pt x="154903" y="89156"/>
                  </a:cubicBezTo>
                  <a:cubicBezTo>
                    <a:pt x="154009" y="89690"/>
                    <a:pt x="153338" y="90447"/>
                    <a:pt x="152935" y="91337"/>
                  </a:cubicBezTo>
                  <a:cubicBezTo>
                    <a:pt x="153024" y="91337"/>
                    <a:pt x="153114" y="91381"/>
                    <a:pt x="153203" y="91426"/>
                  </a:cubicBezTo>
                  <a:cubicBezTo>
                    <a:pt x="153651" y="91693"/>
                    <a:pt x="153203" y="92316"/>
                    <a:pt x="152577" y="92939"/>
                  </a:cubicBezTo>
                  <a:lnTo>
                    <a:pt x="152532" y="92627"/>
                  </a:lnTo>
                  <a:cubicBezTo>
                    <a:pt x="152488" y="92761"/>
                    <a:pt x="152488" y="92894"/>
                    <a:pt x="152488" y="93028"/>
                  </a:cubicBezTo>
                  <a:cubicBezTo>
                    <a:pt x="151816" y="93695"/>
                    <a:pt x="151056" y="94318"/>
                    <a:pt x="150832" y="94719"/>
                  </a:cubicBezTo>
                  <a:lnTo>
                    <a:pt x="146582" y="102596"/>
                  </a:lnTo>
                  <a:cubicBezTo>
                    <a:pt x="144435" y="107046"/>
                    <a:pt x="142377" y="111541"/>
                    <a:pt x="140542" y="116080"/>
                  </a:cubicBezTo>
                  <a:cubicBezTo>
                    <a:pt x="139245" y="119196"/>
                    <a:pt x="138127" y="122355"/>
                    <a:pt x="137098" y="125560"/>
                  </a:cubicBezTo>
                  <a:cubicBezTo>
                    <a:pt x="134905" y="132547"/>
                    <a:pt x="132400" y="139534"/>
                    <a:pt x="130208" y="146654"/>
                  </a:cubicBezTo>
                  <a:cubicBezTo>
                    <a:pt x="127971" y="153864"/>
                    <a:pt x="125958" y="161117"/>
                    <a:pt x="124258" y="168460"/>
                  </a:cubicBezTo>
                  <a:cubicBezTo>
                    <a:pt x="123721" y="170641"/>
                    <a:pt x="123676" y="172866"/>
                    <a:pt x="123229" y="175091"/>
                  </a:cubicBezTo>
                  <a:cubicBezTo>
                    <a:pt x="122200" y="172243"/>
                    <a:pt x="121394" y="169306"/>
                    <a:pt x="120321" y="166458"/>
                  </a:cubicBezTo>
                  <a:cubicBezTo>
                    <a:pt x="105870" y="128764"/>
                    <a:pt x="88422" y="92449"/>
                    <a:pt x="68424" y="58894"/>
                  </a:cubicBezTo>
                  <a:cubicBezTo>
                    <a:pt x="64755" y="52797"/>
                    <a:pt x="60684" y="46878"/>
                    <a:pt x="56479" y="41093"/>
                  </a:cubicBezTo>
                  <a:cubicBezTo>
                    <a:pt x="46905" y="28054"/>
                    <a:pt x="36391" y="15637"/>
                    <a:pt x="27175" y="2331"/>
                  </a:cubicBezTo>
                  <a:cubicBezTo>
                    <a:pt x="25565" y="-72"/>
                    <a:pt x="22254" y="-740"/>
                    <a:pt x="19838" y="907"/>
                  </a:cubicBezTo>
                  <a:cubicBezTo>
                    <a:pt x="17422" y="2509"/>
                    <a:pt x="16796" y="5758"/>
                    <a:pt x="18406" y="8161"/>
                  </a:cubicBezTo>
                  <a:cubicBezTo>
                    <a:pt x="27399" y="21734"/>
                    <a:pt x="37733" y="34462"/>
                    <a:pt x="47084" y="47768"/>
                  </a:cubicBezTo>
                  <a:cubicBezTo>
                    <a:pt x="50976" y="53331"/>
                    <a:pt x="54689" y="59028"/>
                    <a:pt x="58089" y="64902"/>
                  </a:cubicBezTo>
                  <a:cubicBezTo>
                    <a:pt x="77193" y="98101"/>
                    <a:pt x="93522" y="134149"/>
                    <a:pt x="107346" y="171264"/>
                  </a:cubicBezTo>
                  <a:cubicBezTo>
                    <a:pt x="114415" y="190178"/>
                    <a:pt x="120768" y="209403"/>
                    <a:pt x="126450" y="228718"/>
                  </a:cubicBezTo>
                  <a:cubicBezTo>
                    <a:pt x="124660" y="226581"/>
                    <a:pt x="123050" y="224312"/>
                    <a:pt x="121126" y="222265"/>
                  </a:cubicBezTo>
                  <a:cubicBezTo>
                    <a:pt x="116652" y="217458"/>
                    <a:pt x="111910" y="212874"/>
                    <a:pt x="107078" y="208424"/>
                  </a:cubicBezTo>
                  <a:cubicBezTo>
                    <a:pt x="101262" y="203039"/>
                    <a:pt x="95267" y="197877"/>
                    <a:pt x="88959" y="193026"/>
                  </a:cubicBezTo>
                  <a:cubicBezTo>
                    <a:pt x="82695" y="188220"/>
                    <a:pt x="76253" y="183681"/>
                    <a:pt x="69587" y="179319"/>
                  </a:cubicBezTo>
                  <a:cubicBezTo>
                    <a:pt x="61713" y="174201"/>
                    <a:pt x="53526" y="169440"/>
                    <a:pt x="45294" y="164811"/>
                  </a:cubicBezTo>
                  <a:cubicBezTo>
                    <a:pt x="32946" y="158002"/>
                    <a:pt x="20330" y="151683"/>
                    <a:pt x="7759" y="145497"/>
                  </a:cubicBezTo>
                  <a:cubicBezTo>
                    <a:pt x="5164" y="144117"/>
                    <a:pt x="1987" y="145096"/>
                    <a:pt x="600" y="147678"/>
                  </a:cubicBezTo>
                  <a:cubicBezTo>
                    <a:pt x="-742" y="150214"/>
                    <a:pt x="243" y="153418"/>
                    <a:pt x="2793" y="154754"/>
                  </a:cubicBezTo>
                  <a:cubicBezTo>
                    <a:pt x="19480" y="164233"/>
                    <a:pt x="36078" y="174157"/>
                    <a:pt x="52184" y="184704"/>
                  </a:cubicBezTo>
                  <a:cubicBezTo>
                    <a:pt x="58582" y="188887"/>
                    <a:pt x="64890" y="193204"/>
                    <a:pt x="71108" y="197565"/>
                  </a:cubicBezTo>
                  <a:cubicBezTo>
                    <a:pt x="80503" y="204152"/>
                    <a:pt x="89675" y="210916"/>
                    <a:pt x="98265" y="218259"/>
                  </a:cubicBezTo>
                  <a:cubicBezTo>
                    <a:pt x="104036" y="223155"/>
                    <a:pt x="109718" y="228139"/>
                    <a:pt x="114997" y="233435"/>
                  </a:cubicBezTo>
                  <a:cubicBezTo>
                    <a:pt x="118486" y="236951"/>
                    <a:pt x="121797" y="240555"/>
                    <a:pt x="124839" y="244427"/>
                  </a:cubicBezTo>
                  <a:cubicBezTo>
                    <a:pt x="126226" y="246118"/>
                    <a:pt x="127568" y="247854"/>
                    <a:pt x="128821" y="249678"/>
                  </a:cubicBezTo>
                  <a:cubicBezTo>
                    <a:pt x="129537" y="250702"/>
                    <a:pt x="130208" y="251726"/>
                    <a:pt x="130834" y="252749"/>
                  </a:cubicBezTo>
                  <a:cubicBezTo>
                    <a:pt x="130924" y="253773"/>
                    <a:pt x="131147" y="256176"/>
                    <a:pt x="131505" y="257021"/>
                  </a:cubicBezTo>
                  <a:cubicBezTo>
                    <a:pt x="132176" y="258446"/>
                    <a:pt x="133205" y="259380"/>
                    <a:pt x="134503" y="259959"/>
                  </a:cubicBezTo>
                  <a:cubicBezTo>
                    <a:pt x="135353" y="263341"/>
                    <a:pt x="136292" y="266679"/>
                    <a:pt x="137098" y="270061"/>
                  </a:cubicBezTo>
                  <a:lnTo>
                    <a:pt x="115355" y="265344"/>
                  </a:lnTo>
                  <a:cubicBezTo>
                    <a:pt x="106496" y="263163"/>
                    <a:pt x="97728" y="260582"/>
                    <a:pt x="89004" y="257956"/>
                  </a:cubicBezTo>
                  <a:cubicBezTo>
                    <a:pt x="83769" y="256398"/>
                    <a:pt x="78535" y="254796"/>
                    <a:pt x="73300" y="253194"/>
                  </a:cubicBezTo>
                  <a:cubicBezTo>
                    <a:pt x="65427" y="250747"/>
                    <a:pt x="57553" y="248343"/>
                    <a:pt x="49813" y="245629"/>
                  </a:cubicBezTo>
                  <a:lnTo>
                    <a:pt x="28830" y="237440"/>
                  </a:lnTo>
                  <a:cubicBezTo>
                    <a:pt x="26146" y="236372"/>
                    <a:pt x="23059" y="237707"/>
                    <a:pt x="21985" y="240422"/>
                  </a:cubicBezTo>
                  <a:cubicBezTo>
                    <a:pt x="20956" y="243092"/>
                    <a:pt x="22299" y="246163"/>
                    <a:pt x="24983" y="247231"/>
                  </a:cubicBezTo>
                  <a:lnTo>
                    <a:pt x="45294" y="257288"/>
                  </a:lnTo>
                  <a:cubicBezTo>
                    <a:pt x="56121" y="261783"/>
                    <a:pt x="67037" y="266145"/>
                    <a:pt x="78311" y="269571"/>
                  </a:cubicBezTo>
                  <a:cubicBezTo>
                    <a:pt x="89541" y="272998"/>
                    <a:pt x="101083" y="275446"/>
                    <a:pt x="112670" y="277671"/>
                  </a:cubicBezTo>
                  <a:cubicBezTo>
                    <a:pt x="116518" y="278338"/>
                    <a:pt x="120410" y="278917"/>
                    <a:pt x="124302" y="279406"/>
                  </a:cubicBezTo>
                  <a:cubicBezTo>
                    <a:pt x="128150" y="279940"/>
                    <a:pt x="131997" y="280341"/>
                    <a:pt x="135890" y="280742"/>
                  </a:cubicBezTo>
                  <a:cubicBezTo>
                    <a:pt x="136158" y="280786"/>
                    <a:pt x="138127" y="281009"/>
                    <a:pt x="139961" y="281231"/>
                  </a:cubicBezTo>
                  <a:cubicBezTo>
                    <a:pt x="140140" y="282077"/>
                    <a:pt x="140453" y="282922"/>
                    <a:pt x="140632" y="283768"/>
                  </a:cubicBezTo>
                  <a:cubicBezTo>
                    <a:pt x="143003" y="294137"/>
                    <a:pt x="145106" y="304506"/>
                    <a:pt x="147030" y="314831"/>
                  </a:cubicBezTo>
                  <a:cubicBezTo>
                    <a:pt x="148998" y="325334"/>
                    <a:pt x="150743" y="335792"/>
                    <a:pt x="152264" y="346116"/>
                  </a:cubicBezTo>
                  <a:cubicBezTo>
                    <a:pt x="152935" y="350745"/>
                    <a:pt x="153114" y="355418"/>
                    <a:pt x="153696" y="360046"/>
                  </a:cubicBezTo>
                  <a:cubicBezTo>
                    <a:pt x="153516" y="360001"/>
                    <a:pt x="153203" y="359868"/>
                    <a:pt x="153069" y="359868"/>
                  </a:cubicBezTo>
                  <a:lnTo>
                    <a:pt x="146403" y="359067"/>
                  </a:lnTo>
                  <a:cubicBezTo>
                    <a:pt x="143450" y="358711"/>
                    <a:pt x="140587" y="358221"/>
                    <a:pt x="137679" y="357732"/>
                  </a:cubicBezTo>
                  <a:cubicBezTo>
                    <a:pt x="133295" y="356975"/>
                    <a:pt x="128955" y="356130"/>
                    <a:pt x="124615" y="355151"/>
                  </a:cubicBezTo>
                  <a:cubicBezTo>
                    <a:pt x="119426" y="354083"/>
                    <a:pt x="114370" y="352703"/>
                    <a:pt x="109360" y="351279"/>
                  </a:cubicBezTo>
                  <a:cubicBezTo>
                    <a:pt x="104304" y="349855"/>
                    <a:pt x="99338" y="348297"/>
                    <a:pt x="94417" y="346562"/>
                  </a:cubicBezTo>
                  <a:cubicBezTo>
                    <a:pt x="84530" y="343046"/>
                    <a:pt x="74911" y="338907"/>
                    <a:pt x="65919" y="333433"/>
                  </a:cubicBezTo>
                  <a:cubicBezTo>
                    <a:pt x="63503" y="331786"/>
                    <a:pt x="60237" y="332410"/>
                    <a:pt x="58582" y="334813"/>
                  </a:cubicBezTo>
                  <a:cubicBezTo>
                    <a:pt x="56926" y="337216"/>
                    <a:pt x="57553" y="340465"/>
                    <a:pt x="59968" y="342111"/>
                  </a:cubicBezTo>
                  <a:cubicBezTo>
                    <a:pt x="69140" y="348965"/>
                    <a:pt x="78893" y="354795"/>
                    <a:pt x="89406" y="359334"/>
                  </a:cubicBezTo>
                  <a:cubicBezTo>
                    <a:pt x="93567" y="361114"/>
                    <a:pt x="97862" y="362716"/>
                    <a:pt x="102246" y="364007"/>
                  </a:cubicBezTo>
                  <a:cubicBezTo>
                    <a:pt x="108733" y="365965"/>
                    <a:pt x="115444" y="367255"/>
                    <a:pt x="122289" y="368279"/>
                  </a:cubicBezTo>
                  <a:cubicBezTo>
                    <a:pt x="126137" y="368813"/>
                    <a:pt x="129984" y="369303"/>
                    <a:pt x="133832" y="369614"/>
                  </a:cubicBezTo>
                  <a:cubicBezTo>
                    <a:pt x="137724" y="369970"/>
                    <a:pt x="141616" y="370193"/>
                    <a:pt x="145508" y="370326"/>
                  </a:cubicBezTo>
                  <a:lnTo>
                    <a:pt x="153248" y="370326"/>
                  </a:lnTo>
                  <a:cubicBezTo>
                    <a:pt x="153606" y="370282"/>
                    <a:pt x="154188" y="370326"/>
                    <a:pt x="154724" y="370326"/>
                  </a:cubicBezTo>
                  <a:cubicBezTo>
                    <a:pt x="155977" y="381808"/>
                    <a:pt x="157543" y="393290"/>
                    <a:pt x="158214" y="404816"/>
                  </a:cubicBezTo>
                  <a:cubicBezTo>
                    <a:pt x="159377" y="424442"/>
                    <a:pt x="159646" y="444157"/>
                    <a:pt x="159019" y="463871"/>
                  </a:cubicBezTo>
                  <a:cubicBezTo>
                    <a:pt x="158796" y="471125"/>
                    <a:pt x="158393" y="478379"/>
                    <a:pt x="157901" y="485633"/>
                  </a:cubicBezTo>
                  <a:cubicBezTo>
                    <a:pt x="157364" y="492932"/>
                    <a:pt x="156738" y="500186"/>
                    <a:pt x="155932" y="507440"/>
                  </a:cubicBezTo>
                  <a:lnTo>
                    <a:pt x="154322" y="521236"/>
                  </a:lnTo>
                  <a:cubicBezTo>
                    <a:pt x="154277" y="521547"/>
                    <a:pt x="153875" y="525953"/>
                    <a:pt x="153964" y="527600"/>
                  </a:cubicBezTo>
                  <a:cubicBezTo>
                    <a:pt x="154053" y="529647"/>
                    <a:pt x="154903" y="530893"/>
                    <a:pt x="155306" y="531293"/>
                  </a:cubicBezTo>
                  <a:cubicBezTo>
                    <a:pt x="156961" y="533163"/>
                    <a:pt x="158885" y="533519"/>
                    <a:pt x="161033" y="532673"/>
                  </a:cubicBezTo>
                  <a:cubicBezTo>
                    <a:pt x="163225" y="531783"/>
                    <a:pt x="164478" y="529513"/>
                    <a:pt x="164164" y="527244"/>
                  </a:cubicBezTo>
                  <a:lnTo>
                    <a:pt x="164075" y="527244"/>
                  </a:lnTo>
                  <a:cubicBezTo>
                    <a:pt x="163583" y="527288"/>
                    <a:pt x="163538" y="526576"/>
                    <a:pt x="163672" y="525731"/>
                  </a:cubicBezTo>
                  <a:cubicBezTo>
                    <a:pt x="163538" y="525464"/>
                    <a:pt x="163359" y="525197"/>
                    <a:pt x="163180" y="524974"/>
                  </a:cubicBezTo>
                  <a:lnTo>
                    <a:pt x="163672" y="525508"/>
                  </a:lnTo>
                  <a:cubicBezTo>
                    <a:pt x="163896" y="524217"/>
                    <a:pt x="164478" y="522660"/>
                    <a:pt x="164478" y="522526"/>
                  </a:cubicBezTo>
                  <a:lnTo>
                    <a:pt x="166401" y="508641"/>
                  </a:lnTo>
                  <a:cubicBezTo>
                    <a:pt x="167341" y="501298"/>
                    <a:pt x="168146" y="493911"/>
                    <a:pt x="168817" y="486523"/>
                  </a:cubicBezTo>
                  <a:cubicBezTo>
                    <a:pt x="169488" y="479136"/>
                    <a:pt x="170025" y="471748"/>
                    <a:pt x="170383" y="464316"/>
                  </a:cubicBezTo>
                  <a:cubicBezTo>
                    <a:pt x="171412" y="444246"/>
                    <a:pt x="171501" y="424219"/>
                    <a:pt x="170696" y="404237"/>
                  </a:cubicBezTo>
                  <a:cubicBezTo>
                    <a:pt x="170204" y="392177"/>
                    <a:pt x="168683" y="380117"/>
                    <a:pt x="167520" y="368101"/>
                  </a:cubicBezTo>
                  <a:lnTo>
                    <a:pt x="171949" y="365297"/>
                  </a:lnTo>
                  <a:cubicBezTo>
                    <a:pt x="175662" y="362716"/>
                    <a:pt x="179107" y="359912"/>
                    <a:pt x="182418" y="356931"/>
                  </a:cubicBezTo>
                  <a:cubicBezTo>
                    <a:pt x="185684" y="354038"/>
                    <a:pt x="188815" y="350967"/>
                    <a:pt x="191857" y="347897"/>
                  </a:cubicBezTo>
                  <a:cubicBezTo>
                    <a:pt x="195526" y="344203"/>
                    <a:pt x="199016" y="340465"/>
                    <a:pt x="202237" y="336504"/>
                  </a:cubicBezTo>
                  <a:cubicBezTo>
                    <a:pt x="205458" y="332499"/>
                    <a:pt x="208500" y="328404"/>
                    <a:pt x="211319" y="324132"/>
                  </a:cubicBezTo>
                  <a:cubicBezTo>
                    <a:pt x="214719" y="319059"/>
                    <a:pt x="217806" y="313807"/>
                    <a:pt x="220759" y="308511"/>
                  </a:cubicBezTo>
                  <a:cubicBezTo>
                    <a:pt x="225143" y="300545"/>
                    <a:pt x="229035" y="292401"/>
                    <a:pt x="232838" y="284213"/>
                  </a:cubicBezTo>
                  <a:cubicBezTo>
                    <a:pt x="234180" y="281676"/>
                    <a:pt x="233196" y="278472"/>
                    <a:pt x="230601" y="277137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"/>
            <p:cNvSpPr/>
            <p:nvPr/>
          </p:nvSpPr>
          <p:spPr>
            <a:xfrm rot="10800000">
              <a:off x="4064472" y="3767952"/>
              <a:ext cx="236776" cy="127541"/>
            </a:xfrm>
            <a:custGeom>
              <a:avLst/>
              <a:gdLst/>
              <a:ahLst/>
              <a:cxnLst/>
              <a:rect l="l" t="t" r="r" b="b"/>
              <a:pathLst>
                <a:path w="473553" h="255082" extrusionOk="0">
                  <a:moveTo>
                    <a:pt x="94722" y="238182"/>
                  </a:moveTo>
                  <a:cubicBezTo>
                    <a:pt x="80987" y="250465"/>
                    <a:pt x="58215" y="238894"/>
                    <a:pt x="45375" y="229548"/>
                  </a:cubicBezTo>
                  <a:cubicBezTo>
                    <a:pt x="16966" y="208810"/>
                    <a:pt x="-4643" y="168891"/>
                    <a:pt x="860" y="132532"/>
                  </a:cubicBezTo>
                  <a:lnTo>
                    <a:pt x="5110" y="130930"/>
                  </a:lnTo>
                  <a:cubicBezTo>
                    <a:pt x="3947" y="128082"/>
                    <a:pt x="2918" y="123409"/>
                    <a:pt x="2873" y="123142"/>
                  </a:cubicBezTo>
                  <a:cubicBezTo>
                    <a:pt x="1173" y="112862"/>
                    <a:pt x="2963" y="101825"/>
                    <a:pt x="5200" y="91990"/>
                  </a:cubicBezTo>
                  <a:cubicBezTo>
                    <a:pt x="12492" y="59903"/>
                    <a:pt x="31551" y="29062"/>
                    <a:pt x="56917" y="9882"/>
                  </a:cubicBezTo>
                  <a:cubicBezTo>
                    <a:pt x="60452" y="7167"/>
                    <a:pt x="64210" y="4719"/>
                    <a:pt x="68236" y="2806"/>
                  </a:cubicBezTo>
                  <a:cubicBezTo>
                    <a:pt x="94811" y="-9878"/>
                    <a:pt x="93424" y="23589"/>
                    <a:pt x="86579" y="40411"/>
                  </a:cubicBezTo>
                  <a:cubicBezTo>
                    <a:pt x="72486" y="75168"/>
                    <a:pt x="43004" y="100979"/>
                    <a:pt x="15982" y="124432"/>
                  </a:cubicBezTo>
                  <a:lnTo>
                    <a:pt x="11732" y="128438"/>
                  </a:lnTo>
                  <a:lnTo>
                    <a:pt x="14550" y="127370"/>
                  </a:lnTo>
                  <a:cubicBezTo>
                    <a:pt x="14371" y="126212"/>
                    <a:pt x="48641" y="145972"/>
                    <a:pt x="51146" y="147885"/>
                  </a:cubicBezTo>
                  <a:cubicBezTo>
                    <a:pt x="68639" y="161637"/>
                    <a:pt x="123399" y="212548"/>
                    <a:pt x="94722" y="238182"/>
                  </a:cubicBezTo>
                  <a:close/>
                  <a:moveTo>
                    <a:pt x="197799" y="57366"/>
                  </a:moveTo>
                  <a:cubicBezTo>
                    <a:pt x="209207" y="45351"/>
                    <a:pt x="241777" y="-3247"/>
                    <a:pt x="200886" y="2984"/>
                  </a:cubicBezTo>
                  <a:cubicBezTo>
                    <a:pt x="196457" y="3651"/>
                    <a:pt x="192117" y="4897"/>
                    <a:pt x="187912" y="6455"/>
                  </a:cubicBezTo>
                  <a:cubicBezTo>
                    <a:pt x="160084" y="17002"/>
                    <a:pt x="136418" y="40633"/>
                    <a:pt x="120178" y="65866"/>
                  </a:cubicBezTo>
                  <a:cubicBezTo>
                    <a:pt x="115838" y="72631"/>
                    <a:pt x="96422" y="104005"/>
                    <a:pt x="110693" y="111749"/>
                  </a:cubicBezTo>
                  <a:cubicBezTo>
                    <a:pt x="128768" y="104139"/>
                    <a:pt x="150645" y="96128"/>
                    <a:pt x="166482" y="84424"/>
                  </a:cubicBezTo>
                  <a:cubicBezTo>
                    <a:pt x="177577" y="76280"/>
                    <a:pt x="188225" y="67424"/>
                    <a:pt x="197799" y="57366"/>
                  </a:cubicBezTo>
                  <a:close/>
                  <a:moveTo>
                    <a:pt x="297387" y="72008"/>
                  </a:moveTo>
                  <a:cubicBezTo>
                    <a:pt x="324185" y="54118"/>
                    <a:pt x="335280" y="23099"/>
                    <a:pt x="331701" y="17269"/>
                  </a:cubicBezTo>
                  <a:cubicBezTo>
                    <a:pt x="327898" y="10994"/>
                    <a:pt x="296939" y="10905"/>
                    <a:pt x="269425" y="26926"/>
                  </a:cubicBezTo>
                  <a:cubicBezTo>
                    <a:pt x="237348" y="45618"/>
                    <a:pt x="207776" y="97152"/>
                    <a:pt x="204375" y="106943"/>
                  </a:cubicBezTo>
                  <a:cubicBezTo>
                    <a:pt x="203839" y="108545"/>
                    <a:pt x="260522" y="96573"/>
                    <a:pt x="297387" y="72008"/>
                  </a:cubicBezTo>
                  <a:close/>
                  <a:moveTo>
                    <a:pt x="112438" y="126479"/>
                  </a:moveTo>
                  <a:cubicBezTo>
                    <a:pt x="107964" y="122964"/>
                    <a:pt x="113556" y="159768"/>
                    <a:pt x="117628" y="170804"/>
                  </a:cubicBezTo>
                  <a:cubicBezTo>
                    <a:pt x="127828" y="198396"/>
                    <a:pt x="142771" y="225766"/>
                    <a:pt x="166303" y="243522"/>
                  </a:cubicBezTo>
                  <a:cubicBezTo>
                    <a:pt x="174580" y="249753"/>
                    <a:pt x="188672" y="259143"/>
                    <a:pt x="198157" y="252245"/>
                  </a:cubicBezTo>
                  <a:cubicBezTo>
                    <a:pt x="236900" y="224119"/>
                    <a:pt x="117807" y="137828"/>
                    <a:pt x="112438" y="126479"/>
                  </a:cubicBezTo>
                  <a:close/>
                  <a:moveTo>
                    <a:pt x="208313" y="135736"/>
                  </a:moveTo>
                  <a:lnTo>
                    <a:pt x="176190" y="137872"/>
                  </a:lnTo>
                  <a:cubicBezTo>
                    <a:pt x="178069" y="138139"/>
                    <a:pt x="180977" y="145794"/>
                    <a:pt x="181693" y="147173"/>
                  </a:cubicBezTo>
                  <a:cubicBezTo>
                    <a:pt x="187598" y="157810"/>
                    <a:pt x="193862" y="168268"/>
                    <a:pt x="200349" y="178503"/>
                  </a:cubicBezTo>
                  <a:cubicBezTo>
                    <a:pt x="218781" y="207386"/>
                    <a:pt x="247861" y="250020"/>
                    <a:pt x="283429" y="254782"/>
                  </a:cubicBezTo>
                  <a:cubicBezTo>
                    <a:pt x="287902" y="255360"/>
                    <a:pt x="292466" y="255093"/>
                    <a:pt x="296760" y="254070"/>
                  </a:cubicBezTo>
                  <a:cubicBezTo>
                    <a:pt x="325482" y="247305"/>
                    <a:pt x="321501" y="215352"/>
                    <a:pt x="307542" y="194347"/>
                  </a:cubicBezTo>
                  <a:cubicBezTo>
                    <a:pt x="284547" y="159634"/>
                    <a:pt x="246474" y="141744"/>
                    <a:pt x="208313" y="135736"/>
                  </a:cubicBezTo>
                  <a:close/>
                  <a:moveTo>
                    <a:pt x="438939" y="124121"/>
                  </a:moveTo>
                  <a:cubicBezTo>
                    <a:pt x="399256" y="108189"/>
                    <a:pt x="355412" y="110414"/>
                    <a:pt x="317474" y="125278"/>
                  </a:cubicBezTo>
                  <a:cubicBezTo>
                    <a:pt x="318056" y="123275"/>
                    <a:pt x="347539" y="158210"/>
                    <a:pt x="358052" y="164174"/>
                  </a:cubicBezTo>
                  <a:cubicBezTo>
                    <a:pt x="364942" y="168134"/>
                    <a:pt x="371966" y="171873"/>
                    <a:pt x="379124" y="175344"/>
                  </a:cubicBezTo>
                  <a:cubicBezTo>
                    <a:pt x="384627" y="177969"/>
                    <a:pt x="390174" y="180462"/>
                    <a:pt x="395811" y="182731"/>
                  </a:cubicBezTo>
                  <a:cubicBezTo>
                    <a:pt x="418181" y="191810"/>
                    <a:pt x="462919" y="208409"/>
                    <a:pt x="472180" y="174009"/>
                  </a:cubicBezTo>
                  <a:cubicBezTo>
                    <a:pt x="478935" y="148954"/>
                    <a:pt x="459653" y="132443"/>
                    <a:pt x="438939" y="124121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2"/>
            <p:cNvSpPr/>
            <p:nvPr/>
          </p:nvSpPr>
          <p:spPr>
            <a:xfrm rot="10800000">
              <a:off x="4084459" y="3780338"/>
              <a:ext cx="301768" cy="101207"/>
            </a:xfrm>
            <a:custGeom>
              <a:avLst/>
              <a:gdLst/>
              <a:ahLst/>
              <a:cxnLst/>
              <a:rect l="l" t="t" r="r" b="b"/>
              <a:pathLst>
                <a:path w="603537" h="202414" extrusionOk="0">
                  <a:moveTo>
                    <a:pt x="603306" y="129688"/>
                  </a:moveTo>
                  <a:cubicBezTo>
                    <a:pt x="602501" y="132492"/>
                    <a:pt x="599548" y="134050"/>
                    <a:pt x="596774" y="133204"/>
                  </a:cubicBezTo>
                  <a:cubicBezTo>
                    <a:pt x="579640" y="128309"/>
                    <a:pt x="562997" y="121722"/>
                    <a:pt x="546041" y="116338"/>
                  </a:cubicBezTo>
                  <a:cubicBezTo>
                    <a:pt x="538972" y="114112"/>
                    <a:pt x="531814" y="112065"/>
                    <a:pt x="524566" y="110463"/>
                  </a:cubicBezTo>
                  <a:cubicBezTo>
                    <a:pt x="483497" y="101296"/>
                    <a:pt x="440369" y="95777"/>
                    <a:pt x="396883" y="93196"/>
                  </a:cubicBezTo>
                  <a:cubicBezTo>
                    <a:pt x="374066" y="91816"/>
                    <a:pt x="351205" y="91371"/>
                    <a:pt x="328388" y="91638"/>
                  </a:cubicBezTo>
                  <a:cubicBezTo>
                    <a:pt x="331744" y="93018"/>
                    <a:pt x="335188" y="94131"/>
                    <a:pt x="338499" y="95688"/>
                  </a:cubicBezTo>
                  <a:cubicBezTo>
                    <a:pt x="344941" y="98759"/>
                    <a:pt x="351250" y="102186"/>
                    <a:pt x="357468" y="105701"/>
                  </a:cubicBezTo>
                  <a:cubicBezTo>
                    <a:pt x="364895" y="109929"/>
                    <a:pt x="372187" y="114424"/>
                    <a:pt x="379256" y="119319"/>
                  </a:cubicBezTo>
                  <a:cubicBezTo>
                    <a:pt x="386235" y="124126"/>
                    <a:pt x="393080" y="129288"/>
                    <a:pt x="399701" y="134673"/>
                  </a:cubicBezTo>
                  <a:cubicBezTo>
                    <a:pt x="407575" y="141081"/>
                    <a:pt x="415181" y="147846"/>
                    <a:pt x="422652" y="154833"/>
                  </a:cubicBezTo>
                  <a:cubicBezTo>
                    <a:pt x="433747" y="165202"/>
                    <a:pt x="444440" y="176016"/>
                    <a:pt x="454953" y="186875"/>
                  </a:cubicBezTo>
                  <a:cubicBezTo>
                    <a:pt x="457011" y="188922"/>
                    <a:pt x="457056" y="192215"/>
                    <a:pt x="455043" y="194307"/>
                  </a:cubicBezTo>
                  <a:cubicBezTo>
                    <a:pt x="452985" y="196354"/>
                    <a:pt x="449630" y="196398"/>
                    <a:pt x="447571" y="194396"/>
                  </a:cubicBezTo>
                  <a:cubicBezTo>
                    <a:pt x="432361" y="180333"/>
                    <a:pt x="416657" y="166492"/>
                    <a:pt x="400507" y="153409"/>
                  </a:cubicBezTo>
                  <a:cubicBezTo>
                    <a:pt x="394109" y="148157"/>
                    <a:pt x="387577" y="143084"/>
                    <a:pt x="381001" y="138144"/>
                  </a:cubicBezTo>
                  <a:cubicBezTo>
                    <a:pt x="371113" y="130668"/>
                    <a:pt x="361137" y="123458"/>
                    <a:pt x="350668" y="117050"/>
                  </a:cubicBezTo>
                  <a:cubicBezTo>
                    <a:pt x="343689" y="112688"/>
                    <a:pt x="336620" y="108461"/>
                    <a:pt x="329328" y="104767"/>
                  </a:cubicBezTo>
                  <a:cubicBezTo>
                    <a:pt x="324496" y="102319"/>
                    <a:pt x="319619" y="100049"/>
                    <a:pt x="314609" y="98136"/>
                  </a:cubicBezTo>
                  <a:cubicBezTo>
                    <a:pt x="312372" y="97290"/>
                    <a:pt x="310090" y="96445"/>
                    <a:pt x="307764" y="95733"/>
                  </a:cubicBezTo>
                  <a:cubicBezTo>
                    <a:pt x="306422" y="95332"/>
                    <a:pt x="305080" y="94932"/>
                    <a:pt x="303737" y="94620"/>
                  </a:cubicBezTo>
                  <a:cubicBezTo>
                    <a:pt x="302753" y="94843"/>
                    <a:pt x="300114" y="95421"/>
                    <a:pt x="299129" y="95288"/>
                  </a:cubicBezTo>
                  <a:cubicBezTo>
                    <a:pt x="297385" y="95065"/>
                    <a:pt x="296132" y="94220"/>
                    <a:pt x="295192" y="93018"/>
                  </a:cubicBezTo>
                  <a:cubicBezTo>
                    <a:pt x="291032" y="93196"/>
                    <a:pt x="286826" y="93285"/>
                    <a:pt x="282666" y="93552"/>
                  </a:cubicBezTo>
                  <a:cubicBezTo>
                    <a:pt x="282666" y="93597"/>
                    <a:pt x="282800" y="93775"/>
                    <a:pt x="282800" y="93819"/>
                  </a:cubicBezTo>
                  <a:cubicBezTo>
                    <a:pt x="285081" y="98091"/>
                    <a:pt x="287453" y="102319"/>
                    <a:pt x="289868" y="106502"/>
                  </a:cubicBezTo>
                  <a:cubicBezTo>
                    <a:pt x="291479" y="109262"/>
                    <a:pt x="293090" y="112021"/>
                    <a:pt x="294790" y="114735"/>
                  </a:cubicBezTo>
                  <a:cubicBezTo>
                    <a:pt x="299845" y="123102"/>
                    <a:pt x="305303" y="131157"/>
                    <a:pt x="310806" y="139212"/>
                  </a:cubicBezTo>
                  <a:cubicBezTo>
                    <a:pt x="314117" y="144063"/>
                    <a:pt x="317427" y="148869"/>
                    <a:pt x="320783" y="153676"/>
                  </a:cubicBezTo>
                  <a:cubicBezTo>
                    <a:pt x="325838" y="160930"/>
                    <a:pt x="330849" y="168139"/>
                    <a:pt x="336173" y="175126"/>
                  </a:cubicBezTo>
                  <a:lnTo>
                    <a:pt x="351473" y="193862"/>
                  </a:lnTo>
                  <a:cubicBezTo>
                    <a:pt x="353308" y="196131"/>
                    <a:pt x="352950" y="199425"/>
                    <a:pt x="350713" y="201249"/>
                  </a:cubicBezTo>
                  <a:cubicBezTo>
                    <a:pt x="348431" y="203074"/>
                    <a:pt x="345120" y="202718"/>
                    <a:pt x="343286" y="200448"/>
                  </a:cubicBezTo>
                  <a:lnTo>
                    <a:pt x="326375" y="182914"/>
                  </a:lnTo>
                  <a:cubicBezTo>
                    <a:pt x="318277" y="173346"/>
                    <a:pt x="310314" y="163600"/>
                    <a:pt x="303156" y="153231"/>
                  </a:cubicBezTo>
                  <a:cubicBezTo>
                    <a:pt x="295997" y="142906"/>
                    <a:pt x="289734" y="131958"/>
                    <a:pt x="283739" y="120921"/>
                  </a:cubicBezTo>
                  <a:cubicBezTo>
                    <a:pt x="281815" y="117228"/>
                    <a:pt x="279981" y="113489"/>
                    <a:pt x="278192" y="109707"/>
                  </a:cubicBezTo>
                  <a:cubicBezTo>
                    <a:pt x="276447" y="105968"/>
                    <a:pt x="274791" y="102186"/>
                    <a:pt x="273136" y="98403"/>
                  </a:cubicBezTo>
                  <a:cubicBezTo>
                    <a:pt x="273002" y="98136"/>
                    <a:pt x="271973" y="95911"/>
                    <a:pt x="271168" y="93997"/>
                  </a:cubicBezTo>
                  <a:cubicBezTo>
                    <a:pt x="270094" y="94086"/>
                    <a:pt x="269020" y="94042"/>
                    <a:pt x="267947" y="94131"/>
                  </a:cubicBezTo>
                  <a:cubicBezTo>
                    <a:pt x="256225" y="94976"/>
                    <a:pt x="244638" y="96000"/>
                    <a:pt x="233185" y="97246"/>
                  </a:cubicBezTo>
                  <a:cubicBezTo>
                    <a:pt x="221508" y="98492"/>
                    <a:pt x="209921" y="99960"/>
                    <a:pt x="198557" y="101607"/>
                  </a:cubicBezTo>
                  <a:cubicBezTo>
                    <a:pt x="193278" y="102364"/>
                    <a:pt x="188133" y="103699"/>
                    <a:pt x="182854" y="104589"/>
                  </a:cubicBezTo>
                  <a:cubicBezTo>
                    <a:pt x="183078" y="104945"/>
                    <a:pt x="183391" y="105345"/>
                    <a:pt x="183480" y="105523"/>
                  </a:cubicBezTo>
                  <a:lnTo>
                    <a:pt x="186388" y="112065"/>
                  </a:lnTo>
                  <a:cubicBezTo>
                    <a:pt x="187686" y="114913"/>
                    <a:pt x="189073" y="117717"/>
                    <a:pt x="190504" y="120521"/>
                  </a:cubicBezTo>
                  <a:cubicBezTo>
                    <a:pt x="192652" y="124749"/>
                    <a:pt x="194933" y="128887"/>
                    <a:pt x="197260" y="132982"/>
                  </a:cubicBezTo>
                  <a:cubicBezTo>
                    <a:pt x="200570" y="138990"/>
                    <a:pt x="204239" y="144597"/>
                    <a:pt x="208042" y="150160"/>
                  </a:cubicBezTo>
                  <a:cubicBezTo>
                    <a:pt x="210592" y="153854"/>
                    <a:pt x="213187" y="157547"/>
                    <a:pt x="215871" y="161108"/>
                  </a:cubicBezTo>
                  <a:cubicBezTo>
                    <a:pt x="222716" y="170053"/>
                    <a:pt x="230232" y="178464"/>
                    <a:pt x="238866" y="185896"/>
                  </a:cubicBezTo>
                  <a:cubicBezTo>
                    <a:pt x="241148" y="187676"/>
                    <a:pt x="241551" y="190969"/>
                    <a:pt x="239717" y="193239"/>
                  </a:cubicBezTo>
                  <a:cubicBezTo>
                    <a:pt x="237927" y="195553"/>
                    <a:pt x="234617" y="195909"/>
                    <a:pt x="232335" y="194129"/>
                  </a:cubicBezTo>
                  <a:cubicBezTo>
                    <a:pt x="222313" y="187008"/>
                    <a:pt x="213187" y="178909"/>
                    <a:pt x="205178" y="169741"/>
                  </a:cubicBezTo>
                  <a:cubicBezTo>
                    <a:pt x="202002" y="166047"/>
                    <a:pt x="198960" y="162176"/>
                    <a:pt x="196231" y="158126"/>
                  </a:cubicBezTo>
                  <a:cubicBezTo>
                    <a:pt x="192160" y="152162"/>
                    <a:pt x="188625" y="145754"/>
                    <a:pt x="185359" y="139123"/>
                  </a:cubicBezTo>
                  <a:cubicBezTo>
                    <a:pt x="183614" y="135385"/>
                    <a:pt x="181870" y="131647"/>
                    <a:pt x="180304" y="127864"/>
                  </a:cubicBezTo>
                  <a:cubicBezTo>
                    <a:pt x="178693" y="124037"/>
                    <a:pt x="177217" y="120165"/>
                    <a:pt x="175875" y="116249"/>
                  </a:cubicBezTo>
                  <a:lnTo>
                    <a:pt x="173369" y="108416"/>
                  </a:lnTo>
                  <a:cubicBezTo>
                    <a:pt x="173280" y="107971"/>
                    <a:pt x="173011" y="107214"/>
                    <a:pt x="172743" y="106502"/>
                  </a:cubicBezTo>
                  <a:cubicBezTo>
                    <a:pt x="160082" y="108817"/>
                    <a:pt x="147332" y="110775"/>
                    <a:pt x="134850" y="113712"/>
                  </a:cubicBezTo>
                  <a:cubicBezTo>
                    <a:pt x="113822" y="118607"/>
                    <a:pt x="92974" y="124393"/>
                    <a:pt x="72395" y="131157"/>
                  </a:cubicBezTo>
                  <a:cubicBezTo>
                    <a:pt x="64834" y="133649"/>
                    <a:pt x="57273" y="136275"/>
                    <a:pt x="49802" y="139034"/>
                  </a:cubicBezTo>
                  <a:cubicBezTo>
                    <a:pt x="42286" y="141793"/>
                    <a:pt x="34859" y="144730"/>
                    <a:pt x="27477" y="147757"/>
                  </a:cubicBezTo>
                  <a:lnTo>
                    <a:pt x="13429" y="153676"/>
                  </a:lnTo>
                  <a:cubicBezTo>
                    <a:pt x="13116" y="153765"/>
                    <a:pt x="8687" y="155545"/>
                    <a:pt x="6942" y="155990"/>
                  </a:cubicBezTo>
                  <a:cubicBezTo>
                    <a:pt x="1440" y="157325"/>
                    <a:pt x="-126" y="152073"/>
                    <a:pt x="8" y="150694"/>
                  </a:cubicBezTo>
                  <a:cubicBezTo>
                    <a:pt x="232" y="148291"/>
                    <a:pt x="2066" y="146422"/>
                    <a:pt x="4392" y="146155"/>
                  </a:cubicBezTo>
                  <a:lnTo>
                    <a:pt x="4392" y="146244"/>
                  </a:lnTo>
                  <a:cubicBezTo>
                    <a:pt x="4571" y="146733"/>
                    <a:pt x="5287" y="146600"/>
                    <a:pt x="6137" y="146199"/>
                  </a:cubicBezTo>
                  <a:lnTo>
                    <a:pt x="6495" y="146288"/>
                  </a:lnTo>
                  <a:lnTo>
                    <a:pt x="6719" y="146377"/>
                  </a:lnTo>
                  <a:lnTo>
                    <a:pt x="6226" y="146155"/>
                  </a:lnTo>
                  <a:cubicBezTo>
                    <a:pt x="7613" y="145532"/>
                    <a:pt x="9224" y="144374"/>
                    <a:pt x="9358" y="144330"/>
                  </a:cubicBezTo>
                  <a:lnTo>
                    <a:pt x="23361" y="138100"/>
                  </a:lnTo>
                  <a:cubicBezTo>
                    <a:pt x="30833" y="134895"/>
                    <a:pt x="38304" y="131825"/>
                    <a:pt x="45865" y="128843"/>
                  </a:cubicBezTo>
                  <a:cubicBezTo>
                    <a:pt x="53470" y="125906"/>
                    <a:pt x="61076" y="123102"/>
                    <a:pt x="68726" y="120432"/>
                  </a:cubicBezTo>
                  <a:cubicBezTo>
                    <a:pt x="89529" y="113222"/>
                    <a:pt x="110601" y="106947"/>
                    <a:pt x="131897" y="101652"/>
                  </a:cubicBezTo>
                  <a:cubicBezTo>
                    <a:pt x="144826" y="98403"/>
                    <a:pt x="158024" y="96178"/>
                    <a:pt x="171132" y="93641"/>
                  </a:cubicBezTo>
                  <a:lnTo>
                    <a:pt x="172788" y="88034"/>
                  </a:lnTo>
                  <a:cubicBezTo>
                    <a:pt x="174354" y="83539"/>
                    <a:pt x="176278" y="79178"/>
                    <a:pt x="178335" y="74905"/>
                  </a:cubicBezTo>
                  <a:cubicBezTo>
                    <a:pt x="180393" y="70677"/>
                    <a:pt x="182630" y="66628"/>
                    <a:pt x="184912" y="62578"/>
                  </a:cubicBezTo>
                  <a:cubicBezTo>
                    <a:pt x="187641" y="57772"/>
                    <a:pt x="190549" y="53054"/>
                    <a:pt x="193726" y="48560"/>
                  </a:cubicBezTo>
                  <a:cubicBezTo>
                    <a:pt x="196902" y="44065"/>
                    <a:pt x="200257" y="39703"/>
                    <a:pt x="203836" y="35520"/>
                  </a:cubicBezTo>
                  <a:cubicBezTo>
                    <a:pt x="208087" y="30536"/>
                    <a:pt x="212605" y="25774"/>
                    <a:pt x="217258" y="21190"/>
                  </a:cubicBezTo>
                  <a:cubicBezTo>
                    <a:pt x="224237" y="14292"/>
                    <a:pt x="231530" y="7839"/>
                    <a:pt x="238866" y="1431"/>
                  </a:cubicBezTo>
                  <a:cubicBezTo>
                    <a:pt x="240969" y="-527"/>
                    <a:pt x="244325" y="-483"/>
                    <a:pt x="246338" y="1609"/>
                  </a:cubicBezTo>
                  <a:cubicBezTo>
                    <a:pt x="248307" y="3745"/>
                    <a:pt x="248261" y="7038"/>
                    <a:pt x="246114" y="9041"/>
                  </a:cubicBezTo>
                  <a:cubicBezTo>
                    <a:pt x="236943" y="18475"/>
                    <a:pt x="228129" y="28266"/>
                    <a:pt x="219674" y="38413"/>
                  </a:cubicBezTo>
                  <a:cubicBezTo>
                    <a:pt x="216363" y="42418"/>
                    <a:pt x="213142" y="46512"/>
                    <a:pt x="209921" y="50607"/>
                  </a:cubicBezTo>
                  <a:cubicBezTo>
                    <a:pt x="205223" y="56704"/>
                    <a:pt x="200526" y="62845"/>
                    <a:pt x="196365" y="69431"/>
                  </a:cubicBezTo>
                  <a:cubicBezTo>
                    <a:pt x="193457" y="73837"/>
                    <a:pt x="190594" y="78332"/>
                    <a:pt x="187999" y="82960"/>
                  </a:cubicBezTo>
                  <a:cubicBezTo>
                    <a:pt x="186522" y="85586"/>
                    <a:pt x="185180" y="88301"/>
                    <a:pt x="183928" y="91060"/>
                  </a:cubicBezTo>
                  <a:cubicBezTo>
                    <a:pt x="188178" y="90303"/>
                    <a:pt x="192294" y="89191"/>
                    <a:pt x="196544" y="88479"/>
                  </a:cubicBezTo>
                  <a:cubicBezTo>
                    <a:pt x="208087" y="86654"/>
                    <a:pt x="219763" y="85007"/>
                    <a:pt x="231619" y="83628"/>
                  </a:cubicBezTo>
                  <a:cubicBezTo>
                    <a:pt x="243251" y="82248"/>
                    <a:pt x="255017" y="81091"/>
                    <a:pt x="266873" y="80157"/>
                  </a:cubicBezTo>
                  <a:cubicBezTo>
                    <a:pt x="268305" y="80068"/>
                    <a:pt x="269781" y="80068"/>
                    <a:pt x="271212" y="79979"/>
                  </a:cubicBezTo>
                  <a:cubicBezTo>
                    <a:pt x="279623" y="73437"/>
                    <a:pt x="287855" y="66806"/>
                    <a:pt x="295729" y="59774"/>
                  </a:cubicBezTo>
                  <a:cubicBezTo>
                    <a:pt x="299353" y="56615"/>
                    <a:pt x="302842" y="53366"/>
                    <a:pt x="306377" y="50073"/>
                  </a:cubicBezTo>
                  <a:cubicBezTo>
                    <a:pt x="311611" y="45222"/>
                    <a:pt x="316846" y="40371"/>
                    <a:pt x="321767" y="35031"/>
                  </a:cubicBezTo>
                  <a:lnTo>
                    <a:pt x="337828" y="17808"/>
                  </a:lnTo>
                  <a:lnTo>
                    <a:pt x="343241" y="11622"/>
                  </a:lnTo>
                  <a:cubicBezTo>
                    <a:pt x="344136" y="10643"/>
                    <a:pt x="346149" y="8151"/>
                    <a:pt x="346776" y="7617"/>
                  </a:cubicBezTo>
                  <a:cubicBezTo>
                    <a:pt x="348252" y="6415"/>
                    <a:pt x="349549" y="6193"/>
                    <a:pt x="350176" y="6193"/>
                  </a:cubicBezTo>
                  <a:cubicBezTo>
                    <a:pt x="351876" y="6237"/>
                    <a:pt x="353218" y="6727"/>
                    <a:pt x="354113" y="7884"/>
                  </a:cubicBezTo>
                  <a:cubicBezTo>
                    <a:pt x="354650" y="8507"/>
                    <a:pt x="355276" y="9263"/>
                    <a:pt x="355410" y="10465"/>
                  </a:cubicBezTo>
                  <a:cubicBezTo>
                    <a:pt x="355455" y="10910"/>
                    <a:pt x="355723" y="11978"/>
                    <a:pt x="354963" y="13491"/>
                  </a:cubicBezTo>
                  <a:cubicBezTo>
                    <a:pt x="354695" y="14114"/>
                    <a:pt x="354336" y="14648"/>
                    <a:pt x="353889" y="15093"/>
                  </a:cubicBezTo>
                  <a:cubicBezTo>
                    <a:pt x="353889" y="15093"/>
                    <a:pt x="353844" y="15049"/>
                    <a:pt x="353800" y="15004"/>
                  </a:cubicBezTo>
                  <a:cubicBezTo>
                    <a:pt x="353442" y="14737"/>
                    <a:pt x="353084" y="15138"/>
                    <a:pt x="352726" y="15716"/>
                  </a:cubicBezTo>
                  <a:lnTo>
                    <a:pt x="353218" y="15583"/>
                  </a:lnTo>
                  <a:lnTo>
                    <a:pt x="353397" y="15538"/>
                  </a:lnTo>
                  <a:cubicBezTo>
                    <a:pt x="353129" y="15761"/>
                    <a:pt x="352860" y="15939"/>
                    <a:pt x="352547" y="16072"/>
                  </a:cubicBezTo>
                  <a:cubicBezTo>
                    <a:pt x="352144" y="16873"/>
                    <a:pt x="351786" y="17897"/>
                    <a:pt x="351518" y="18253"/>
                  </a:cubicBezTo>
                  <a:lnTo>
                    <a:pt x="346731" y="24973"/>
                  </a:lnTo>
                  <a:lnTo>
                    <a:pt x="331788" y="43798"/>
                  </a:lnTo>
                  <a:cubicBezTo>
                    <a:pt x="328523" y="47714"/>
                    <a:pt x="325167" y="51541"/>
                    <a:pt x="321633" y="55146"/>
                  </a:cubicBezTo>
                  <a:cubicBezTo>
                    <a:pt x="318054" y="58795"/>
                    <a:pt x="314340" y="62222"/>
                    <a:pt x="310493" y="65515"/>
                  </a:cubicBezTo>
                  <a:cubicBezTo>
                    <a:pt x="305885" y="69431"/>
                    <a:pt x="301053" y="73125"/>
                    <a:pt x="296177" y="76641"/>
                  </a:cubicBezTo>
                  <a:cubicBezTo>
                    <a:pt x="294969" y="77531"/>
                    <a:pt x="293671" y="78287"/>
                    <a:pt x="292463" y="79133"/>
                  </a:cubicBezTo>
                  <a:cubicBezTo>
                    <a:pt x="315548" y="78020"/>
                    <a:pt x="338768" y="77798"/>
                    <a:pt x="362166" y="78421"/>
                  </a:cubicBezTo>
                  <a:cubicBezTo>
                    <a:pt x="368429" y="75350"/>
                    <a:pt x="374558" y="71924"/>
                    <a:pt x="380553" y="68274"/>
                  </a:cubicBezTo>
                  <a:cubicBezTo>
                    <a:pt x="388472" y="63423"/>
                    <a:pt x="396167" y="58083"/>
                    <a:pt x="403996" y="52921"/>
                  </a:cubicBezTo>
                  <a:cubicBezTo>
                    <a:pt x="412004" y="47669"/>
                    <a:pt x="420147" y="42685"/>
                    <a:pt x="428200" y="37834"/>
                  </a:cubicBezTo>
                  <a:cubicBezTo>
                    <a:pt x="431824" y="35743"/>
                    <a:pt x="435358" y="33473"/>
                    <a:pt x="438847" y="31114"/>
                  </a:cubicBezTo>
                  <a:cubicBezTo>
                    <a:pt x="442382" y="28667"/>
                    <a:pt x="445872" y="26174"/>
                    <a:pt x="449316" y="23638"/>
                  </a:cubicBezTo>
                  <a:lnTo>
                    <a:pt x="455982" y="18297"/>
                  </a:lnTo>
                  <a:cubicBezTo>
                    <a:pt x="457101" y="17274"/>
                    <a:pt x="459606" y="14515"/>
                    <a:pt x="460322" y="14159"/>
                  </a:cubicBezTo>
                  <a:cubicBezTo>
                    <a:pt x="463051" y="12735"/>
                    <a:pt x="465064" y="13536"/>
                    <a:pt x="466183" y="14515"/>
                  </a:cubicBezTo>
                  <a:cubicBezTo>
                    <a:pt x="466898" y="15138"/>
                    <a:pt x="469001" y="16740"/>
                    <a:pt x="467928" y="20122"/>
                  </a:cubicBezTo>
                  <a:cubicBezTo>
                    <a:pt x="467659" y="21146"/>
                    <a:pt x="467078" y="21991"/>
                    <a:pt x="466362" y="22659"/>
                  </a:cubicBezTo>
                  <a:cubicBezTo>
                    <a:pt x="466317" y="22570"/>
                    <a:pt x="466227" y="22481"/>
                    <a:pt x="466138" y="22392"/>
                  </a:cubicBezTo>
                  <a:cubicBezTo>
                    <a:pt x="465735" y="22036"/>
                    <a:pt x="465288" y="22614"/>
                    <a:pt x="464841" y="23371"/>
                  </a:cubicBezTo>
                  <a:lnTo>
                    <a:pt x="465377" y="23282"/>
                  </a:lnTo>
                  <a:cubicBezTo>
                    <a:pt x="465154" y="23415"/>
                    <a:pt x="464930" y="23504"/>
                    <a:pt x="464706" y="23593"/>
                  </a:cubicBezTo>
                  <a:cubicBezTo>
                    <a:pt x="464214" y="24439"/>
                    <a:pt x="463767" y="25462"/>
                    <a:pt x="463409" y="25818"/>
                  </a:cubicBezTo>
                  <a:lnTo>
                    <a:pt x="456475" y="32494"/>
                  </a:lnTo>
                  <a:cubicBezTo>
                    <a:pt x="452448" y="36010"/>
                    <a:pt x="448377" y="39481"/>
                    <a:pt x="444171" y="42730"/>
                  </a:cubicBezTo>
                  <a:cubicBezTo>
                    <a:pt x="441263" y="44999"/>
                    <a:pt x="438311" y="47091"/>
                    <a:pt x="435268" y="49094"/>
                  </a:cubicBezTo>
                  <a:cubicBezTo>
                    <a:pt x="428603" y="53455"/>
                    <a:pt x="422026" y="58172"/>
                    <a:pt x="415181" y="62622"/>
                  </a:cubicBezTo>
                  <a:cubicBezTo>
                    <a:pt x="408336" y="67073"/>
                    <a:pt x="401312" y="71345"/>
                    <a:pt x="394154" y="75350"/>
                  </a:cubicBezTo>
                  <a:cubicBezTo>
                    <a:pt x="391514" y="76819"/>
                    <a:pt x="388696" y="77753"/>
                    <a:pt x="386011" y="79133"/>
                  </a:cubicBezTo>
                  <a:cubicBezTo>
                    <a:pt x="389949" y="79356"/>
                    <a:pt x="393885" y="79222"/>
                    <a:pt x="397822" y="79489"/>
                  </a:cubicBezTo>
                  <a:cubicBezTo>
                    <a:pt x="442024" y="82471"/>
                    <a:pt x="485734" y="88968"/>
                    <a:pt x="527296" y="98848"/>
                  </a:cubicBezTo>
                  <a:cubicBezTo>
                    <a:pt x="534901" y="100672"/>
                    <a:pt x="542328" y="102942"/>
                    <a:pt x="549710" y="105434"/>
                  </a:cubicBezTo>
                  <a:cubicBezTo>
                    <a:pt x="566487" y="111086"/>
                    <a:pt x="582905" y="117940"/>
                    <a:pt x="599817" y="123147"/>
                  </a:cubicBezTo>
                  <a:cubicBezTo>
                    <a:pt x="602590" y="123992"/>
                    <a:pt x="604156" y="126929"/>
                    <a:pt x="603306" y="129688"/>
                  </a:cubicBezTo>
                  <a:close/>
                  <a:moveTo>
                    <a:pt x="5779" y="146155"/>
                  </a:moveTo>
                  <a:cubicBezTo>
                    <a:pt x="5108" y="145888"/>
                    <a:pt x="4258" y="145487"/>
                    <a:pt x="4392" y="146155"/>
                  </a:cubicBezTo>
                  <a:cubicBezTo>
                    <a:pt x="4750" y="146110"/>
                    <a:pt x="5108" y="146066"/>
                    <a:pt x="5466" y="146110"/>
                  </a:cubicBezTo>
                  <a:cubicBezTo>
                    <a:pt x="5555" y="146110"/>
                    <a:pt x="5690" y="146110"/>
                    <a:pt x="5779" y="146155"/>
                  </a:cubicBezTo>
                  <a:close/>
                  <a:moveTo>
                    <a:pt x="6226" y="146155"/>
                  </a:moveTo>
                  <a:cubicBezTo>
                    <a:pt x="6047" y="146066"/>
                    <a:pt x="6003" y="146244"/>
                    <a:pt x="5779" y="146155"/>
                  </a:cubicBezTo>
                  <a:cubicBezTo>
                    <a:pt x="5913" y="146155"/>
                    <a:pt x="6003" y="146155"/>
                    <a:pt x="6137" y="146199"/>
                  </a:cubicBezTo>
                  <a:lnTo>
                    <a:pt x="6226" y="146155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2"/>
            <p:cNvSpPr/>
            <p:nvPr/>
          </p:nvSpPr>
          <p:spPr>
            <a:xfrm rot="10800000">
              <a:off x="3833047" y="3846320"/>
              <a:ext cx="208803" cy="113410"/>
            </a:xfrm>
            <a:custGeom>
              <a:avLst/>
              <a:gdLst/>
              <a:ahLst/>
              <a:cxnLst/>
              <a:rect l="l" t="t" r="r" b="b"/>
              <a:pathLst>
                <a:path w="417606" h="226820" extrusionOk="0">
                  <a:moveTo>
                    <a:pt x="219219" y="218727"/>
                  </a:moveTo>
                  <a:cubicBezTo>
                    <a:pt x="230538" y="229497"/>
                    <a:pt x="131800" y="234659"/>
                    <a:pt x="67824" y="200348"/>
                  </a:cubicBezTo>
                  <a:cubicBezTo>
                    <a:pt x="56013" y="194028"/>
                    <a:pt x="6935" y="147122"/>
                    <a:pt x="1" y="135907"/>
                  </a:cubicBezTo>
                  <a:cubicBezTo>
                    <a:pt x="-223" y="135551"/>
                    <a:pt x="65274" y="136174"/>
                    <a:pt x="120705" y="156468"/>
                  </a:cubicBezTo>
                  <a:cubicBezTo>
                    <a:pt x="172244" y="175248"/>
                    <a:pt x="213806" y="213565"/>
                    <a:pt x="219219" y="218727"/>
                  </a:cubicBezTo>
                  <a:close/>
                  <a:moveTo>
                    <a:pt x="59816" y="118774"/>
                  </a:moveTo>
                  <a:cubicBezTo>
                    <a:pt x="58205" y="118195"/>
                    <a:pt x="63127" y="119842"/>
                    <a:pt x="64872" y="119797"/>
                  </a:cubicBezTo>
                  <a:cubicBezTo>
                    <a:pt x="69301" y="119797"/>
                    <a:pt x="73640" y="119308"/>
                    <a:pt x="78025" y="118596"/>
                  </a:cubicBezTo>
                  <a:cubicBezTo>
                    <a:pt x="89299" y="116682"/>
                    <a:pt x="100170" y="112677"/>
                    <a:pt x="110192" y="107425"/>
                  </a:cubicBezTo>
                  <a:cubicBezTo>
                    <a:pt x="140524" y="91627"/>
                    <a:pt x="164593" y="62833"/>
                    <a:pt x="182041" y="34752"/>
                  </a:cubicBezTo>
                  <a:cubicBezTo>
                    <a:pt x="184994" y="29990"/>
                    <a:pt x="198818" y="11210"/>
                    <a:pt x="193316" y="5246"/>
                  </a:cubicBezTo>
                  <a:cubicBezTo>
                    <a:pt x="184234" y="-4544"/>
                    <a:pt x="155735" y="1864"/>
                    <a:pt x="145177" y="4579"/>
                  </a:cubicBezTo>
                  <a:cubicBezTo>
                    <a:pt x="107418" y="14325"/>
                    <a:pt x="75832" y="43697"/>
                    <a:pt x="59369" y="77430"/>
                  </a:cubicBezTo>
                  <a:cubicBezTo>
                    <a:pt x="54134" y="88155"/>
                    <a:pt x="46305" y="106713"/>
                    <a:pt x="53061" y="118596"/>
                  </a:cubicBezTo>
                  <a:lnTo>
                    <a:pt x="59816" y="118774"/>
                  </a:lnTo>
                  <a:close/>
                  <a:moveTo>
                    <a:pt x="408731" y="139690"/>
                  </a:moveTo>
                  <a:cubicBezTo>
                    <a:pt x="399068" y="129143"/>
                    <a:pt x="388912" y="118818"/>
                    <a:pt x="377057" y="110541"/>
                  </a:cubicBezTo>
                  <a:cubicBezTo>
                    <a:pt x="350392" y="91983"/>
                    <a:pt x="317599" y="87710"/>
                    <a:pt x="285611" y="85352"/>
                  </a:cubicBezTo>
                  <a:cubicBezTo>
                    <a:pt x="264718" y="83794"/>
                    <a:pt x="244273" y="82904"/>
                    <a:pt x="224230" y="89669"/>
                  </a:cubicBezTo>
                  <a:lnTo>
                    <a:pt x="205216" y="95899"/>
                  </a:lnTo>
                  <a:cubicBezTo>
                    <a:pt x="205306" y="95899"/>
                    <a:pt x="206514" y="100038"/>
                    <a:pt x="206603" y="100260"/>
                  </a:cubicBezTo>
                  <a:cubicBezTo>
                    <a:pt x="208258" y="103732"/>
                    <a:pt x="210316" y="106980"/>
                    <a:pt x="212688" y="110051"/>
                  </a:cubicBezTo>
                  <a:cubicBezTo>
                    <a:pt x="219488" y="118818"/>
                    <a:pt x="228570" y="126072"/>
                    <a:pt x="238323" y="131635"/>
                  </a:cubicBezTo>
                  <a:cubicBezTo>
                    <a:pt x="277424" y="154109"/>
                    <a:pt x="329723" y="155222"/>
                    <a:pt x="374014" y="154598"/>
                  </a:cubicBezTo>
                  <a:cubicBezTo>
                    <a:pt x="384707" y="154420"/>
                    <a:pt x="395399" y="153753"/>
                    <a:pt x="406092" y="152729"/>
                  </a:cubicBezTo>
                  <a:cubicBezTo>
                    <a:pt x="408463" y="152507"/>
                    <a:pt x="415621" y="152952"/>
                    <a:pt x="417411" y="150994"/>
                  </a:cubicBezTo>
                  <a:cubicBezTo>
                    <a:pt x="419066" y="149169"/>
                    <a:pt x="409716" y="140803"/>
                    <a:pt x="408731" y="13969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2"/>
            <p:cNvSpPr/>
            <p:nvPr/>
          </p:nvSpPr>
          <p:spPr>
            <a:xfrm rot="10800000">
              <a:off x="3556814" y="3737079"/>
              <a:ext cx="475417" cy="317373"/>
            </a:xfrm>
            <a:custGeom>
              <a:avLst/>
              <a:gdLst/>
              <a:ahLst/>
              <a:cxnLst/>
              <a:rect l="l" t="t" r="r" b="b"/>
              <a:pathLst>
                <a:path w="950833" h="634746" extrusionOk="0">
                  <a:moveTo>
                    <a:pt x="948680" y="253836"/>
                  </a:moveTo>
                  <a:cubicBezTo>
                    <a:pt x="946577" y="252323"/>
                    <a:pt x="939419" y="250542"/>
                    <a:pt x="936376" y="249207"/>
                  </a:cubicBezTo>
                  <a:cubicBezTo>
                    <a:pt x="927876" y="245425"/>
                    <a:pt x="919421" y="241597"/>
                    <a:pt x="910652" y="238482"/>
                  </a:cubicBezTo>
                  <a:cubicBezTo>
                    <a:pt x="884525" y="229137"/>
                    <a:pt x="857905" y="223218"/>
                    <a:pt x="831017" y="216498"/>
                  </a:cubicBezTo>
                  <a:cubicBezTo>
                    <a:pt x="746551" y="195403"/>
                    <a:pt x="681412" y="125311"/>
                    <a:pt x="613633" y="75779"/>
                  </a:cubicBezTo>
                  <a:cubicBezTo>
                    <a:pt x="589743" y="58334"/>
                    <a:pt x="565226" y="41912"/>
                    <a:pt x="540083" y="26114"/>
                  </a:cubicBezTo>
                  <a:cubicBezTo>
                    <a:pt x="531851" y="20907"/>
                    <a:pt x="523530" y="15923"/>
                    <a:pt x="514851" y="11428"/>
                  </a:cubicBezTo>
                  <a:cubicBezTo>
                    <a:pt x="514135" y="11027"/>
                    <a:pt x="501339" y="4129"/>
                    <a:pt x="501876" y="3684"/>
                  </a:cubicBezTo>
                  <a:cubicBezTo>
                    <a:pt x="507424" y="-899"/>
                    <a:pt x="527243" y="1326"/>
                    <a:pt x="533775" y="1103"/>
                  </a:cubicBezTo>
                  <a:cubicBezTo>
                    <a:pt x="561781" y="124"/>
                    <a:pt x="589877" y="-321"/>
                    <a:pt x="617883" y="258"/>
                  </a:cubicBezTo>
                  <a:cubicBezTo>
                    <a:pt x="721140" y="2349"/>
                    <a:pt x="796121" y="7378"/>
                    <a:pt x="878664" y="82010"/>
                  </a:cubicBezTo>
                  <a:cubicBezTo>
                    <a:pt x="921523" y="120772"/>
                    <a:pt x="960535" y="199587"/>
                    <a:pt x="948680" y="253836"/>
                  </a:cubicBezTo>
                  <a:close/>
                  <a:moveTo>
                    <a:pt x="339207" y="428287"/>
                  </a:moveTo>
                  <a:cubicBezTo>
                    <a:pt x="317017" y="437856"/>
                    <a:pt x="294648" y="446756"/>
                    <a:pt x="271786" y="454722"/>
                  </a:cubicBezTo>
                  <a:cubicBezTo>
                    <a:pt x="206871" y="477374"/>
                    <a:pt x="127997" y="488589"/>
                    <a:pt x="76950" y="535718"/>
                  </a:cubicBezTo>
                  <a:cubicBezTo>
                    <a:pt x="60710" y="550760"/>
                    <a:pt x="45141" y="565935"/>
                    <a:pt x="27290" y="579197"/>
                  </a:cubicBezTo>
                  <a:cubicBezTo>
                    <a:pt x="21340" y="583647"/>
                    <a:pt x="14943" y="587608"/>
                    <a:pt x="8635" y="591569"/>
                  </a:cubicBezTo>
                  <a:cubicBezTo>
                    <a:pt x="6353" y="592949"/>
                    <a:pt x="2013" y="596954"/>
                    <a:pt x="0" y="597710"/>
                  </a:cubicBezTo>
                  <a:cubicBezTo>
                    <a:pt x="34851" y="631043"/>
                    <a:pt x="109162" y="641457"/>
                    <a:pt x="155690" y="630643"/>
                  </a:cubicBezTo>
                  <a:cubicBezTo>
                    <a:pt x="245256" y="609771"/>
                    <a:pt x="280466" y="561574"/>
                    <a:pt x="325472" y="492861"/>
                  </a:cubicBezTo>
                  <a:cubicBezTo>
                    <a:pt x="337686" y="474215"/>
                    <a:pt x="349184" y="455078"/>
                    <a:pt x="360234" y="435719"/>
                  </a:cubicBezTo>
                  <a:cubicBezTo>
                    <a:pt x="362829" y="431225"/>
                    <a:pt x="372761" y="418897"/>
                    <a:pt x="371777" y="413023"/>
                  </a:cubicBezTo>
                  <a:cubicBezTo>
                    <a:pt x="371643" y="412444"/>
                    <a:pt x="361219" y="417829"/>
                    <a:pt x="360592" y="418141"/>
                  </a:cubicBezTo>
                  <a:cubicBezTo>
                    <a:pt x="353658" y="421835"/>
                    <a:pt x="346500" y="425172"/>
                    <a:pt x="339207" y="42828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2"/>
            <p:cNvSpPr/>
            <p:nvPr/>
          </p:nvSpPr>
          <p:spPr>
            <a:xfrm rot="10800000">
              <a:off x="3534724" y="3750388"/>
              <a:ext cx="536589" cy="294075"/>
            </a:xfrm>
            <a:custGeom>
              <a:avLst/>
              <a:gdLst/>
              <a:ahLst/>
              <a:cxnLst/>
              <a:rect l="l" t="t" r="r" b="b"/>
              <a:pathLst>
                <a:path w="1073177" h="588150" extrusionOk="0">
                  <a:moveTo>
                    <a:pt x="1072475" y="302301"/>
                  </a:moveTo>
                  <a:cubicBezTo>
                    <a:pt x="1074489" y="307330"/>
                    <a:pt x="1072028" y="313071"/>
                    <a:pt x="1066973" y="315073"/>
                  </a:cubicBezTo>
                  <a:cubicBezTo>
                    <a:pt x="1061917" y="317121"/>
                    <a:pt x="1056146" y="314628"/>
                    <a:pt x="1054088" y="309600"/>
                  </a:cubicBezTo>
                  <a:cubicBezTo>
                    <a:pt x="1031763" y="256730"/>
                    <a:pt x="995570" y="208667"/>
                    <a:pt x="952218" y="167546"/>
                  </a:cubicBezTo>
                  <a:cubicBezTo>
                    <a:pt x="935173" y="151347"/>
                    <a:pt x="917054" y="136216"/>
                    <a:pt x="898129" y="122286"/>
                  </a:cubicBezTo>
                  <a:cubicBezTo>
                    <a:pt x="869318" y="101059"/>
                    <a:pt x="838851" y="82501"/>
                    <a:pt x="807266" y="67948"/>
                  </a:cubicBezTo>
                  <a:cubicBezTo>
                    <a:pt x="787357" y="58647"/>
                    <a:pt x="767135" y="49925"/>
                    <a:pt x="746690" y="41736"/>
                  </a:cubicBezTo>
                  <a:cubicBezTo>
                    <a:pt x="726199" y="33458"/>
                    <a:pt x="705575" y="25715"/>
                    <a:pt x="684727" y="18372"/>
                  </a:cubicBezTo>
                  <a:cubicBezTo>
                    <a:pt x="679761" y="16770"/>
                    <a:pt x="677032" y="11429"/>
                    <a:pt x="678687" y="6490"/>
                  </a:cubicBezTo>
                  <a:cubicBezTo>
                    <a:pt x="680342" y="1550"/>
                    <a:pt x="685711" y="-1165"/>
                    <a:pt x="690677" y="482"/>
                  </a:cubicBezTo>
                  <a:cubicBezTo>
                    <a:pt x="712062" y="7024"/>
                    <a:pt x="733358" y="14011"/>
                    <a:pt x="754430" y="21532"/>
                  </a:cubicBezTo>
                  <a:cubicBezTo>
                    <a:pt x="775591" y="29142"/>
                    <a:pt x="796483" y="37286"/>
                    <a:pt x="817153" y="46053"/>
                  </a:cubicBezTo>
                  <a:cubicBezTo>
                    <a:pt x="850662" y="60561"/>
                    <a:pt x="883500" y="78852"/>
                    <a:pt x="913922" y="100880"/>
                  </a:cubicBezTo>
                  <a:cubicBezTo>
                    <a:pt x="933920" y="115388"/>
                    <a:pt x="952934" y="131499"/>
                    <a:pt x="970516" y="148855"/>
                  </a:cubicBezTo>
                  <a:cubicBezTo>
                    <a:pt x="1015255" y="193180"/>
                    <a:pt x="1050911" y="245782"/>
                    <a:pt x="1072475" y="302301"/>
                  </a:cubicBezTo>
                  <a:close/>
                  <a:moveTo>
                    <a:pt x="379834" y="446224"/>
                  </a:moveTo>
                  <a:cubicBezTo>
                    <a:pt x="365697" y="456815"/>
                    <a:pt x="351291" y="467051"/>
                    <a:pt x="336617" y="476931"/>
                  </a:cubicBezTo>
                  <a:cubicBezTo>
                    <a:pt x="322032" y="486811"/>
                    <a:pt x="307179" y="496290"/>
                    <a:pt x="292013" y="505279"/>
                  </a:cubicBezTo>
                  <a:cubicBezTo>
                    <a:pt x="267719" y="519921"/>
                    <a:pt x="240876" y="531803"/>
                    <a:pt x="212781" y="541282"/>
                  </a:cubicBezTo>
                  <a:cubicBezTo>
                    <a:pt x="194527" y="547468"/>
                    <a:pt x="175782" y="552586"/>
                    <a:pt x="156679" y="556458"/>
                  </a:cubicBezTo>
                  <a:cubicBezTo>
                    <a:pt x="109032" y="566159"/>
                    <a:pt x="59417" y="568251"/>
                    <a:pt x="11994" y="559083"/>
                  </a:cubicBezTo>
                  <a:cubicBezTo>
                    <a:pt x="6670" y="557926"/>
                    <a:pt x="1391" y="561309"/>
                    <a:pt x="228" y="566604"/>
                  </a:cubicBezTo>
                  <a:cubicBezTo>
                    <a:pt x="-935" y="571900"/>
                    <a:pt x="2465" y="577152"/>
                    <a:pt x="7789" y="578309"/>
                  </a:cubicBezTo>
                  <a:cubicBezTo>
                    <a:pt x="57762" y="590236"/>
                    <a:pt x="110688" y="591126"/>
                    <a:pt x="161600" y="582047"/>
                  </a:cubicBezTo>
                  <a:cubicBezTo>
                    <a:pt x="182045" y="578442"/>
                    <a:pt x="202133" y="573146"/>
                    <a:pt x="221505" y="566382"/>
                  </a:cubicBezTo>
                  <a:cubicBezTo>
                    <a:pt x="251345" y="555924"/>
                    <a:pt x="279351" y="541905"/>
                    <a:pt x="304763" y="525573"/>
                  </a:cubicBezTo>
                  <a:cubicBezTo>
                    <a:pt x="319929" y="515648"/>
                    <a:pt x="334738" y="505279"/>
                    <a:pt x="349233" y="494465"/>
                  </a:cubicBezTo>
                  <a:cubicBezTo>
                    <a:pt x="363639" y="483695"/>
                    <a:pt x="377776" y="472481"/>
                    <a:pt x="391600" y="460999"/>
                  </a:cubicBezTo>
                  <a:cubicBezTo>
                    <a:pt x="395716" y="457795"/>
                    <a:pt x="396387" y="451831"/>
                    <a:pt x="393166" y="447781"/>
                  </a:cubicBezTo>
                  <a:cubicBezTo>
                    <a:pt x="389900" y="443687"/>
                    <a:pt x="383950" y="442975"/>
                    <a:pt x="379834" y="446224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2"/>
            <p:cNvSpPr/>
            <p:nvPr/>
          </p:nvSpPr>
          <p:spPr>
            <a:xfrm rot="10800000">
              <a:off x="3540017" y="3712804"/>
              <a:ext cx="190587" cy="149290"/>
            </a:xfrm>
            <a:custGeom>
              <a:avLst/>
              <a:gdLst/>
              <a:ahLst/>
              <a:cxnLst/>
              <a:rect l="l" t="t" r="r" b="b"/>
              <a:pathLst>
                <a:path w="381174" h="298581" extrusionOk="0">
                  <a:moveTo>
                    <a:pt x="380188" y="195060"/>
                  </a:moveTo>
                  <a:cubicBezTo>
                    <a:pt x="369629" y="231997"/>
                    <a:pt x="310798" y="215709"/>
                    <a:pt x="286416" y="206764"/>
                  </a:cubicBezTo>
                  <a:cubicBezTo>
                    <a:pt x="279794" y="204316"/>
                    <a:pt x="273263" y="201513"/>
                    <a:pt x="266955" y="198397"/>
                  </a:cubicBezTo>
                  <a:cubicBezTo>
                    <a:pt x="256352" y="193102"/>
                    <a:pt x="247091" y="186560"/>
                    <a:pt x="239664" y="177526"/>
                  </a:cubicBezTo>
                  <a:cubicBezTo>
                    <a:pt x="237293" y="174677"/>
                    <a:pt x="235011" y="171696"/>
                    <a:pt x="233087" y="168492"/>
                  </a:cubicBezTo>
                  <a:cubicBezTo>
                    <a:pt x="232327" y="167290"/>
                    <a:pt x="230851" y="164264"/>
                    <a:pt x="230359" y="163329"/>
                  </a:cubicBezTo>
                  <a:lnTo>
                    <a:pt x="233938" y="156698"/>
                  </a:lnTo>
                  <a:cubicBezTo>
                    <a:pt x="233938" y="156609"/>
                    <a:pt x="242304" y="154918"/>
                    <a:pt x="242528" y="154874"/>
                  </a:cubicBezTo>
                  <a:cubicBezTo>
                    <a:pt x="253131" y="152559"/>
                    <a:pt x="264181" y="151491"/>
                    <a:pt x="275052" y="150779"/>
                  </a:cubicBezTo>
                  <a:cubicBezTo>
                    <a:pt x="301582" y="149044"/>
                    <a:pt x="334286" y="145172"/>
                    <a:pt x="358847" y="157099"/>
                  </a:cubicBezTo>
                  <a:cubicBezTo>
                    <a:pt x="373030" y="163997"/>
                    <a:pt x="384706" y="179128"/>
                    <a:pt x="380188" y="195060"/>
                  </a:cubicBezTo>
                  <a:close/>
                  <a:moveTo>
                    <a:pt x="292053" y="49535"/>
                  </a:moveTo>
                  <a:cubicBezTo>
                    <a:pt x="294603" y="36629"/>
                    <a:pt x="298451" y="12642"/>
                    <a:pt x="286103" y="2673"/>
                  </a:cubicBezTo>
                  <a:cubicBezTo>
                    <a:pt x="276439" y="-5115"/>
                    <a:pt x="262257" y="5967"/>
                    <a:pt x="255636" y="12330"/>
                  </a:cubicBezTo>
                  <a:cubicBezTo>
                    <a:pt x="235727" y="31511"/>
                    <a:pt x="225751" y="57813"/>
                    <a:pt x="221948" y="84203"/>
                  </a:cubicBezTo>
                  <a:cubicBezTo>
                    <a:pt x="218458" y="108012"/>
                    <a:pt x="221053" y="131687"/>
                    <a:pt x="219890" y="155541"/>
                  </a:cubicBezTo>
                  <a:lnTo>
                    <a:pt x="220561" y="147798"/>
                  </a:lnTo>
                  <a:cubicBezTo>
                    <a:pt x="257246" y="128795"/>
                    <a:pt x="283955" y="90700"/>
                    <a:pt x="292053" y="49535"/>
                  </a:cubicBezTo>
                  <a:close/>
                  <a:moveTo>
                    <a:pt x="124283" y="139654"/>
                  </a:moveTo>
                  <a:cubicBezTo>
                    <a:pt x="113546" y="124122"/>
                    <a:pt x="81156" y="130308"/>
                    <a:pt x="69971" y="139520"/>
                  </a:cubicBezTo>
                  <a:cubicBezTo>
                    <a:pt x="29885" y="172630"/>
                    <a:pt x="23980" y="196973"/>
                    <a:pt x="0" y="236492"/>
                  </a:cubicBezTo>
                  <a:cubicBezTo>
                    <a:pt x="134" y="232353"/>
                    <a:pt x="95293" y="201602"/>
                    <a:pt x="114531" y="177437"/>
                  </a:cubicBezTo>
                  <a:cubicBezTo>
                    <a:pt x="121957" y="168046"/>
                    <a:pt x="132471" y="151491"/>
                    <a:pt x="124283" y="139654"/>
                  </a:cubicBezTo>
                  <a:close/>
                  <a:moveTo>
                    <a:pt x="150724" y="254115"/>
                  </a:moveTo>
                  <a:cubicBezTo>
                    <a:pt x="125984" y="240853"/>
                    <a:pt x="27335" y="245081"/>
                    <a:pt x="26083" y="241877"/>
                  </a:cubicBezTo>
                  <a:cubicBezTo>
                    <a:pt x="59458" y="265820"/>
                    <a:pt x="71492" y="283220"/>
                    <a:pt x="118468" y="297283"/>
                  </a:cubicBezTo>
                  <a:cubicBezTo>
                    <a:pt x="131531" y="301199"/>
                    <a:pt x="163967" y="296393"/>
                    <a:pt x="170051" y="280951"/>
                  </a:cubicBezTo>
                  <a:cubicBezTo>
                    <a:pt x="174659" y="269157"/>
                    <a:pt x="160298" y="259278"/>
                    <a:pt x="150724" y="254115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2"/>
            <p:cNvSpPr/>
            <p:nvPr/>
          </p:nvSpPr>
          <p:spPr>
            <a:xfrm rot="10800000">
              <a:off x="3396092" y="3762412"/>
              <a:ext cx="92986" cy="109914"/>
            </a:xfrm>
            <a:custGeom>
              <a:avLst/>
              <a:gdLst/>
              <a:ahLst/>
              <a:cxnLst/>
              <a:rect l="l" t="t" r="r" b="b"/>
              <a:pathLst>
                <a:path w="185973" h="219829" extrusionOk="0">
                  <a:moveTo>
                    <a:pt x="5718" y="81081"/>
                  </a:moveTo>
                  <a:cubicBezTo>
                    <a:pt x="15740" y="52955"/>
                    <a:pt x="52291" y="38625"/>
                    <a:pt x="76718" y="23450"/>
                  </a:cubicBezTo>
                  <a:cubicBezTo>
                    <a:pt x="87903" y="16507"/>
                    <a:pt x="99848" y="10455"/>
                    <a:pt x="112330" y="5916"/>
                  </a:cubicBezTo>
                  <a:cubicBezTo>
                    <a:pt x="121770" y="2533"/>
                    <a:pt x="131523" y="887"/>
                    <a:pt x="141544" y="264"/>
                  </a:cubicBezTo>
                  <a:cubicBezTo>
                    <a:pt x="148344" y="-181"/>
                    <a:pt x="155234" y="-137"/>
                    <a:pt x="161945" y="976"/>
                  </a:cubicBezTo>
                  <a:cubicBezTo>
                    <a:pt x="167000" y="1821"/>
                    <a:pt x="171250" y="3646"/>
                    <a:pt x="175456" y="6361"/>
                  </a:cubicBezTo>
                  <a:cubicBezTo>
                    <a:pt x="187625" y="14193"/>
                    <a:pt x="187983" y="26609"/>
                    <a:pt x="182838" y="38803"/>
                  </a:cubicBezTo>
                  <a:cubicBezTo>
                    <a:pt x="175008" y="57272"/>
                    <a:pt x="153176" y="70222"/>
                    <a:pt x="150268" y="90694"/>
                  </a:cubicBezTo>
                  <a:cubicBezTo>
                    <a:pt x="146957" y="113702"/>
                    <a:pt x="180511" y="128566"/>
                    <a:pt x="166016" y="152375"/>
                  </a:cubicBezTo>
                  <a:cubicBezTo>
                    <a:pt x="154518" y="171289"/>
                    <a:pt x="127586" y="161498"/>
                    <a:pt x="110809" y="171600"/>
                  </a:cubicBezTo>
                  <a:cubicBezTo>
                    <a:pt x="91884" y="182993"/>
                    <a:pt x="96403" y="210852"/>
                    <a:pt x="71528" y="218106"/>
                  </a:cubicBezTo>
                  <a:cubicBezTo>
                    <a:pt x="48443" y="224826"/>
                    <a:pt x="27595" y="210985"/>
                    <a:pt x="16589" y="192294"/>
                  </a:cubicBezTo>
                  <a:cubicBezTo>
                    <a:pt x="-1440" y="161676"/>
                    <a:pt x="-4303" y="109252"/>
                    <a:pt x="5718" y="81081"/>
                  </a:cubicBezTo>
                  <a:lnTo>
                    <a:pt x="5718" y="81081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2"/>
            <p:cNvSpPr/>
            <p:nvPr/>
          </p:nvSpPr>
          <p:spPr>
            <a:xfrm rot="10800000">
              <a:off x="3418663" y="3736196"/>
              <a:ext cx="416975" cy="112245"/>
            </a:xfrm>
            <a:custGeom>
              <a:avLst/>
              <a:gdLst/>
              <a:ahLst/>
              <a:cxnLst/>
              <a:rect l="l" t="t" r="r" b="b"/>
              <a:pathLst>
                <a:path w="833950" h="224490" extrusionOk="0">
                  <a:moveTo>
                    <a:pt x="752477" y="117509"/>
                  </a:moveTo>
                  <a:cubicBezTo>
                    <a:pt x="752477" y="118132"/>
                    <a:pt x="752566" y="118755"/>
                    <a:pt x="752700" y="119378"/>
                  </a:cubicBezTo>
                  <a:cubicBezTo>
                    <a:pt x="751627" y="119645"/>
                    <a:pt x="751716" y="118488"/>
                    <a:pt x="752164" y="117153"/>
                  </a:cubicBezTo>
                  <a:lnTo>
                    <a:pt x="752477" y="117509"/>
                  </a:lnTo>
                  <a:close/>
                  <a:moveTo>
                    <a:pt x="823700" y="243"/>
                  </a:moveTo>
                  <a:cubicBezTo>
                    <a:pt x="809652" y="-335"/>
                    <a:pt x="795694" y="110"/>
                    <a:pt x="781736" y="1667"/>
                  </a:cubicBezTo>
                  <a:cubicBezTo>
                    <a:pt x="776233" y="2290"/>
                    <a:pt x="770775" y="3091"/>
                    <a:pt x="765317" y="4204"/>
                  </a:cubicBezTo>
                  <a:cubicBezTo>
                    <a:pt x="757309" y="5806"/>
                    <a:pt x="749434" y="8076"/>
                    <a:pt x="741516" y="10123"/>
                  </a:cubicBezTo>
                  <a:lnTo>
                    <a:pt x="716507" y="16887"/>
                  </a:lnTo>
                  <a:lnTo>
                    <a:pt x="708678" y="18489"/>
                  </a:lnTo>
                  <a:cubicBezTo>
                    <a:pt x="707112" y="18712"/>
                    <a:pt x="703891" y="18801"/>
                    <a:pt x="702415" y="19113"/>
                  </a:cubicBezTo>
                  <a:cubicBezTo>
                    <a:pt x="695793" y="18935"/>
                    <a:pt x="689172" y="18846"/>
                    <a:pt x="682551" y="18534"/>
                  </a:cubicBezTo>
                  <a:cubicBezTo>
                    <a:pt x="680895" y="18356"/>
                    <a:pt x="679508" y="19113"/>
                    <a:pt x="678121" y="19736"/>
                  </a:cubicBezTo>
                  <a:cubicBezTo>
                    <a:pt x="671321" y="19202"/>
                    <a:pt x="664655" y="18712"/>
                    <a:pt x="659242" y="19024"/>
                  </a:cubicBezTo>
                  <a:cubicBezTo>
                    <a:pt x="638707" y="20314"/>
                    <a:pt x="618619" y="23429"/>
                    <a:pt x="598934" y="28191"/>
                  </a:cubicBezTo>
                  <a:cubicBezTo>
                    <a:pt x="579160" y="32997"/>
                    <a:pt x="559878" y="39495"/>
                    <a:pt x="541043" y="47594"/>
                  </a:cubicBezTo>
                  <a:cubicBezTo>
                    <a:pt x="526011" y="54092"/>
                    <a:pt x="511873" y="61969"/>
                    <a:pt x="498183" y="70558"/>
                  </a:cubicBezTo>
                  <a:cubicBezTo>
                    <a:pt x="467448" y="89917"/>
                    <a:pt x="439307" y="113236"/>
                    <a:pt x="408348" y="132462"/>
                  </a:cubicBezTo>
                  <a:cubicBezTo>
                    <a:pt x="374168" y="153912"/>
                    <a:pt x="337572" y="171090"/>
                    <a:pt x="299321" y="182661"/>
                  </a:cubicBezTo>
                  <a:cubicBezTo>
                    <a:pt x="261427" y="194143"/>
                    <a:pt x="221968" y="200106"/>
                    <a:pt x="181390" y="198282"/>
                  </a:cubicBezTo>
                  <a:cubicBezTo>
                    <a:pt x="168640" y="197748"/>
                    <a:pt x="155531" y="196768"/>
                    <a:pt x="142691" y="194632"/>
                  </a:cubicBezTo>
                  <a:cubicBezTo>
                    <a:pt x="130299" y="192541"/>
                    <a:pt x="118174" y="189381"/>
                    <a:pt x="106900" y="184352"/>
                  </a:cubicBezTo>
                  <a:cubicBezTo>
                    <a:pt x="72631" y="169221"/>
                    <a:pt x="38495" y="135710"/>
                    <a:pt x="26013" y="98995"/>
                  </a:cubicBezTo>
                  <a:cubicBezTo>
                    <a:pt x="17826" y="74875"/>
                    <a:pt x="19213" y="49330"/>
                    <a:pt x="37466" y="27212"/>
                  </a:cubicBezTo>
                  <a:cubicBezTo>
                    <a:pt x="40956" y="23073"/>
                    <a:pt x="40419" y="16843"/>
                    <a:pt x="36258" y="13372"/>
                  </a:cubicBezTo>
                  <a:cubicBezTo>
                    <a:pt x="32053" y="9856"/>
                    <a:pt x="25834" y="10390"/>
                    <a:pt x="22300" y="14573"/>
                  </a:cubicBezTo>
                  <a:cubicBezTo>
                    <a:pt x="-1635" y="42210"/>
                    <a:pt x="-4498" y="74741"/>
                    <a:pt x="5210" y="105715"/>
                  </a:cubicBezTo>
                  <a:cubicBezTo>
                    <a:pt x="18676" y="148572"/>
                    <a:pt x="57375" y="188268"/>
                    <a:pt x="96655" y="206648"/>
                  </a:cubicBezTo>
                  <a:cubicBezTo>
                    <a:pt x="107169" y="211499"/>
                    <a:pt x="118354" y="215059"/>
                    <a:pt x="129851" y="217640"/>
                  </a:cubicBezTo>
                  <a:cubicBezTo>
                    <a:pt x="146360" y="221379"/>
                    <a:pt x="163539" y="223070"/>
                    <a:pt x="180093" y="224004"/>
                  </a:cubicBezTo>
                  <a:cubicBezTo>
                    <a:pt x="223757" y="226274"/>
                    <a:pt x="266393" y="220533"/>
                    <a:pt x="307105" y="208206"/>
                  </a:cubicBezTo>
                  <a:cubicBezTo>
                    <a:pt x="347638" y="195923"/>
                    <a:pt x="386203" y="177098"/>
                    <a:pt x="422217" y="154090"/>
                  </a:cubicBezTo>
                  <a:cubicBezTo>
                    <a:pt x="452908" y="134331"/>
                    <a:pt x="480780" y="110566"/>
                    <a:pt x="511247" y="90629"/>
                  </a:cubicBezTo>
                  <a:cubicBezTo>
                    <a:pt x="523729" y="82396"/>
                    <a:pt x="536614" y="74830"/>
                    <a:pt x="550438" y="68555"/>
                  </a:cubicBezTo>
                  <a:cubicBezTo>
                    <a:pt x="567930" y="60589"/>
                    <a:pt x="585915" y="54136"/>
                    <a:pt x="604303" y="49241"/>
                  </a:cubicBezTo>
                  <a:cubicBezTo>
                    <a:pt x="622690" y="44346"/>
                    <a:pt x="641525" y="41008"/>
                    <a:pt x="660763" y="39361"/>
                  </a:cubicBezTo>
                  <a:cubicBezTo>
                    <a:pt x="666579" y="38872"/>
                    <a:pt x="673603" y="39228"/>
                    <a:pt x="680985" y="39673"/>
                  </a:cubicBezTo>
                  <a:cubicBezTo>
                    <a:pt x="692303" y="44702"/>
                    <a:pt x="701967" y="50977"/>
                    <a:pt x="710512" y="58409"/>
                  </a:cubicBezTo>
                  <a:cubicBezTo>
                    <a:pt x="714181" y="61613"/>
                    <a:pt x="717625" y="65084"/>
                    <a:pt x="721026" y="68689"/>
                  </a:cubicBezTo>
                  <a:cubicBezTo>
                    <a:pt x="725992" y="73940"/>
                    <a:pt x="730913" y="79503"/>
                    <a:pt x="735252" y="86045"/>
                  </a:cubicBezTo>
                  <a:cubicBezTo>
                    <a:pt x="737579" y="89338"/>
                    <a:pt x="739726" y="92854"/>
                    <a:pt x="741695" y="96459"/>
                  </a:cubicBezTo>
                  <a:cubicBezTo>
                    <a:pt x="743797" y="100242"/>
                    <a:pt x="745766" y="104069"/>
                    <a:pt x="747555" y="107896"/>
                  </a:cubicBezTo>
                  <a:lnTo>
                    <a:pt x="751582" y="116263"/>
                  </a:lnTo>
                  <a:cubicBezTo>
                    <a:pt x="751671" y="116485"/>
                    <a:pt x="751895" y="116797"/>
                    <a:pt x="752164" y="117153"/>
                  </a:cubicBezTo>
                  <a:cubicBezTo>
                    <a:pt x="752298" y="116797"/>
                    <a:pt x="752432" y="116396"/>
                    <a:pt x="752566" y="116040"/>
                  </a:cubicBezTo>
                  <a:cubicBezTo>
                    <a:pt x="752477" y="116530"/>
                    <a:pt x="752477" y="117019"/>
                    <a:pt x="752477" y="117509"/>
                  </a:cubicBezTo>
                  <a:cubicBezTo>
                    <a:pt x="753058" y="118265"/>
                    <a:pt x="753595" y="119066"/>
                    <a:pt x="753014" y="119289"/>
                  </a:cubicBezTo>
                  <a:cubicBezTo>
                    <a:pt x="752879" y="119333"/>
                    <a:pt x="752790" y="119378"/>
                    <a:pt x="752700" y="119378"/>
                  </a:cubicBezTo>
                  <a:cubicBezTo>
                    <a:pt x="753192" y="121647"/>
                    <a:pt x="754490" y="123739"/>
                    <a:pt x="756548" y="125119"/>
                  </a:cubicBezTo>
                  <a:cubicBezTo>
                    <a:pt x="759993" y="127967"/>
                    <a:pt x="763124" y="126943"/>
                    <a:pt x="764869" y="126587"/>
                  </a:cubicBezTo>
                  <a:cubicBezTo>
                    <a:pt x="768001" y="126009"/>
                    <a:pt x="770193" y="123650"/>
                    <a:pt x="771580" y="119778"/>
                  </a:cubicBezTo>
                  <a:cubicBezTo>
                    <a:pt x="771938" y="118755"/>
                    <a:pt x="771938" y="117108"/>
                    <a:pt x="771670" y="115017"/>
                  </a:cubicBezTo>
                  <a:cubicBezTo>
                    <a:pt x="771535" y="113815"/>
                    <a:pt x="770640" y="111278"/>
                    <a:pt x="770372" y="110121"/>
                  </a:cubicBezTo>
                  <a:lnTo>
                    <a:pt x="767598" y="100464"/>
                  </a:lnTo>
                  <a:cubicBezTo>
                    <a:pt x="765988" y="94946"/>
                    <a:pt x="764109" y="89383"/>
                    <a:pt x="761872" y="83909"/>
                  </a:cubicBezTo>
                  <a:cubicBezTo>
                    <a:pt x="760351" y="80171"/>
                    <a:pt x="758516" y="76521"/>
                    <a:pt x="756593" y="73006"/>
                  </a:cubicBezTo>
                  <a:cubicBezTo>
                    <a:pt x="752387" y="65574"/>
                    <a:pt x="747600" y="58943"/>
                    <a:pt x="742366" y="52935"/>
                  </a:cubicBezTo>
                  <a:cubicBezTo>
                    <a:pt x="752656" y="56629"/>
                    <a:pt x="762901" y="60411"/>
                    <a:pt x="772877" y="64595"/>
                  </a:cubicBezTo>
                  <a:lnTo>
                    <a:pt x="795605" y="73896"/>
                  </a:lnTo>
                  <a:cubicBezTo>
                    <a:pt x="795739" y="73940"/>
                    <a:pt x="797081" y="74118"/>
                    <a:pt x="798423" y="74430"/>
                  </a:cubicBezTo>
                  <a:cubicBezTo>
                    <a:pt x="799049" y="77055"/>
                    <a:pt x="799944" y="78658"/>
                    <a:pt x="801197" y="76165"/>
                  </a:cubicBezTo>
                  <a:cubicBezTo>
                    <a:pt x="800660" y="75765"/>
                    <a:pt x="800123" y="75275"/>
                    <a:pt x="799676" y="74786"/>
                  </a:cubicBezTo>
                  <a:lnTo>
                    <a:pt x="799318" y="74652"/>
                  </a:lnTo>
                  <a:cubicBezTo>
                    <a:pt x="799139" y="74608"/>
                    <a:pt x="798960" y="74563"/>
                    <a:pt x="798781" y="74519"/>
                  </a:cubicBezTo>
                  <a:lnTo>
                    <a:pt x="798244" y="73718"/>
                  </a:lnTo>
                  <a:cubicBezTo>
                    <a:pt x="798200" y="73362"/>
                    <a:pt x="798110" y="72961"/>
                    <a:pt x="798020" y="72605"/>
                  </a:cubicBezTo>
                  <a:lnTo>
                    <a:pt x="797976" y="72116"/>
                  </a:lnTo>
                  <a:cubicBezTo>
                    <a:pt x="798378" y="73095"/>
                    <a:pt x="798960" y="73985"/>
                    <a:pt x="799676" y="74786"/>
                  </a:cubicBezTo>
                  <a:cubicBezTo>
                    <a:pt x="800750" y="75097"/>
                    <a:pt x="801510" y="75587"/>
                    <a:pt x="801242" y="76165"/>
                  </a:cubicBezTo>
                  <a:lnTo>
                    <a:pt x="801197" y="76165"/>
                  </a:lnTo>
                  <a:cubicBezTo>
                    <a:pt x="802226" y="76877"/>
                    <a:pt x="803434" y="77411"/>
                    <a:pt x="804731" y="77678"/>
                  </a:cubicBezTo>
                  <a:cubicBezTo>
                    <a:pt x="809831" y="78791"/>
                    <a:pt x="814887" y="75542"/>
                    <a:pt x="815961" y="70425"/>
                  </a:cubicBezTo>
                  <a:cubicBezTo>
                    <a:pt x="816274" y="69401"/>
                    <a:pt x="816676" y="63883"/>
                    <a:pt x="811039" y="59922"/>
                  </a:cubicBezTo>
                  <a:cubicBezTo>
                    <a:pt x="809518" y="58809"/>
                    <a:pt x="805268" y="56406"/>
                    <a:pt x="805000" y="56228"/>
                  </a:cubicBezTo>
                  <a:lnTo>
                    <a:pt x="783033" y="43278"/>
                  </a:lnTo>
                  <a:cubicBezTo>
                    <a:pt x="775651" y="39406"/>
                    <a:pt x="768001" y="35757"/>
                    <a:pt x="760306" y="32241"/>
                  </a:cubicBezTo>
                  <a:cubicBezTo>
                    <a:pt x="761111" y="32107"/>
                    <a:pt x="761916" y="31974"/>
                    <a:pt x="762767" y="31840"/>
                  </a:cubicBezTo>
                  <a:cubicBezTo>
                    <a:pt x="767956" y="30861"/>
                    <a:pt x="773146" y="29838"/>
                    <a:pt x="778336" y="28725"/>
                  </a:cubicBezTo>
                  <a:cubicBezTo>
                    <a:pt x="788536" y="26500"/>
                    <a:pt x="798647" y="24052"/>
                    <a:pt x="808981" y="22317"/>
                  </a:cubicBezTo>
                  <a:cubicBezTo>
                    <a:pt x="814126" y="21427"/>
                    <a:pt x="819182" y="20537"/>
                    <a:pt x="824372" y="19914"/>
                  </a:cubicBezTo>
                  <a:cubicBezTo>
                    <a:pt x="829830" y="19736"/>
                    <a:pt x="834125" y="15196"/>
                    <a:pt x="833945" y="9767"/>
                  </a:cubicBezTo>
                  <a:cubicBezTo>
                    <a:pt x="833767" y="4338"/>
                    <a:pt x="829159" y="65"/>
                    <a:pt x="823700" y="243"/>
                  </a:cubicBez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2"/>
            <p:cNvSpPr/>
            <p:nvPr/>
          </p:nvSpPr>
          <p:spPr>
            <a:xfrm rot="10800000">
              <a:off x="3961022" y="3974233"/>
              <a:ext cx="81682" cy="82406"/>
            </a:xfrm>
            <a:custGeom>
              <a:avLst/>
              <a:gdLst/>
              <a:ahLst/>
              <a:cxnLst/>
              <a:rect l="l" t="t" r="r" b="b"/>
              <a:pathLst>
                <a:path w="163364" h="164811" extrusionOk="0">
                  <a:moveTo>
                    <a:pt x="60273" y="164440"/>
                  </a:moveTo>
                  <a:cubicBezTo>
                    <a:pt x="33877" y="165508"/>
                    <a:pt x="-2138" y="166353"/>
                    <a:pt x="99" y="135513"/>
                  </a:cubicBezTo>
                  <a:cubicBezTo>
                    <a:pt x="949" y="123363"/>
                    <a:pt x="12268" y="115798"/>
                    <a:pt x="13655" y="104939"/>
                  </a:cubicBezTo>
                  <a:cubicBezTo>
                    <a:pt x="15221" y="92745"/>
                    <a:pt x="4215" y="80151"/>
                    <a:pt x="10836" y="68091"/>
                  </a:cubicBezTo>
                  <a:cubicBezTo>
                    <a:pt x="20634" y="50200"/>
                    <a:pt x="48909" y="56119"/>
                    <a:pt x="63091" y="44816"/>
                  </a:cubicBezTo>
                  <a:cubicBezTo>
                    <a:pt x="76333" y="34179"/>
                    <a:pt x="73023" y="14153"/>
                    <a:pt x="90024" y="4407"/>
                  </a:cubicBezTo>
                  <a:cubicBezTo>
                    <a:pt x="98837" y="-666"/>
                    <a:pt x="110648" y="-2135"/>
                    <a:pt x="119238" y="4184"/>
                  </a:cubicBezTo>
                  <a:cubicBezTo>
                    <a:pt x="141831" y="20739"/>
                    <a:pt x="171224" y="110057"/>
                    <a:pt x="161426" y="136759"/>
                  </a:cubicBezTo>
                  <a:cubicBezTo>
                    <a:pt x="151584" y="163461"/>
                    <a:pt x="80494" y="163594"/>
                    <a:pt x="60273" y="164440"/>
                  </a:cubicBezTo>
                  <a:lnTo>
                    <a:pt x="60273" y="16444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2"/>
            <p:cNvSpPr/>
            <p:nvPr/>
          </p:nvSpPr>
          <p:spPr>
            <a:xfrm rot="10800000">
              <a:off x="3786761" y="3972908"/>
              <a:ext cx="242725" cy="62767"/>
            </a:xfrm>
            <a:custGeom>
              <a:avLst/>
              <a:gdLst/>
              <a:ahLst/>
              <a:cxnLst/>
              <a:rect l="l" t="t" r="r" b="b"/>
              <a:pathLst>
                <a:path w="485450" h="125534" extrusionOk="0">
                  <a:moveTo>
                    <a:pt x="470438" y="86377"/>
                  </a:moveTo>
                  <a:cubicBezTo>
                    <a:pt x="470707" y="86555"/>
                    <a:pt x="470930" y="86733"/>
                    <a:pt x="471199" y="86867"/>
                  </a:cubicBezTo>
                  <a:cubicBezTo>
                    <a:pt x="470886" y="87267"/>
                    <a:pt x="470349" y="86911"/>
                    <a:pt x="469812" y="86288"/>
                  </a:cubicBezTo>
                  <a:lnTo>
                    <a:pt x="470438" y="86377"/>
                  </a:lnTo>
                  <a:close/>
                  <a:moveTo>
                    <a:pt x="475002" y="67864"/>
                  </a:moveTo>
                  <a:cubicBezTo>
                    <a:pt x="466412" y="65861"/>
                    <a:pt x="443282" y="66217"/>
                    <a:pt x="441000" y="66262"/>
                  </a:cubicBezTo>
                  <a:cubicBezTo>
                    <a:pt x="428384" y="66529"/>
                    <a:pt x="416171" y="68131"/>
                    <a:pt x="404091" y="70490"/>
                  </a:cubicBezTo>
                  <a:cubicBezTo>
                    <a:pt x="377203" y="75741"/>
                    <a:pt x="351345" y="84864"/>
                    <a:pt x="324144" y="89937"/>
                  </a:cubicBezTo>
                  <a:cubicBezTo>
                    <a:pt x="298195" y="95011"/>
                    <a:pt x="267639" y="98348"/>
                    <a:pt x="236232" y="98838"/>
                  </a:cubicBezTo>
                  <a:cubicBezTo>
                    <a:pt x="209300" y="99239"/>
                    <a:pt x="181875" y="97102"/>
                    <a:pt x="156016" y="91495"/>
                  </a:cubicBezTo>
                  <a:cubicBezTo>
                    <a:pt x="148008" y="84508"/>
                    <a:pt x="141074" y="76720"/>
                    <a:pt x="134363" y="68709"/>
                  </a:cubicBezTo>
                  <a:cubicBezTo>
                    <a:pt x="129755" y="63191"/>
                    <a:pt x="125460" y="57495"/>
                    <a:pt x="121165" y="51754"/>
                  </a:cubicBezTo>
                  <a:cubicBezTo>
                    <a:pt x="115707" y="44544"/>
                    <a:pt x="110294" y="37335"/>
                    <a:pt x="105462" y="29725"/>
                  </a:cubicBezTo>
                  <a:cubicBezTo>
                    <a:pt x="100496" y="21937"/>
                    <a:pt x="95709" y="14193"/>
                    <a:pt x="91548" y="5960"/>
                  </a:cubicBezTo>
                  <a:cubicBezTo>
                    <a:pt x="89624" y="1109"/>
                    <a:pt x="84122" y="-1249"/>
                    <a:pt x="79245" y="664"/>
                  </a:cubicBezTo>
                  <a:cubicBezTo>
                    <a:pt x="74413" y="2623"/>
                    <a:pt x="71997" y="8096"/>
                    <a:pt x="73966" y="12947"/>
                  </a:cubicBezTo>
                  <a:cubicBezTo>
                    <a:pt x="76874" y="22560"/>
                    <a:pt x="80274" y="31950"/>
                    <a:pt x="84479" y="41073"/>
                  </a:cubicBezTo>
                  <a:cubicBezTo>
                    <a:pt x="88774" y="50285"/>
                    <a:pt x="93651" y="59230"/>
                    <a:pt x="99601" y="67463"/>
                  </a:cubicBezTo>
                  <a:cubicBezTo>
                    <a:pt x="99735" y="67641"/>
                    <a:pt x="99959" y="67819"/>
                    <a:pt x="100093" y="67997"/>
                  </a:cubicBezTo>
                  <a:cubicBezTo>
                    <a:pt x="99556" y="67641"/>
                    <a:pt x="98975" y="67285"/>
                    <a:pt x="98438" y="66929"/>
                  </a:cubicBezTo>
                  <a:cubicBezTo>
                    <a:pt x="90206" y="61411"/>
                    <a:pt x="81616" y="56115"/>
                    <a:pt x="73071" y="50330"/>
                  </a:cubicBezTo>
                  <a:cubicBezTo>
                    <a:pt x="67255" y="44500"/>
                    <a:pt x="61753" y="38269"/>
                    <a:pt x="57100" y="31104"/>
                  </a:cubicBezTo>
                  <a:cubicBezTo>
                    <a:pt x="54236" y="26476"/>
                    <a:pt x="48152" y="25008"/>
                    <a:pt x="43499" y="27811"/>
                  </a:cubicBezTo>
                  <a:cubicBezTo>
                    <a:pt x="43320" y="27945"/>
                    <a:pt x="43320" y="28212"/>
                    <a:pt x="43141" y="28345"/>
                  </a:cubicBezTo>
                  <a:cubicBezTo>
                    <a:pt x="41709" y="27411"/>
                    <a:pt x="40323" y="26565"/>
                    <a:pt x="38891" y="26076"/>
                  </a:cubicBezTo>
                  <a:cubicBezTo>
                    <a:pt x="34015" y="24162"/>
                    <a:pt x="28512" y="26521"/>
                    <a:pt x="26588" y="31371"/>
                  </a:cubicBezTo>
                  <a:cubicBezTo>
                    <a:pt x="24664" y="36089"/>
                    <a:pt x="26901" y="41429"/>
                    <a:pt x="31554" y="43432"/>
                  </a:cubicBezTo>
                  <a:lnTo>
                    <a:pt x="31867" y="43610"/>
                  </a:lnTo>
                  <a:cubicBezTo>
                    <a:pt x="31822" y="43565"/>
                    <a:pt x="31777" y="43565"/>
                    <a:pt x="31733" y="43565"/>
                  </a:cubicBezTo>
                  <a:cubicBezTo>
                    <a:pt x="32225" y="43521"/>
                    <a:pt x="32807" y="45212"/>
                    <a:pt x="33388" y="45968"/>
                  </a:cubicBezTo>
                  <a:cubicBezTo>
                    <a:pt x="34909" y="47882"/>
                    <a:pt x="36430" y="49796"/>
                    <a:pt x="37728" y="51131"/>
                  </a:cubicBezTo>
                  <a:cubicBezTo>
                    <a:pt x="41486" y="54869"/>
                    <a:pt x="45244" y="58518"/>
                    <a:pt x="49181" y="62123"/>
                  </a:cubicBezTo>
                  <a:cubicBezTo>
                    <a:pt x="51821" y="64526"/>
                    <a:pt x="54549" y="66796"/>
                    <a:pt x="57278" y="69110"/>
                  </a:cubicBezTo>
                  <a:cubicBezTo>
                    <a:pt x="63497" y="74139"/>
                    <a:pt x="69492" y="79168"/>
                    <a:pt x="75755" y="83662"/>
                  </a:cubicBezTo>
                  <a:cubicBezTo>
                    <a:pt x="75934" y="83796"/>
                    <a:pt x="76158" y="83885"/>
                    <a:pt x="76337" y="84019"/>
                  </a:cubicBezTo>
                  <a:cubicBezTo>
                    <a:pt x="67613" y="83084"/>
                    <a:pt x="58934" y="82283"/>
                    <a:pt x="50299" y="81215"/>
                  </a:cubicBezTo>
                  <a:cubicBezTo>
                    <a:pt x="37638" y="79657"/>
                    <a:pt x="25067" y="78100"/>
                    <a:pt x="12227" y="75919"/>
                  </a:cubicBezTo>
                  <a:cubicBezTo>
                    <a:pt x="6903" y="74628"/>
                    <a:pt x="1579" y="77877"/>
                    <a:pt x="282" y="83173"/>
                  </a:cubicBezTo>
                  <a:cubicBezTo>
                    <a:pt x="-1016" y="88424"/>
                    <a:pt x="2295" y="93765"/>
                    <a:pt x="7574" y="95055"/>
                  </a:cubicBezTo>
                  <a:cubicBezTo>
                    <a:pt x="19161" y="98660"/>
                    <a:pt x="30525" y="102042"/>
                    <a:pt x="42112" y="104801"/>
                  </a:cubicBezTo>
                  <a:cubicBezTo>
                    <a:pt x="49942" y="106671"/>
                    <a:pt x="57815" y="108317"/>
                    <a:pt x="65779" y="109519"/>
                  </a:cubicBezTo>
                  <a:cubicBezTo>
                    <a:pt x="72400" y="110498"/>
                    <a:pt x="79066" y="111165"/>
                    <a:pt x="85822" y="111566"/>
                  </a:cubicBezTo>
                  <a:cubicBezTo>
                    <a:pt x="92532" y="111966"/>
                    <a:pt x="99243" y="111966"/>
                    <a:pt x="106044" y="111877"/>
                  </a:cubicBezTo>
                  <a:lnTo>
                    <a:pt x="130068" y="111388"/>
                  </a:lnTo>
                  <a:cubicBezTo>
                    <a:pt x="133647" y="112634"/>
                    <a:pt x="137003" y="114058"/>
                    <a:pt x="140716" y="115126"/>
                  </a:cubicBezTo>
                  <a:cubicBezTo>
                    <a:pt x="142818" y="115883"/>
                    <a:pt x="144832" y="115705"/>
                    <a:pt x="146711" y="115037"/>
                  </a:cubicBezTo>
                  <a:cubicBezTo>
                    <a:pt x="175388" y="122647"/>
                    <a:pt x="206347" y="125940"/>
                    <a:pt x="236680" y="125495"/>
                  </a:cubicBezTo>
                  <a:cubicBezTo>
                    <a:pt x="269786" y="125006"/>
                    <a:pt x="301953" y="120288"/>
                    <a:pt x="329244" y="114414"/>
                  </a:cubicBezTo>
                  <a:cubicBezTo>
                    <a:pt x="356311" y="108317"/>
                    <a:pt x="381990" y="98304"/>
                    <a:pt x="408789" y="91985"/>
                  </a:cubicBezTo>
                  <a:cubicBezTo>
                    <a:pt x="419571" y="89403"/>
                    <a:pt x="430532" y="87445"/>
                    <a:pt x="441850" y="86733"/>
                  </a:cubicBezTo>
                  <a:cubicBezTo>
                    <a:pt x="443729" y="86600"/>
                    <a:pt x="461670" y="85220"/>
                    <a:pt x="469812" y="86288"/>
                  </a:cubicBezTo>
                  <a:cubicBezTo>
                    <a:pt x="469409" y="85843"/>
                    <a:pt x="469007" y="85265"/>
                    <a:pt x="468693" y="84775"/>
                  </a:cubicBezTo>
                  <a:cubicBezTo>
                    <a:pt x="469186" y="85398"/>
                    <a:pt x="469812" y="85932"/>
                    <a:pt x="470438" y="86377"/>
                  </a:cubicBezTo>
                  <a:lnTo>
                    <a:pt x="470975" y="86466"/>
                  </a:lnTo>
                  <a:cubicBezTo>
                    <a:pt x="471109" y="86511"/>
                    <a:pt x="471378" y="86422"/>
                    <a:pt x="471333" y="86555"/>
                  </a:cubicBezTo>
                  <a:cubicBezTo>
                    <a:pt x="471289" y="86689"/>
                    <a:pt x="471244" y="86778"/>
                    <a:pt x="471199" y="86867"/>
                  </a:cubicBezTo>
                  <a:cubicBezTo>
                    <a:pt x="472988" y="87935"/>
                    <a:pt x="475181" y="88380"/>
                    <a:pt x="477418" y="88068"/>
                  </a:cubicBezTo>
                  <a:cubicBezTo>
                    <a:pt x="482607" y="87267"/>
                    <a:pt x="486142" y="82461"/>
                    <a:pt x="485336" y="77299"/>
                  </a:cubicBezTo>
                  <a:cubicBezTo>
                    <a:pt x="484978" y="74495"/>
                    <a:pt x="482339" y="69644"/>
                    <a:pt x="475002" y="67864"/>
                  </a:cubicBezTo>
                  <a:close/>
                  <a:moveTo>
                    <a:pt x="31464" y="43521"/>
                  </a:moveTo>
                  <a:cubicBezTo>
                    <a:pt x="31420" y="43565"/>
                    <a:pt x="31599" y="43565"/>
                    <a:pt x="31733" y="43565"/>
                  </a:cubicBezTo>
                  <a:cubicBezTo>
                    <a:pt x="31688" y="43565"/>
                    <a:pt x="31599" y="43387"/>
                    <a:pt x="31554" y="43432"/>
                  </a:cubicBezTo>
                  <a:lnTo>
                    <a:pt x="31464" y="43521"/>
                  </a:lnTo>
                  <a:close/>
                </a:path>
              </a:pathLst>
            </a:custGeom>
            <a:solidFill>
              <a:srgbClr val="F6F6E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2"/>
            <p:cNvSpPr/>
            <p:nvPr/>
          </p:nvSpPr>
          <p:spPr>
            <a:xfrm rot="10800000">
              <a:off x="3448058" y="3886169"/>
              <a:ext cx="101601" cy="103492"/>
            </a:xfrm>
            <a:custGeom>
              <a:avLst/>
              <a:gdLst/>
              <a:ahLst/>
              <a:cxnLst/>
              <a:rect l="l" t="t" r="r" b="b"/>
              <a:pathLst>
                <a:path w="203202" h="206983" extrusionOk="0">
                  <a:moveTo>
                    <a:pt x="203202" y="180549"/>
                  </a:moveTo>
                  <a:cubicBezTo>
                    <a:pt x="203202" y="195146"/>
                    <a:pt x="191391" y="206983"/>
                    <a:pt x="176806" y="206983"/>
                  </a:cubicBezTo>
                  <a:cubicBezTo>
                    <a:pt x="162222" y="206983"/>
                    <a:pt x="150411" y="195146"/>
                    <a:pt x="150411" y="180549"/>
                  </a:cubicBezTo>
                  <a:cubicBezTo>
                    <a:pt x="150411" y="165952"/>
                    <a:pt x="162222" y="154069"/>
                    <a:pt x="176806" y="154069"/>
                  </a:cubicBezTo>
                  <a:cubicBezTo>
                    <a:pt x="191391" y="154069"/>
                    <a:pt x="203202" y="165952"/>
                    <a:pt x="203202" y="180549"/>
                  </a:cubicBezTo>
                  <a:close/>
                  <a:moveTo>
                    <a:pt x="88716" y="100577"/>
                  </a:moveTo>
                  <a:cubicBezTo>
                    <a:pt x="73684" y="100577"/>
                    <a:pt x="61471" y="112504"/>
                    <a:pt x="61471" y="127234"/>
                  </a:cubicBezTo>
                  <a:cubicBezTo>
                    <a:pt x="61471" y="141920"/>
                    <a:pt x="73684" y="153847"/>
                    <a:pt x="88716" y="153847"/>
                  </a:cubicBezTo>
                  <a:cubicBezTo>
                    <a:pt x="103749" y="153847"/>
                    <a:pt x="115962" y="141920"/>
                    <a:pt x="115962" y="127234"/>
                  </a:cubicBezTo>
                  <a:cubicBezTo>
                    <a:pt x="115962" y="112504"/>
                    <a:pt x="103749" y="100577"/>
                    <a:pt x="88716" y="100577"/>
                  </a:cubicBezTo>
                  <a:close/>
                  <a:moveTo>
                    <a:pt x="25903" y="0"/>
                  </a:moveTo>
                  <a:cubicBezTo>
                    <a:pt x="11587" y="0"/>
                    <a:pt x="0" y="11393"/>
                    <a:pt x="0" y="25411"/>
                  </a:cubicBezTo>
                  <a:cubicBezTo>
                    <a:pt x="0" y="39474"/>
                    <a:pt x="11587" y="50867"/>
                    <a:pt x="25903" y="50867"/>
                  </a:cubicBezTo>
                  <a:cubicBezTo>
                    <a:pt x="40175" y="50867"/>
                    <a:pt x="51807" y="39474"/>
                    <a:pt x="51807" y="25411"/>
                  </a:cubicBezTo>
                  <a:cubicBezTo>
                    <a:pt x="51807" y="11393"/>
                    <a:pt x="40175" y="0"/>
                    <a:pt x="25903" y="0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2"/>
            <p:cNvSpPr/>
            <p:nvPr/>
          </p:nvSpPr>
          <p:spPr>
            <a:xfrm rot="10800000">
              <a:off x="4467238" y="3767635"/>
              <a:ext cx="248363" cy="227706"/>
            </a:xfrm>
            <a:custGeom>
              <a:avLst/>
              <a:gdLst/>
              <a:ahLst/>
              <a:cxnLst/>
              <a:rect l="l" t="t" r="r" b="b"/>
              <a:pathLst>
                <a:path w="496725" h="455411" extrusionOk="0">
                  <a:moveTo>
                    <a:pt x="368580" y="262445"/>
                  </a:moveTo>
                  <a:cubicBezTo>
                    <a:pt x="424100" y="271880"/>
                    <a:pt x="493534" y="271079"/>
                    <a:pt x="496621" y="209086"/>
                  </a:cubicBezTo>
                  <a:cubicBezTo>
                    <a:pt x="500111" y="139395"/>
                    <a:pt x="415063" y="151455"/>
                    <a:pt x="348940" y="178068"/>
                  </a:cubicBezTo>
                  <a:cubicBezTo>
                    <a:pt x="396676" y="148206"/>
                    <a:pt x="444859" y="103970"/>
                    <a:pt x="407905" y="60535"/>
                  </a:cubicBezTo>
                  <a:cubicBezTo>
                    <a:pt x="370012" y="16032"/>
                    <a:pt x="320486" y="59957"/>
                    <a:pt x="285993" y="113182"/>
                  </a:cubicBezTo>
                  <a:cubicBezTo>
                    <a:pt x="293777" y="50878"/>
                    <a:pt x="281966" y="-14808"/>
                    <a:pt x="216290" y="2948"/>
                  </a:cubicBezTo>
                  <a:cubicBezTo>
                    <a:pt x="159830" y="18257"/>
                    <a:pt x="165288" y="69658"/>
                    <a:pt x="183094" y="114873"/>
                  </a:cubicBezTo>
                  <a:cubicBezTo>
                    <a:pt x="148288" y="74465"/>
                    <a:pt x="100373" y="37883"/>
                    <a:pt x="58453" y="73085"/>
                  </a:cubicBezTo>
                  <a:cubicBezTo>
                    <a:pt x="14206" y="110201"/>
                    <a:pt x="61674" y="152701"/>
                    <a:pt x="119387" y="181628"/>
                  </a:cubicBezTo>
                  <a:cubicBezTo>
                    <a:pt x="57558" y="166052"/>
                    <a:pt x="-6687" y="168277"/>
                    <a:pt x="561" y="228579"/>
                  </a:cubicBezTo>
                  <a:cubicBezTo>
                    <a:pt x="8167" y="291639"/>
                    <a:pt x="80911" y="287234"/>
                    <a:pt x="136566" y="274150"/>
                  </a:cubicBezTo>
                  <a:cubicBezTo>
                    <a:pt x="82656" y="296090"/>
                    <a:pt x="22259" y="333294"/>
                    <a:pt x="52189" y="383405"/>
                  </a:cubicBezTo>
                  <a:cubicBezTo>
                    <a:pt x="85788" y="439745"/>
                    <a:pt x="154059" y="386119"/>
                    <a:pt x="198395" y="330579"/>
                  </a:cubicBezTo>
                  <a:cubicBezTo>
                    <a:pt x="183631" y="382114"/>
                    <a:pt x="180141" y="448201"/>
                    <a:pt x="255794" y="454921"/>
                  </a:cubicBezTo>
                  <a:cubicBezTo>
                    <a:pt x="338202" y="462264"/>
                    <a:pt x="330418" y="385763"/>
                    <a:pt x="303262" y="323103"/>
                  </a:cubicBezTo>
                  <a:cubicBezTo>
                    <a:pt x="336994" y="367205"/>
                    <a:pt x="386788" y="412242"/>
                    <a:pt x="432556" y="376195"/>
                  </a:cubicBezTo>
                  <a:cubicBezTo>
                    <a:pt x="479800" y="338991"/>
                    <a:pt x="428216" y="293152"/>
                    <a:pt x="368580" y="262445"/>
                  </a:cubicBezTo>
                  <a:lnTo>
                    <a:pt x="368580" y="262445"/>
                  </a:lnTo>
                  <a:close/>
                  <a:moveTo>
                    <a:pt x="296104" y="206550"/>
                  </a:moveTo>
                  <a:cubicBezTo>
                    <a:pt x="288498" y="215717"/>
                    <a:pt x="292211" y="226086"/>
                    <a:pt x="296104" y="233741"/>
                  </a:cubicBezTo>
                  <a:cubicBezTo>
                    <a:pt x="265145" y="226709"/>
                    <a:pt x="268724" y="263914"/>
                    <a:pt x="262908" y="259820"/>
                  </a:cubicBezTo>
                  <a:cubicBezTo>
                    <a:pt x="262908" y="259820"/>
                    <a:pt x="263937" y="261867"/>
                    <a:pt x="265860" y="265427"/>
                  </a:cubicBezTo>
                  <a:cubicBezTo>
                    <a:pt x="252528" y="258974"/>
                    <a:pt x="237094" y="266006"/>
                    <a:pt x="228817" y="268809"/>
                  </a:cubicBezTo>
                  <a:cubicBezTo>
                    <a:pt x="222330" y="257594"/>
                    <a:pt x="203137" y="254568"/>
                    <a:pt x="207029" y="251364"/>
                  </a:cubicBezTo>
                  <a:cubicBezTo>
                    <a:pt x="207029" y="251364"/>
                    <a:pt x="204390" y="251987"/>
                    <a:pt x="199826" y="253189"/>
                  </a:cubicBezTo>
                  <a:cubicBezTo>
                    <a:pt x="198171" y="248827"/>
                    <a:pt x="219690" y="225330"/>
                    <a:pt x="196247" y="210733"/>
                  </a:cubicBezTo>
                  <a:cubicBezTo>
                    <a:pt x="196605" y="210822"/>
                    <a:pt x="196963" y="210911"/>
                    <a:pt x="197276" y="211000"/>
                  </a:cubicBezTo>
                  <a:cubicBezTo>
                    <a:pt x="220988" y="216963"/>
                    <a:pt x="225461" y="199429"/>
                    <a:pt x="228146" y="189905"/>
                  </a:cubicBezTo>
                  <a:cubicBezTo>
                    <a:pt x="232664" y="190484"/>
                    <a:pt x="241567" y="193599"/>
                    <a:pt x="250336" y="192976"/>
                  </a:cubicBezTo>
                  <a:cubicBezTo>
                    <a:pt x="253289" y="210733"/>
                    <a:pt x="282235" y="209932"/>
                    <a:pt x="278342" y="214427"/>
                  </a:cubicBezTo>
                  <a:cubicBezTo>
                    <a:pt x="278342" y="214427"/>
                    <a:pt x="285277" y="211623"/>
                    <a:pt x="296104" y="206550"/>
                  </a:cubicBezTo>
                  <a:lnTo>
                    <a:pt x="296104" y="206550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2"/>
            <p:cNvSpPr/>
            <p:nvPr/>
          </p:nvSpPr>
          <p:spPr>
            <a:xfrm rot="10800000">
              <a:off x="4558385" y="3854537"/>
              <a:ext cx="63760" cy="55632"/>
            </a:xfrm>
            <a:custGeom>
              <a:avLst/>
              <a:gdLst/>
              <a:ahLst/>
              <a:cxnLst/>
              <a:rect l="l" t="t" r="r" b="b"/>
              <a:pathLst>
                <a:path w="127520" h="111265" extrusionOk="0">
                  <a:moveTo>
                    <a:pt x="127490" y="53919"/>
                  </a:moveTo>
                  <a:cubicBezTo>
                    <a:pt x="128564" y="84582"/>
                    <a:pt x="100871" y="110260"/>
                    <a:pt x="65706" y="111239"/>
                  </a:cubicBezTo>
                  <a:cubicBezTo>
                    <a:pt x="30542" y="112174"/>
                    <a:pt x="1104" y="88009"/>
                    <a:pt x="30" y="57346"/>
                  </a:cubicBezTo>
                  <a:cubicBezTo>
                    <a:pt x="-1043" y="26639"/>
                    <a:pt x="26650" y="961"/>
                    <a:pt x="61814" y="26"/>
                  </a:cubicBezTo>
                  <a:cubicBezTo>
                    <a:pt x="96978" y="-908"/>
                    <a:pt x="126416" y="23212"/>
                    <a:pt x="127490" y="53919"/>
                  </a:cubicBezTo>
                  <a:lnTo>
                    <a:pt x="127490" y="53919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8"/>
          <p:cNvSpPr txBox="1">
            <a:spLocks noGrp="1"/>
          </p:cNvSpPr>
          <p:nvPr>
            <p:ph type="title"/>
          </p:nvPr>
        </p:nvSpPr>
        <p:spPr>
          <a:xfrm>
            <a:off x="940750" y="808425"/>
            <a:ext cx="7262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672" name="Google Shape;672;p8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9"/>
          <p:cNvSpPr txBox="1">
            <a:spLocks noGrp="1"/>
          </p:cNvSpPr>
          <p:nvPr>
            <p:ph type="body" idx="1"/>
          </p:nvPr>
        </p:nvSpPr>
        <p:spPr>
          <a:xfrm>
            <a:off x="855300" y="4406300"/>
            <a:ext cx="7433400" cy="5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 rtl="0">
              <a:spcBef>
                <a:spcPts val="0"/>
              </a:spcBef>
              <a:spcAft>
                <a:spcPts val="80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675" name="Google Shape;675;p9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10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14350" y="785650"/>
            <a:ext cx="8115300" cy="5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da Display"/>
              <a:buNone/>
              <a:defRPr sz="40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da Display"/>
              <a:buNone/>
              <a:defRPr sz="40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da Display"/>
              <a:buNone/>
              <a:defRPr sz="40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da Display"/>
              <a:buNone/>
              <a:defRPr sz="40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da Display"/>
              <a:buNone/>
              <a:defRPr sz="40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da Display"/>
              <a:buNone/>
              <a:defRPr sz="40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da Display"/>
              <a:buNone/>
              <a:defRPr sz="40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da Display"/>
              <a:buNone/>
              <a:defRPr sz="40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da Display"/>
              <a:buNone/>
              <a:defRPr sz="40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14350" y="1783649"/>
            <a:ext cx="8115300" cy="26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Oxygen Light"/>
              <a:buChar char="●"/>
              <a:defRPr>
                <a:solidFill>
                  <a:schemeClr val="dk1"/>
                </a:solidFill>
                <a:latin typeface="Oxygen Light"/>
                <a:ea typeface="Oxygen Light"/>
                <a:cs typeface="Oxygen Light"/>
                <a:sym typeface="Oxygen Light"/>
              </a:defRPr>
            </a:lvl1pPr>
            <a:lvl2pPr marL="914400" lvl="1" indent="-3175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Oxygen Light"/>
              <a:buChar char="○"/>
              <a:defRPr>
                <a:solidFill>
                  <a:schemeClr val="dk1"/>
                </a:solidFill>
                <a:latin typeface="Oxygen Light"/>
                <a:ea typeface="Oxygen Light"/>
                <a:cs typeface="Oxygen Light"/>
                <a:sym typeface="Oxygen Light"/>
              </a:defRPr>
            </a:lvl2pPr>
            <a:lvl3pPr marL="1371600" lvl="2" indent="-3175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Oxygen Light"/>
              <a:buChar char="■"/>
              <a:defRPr>
                <a:solidFill>
                  <a:schemeClr val="dk1"/>
                </a:solidFill>
                <a:latin typeface="Oxygen Light"/>
                <a:ea typeface="Oxygen Light"/>
                <a:cs typeface="Oxygen Light"/>
                <a:sym typeface="Oxygen Light"/>
              </a:defRPr>
            </a:lvl3pPr>
            <a:lvl4pPr marL="1828800" lvl="3" indent="-3175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 Light"/>
              <a:buChar char="●"/>
              <a:defRPr>
                <a:solidFill>
                  <a:schemeClr val="dk1"/>
                </a:solidFill>
                <a:latin typeface="Oxygen Light"/>
                <a:ea typeface="Oxygen Light"/>
                <a:cs typeface="Oxygen Light"/>
                <a:sym typeface="Oxygen Light"/>
              </a:defRPr>
            </a:lvl4pPr>
            <a:lvl5pPr marL="2286000" lvl="4" indent="-3175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 Light"/>
              <a:buChar char="○"/>
              <a:defRPr>
                <a:solidFill>
                  <a:schemeClr val="dk1"/>
                </a:solidFill>
                <a:latin typeface="Oxygen Light"/>
                <a:ea typeface="Oxygen Light"/>
                <a:cs typeface="Oxygen Light"/>
                <a:sym typeface="Oxygen Light"/>
              </a:defRPr>
            </a:lvl5pPr>
            <a:lvl6pPr marL="2743200" lvl="5" indent="-3175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 Light"/>
              <a:buChar char="■"/>
              <a:defRPr>
                <a:solidFill>
                  <a:schemeClr val="dk1"/>
                </a:solidFill>
                <a:latin typeface="Oxygen Light"/>
                <a:ea typeface="Oxygen Light"/>
                <a:cs typeface="Oxygen Light"/>
                <a:sym typeface="Oxygen Light"/>
              </a:defRPr>
            </a:lvl6pPr>
            <a:lvl7pPr marL="3200400" lvl="6" indent="-3175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 Light"/>
              <a:buChar char="●"/>
              <a:defRPr>
                <a:solidFill>
                  <a:schemeClr val="dk1"/>
                </a:solidFill>
                <a:latin typeface="Oxygen Light"/>
                <a:ea typeface="Oxygen Light"/>
                <a:cs typeface="Oxygen Light"/>
                <a:sym typeface="Oxygen Light"/>
              </a:defRPr>
            </a:lvl7pPr>
            <a:lvl8pPr marL="3657600" lvl="7" indent="-3175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 Light"/>
              <a:buChar char="○"/>
              <a:defRPr>
                <a:solidFill>
                  <a:schemeClr val="dk1"/>
                </a:solidFill>
                <a:latin typeface="Oxygen Light"/>
                <a:ea typeface="Oxygen Light"/>
                <a:cs typeface="Oxygen Light"/>
                <a:sym typeface="Oxygen Light"/>
              </a:defRPr>
            </a:lvl8pPr>
            <a:lvl9pPr marL="4114800" lvl="8" indent="-3175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400"/>
              <a:buFont typeface="Oxygen Light"/>
              <a:buChar char="■"/>
              <a:defRPr>
                <a:solidFill>
                  <a:schemeClr val="dk1"/>
                </a:solidFill>
                <a:latin typeface="Oxygen Light"/>
                <a:ea typeface="Oxygen Light"/>
                <a:cs typeface="Oxygen Light"/>
                <a:sym typeface="Oxygen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200">
                <a:solidFill>
                  <a:schemeClr val="dk2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1pPr>
            <a:lvl2pPr lvl="1" algn="ctr" rtl="0">
              <a:buNone/>
              <a:defRPr sz="1200">
                <a:solidFill>
                  <a:schemeClr val="dk2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2pPr>
            <a:lvl3pPr lvl="2" algn="ctr" rtl="0">
              <a:buNone/>
              <a:defRPr sz="1200">
                <a:solidFill>
                  <a:schemeClr val="dk2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3pPr>
            <a:lvl4pPr lvl="3" algn="ctr" rtl="0">
              <a:buNone/>
              <a:defRPr sz="1200">
                <a:solidFill>
                  <a:schemeClr val="dk2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4pPr>
            <a:lvl5pPr lvl="4" algn="ctr" rtl="0">
              <a:buNone/>
              <a:defRPr sz="1200">
                <a:solidFill>
                  <a:schemeClr val="dk2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5pPr>
            <a:lvl6pPr lvl="5" algn="ctr" rtl="0">
              <a:buNone/>
              <a:defRPr sz="1200">
                <a:solidFill>
                  <a:schemeClr val="dk2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6pPr>
            <a:lvl7pPr lvl="6" algn="ctr" rtl="0">
              <a:buNone/>
              <a:defRPr sz="1200">
                <a:solidFill>
                  <a:schemeClr val="dk2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7pPr>
            <a:lvl8pPr lvl="7" algn="ctr" rtl="0">
              <a:buNone/>
              <a:defRPr sz="1200">
                <a:solidFill>
                  <a:schemeClr val="dk2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8pPr>
            <a:lvl9pPr lvl="8" algn="ctr" rtl="0">
              <a:buNone/>
              <a:defRPr sz="1200">
                <a:solidFill>
                  <a:schemeClr val="dk2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5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dianetzone.com/38/white_champa_plant.ht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s://commons.wikimedia.org/wiki/File:Hong_Kong_Orchid_tree_flower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85786" y="1719858"/>
            <a:ext cx="76097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ORNAMENTAL TREES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ounded Rectangle 105"/>
          <p:cNvSpPr/>
          <p:nvPr/>
        </p:nvSpPr>
        <p:spPr>
          <a:xfrm>
            <a:off x="785786" y="1071552"/>
            <a:ext cx="7643866" cy="36433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ounded Rectangle 103"/>
          <p:cNvSpPr/>
          <p:nvPr/>
        </p:nvSpPr>
        <p:spPr>
          <a:xfrm>
            <a:off x="1500166" y="357172"/>
            <a:ext cx="6000792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49" name="Google Shape;749;p13"/>
          <p:cNvGrpSpPr/>
          <p:nvPr/>
        </p:nvGrpSpPr>
        <p:grpSpPr>
          <a:xfrm>
            <a:off x="287590" y="3559511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9" name="Google Shape;769;p13"/>
          <p:cNvGrpSpPr/>
          <p:nvPr/>
        </p:nvGrpSpPr>
        <p:grpSpPr>
          <a:xfrm>
            <a:off x="7455887" y="3559511"/>
            <a:ext cx="1424616" cy="1378325"/>
            <a:chOff x="7455887" y="3559511"/>
            <a:chExt cx="1424616" cy="1378325"/>
          </a:xfrm>
        </p:grpSpPr>
        <p:sp>
          <p:nvSpPr>
            <p:cNvPr id="770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9" name="Google Shape;789;p13"/>
          <p:cNvGrpSpPr/>
          <p:nvPr/>
        </p:nvGrpSpPr>
        <p:grpSpPr>
          <a:xfrm>
            <a:off x="287590" y="129587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9" name="Google Shape;809;p13"/>
          <p:cNvGrpSpPr/>
          <p:nvPr/>
        </p:nvGrpSpPr>
        <p:grpSpPr>
          <a:xfrm>
            <a:off x="7455887" y="129587"/>
            <a:ext cx="1424616" cy="1378325"/>
            <a:chOff x="7455887" y="129587"/>
            <a:chExt cx="1424616" cy="1378325"/>
          </a:xfrm>
        </p:grpSpPr>
        <p:sp>
          <p:nvSpPr>
            <p:cNvPr id="810" name="Google Shape;810;p13"/>
            <p:cNvSpPr/>
            <p:nvPr/>
          </p:nvSpPr>
          <p:spPr>
            <a:xfrm rot="10800000">
              <a:off x="8512058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13"/>
            <p:cNvSpPr/>
            <p:nvPr/>
          </p:nvSpPr>
          <p:spPr>
            <a:xfrm rot="10800000">
              <a:off x="8718673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13"/>
            <p:cNvSpPr/>
            <p:nvPr/>
          </p:nvSpPr>
          <p:spPr>
            <a:xfrm rot="10800000">
              <a:off x="864704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13"/>
            <p:cNvSpPr/>
            <p:nvPr/>
          </p:nvSpPr>
          <p:spPr>
            <a:xfrm rot="10800000">
              <a:off x="8585509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13"/>
            <p:cNvSpPr/>
            <p:nvPr/>
          </p:nvSpPr>
          <p:spPr>
            <a:xfrm rot="10800000">
              <a:off x="8626157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13"/>
            <p:cNvSpPr/>
            <p:nvPr/>
          </p:nvSpPr>
          <p:spPr>
            <a:xfrm rot="10800000">
              <a:off x="8600818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13"/>
            <p:cNvSpPr/>
            <p:nvPr/>
          </p:nvSpPr>
          <p:spPr>
            <a:xfrm rot="10800000">
              <a:off x="8675019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13"/>
            <p:cNvSpPr/>
            <p:nvPr/>
          </p:nvSpPr>
          <p:spPr>
            <a:xfrm rot="10800000">
              <a:off x="8659621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13"/>
            <p:cNvSpPr/>
            <p:nvPr/>
          </p:nvSpPr>
          <p:spPr>
            <a:xfrm rot="10800000">
              <a:off x="7604128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13"/>
            <p:cNvSpPr/>
            <p:nvPr/>
          </p:nvSpPr>
          <p:spPr>
            <a:xfrm rot="10800000">
              <a:off x="8487332" y="225561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13"/>
            <p:cNvSpPr/>
            <p:nvPr/>
          </p:nvSpPr>
          <p:spPr>
            <a:xfrm rot="10800000">
              <a:off x="7455887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13"/>
            <p:cNvSpPr/>
            <p:nvPr/>
          </p:nvSpPr>
          <p:spPr>
            <a:xfrm rot="10800000">
              <a:off x="7465483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13"/>
            <p:cNvSpPr/>
            <p:nvPr/>
          </p:nvSpPr>
          <p:spPr>
            <a:xfrm rot="10800000">
              <a:off x="7558490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23;p13"/>
            <p:cNvSpPr/>
            <p:nvPr/>
          </p:nvSpPr>
          <p:spPr>
            <a:xfrm rot="10800000">
              <a:off x="8551863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24;p13"/>
            <p:cNvSpPr/>
            <p:nvPr/>
          </p:nvSpPr>
          <p:spPr>
            <a:xfrm rot="10800000">
              <a:off x="8266016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25;p13"/>
            <p:cNvSpPr/>
            <p:nvPr/>
          </p:nvSpPr>
          <p:spPr>
            <a:xfrm rot="10800000">
              <a:off x="8086966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13"/>
            <p:cNvSpPr/>
            <p:nvPr/>
          </p:nvSpPr>
          <p:spPr>
            <a:xfrm rot="10800000">
              <a:off x="8145647" y="503444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13"/>
            <p:cNvSpPr/>
            <p:nvPr/>
          </p:nvSpPr>
          <p:spPr>
            <a:xfrm rot="10800000">
              <a:off x="8319639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p13"/>
            <p:cNvSpPr/>
            <p:nvPr/>
          </p:nvSpPr>
          <p:spPr>
            <a:xfrm rot="10800000">
              <a:off x="8304552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785786" y="1142990"/>
            <a:ext cx="750099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2800" dirty="0" smtClean="0">
                <a:solidFill>
                  <a:schemeClr val="accent2"/>
                </a:solidFill>
              </a:rPr>
              <a:t>Ornamental plants  are  the plants that  are grown for decorative purposes in gardens and landscape design projects , as houseplants, cut flowers and specimen display. Some  examples of  ornamental trees include </a:t>
            </a:r>
            <a:r>
              <a:rPr lang="en-US" sz="2800" i="1" dirty="0" smtClean="0">
                <a:solidFill>
                  <a:schemeClr val="accent2"/>
                </a:solidFill>
              </a:rPr>
              <a:t>Bauhinia, </a:t>
            </a:r>
            <a:r>
              <a:rPr lang="en-US" sz="2800" i="1" dirty="0" err="1" smtClean="0">
                <a:solidFill>
                  <a:schemeClr val="accent2"/>
                </a:solidFill>
              </a:rPr>
              <a:t>Butea</a:t>
            </a:r>
            <a:r>
              <a:rPr lang="en-US" sz="2800" i="1" dirty="0" smtClean="0">
                <a:solidFill>
                  <a:schemeClr val="accent2"/>
                </a:solidFill>
              </a:rPr>
              <a:t> </a:t>
            </a:r>
            <a:r>
              <a:rPr lang="en-US" sz="2800" i="1" dirty="0" err="1" smtClean="0">
                <a:solidFill>
                  <a:schemeClr val="accent2"/>
                </a:solidFill>
              </a:rPr>
              <a:t>monosperma</a:t>
            </a:r>
            <a:r>
              <a:rPr lang="en-US" sz="2800" i="1" dirty="0" smtClean="0">
                <a:solidFill>
                  <a:schemeClr val="accent2"/>
                </a:solidFill>
              </a:rPr>
              <a:t>, </a:t>
            </a:r>
            <a:r>
              <a:rPr lang="en-US" sz="2800" i="1" dirty="0" err="1" smtClean="0">
                <a:solidFill>
                  <a:schemeClr val="accent2"/>
                </a:solidFill>
              </a:rPr>
              <a:t>Ceiba</a:t>
            </a:r>
            <a:r>
              <a:rPr lang="en-US" sz="2800" i="1" dirty="0" smtClean="0">
                <a:solidFill>
                  <a:schemeClr val="accent2"/>
                </a:solidFill>
              </a:rPr>
              <a:t> </a:t>
            </a:r>
            <a:r>
              <a:rPr lang="en-US" sz="2800" i="1" dirty="0" err="1" smtClean="0">
                <a:solidFill>
                  <a:schemeClr val="accent2"/>
                </a:solidFill>
              </a:rPr>
              <a:t>speciosa</a:t>
            </a:r>
            <a:r>
              <a:rPr lang="en-US" sz="2800" i="1" dirty="0" smtClean="0">
                <a:solidFill>
                  <a:schemeClr val="accent2"/>
                </a:solidFill>
              </a:rPr>
              <a:t>, </a:t>
            </a:r>
            <a:r>
              <a:rPr lang="en-US" sz="2800" i="1" dirty="0" err="1" smtClean="0">
                <a:solidFill>
                  <a:schemeClr val="accent2"/>
                </a:solidFill>
              </a:rPr>
              <a:t>Acasia</a:t>
            </a:r>
            <a:r>
              <a:rPr lang="en-US" sz="2800" i="1" dirty="0" smtClean="0">
                <a:solidFill>
                  <a:schemeClr val="accent2"/>
                </a:solidFill>
              </a:rPr>
              <a:t>, </a:t>
            </a:r>
            <a:r>
              <a:rPr lang="en-US" sz="2800" i="1" dirty="0" err="1" smtClean="0">
                <a:solidFill>
                  <a:schemeClr val="accent2"/>
                </a:solidFill>
              </a:rPr>
              <a:t>Casuarina</a:t>
            </a:r>
            <a:r>
              <a:rPr lang="en-US" sz="2800" i="1" dirty="0" smtClean="0">
                <a:solidFill>
                  <a:schemeClr val="accent2"/>
                </a:solidFill>
              </a:rPr>
              <a:t>, </a:t>
            </a:r>
            <a:r>
              <a:rPr lang="en-US" sz="2800" i="1" dirty="0" err="1" smtClean="0">
                <a:solidFill>
                  <a:schemeClr val="accent2"/>
                </a:solidFill>
              </a:rPr>
              <a:t>grevillea</a:t>
            </a:r>
            <a:r>
              <a:rPr lang="en-US" sz="2800" i="1" dirty="0" smtClean="0">
                <a:solidFill>
                  <a:schemeClr val="accent2"/>
                </a:solidFill>
              </a:rPr>
              <a:t>, </a:t>
            </a:r>
            <a:r>
              <a:rPr lang="en-US" sz="2800" i="1" dirty="0" err="1" smtClean="0">
                <a:solidFill>
                  <a:schemeClr val="accent2"/>
                </a:solidFill>
              </a:rPr>
              <a:t>Alstonia</a:t>
            </a:r>
            <a:r>
              <a:rPr lang="en-US" sz="2800" i="1" dirty="0" smtClean="0">
                <a:solidFill>
                  <a:schemeClr val="accent2"/>
                </a:solidFill>
              </a:rPr>
              <a:t>, Magnolia</a:t>
            </a:r>
            <a:endParaRPr lang="en-US" sz="2800" i="1" dirty="0">
              <a:solidFill>
                <a:schemeClr val="accent2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1430064" y="214296"/>
            <a:ext cx="6070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Ornamental Trees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ounded Rectangle 87"/>
          <p:cNvSpPr/>
          <p:nvPr/>
        </p:nvSpPr>
        <p:spPr>
          <a:xfrm>
            <a:off x="857224" y="500048"/>
            <a:ext cx="7715304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287590" y="3559511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769;p13"/>
          <p:cNvGrpSpPr/>
          <p:nvPr/>
        </p:nvGrpSpPr>
        <p:grpSpPr>
          <a:xfrm>
            <a:off x="7455887" y="3559511"/>
            <a:ext cx="1424616" cy="1378325"/>
            <a:chOff x="7455887" y="3559511"/>
            <a:chExt cx="1424616" cy="1378325"/>
          </a:xfrm>
        </p:grpSpPr>
        <p:sp>
          <p:nvSpPr>
            <p:cNvPr id="770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789;p13"/>
          <p:cNvGrpSpPr/>
          <p:nvPr/>
        </p:nvGrpSpPr>
        <p:grpSpPr>
          <a:xfrm>
            <a:off x="287590" y="129587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oogle Shape;809;p13"/>
          <p:cNvGrpSpPr/>
          <p:nvPr/>
        </p:nvGrpSpPr>
        <p:grpSpPr>
          <a:xfrm>
            <a:off x="7455887" y="129587"/>
            <a:ext cx="1424616" cy="1378325"/>
            <a:chOff x="7455887" y="129587"/>
            <a:chExt cx="1424616" cy="1378325"/>
          </a:xfrm>
        </p:grpSpPr>
        <p:sp>
          <p:nvSpPr>
            <p:cNvPr id="810" name="Google Shape;810;p13"/>
            <p:cNvSpPr/>
            <p:nvPr/>
          </p:nvSpPr>
          <p:spPr>
            <a:xfrm rot="10800000">
              <a:off x="8512058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13"/>
            <p:cNvSpPr/>
            <p:nvPr/>
          </p:nvSpPr>
          <p:spPr>
            <a:xfrm rot="10800000">
              <a:off x="8718673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13"/>
            <p:cNvSpPr/>
            <p:nvPr/>
          </p:nvSpPr>
          <p:spPr>
            <a:xfrm rot="10800000">
              <a:off x="864704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13"/>
            <p:cNvSpPr/>
            <p:nvPr/>
          </p:nvSpPr>
          <p:spPr>
            <a:xfrm rot="10800000">
              <a:off x="8585509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13"/>
            <p:cNvSpPr/>
            <p:nvPr/>
          </p:nvSpPr>
          <p:spPr>
            <a:xfrm rot="10800000">
              <a:off x="8626157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13"/>
            <p:cNvSpPr/>
            <p:nvPr/>
          </p:nvSpPr>
          <p:spPr>
            <a:xfrm rot="10800000">
              <a:off x="8600818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13"/>
            <p:cNvSpPr/>
            <p:nvPr/>
          </p:nvSpPr>
          <p:spPr>
            <a:xfrm rot="10800000">
              <a:off x="8675019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13"/>
            <p:cNvSpPr/>
            <p:nvPr/>
          </p:nvSpPr>
          <p:spPr>
            <a:xfrm rot="10800000">
              <a:off x="8659621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13"/>
            <p:cNvSpPr/>
            <p:nvPr/>
          </p:nvSpPr>
          <p:spPr>
            <a:xfrm rot="10800000">
              <a:off x="7604128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13"/>
            <p:cNvSpPr/>
            <p:nvPr/>
          </p:nvSpPr>
          <p:spPr>
            <a:xfrm rot="10800000">
              <a:off x="8487332" y="225561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13"/>
            <p:cNvSpPr/>
            <p:nvPr/>
          </p:nvSpPr>
          <p:spPr>
            <a:xfrm rot="10800000">
              <a:off x="7455887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13"/>
            <p:cNvSpPr/>
            <p:nvPr/>
          </p:nvSpPr>
          <p:spPr>
            <a:xfrm rot="10800000">
              <a:off x="7465483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13"/>
            <p:cNvSpPr/>
            <p:nvPr/>
          </p:nvSpPr>
          <p:spPr>
            <a:xfrm rot="10800000">
              <a:off x="7558490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23;p13"/>
            <p:cNvSpPr/>
            <p:nvPr/>
          </p:nvSpPr>
          <p:spPr>
            <a:xfrm rot="10800000">
              <a:off x="8551863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24;p13"/>
            <p:cNvSpPr/>
            <p:nvPr/>
          </p:nvSpPr>
          <p:spPr>
            <a:xfrm rot="10800000">
              <a:off x="8266016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25;p13"/>
            <p:cNvSpPr/>
            <p:nvPr/>
          </p:nvSpPr>
          <p:spPr>
            <a:xfrm rot="10800000">
              <a:off x="8086966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13"/>
            <p:cNvSpPr/>
            <p:nvPr/>
          </p:nvSpPr>
          <p:spPr>
            <a:xfrm rot="10800000">
              <a:off x="8145647" y="503444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13"/>
            <p:cNvSpPr/>
            <p:nvPr/>
          </p:nvSpPr>
          <p:spPr>
            <a:xfrm rot="10800000">
              <a:off x="8319639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p13"/>
            <p:cNvSpPr/>
            <p:nvPr/>
          </p:nvSpPr>
          <p:spPr>
            <a:xfrm rot="10800000">
              <a:off x="8304552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sp>
        <p:nvSpPr>
          <p:cNvPr id="85" name="Content Placeholder 2">
            <a:extLst>
              <a:ext uri="{FF2B5EF4-FFF2-40B4-BE49-F238E27FC236}">
                <a16:creationId xmlns="" xmlns:a16="http://schemas.microsoft.com/office/drawing/2014/main" id="{B8356862-31A1-42E5-AC3A-BDE86657EE07}"/>
              </a:ext>
            </a:extLst>
          </p:cNvPr>
          <p:cNvSpPr txBox="1">
            <a:spLocks/>
          </p:cNvSpPr>
          <p:nvPr/>
        </p:nvSpPr>
        <p:spPr>
          <a:xfrm>
            <a:off x="642910" y="928676"/>
            <a:ext cx="7778939" cy="29134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Provide a  cooling shade  in the  scorching heat  of summers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Ornamental trees  with fragrant  flowers  fill the air  with peculiar  aroma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Have  positive  effect  on microclimate  of areas  of big cities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Purify  the environment by filtering  pollutants, absorbing CO2 and by releasing  oxygen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Provide  a variety  of colors , forms , textures and patterns  in our surroundings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85786" y="500048"/>
            <a:ext cx="785984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ADVANTAGES OF GROWING ORNAMENTAL TREES</a:t>
            </a:r>
            <a:endParaRPr 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ounded Rectangle 126"/>
          <p:cNvSpPr/>
          <p:nvPr/>
        </p:nvSpPr>
        <p:spPr>
          <a:xfrm>
            <a:off x="2214546" y="71438"/>
            <a:ext cx="4000528" cy="642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287590" y="3559511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769;p13"/>
          <p:cNvGrpSpPr/>
          <p:nvPr/>
        </p:nvGrpSpPr>
        <p:grpSpPr>
          <a:xfrm>
            <a:off x="7455887" y="3559511"/>
            <a:ext cx="1424616" cy="1378325"/>
            <a:chOff x="7455887" y="3559511"/>
            <a:chExt cx="1424616" cy="1378325"/>
          </a:xfrm>
        </p:grpSpPr>
        <p:sp>
          <p:nvSpPr>
            <p:cNvPr id="770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789;p13"/>
          <p:cNvGrpSpPr/>
          <p:nvPr/>
        </p:nvGrpSpPr>
        <p:grpSpPr>
          <a:xfrm>
            <a:off x="287590" y="129587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  <p:grpSp>
        <p:nvGrpSpPr>
          <p:cNvPr id="97" name="Google Shape;769;p13"/>
          <p:cNvGrpSpPr/>
          <p:nvPr/>
        </p:nvGrpSpPr>
        <p:grpSpPr>
          <a:xfrm rot="16200000">
            <a:off x="7500958" y="241585"/>
            <a:ext cx="1424616" cy="1378325"/>
            <a:chOff x="7455887" y="3559511"/>
            <a:chExt cx="1424616" cy="1378325"/>
          </a:xfrm>
        </p:grpSpPr>
        <p:sp>
          <p:nvSpPr>
            <p:cNvPr id="98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/>
          <a:srcRect l="11638" t="6896" r="4309" b="6896"/>
          <a:stretch>
            <a:fillRect/>
          </a:stretch>
        </p:blipFill>
        <p:spPr bwMode="auto">
          <a:xfrm>
            <a:off x="5072066" y="1428742"/>
            <a:ext cx="3429024" cy="2912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3" name="TextBox 122"/>
          <p:cNvSpPr txBox="1"/>
          <p:nvPr/>
        </p:nvSpPr>
        <p:spPr>
          <a:xfrm>
            <a:off x="714348" y="857238"/>
            <a:ext cx="47863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IN" sz="2200" b="1" i="1" dirty="0" smtClean="0">
                <a:solidFill>
                  <a:schemeClr val="accent4">
                    <a:lumMod val="75000"/>
                  </a:schemeClr>
                </a:solidFill>
              </a:rPr>
              <a:t>Salix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babylonica</a:t>
            </a:r>
            <a:endParaRPr lang="en-IN" sz="22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</a:t>
            </a:r>
            <a:r>
              <a:rPr lang="en-IN" sz="2200" b="1" i="1" dirty="0" smtClean="0"/>
              <a:t>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Salicaceae</a:t>
            </a:r>
            <a:endParaRPr lang="en-US" sz="22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500034" y="1571618"/>
            <a:ext cx="4572032" cy="2857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China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Insignificant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Greenish-white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uLnTx/>
                <a:uFillTx/>
                <a:latin typeface="+mn-lt"/>
                <a:sym typeface="Arial"/>
              </a:rPr>
              <a:t>Grown for its</a:t>
            </a:r>
            <a:r>
              <a:rPr kumimoji="0" lang="en-US" sz="200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uLnTx/>
                <a:uFillTx/>
                <a:latin typeface="+mn-lt"/>
                <a:sym typeface="Arial"/>
              </a:rPr>
              <a:t> </a:t>
            </a: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uLnTx/>
                <a:uFillTx/>
                <a:latin typeface="+mn-lt"/>
                <a:sym typeface="Arial"/>
              </a:rPr>
              <a:t>beautiful canopy</a:t>
            </a:r>
            <a:r>
              <a:rPr kumimoji="0" lang="en-US" sz="200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uLnTx/>
                <a:uFillTx/>
                <a:latin typeface="+mn-lt"/>
                <a:sym typeface="Arial"/>
              </a:rPr>
              <a:t> </a:t>
            </a: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uLnTx/>
                <a:uFillTx/>
                <a:latin typeface="+mn-lt"/>
                <a:sym typeface="Arial"/>
              </a:rPr>
              <a:t>with long drooping branches. Suitable for low hills. </a:t>
            </a:r>
          </a:p>
          <a:p>
            <a:pPr marL="457200" lvl="0" indent="-457200"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tx2">
                    <a:lumMod val="25000"/>
                  </a:schemeClr>
                </a:solidFill>
                <a:latin typeface="+mn-lt"/>
              </a:rPr>
              <a:t>It is used to treat mastitis, toothaches, and scalds</a:t>
            </a:r>
            <a:r>
              <a:rPr lang="en-US" sz="2000" dirty="0" smtClean="0"/>
              <a:t>.</a:t>
            </a:r>
            <a:endParaRPr kumimoji="0" lang="en-US" sz="20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  <a:sym typeface="Arial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1928794" y="77914"/>
            <a:ext cx="46434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Weeping willow</a:t>
            </a:r>
            <a:endParaRPr lang="en-US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Content Placeholder 5">
            <a:extLst>
              <a:ext uri="{FF2B5EF4-FFF2-40B4-BE49-F238E27FC236}">
                <a16:creationId xmlns="" xmlns:a16="http://schemas.microsoft.com/office/drawing/2014/main" id="{8694D8CC-1367-4FD3-8A27-166F8D900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rcRect l="7466" b="6940"/>
          <a:stretch>
            <a:fillRect/>
          </a:stretch>
        </p:blipFill>
        <p:spPr>
          <a:xfrm>
            <a:off x="5857884" y="1214428"/>
            <a:ext cx="2857520" cy="2786082"/>
          </a:xfrm>
          <a:prstGeom prst="rect">
            <a:avLst/>
          </a:prstGeom>
        </p:spPr>
      </p:pic>
      <p:sp>
        <p:nvSpPr>
          <p:cNvPr id="92" name="Rounded Rectangle 91"/>
          <p:cNvSpPr/>
          <p:nvPr/>
        </p:nvSpPr>
        <p:spPr>
          <a:xfrm>
            <a:off x="2571736" y="214296"/>
            <a:ext cx="435771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287590" y="3559511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769;p13"/>
          <p:cNvGrpSpPr/>
          <p:nvPr/>
        </p:nvGrpSpPr>
        <p:grpSpPr>
          <a:xfrm>
            <a:off x="7455887" y="3559511"/>
            <a:ext cx="1424616" cy="1378325"/>
            <a:chOff x="7455887" y="3559511"/>
            <a:chExt cx="1424616" cy="1378325"/>
          </a:xfrm>
        </p:grpSpPr>
        <p:sp>
          <p:nvSpPr>
            <p:cNvPr id="770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789;p13"/>
          <p:cNvGrpSpPr/>
          <p:nvPr/>
        </p:nvGrpSpPr>
        <p:grpSpPr>
          <a:xfrm>
            <a:off x="287590" y="129587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grpSp>
        <p:nvGrpSpPr>
          <p:cNvPr id="5" name="Google Shape;769;p13"/>
          <p:cNvGrpSpPr/>
          <p:nvPr/>
        </p:nvGrpSpPr>
        <p:grpSpPr>
          <a:xfrm rot="16200000">
            <a:off x="7500958" y="241585"/>
            <a:ext cx="1424616" cy="1378325"/>
            <a:chOff x="7455887" y="3559511"/>
            <a:chExt cx="1424616" cy="1378325"/>
          </a:xfrm>
        </p:grpSpPr>
        <p:sp>
          <p:nvSpPr>
            <p:cNvPr id="98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785800"/>
            <a:ext cx="52864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IN" sz="2200" b="1" i="1" dirty="0" smtClean="0">
                <a:solidFill>
                  <a:schemeClr val="accent4">
                    <a:lumMod val="75000"/>
                  </a:schemeClr>
                </a:solidFill>
              </a:rPr>
              <a:t>Magnolia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champaca</a:t>
            </a:r>
            <a:endParaRPr lang="en-IN" sz="22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</a:t>
            </a:r>
            <a:r>
              <a:rPr lang="en-IN" sz="2200" b="1" i="1" dirty="0" smtClean="0"/>
              <a:t>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Magnoliaceae</a:t>
            </a:r>
            <a:endParaRPr lang="en-US" sz="22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357158" y="1571618"/>
            <a:ext cx="5643602" cy="2857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dirty="0" smtClean="0">
                <a:solidFill>
                  <a:schemeClr val="accent4">
                    <a:lumMod val="75000"/>
                  </a:schemeClr>
                </a:solidFill>
              </a:rPr>
              <a:t>Himalayas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April-May,</a:t>
            </a:r>
            <a:r>
              <a:rPr kumimoji="0" lang="en-US" sz="2000" u="none" strike="noStrike" kern="0" cap="none" spc="0" normalizeH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 Sep-October</a:t>
            </a:r>
            <a:endParaRPr lang="en-US" sz="22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Golden</a:t>
            </a:r>
          </a:p>
          <a:p>
            <a:pPr marL="457200" lvl="0" indent="-457200">
              <a:buFont typeface="Wingdings" pitchFamily="2" charset="2"/>
              <a:buChar char="v"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uLnTx/>
                <a:uFillTx/>
                <a:latin typeface="+mn-lt"/>
                <a:sym typeface="Arial"/>
              </a:rPr>
              <a:t>Grown for its</a:t>
            </a:r>
            <a:r>
              <a:rPr lang="en-IN" sz="2400" b="1" i="1" dirty="0" smtClean="0">
                <a:solidFill>
                  <a:schemeClr val="tx2">
                    <a:lumMod val="25000"/>
                  </a:schemeClr>
                </a:solidFill>
                <a:latin typeface="+mn-lt"/>
              </a:rPr>
              <a:t> highly fragrant flowers and shade it is propagated through seeds and layering.</a:t>
            </a:r>
          </a:p>
          <a:p>
            <a:pPr marL="457200" lvl="0" indent="-457200">
              <a:buFont typeface="Wingdings" pitchFamily="2" charset="2"/>
              <a:buChar char="v"/>
            </a:pPr>
            <a:r>
              <a:rPr lang="en-US" sz="2000" b="1" i="1" dirty="0" smtClean="0">
                <a:solidFill>
                  <a:schemeClr val="tx2">
                    <a:lumMod val="25000"/>
                  </a:schemeClr>
                </a:solidFill>
                <a:latin typeface="+mn-lt"/>
              </a:rPr>
              <a:t>They are primarily used for worship, especially in India</a:t>
            </a:r>
            <a:endParaRPr lang="en-US" sz="2000" b="1" i="1" dirty="0">
              <a:solidFill>
                <a:schemeClr val="tx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2488118" y="87797"/>
            <a:ext cx="451277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Golden </a:t>
            </a:r>
            <a:r>
              <a:rPr lang="en-US" sz="4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Champa</a:t>
            </a:r>
            <a:endParaRPr lang="en-US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ounded Rectangle 91"/>
          <p:cNvSpPr/>
          <p:nvPr/>
        </p:nvSpPr>
        <p:spPr>
          <a:xfrm>
            <a:off x="1928794" y="142858"/>
            <a:ext cx="542928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0" y="3559511"/>
            <a:ext cx="1638898" cy="1583989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769;p13"/>
          <p:cNvGrpSpPr/>
          <p:nvPr/>
        </p:nvGrpSpPr>
        <p:grpSpPr>
          <a:xfrm>
            <a:off x="7576540" y="3765193"/>
            <a:ext cx="1424616" cy="1378325"/>
            <a:chOff x="7455887" y="3559511"/>
            <a:chExt cx="1424616" cy="1378325"/>
          </a:xfrm>
        </p:grpSpPr>
        <p:sp>
          <p:nvSpPr>
            <p:cNvPr id="770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789;p13"/>
          <p:cNvGrpSpPr/>
          <p:nvPr/>
        </p:nvGrpSpPr>
        <p:grpSpPr>
          <a:xfrm>
            <a:off x="71406" y="-18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  <p:grpSp>
        <p:nvGrpSpPr>
          <p:cNvPr id="5" name="Google Shape;769;p13"/>
          <p:cNvGrpSpPr/>
          <p:nvPr/>
        </p:nvGrpSpPr>
        <p:grpSpPr>
          <a:xfrm rot="16200000">
            <a:off x="7671123" y="98709"/>
            <a:ext cx="1424616" cy="1378325"/>
            <a:chOff x="7455887" y="3559511"/>
            <a:chExt cx="1424616" cy="1378325"/>
          </a:xfrm>
        </p:grpSpPr>
        <p:sp>
          <p:nvSpPr>
            <p:cNvPr id="98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873615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Lagerstroema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speciose</a:t>
            </a:r>
            <a:endParaRPr lang="en-IN" sz="22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</a:t>
            </a:r>
            <a:r>
              <a:rPr lang="en-IN" sz="2200" b="1" i="1" dirty="0" smtClean="0"/>
              <a:t>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Lythraceae</a:t>
            </a:r>
            <a:endParaRPr lang="en-US" sz="22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500034" y="1571618"/>
            <a:ext cx="5572164" cy="2857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India, Malaysia,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Srilanka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, China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April-May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Purple, Mauve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lang="en-US" sz="22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en-US" sz="2000" b="1" i="1" dirty="0" smtClean="0">
                <a:solidFill>
                  <a:schemeClr val="tx2">
                    <a:lumMod val="25000"/>
                  </a:schemeClr>
                </a:solidFill>
                <a:latin typeface="+mn-lt"/>
              </a:rPr>
              <a:t>Leaves  turn coppery in February – March  and give a magnificent look.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000" b="1" i="1" dirty="0" smtClean="0">
                <a:solidFill>
                  <a:schemeClr val="tx2">
                    <a:lumMod val="25000"/>
                  </a:schemeClr>
                </a:solidFill>
                <a:latin typeface="+mn-lt"/>
              </a:rPr>
              <a:t>It is propagated through seeds.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000" b="1" i="1" dirty="0" smtClean="0">
                <a:solidFill>
                  <a:schemeClr val="tx2">
                    <a:lumMod val="25000"/>
                  </a:schemeClr>
                </a:solidFill>
                <a:latin typeface="+mn-lt"/>
              </a:rPr>
              <a:t>Used to lower blood sugar in the body.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000" b="1" i="1" dirty="0" smtClean="0">
                <a:solidFill>
                  <a:schemeClr val="tx2">
                    <a:lumMod val="25000"/>
                  </a:schemeClr>
                </a:solidFill>
                <a:latin typeface="+mn-lt"/>
              </a:rPr>
              <a:t>Recommended for kidney, bladder problems and hypertension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928794" y="142858"/>
            <a:ext cx="54248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Pride of India, </a:t>
            </a:r>
            <a:r>
              <a:rPr lang="en-US" sz="4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Jarul</a:t>
            </a:r>
            <a:endParaRPr lang="en-US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357304"/>
            <a:ext cx="264320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/>
          <a:srcRect l="15917" r="20414"/>
          <a:stretch>
            <a:fillRect/>
          </a:stretch>
        </p:blipFill>
        <p:spPr bwMode="auto">
          <a:xfrm>
            <a:off x="6000760" y="1263164"/>
            <a:ext cx="2428892" cy="288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" name="Rounded Rectangle 91"/>
          <p:cNvSpPr/>
          <p:nvPr/>
        </p:nvSpPr>
        <p:spPr>
          <a:xfrm>
            <a:off x="1928794" y="142858"/>
            <a:ext cx="542928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287590" y="3559511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769;p13"/>
          <p:cNvGrpSpPr/>
          <p:nvPr/>
        </p:nvGrpSpPr>
        <p:grpSpPr>
          <a:xfrm>
            <a:off x="7455887" y="3559511"/>
            <a:ext cx="1424616" cy="1378325"/>
            <a:chOff x="7455887" y="3559511"/>
            <a:chExt cx="1424616" cy="1378325"/>
          </a:xfrm>
        </p:grpSpPr>
        <p:sp>
          <p:nvSpPr>
            <p:cNvPr id="770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789;p13"/>
          <p:cNvGrpSpPr/>
          <p:nvPr/>
        </p:nvGrpSpPr>
        <p:grpSpPr>
          <a:xfrm>
            <a:off x="287590" y="129587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grpSp>
        <p:nvGrpSpPr>
          <p:cNvPr id="5" name="Google Shape;769;p13"/>
          <p:cNvGrpSpPr/>
          <p:nvPr/>
        </p:nvGrpSpPr>
        <p:grpSpPr>
          <a:xfrm rot="16200000">
            <a:off x="7500958" y="241585"/>
            <a:ext cx="1424616" cy="1378325"/>
            <a:chOff x="7455887" y="3559511"/>
            <a:chExt cx="1424616" cy="1378325"/>
          </a:xfrm>
        </p:grpSpPr>
        <p:sp>
          <p:nvSpPr>
            <p:cNvPr id="98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873615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Acer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rubrum</a:t>
            </a:r>
            <a:endParaRPr lang="en-IN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Sapindaceae</a:t>
            </a:r>
            <a:endParaRPr lang="en-US" sz="2200" i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285720" y="1714494"/>
            <a:ext cx="6000792" cy="2857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Eastern and central North America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Autumn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Red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accent1"/>
                </a:solidFill>
              </a:rPr>
              <a:t>Produces red clusters of small flowers winter</a:t>
            </a:r>
          </a:p>
          <a:p>
            <a:pPr marL="457200" indent="-457200"/>
            <a:r>
              <a:rPr lang="en-US" sz="2000" dirty="0" smtClean="0">
                <a:solidFill>
                  <a:schemeClr val="accent1"/>
                </a:solidFill>
              </a:rPr>
              <a:t>	to spring . Yields twin seeds bound at their</a:t>
            </a:r>
          </a:p>
          <a:p>
            <a:pPr marL="457200" indent="-457200"/>
            <a:r>
              <a:rPr lang="en-US" sz="2000" dirty="0" smtClean="0">
                <a:solidFill>
                  <a:schemeClr val="accent1"/>
                </a:solidFill>
              </a:rPr>
              <a:t>	tips  to a long drooping stems.</a:t>
            </a:r>
          </a:p>
          <a:p>
            <a:pPr marL="457200" indent="-457200"/>
            <a:r>
              <a:rPr lang="en-US" sz="2000" dirty="0" smtClean="0"/>
              <a:t>	</a:t>
            </a:r>
            <a:r>
              <a:rPr lang="en-US" sz="2000" dirty="0" smtClean="0">
                <a:solidFill>
                  <a:schemeClr val="accent1"/>
                </a:solidFill>
              </a:rPr>
              <a:t>The bark has astringent properties and has been used as an application for sore eyes.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928794" y="142858"/>
            <a:ext cx="47019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Red </a:t>
            </a:r>
            <a:r>
              <a:rPr lang="en-US" sz="4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Mapple</a:t>
            </a:r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Tree</a:t>
            </a:r>
            <a:endParaRPr lang="en-US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1071552"/>
            <a:ext cx="2784463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" name="Rounded Rectangle 91"/>
          <p:cNvSpPr/>
          <p:nvPr/>
        </p:nvSpPr>
        <p:spPr>
          <a:xfrm>
            <a:off x="1928794" y="142858"/>
            <a:ext cx="542928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287590" y="3559511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769;p13"/>
          <p:cNvGrpSpPr/>
          <p:nvPr/>
        </p:nvGrpSpPr>
        <p:grpSpPr>
          <a:xfrm>
            <a:off x="7455887" y="3559511"/>
            <a:ext cx="1424616" cy="1378325"/>
            <a:chOff x="7455887" y="3559511"/>
            <a:chExt cx="1424616" cy="1378325"/>
          </a:xfrm>
        </p:grpSpPr>
        <p:sp>
          <p:nvSpPr>
            <p:cNvPr id="770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789;p13"/>
          <p:cNvGrpSpPr/>
          <p:nvPr/>
        </p:nvGrpSpPr>
        <p:grpSpPr>
          <a:xfrm>
            <a:off x="287590" y="129587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  <p:grpSp>
        <p:nvGrpSpPr>
          <p:cNvPr id="5" name="Google Shape;769;p13"/>
          <p:cNvGrpSpPr/>
          <p:nvPr/>
        </p:nvGrpSpPr>
        <p:grpSpPr>
          <a:xfrm rot="16200000">
            <a:off x="7500958" y="241585"/>
            <a:ext cx="1424616" cy="1378325"/>
            <a:chOff x="7455887" y="3559511"/>
            <a:chExt cx="1424616" cy="1378325"/>
          </a:xfrm>
        </p:grpSpPr>
        <p:sp>
          <p:nvSpPr>
            <p:cNvPr id="98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873615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Bauhinia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purpurea</a:t>
            </a:r>
            <a:endParaRPr lang="en-IN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Fabaceae</a:t>
            </a:r>
            <a:endParaRPr lang="en-US" sz="2200" i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285720" y="1714494"/>
            <a:ext cx="5572164" cy="2857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b="1" dirty="0" smtClean="0">
                <a:solidFill>
                  <a:schemeClr val="accent4">
                    <a:lumMod val="75000"/>
                  </a:schemeClr>
                </a:solidFill>
              </a:rPr>
              <a:t>India , Myanmar , China 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  <a:r>
              <a:rPr lang="en-US" sz="2200" b="1" dirty="0" smtClean="0">
                <a:solidFill>
                  <a:schemeClr val="accent4">
                    <a:lumMod val="75000"/>
                  </a:schemeClr>
                </a:solidFill>
              </a:rPr>
              <a:t>Autumn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lang="en-US" sz="2200" b="1" dirty="0" smtClean="0">
                <a:solidFill>
                  <a:schemeClr val="accent4">
                    <a:lumMod val="75000"/>
                  </a:schemeClr>
                </a:solidFill>
              </a:rPr>
              <a:t>Rosy Purple , Deep Pink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lang="en-US" sz="22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accent1"/>
                </a:solidFill>
              </a:rPr>
              <a:t>The young leaves and flowers of </a:t>
            </a:r>
            <a:r>
              <a:rPr lang="en-US" sz="2000" i="1" dirty="0" smtClean="0">
                <a:solidFill>
                  <a:schemeClr val="accent1"/>
                </a:solidFill>
              </a:rPr>
              <a:t>Bauhinia </a:t>
            </a:r>
            <a:r>
              <a:rPr lang="en-US" sz="2000" i="1" dirty="0" err="1" smtClean="0">
                <a:solidFill>
                  <a:schemeClr val="accent1"/>
                </a:solidFill>
              </a:rPr>
              <a:t>purpurea</a:t>
            </a:r>
            <a:r>
              <a:rPr lang="en-US" sz="2000" i="1" dirty="0" smtClean="0">
                <a:solidFill>
                  <a:schemeClr val="accent1"/>
                </a:solidFill>
              </a:rPr>
              <a:t> </a:t>
            </a:r>
            <a:r>
              <a:rPr lang="en-US" sz="2000" dirty="0" smtClean="0">
                <a:solidFill>
                  <a:schemeClr val="accent1"/>
                </a:solidFill>
              </a:rPr>
              <a:t>are edible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accent1"/>
                </a:solidFill>
              </a:rPr>
              <a:t>Various parts of the plant are also used in decoctions to treat fever and stomach ailments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928794" y="142858"/>
            <a:ext cx="545694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Butterfly Tree, Purple Bauhinia</a:t>
            </a:r>
            <a:endParaRPr lang="en-US" sz="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947045"/>
            <a:ext cx="1857388" cy="3482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" name="Rounded Rectangle 91"/>
          <p:cNvSpPr/>
          <p:nvPr/>
        </p:nvSpPr>
        <p:spPr>
          <a:xfrm>
            <a:off x="1928794" y="142858"/>
            <a:ext cx="542928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287590" y="3559511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769;p13"/>
          <p:cNvGrpSpPr/>
          <p:nvPr/>
        </p:nvGrpSpPr>
        <p:grpSpPr>
          <a:xfrm>
            <a:off x="7455887" y="3559511"/>
            <a:ext cx="1424616" cy="1378325"/>
            <a:chOff x="7455887" y="3559511"/>
            <a:chExt cx="1424616" cy="1378325"/>
          </a:xfrm>
        </p:grpSpPr>
        <p:sp>
          <p:nvSpPr>
            <p:cNvPr id="770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789;p13"/>
          <p:cNvGrpSpPr/>
          <p:nvPr/>
        </p:nvGrpSpPr>
        <p:grpSpPr>
          <a:xfrm>
            <a:off x="287590" y="129587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  <p:grpSp>
        <p:nvGrpSpPr>
          <p:cNvPr id="5" name="Google Shape;769;p13"/>
          <p:cNvGrpSpPr/>
          <p:nvPr/>
        </p:nvGrpSpPr>
        <p:grpSpPr>
          <a:xfrm rot="16200000">
            <a:off x="7500958" y="241585"/>
            <a:ext cx="1424616" cy="1378325"/>
            <a:chOff x="7455887" y="3559511"/>
            <a:chExt cx="1424616" cy="1378325"/>
          </a:xfrm>
        </p:grpSpPr>
        <p:sp>
          <p:nvSpPr>
            <p:cNvPr id="98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873615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Araucaria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columnaris</a:t>
            </a:r>
            <a:endParaRPr lang="en-IN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chemeClr val="accent4">
                    <a:lumMod val="75000"/>
                  </a:schemeClr>
                </a:solidFill>
              </a:rPr>
              <a:t>Family: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Araucariaceae</a:t>
            </a:r>
            <a:endParaRPr lang="en-US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285720" y="1571618"/>
            <a:ext cx="6572296" cy="2857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endParaRPr kumimoji="0" lang="en-US" sz="200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itchFamily="34" charset="0"/>
              <a:sym typeface="Arial"/>
            </a:endParaRP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North east of Australia , </a:t>
            </a:r>
          </a:p>
          <a:p>
            <a:pPr marL="457200" lvl="0" indent="-457200"/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		New Caledonia (USA)</a:t>
            </a:r>
          </a:p>
          <a:p>
            <a:pPr marL="457200" lvl="0" indent="-457200"/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Plant Height</a:t>
            </a: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Upto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60 m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accent1"/>
                </a:solidFill>
              </a:rPr>
              <a:t>Grown for its beautiful pyramidal shape  and leaves . Propagated through seeds.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accent1"/>
                </a:solidFill>
              </a:rPr>
              <a:t>It has </a:t>
            </a:r>
            <a:r>
              <a:rPr lang="en-US" sz="2400" b="1" dirty="0" smtClean="0"/>
              <a:t>anti-inflammatory properties</a:t>
            </a:r>
            <a:r>
              <a:rPr lang="en-US" sz="2400" dirty="0" smtClean="0"/>
              <a:t>.</a:t>
            </a:r>
            <a:endParaRPr lang="en-US" sz="2400" dirty="0" smtClean="0">
              <a:solidFill>
                <a:schemeClr val="accent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1928794" y="142858"/>
            <a:ext cx="413767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Christmas tree</a:t>
            </a:r>
            <a:endParaRPr lang="en-US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Content Placeholder 5">
            <a:extLst>
              <a:ext uri="{FF2B5EF4-FFF2-40B4-BE49-F238E27FC236}">
                <a16:creationId xmlns="" xmlns:a16="http://schemas.microsoft.com/office/drawing/2014/main" id="{3661691D-408B-440F-8CC8-A89D2DA97F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429520" y="214296"/>
            <a:ext cx="1500198" cy="1228322"/>
          </a:xfrm>
          <a:prstGeom prst="rect">
            <a:avLst/>
          </a:prstGeom>
        </p:spPr>
      </p:pic>
      <p:sp>
        <p:nvSpPr>
          <p:cNvPr id="92" name="Rounded Rectangle 91"/>
          <p:cNvSpPr/>
          <p:nvPr/>
        </p:nvSpPr>
        <p:spPr>
          <a:xfrm>
            <a:off x="1928794" y="142858"/>
            <a:ext cx="542928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287590" y="3559511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789;p13"/>
          <p:cNvGrpSpPr/>
          <p:nvPr/>
        </p:nvGrpSpPr>
        <p:grpSpPr>
          <a:xfrm>
            <a:off x="287590" y="129587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873615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Amherstia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nobilis</a:t>
            </a:r>
            <a:endParaRPr lang="en-IN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Fabaceae</a:t>
            </a:r>
            <a:endParaRPr lang="en-US" sz="2200" i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285720" y="1714494"/>
            <a:ext cx="5572164" cy="2857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b="1" dirty="0" smtClean="0">
                <a:solidFill>
                  <a:schemeClr val="accent4">
                    <a:lumMod val="75000"/>
                  </a:schemeClr>
                </a:solidFill>
              </a:rPr>
              <a:t>India, Myanmar 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  <a:r>
              <a:rPr lang="en-US" sz="2200" b="1" dirty="0" smtClean="0">
                <a:solidFill>
                  <a:schemeClr val="accent4">
                    <a:lumMod val="75000"/>
                  </a:schemeClr>
                </a:solidFill>
              </a:rPr>
              <a:t>January- May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lang="en-US" sz="2200" b="1" dirty="0" smtClean="0">
                <a:solidFill>
                  <a:schemeClr val="accent4">
                    <a:lumMod val="75000"/>
                  </a:schemeClr>
                </a:solidFill>
              </a:rPr>
              <a:t>vermilion colored tipped with yellow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lang="en-US" sz="22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002060"/>
                </a:solidFill>
              </a:rPr>
              <a:t>It is propagated through seeds and </a:t>
            </a:r>
          </a:p>
          <a:p>
            <a:pPr marL="457200" indent="-457200"/>
            <a:r>
              <a:rPr lang="en-US" sz="2000" dirty="0" smtClean="0">
                <a:solidFill>
                  <a:srgbClr val="002060"/>
                </a:solidFill>
              </a:rPr>
              <a:t>	layering</a:t>
            </a:r>
            <a:endParaRPr lang="en-US" sz="2000" dirty="0" smtClean="0">
              <a:solidFill>
                <a:schemeClr val="accent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1928794" y="142858"/>
            <a:ext cx="49744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Orchid Tree, Pride of Burma</a:t>
            </a:r>
            <a:endParaRPr lang="en-US" sz="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55755" y="1500180"/>
            <a:ext cx="326130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857238"/>
            <a:ext cx="285748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" name="Rounded Rectangle 91"/>
          <p:cNvSpPr/>
          <p:nvPr/>
        </p:nvSpPr>
        <p:spPr>
          <a:xfrm>
            <a:off x="1714480" y="142858"/>
            <a:ext cx="650085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75550" y="3714758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789;p13"/>
          <p:cNvGrpSpPr/>
          <p:nvPr/>
        </p:nvGrpSpPr>
        <p:grpSpPr>
          <a:xfrm>
            <a:off x="71406" y="-18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873615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Bombax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ceiba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en-IN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Malvaceae</a:t>
            </a:r>
            <a:endParaRPr lang="en-US" sz="2200" i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357158" y="1714494"/>
            <a:ext cx="6215106" cy="2857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India , Malaysia , China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Jan.- Feb.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Red , orange , Yellow</a:t>
            </a:r>
          </a:p>
          <a:p>
            <a:pPr lvl="7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It bears flowers when it sheds all the leaves . </a:t>
            </a:r>
          </a:p>
          <a:p>
            <a:pPr lvl="7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/>
              <a:t> </a:t>
            </a:r>
            <a:r>
              <a:rPr lang="en-US" sz="2400" dirty="0" smtClean="0">
                <a:solidFill>
                  <a:schemeClr val="accent2"/>
                </a:solidFill>
              </a:rPr>
              <a:t>The cotton which comes from the tree is used to make pillows, quilts, sofas, etc.</a:t>
            </a:r>
          </a:p>
          <a:p>
            <a:pPr lvl="7">
              <a:buFont typeface="Wingdings" pitchFamily="2" charset="2"/>
              <a:buChar char="Ø"/>
            </a:pPr>
            <a:r>
              <a:rPr lang="en-US" sz="2400" dirty="0" smtClean="0"/>
              <a:t> </a:t>
            </a:r>
            <a:r>
              <a:rPr lang="en-US" sz="2400" dirty="0" smtClean="0">
                <a:solidFill>
                  <a:schemeClr val="accent2"/>
                </a:solidFill>
              </a:rPr>
              <a:t>The wood part is used in making match 	sticks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714480" y="142858"/>
            <a:ext cx="649408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Silk Cotton Tree, Kapok Tree</a:t>
            </a:r>
            <a:endParaRPr lang="en-US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865189"/>
            <a:ext cx="3500462" cy="2706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" name="Rounded Rectangle 91"/>
          <p:cNvSpPr/>
          <p:nvPr/>
        </p:nvSpPr>
        <p:spPr>
          <a:xfrm>
            <a:off x="2714612" y="142858"/>
            <a:ext cx="371477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71406" y="3765194"/>
            <a:ext cx="1424616" cy="1378324"/>
            <a:chOff x="287590" y="3559511"/>
            <a:chExt cx="1424616" cy="1378324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769;p13"/>
          <p:cNvGrpSpPr/>
          <p:nvPr/>
        </p:nvGrpSpPr>
        <p:grpSpPr>
          <a:xfrm>
            <a:off x="7576540" y="3765193"/>
            <a:ext cx="1424616" cy="1378325"/>
            <a:chOff x="7455887" y="3559511"/>
            <a:chExt cx="1424616" cy="1378325"/>
          </a:xfrm>
        </p:grpSpPr>
        <p:sp>
          <p:nvSpPr>
            <p:cNvPr id="770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789;p13"/>
          <p:cNvGrpSpPr/>
          <p:nvPr/>
        </p:nvGrpSpPr>
        <p:grpSpPr>
          <a:xfrm>
            <a:off x="-32" y="-18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873615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Ceiba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speciose</a:t>
            </a:r>
            <a:endParaRPr lang="en-IN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Malvaceae</a:t>
            </a:r>
            <a:endParaRPr lang="en-US" sz="2200" i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642910" y="1785932"/>
            <a:ext cx="6572296" cy="2857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Brazil and Argentina 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</a:p>
          <a:p>
            <a:pPr marL="457200" lvl="0" indent="-457200"/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October-November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P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ink with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creamish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–</a:t>
            </a:r>
          </a:p>
          <a:p>
            <a:pPr marL="457200" lvl="0" indent="-457200"/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white color</a:t>
            </a:r>
          </a:p>
          <a:p>
            <a:pPr lvl="7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/>
                </a:solidFill>
              </a:rPr>
              <a:t> It is propagated through  seeds.</a:t>
            </a:r>
          </a:p>
          <a:p>
            <a:pPr lvl="7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/>
                </a:solidFill>
              </a:rPr>
              <a:t>The seed floss is used as a stuffing material in pillows, cushions etc.</a:t>
            </a:r>
            <a:r>
              <a:rPr lang="en-US" sz="2800" dirty="0" smtClean="0"/>
              <a:t> </a:t>
            </a:r>
            <a:r>
              <a:rPr lang="en-US" sz="2800" dirty="0" smtClean="0">
                <a:solidFill>
                  <a:schemeClr val="accent2"/>
                </a:solidFill>
              </a:rPr>
              <a:t> 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2844544" y="142858"/>
            <a:ext cx="344196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Silk Floss Tree</a:t>
            </a:r>
            <a:endParaRPr lang="en-US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ounded Rectangle 91"/>
          <p:cNvSpPr/>
          <p:nvPr/>
        </p:nvSpPr>
        <p:spPr>
          <a:xfrm>
            <a:off x="1785918" y="142858"/>
            <a:ext cx="707236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287590" y="3559511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769;p13"/>
          <p:cNvGrpSpPr/>
          <p:nvPr/>
        </p:nvGrpSpPr>
        <p:grpSpPr>
          <a:xfrm>
            <a:off x="7455887" y="3559511"/>
            <a:ext cx="1424616" cy="1378325"/>
            <a:chOff x="7455887" y="3559511"/>
            <a:chExt cx="1424616" cy="1378325"/>
          </a:xfrm>
        </p:grpSpPr>
        <p:sp>
          <p:nvSpPr>
            <p:cNvPr id="770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789;p13"/>
          <p:cNvGrpSpPr/>
          <p:nvPr/>
        </p:nvGrpSpPr>
        <p:grpSpPr>
          <a:xfrm>
            <a:off x="287590" y="129587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873615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Grevillea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robusta</a:t>
            </a:r>
            <a:endParaRPr lang="en-IN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Proteaceae</a:t>
            </a:r>
            <a:endParaRPr lang="en-US" sz="2200" i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500034" y="1714494"/>
            <a:ext cx="8072494" cy="2857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Australia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</a:p>
          <a:p>
            <a:pPr marL="457200" lvl="0" indent="-457200"/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April-May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Golden yellow,</a:t>
            </a:r>
            <a:r>
              <a:rPr kumimoji="0" lang="en-US" sz="2200" b="1" i="1" u="none" strike="noStrike" kern="0" cap="none" spc="0" normalizeH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 </a:t>
            </a:r>
          </a:p>
          <a:p>
            <a:pPr marL="457200" lvl="0" indent="-457200"/>
            <a:r>
              <a:rPr kumimoji="0" lang="en-US" sz="2200" b="1" i="1" u="none" strike="noStrike" kern="0" cap="none" spc="0" normalizeH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Orange</a:t>
            </a:r>
            <a:endParaRPr lang="en-US" sz="22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0" lvl="0" indent="-457200">
              <a:defRPr/>
            </a:pPr>
            <a:r>
              <a:rPr lang="en-US" sz="2400" dirty="0" smtClean="0"/>
              <a:t>	</a:t>
            </a:r>
          </a:p>
          <a:p>
            <a:pPr marL="457200" lvl="0" indent="-457200">
              <a:defRPr/>
            </a:pPr>
            <a:r>
              <a:rPr lang="en-US" sz="2400" dirty="0" smtClean="0">
                <a:solidFill>
                  <a:schemeClr val="accent2"/>
                </a:solidFill>
              </a:rPr>
              <a:t>	</a:t>
            </a:r>
            <a:r>
              <a:rPr lang="en-US" sz="2800" dirty="0" smtClean="0">
                <a:solidFill>
                  <a:schemeClr val="accent2"/>
                </a:solidFill>
              </a:rPr>
              <a:t>Silver oak is a medium quality timber extensively used for joinery and furniture,</a:t>
            </a:r>
          </a:p>
          <a:p>
            <a:pPr lvl="7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/>
                </a:solidFill>
              </a:rPr>
              <a:t> 		It is propagated through  seeds. 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1857356" y="142858"/>
            <a:ext cx="70070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Silver Oak Tree, Australian Silk</a:t>
            </a:r>
            <a:endParaRPr lang="en-US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857238"/>
            <a:ext cx="38100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928676"/>
            <a:ext cx="257176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" name="Rounded Rectangle 91"/>
          <p:cNvSpPr/>
          <p:nvPr/>
        </p:nvSpPr>
        <p:spPr>
          <a:xfrm>
            <a:off x="1785918" y="142858"/>
            <a:ext cx="707236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287590" y="3559511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769;p13"/>
          <p:cNvGrpSpPr/>
          <p:nvPr/>
        </p:nvGrpSpPr>
        <p:grpSpPr>
          <a:xfrm>
            <a:off x="7455887" y="3559511"/>
            <a:ext cx="1424616" cy="1378325"/>
            <a:chOff x="7455887" y="3559511"/>
            <a:chExt cx="1424616" cy="1378325"/>
          </a:xfrm>
        </p:grpSpPr>
        <p:sp>
          <p:nvSpPr>
            <p:cNvPr id="770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789;p13"/>
          <p:cNvGrpSpPr/>
          <p:nvPr/>
        </p:nvGrpSpPr>
        <p:grpSpPr>
          <a:xfrm>
            <a:off x="287590" y="129587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873615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Casuarina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equisetifolia</a:t>
            </a:r>
            <a:endParaRPr lang="en-IN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Casuarinaceae</a:t>
            </a:r>
            <a:endParaRPr lang="en-US" sz="2200" i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285720" y="1785932"/>
            <a:ext cx="6000792" cy="2857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Australia</a:t>
            </a:r>
          </a:p>
          <a:p>
            <a:pPr marL="457200" lvl="0" indent="-457200"/>
            <a:endParaRPr kumimoji="0" lang="en-US" sz="200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itchFamily="34" charset="0"/>
              <a:sym typeface="Arial"/>
            </a:endParaRP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Plant height : 20-40 m</a:t>
            </a:r>
          </a:p>
          <a:p>
            <a:pPr marL="457200" lvl="0" indent="-457200"/>
            <a:r>
              <a:rPr lang="en-US" sz="2800" dirty="0" smtClean="0">
                <a:solidFill>
                  <a:schemeClr val="accent2"/>
                </a:solidFill>
              </a:rPr>
              <a:t>	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Suitable  for growing in hotter  and </a:t>
            </a:r>
          </a:p>
          <a:p>
            <a:pPr marL="457200" lvl="0" indent="-457200"/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	drier areas. </a:t>
            </a:r>
          </a:p>
          <a:p>
            <a:pPr marL="457200" indent="-457200"/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	The wood of this tree is used for shingles, fencing, and is said to make excellent hot-burning firewood.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1857356" y="142858"/>
            <a:ext cx="58272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Whistling pine, </a:t>
            </a:r>
            <a:r>
              <a:rPr lang="en-US" sz="36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Casuarina</a:t>
            </a:r>
            <a:endParaRPr lang="en-US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4506" y="785801"/>
            <a:ext cx="3619525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" name="Rounded Rectangle 91"/>
          <p:cNvSpPr/>
          <p:nvPr/>
        </p:nvSpPr>
        <p:spPr>
          <a:xfrm>
            <a:off x="1785918" y="142858"/>
            <a:ext cx="628654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-32" y="3765193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769;p13"/>
          <p:cNvGrpSpPr/>
          <p:nvPr/>
        </p:nvGrpSpPr>
        <p:grpSpPr>
          <a:xfrm>
            <a:off x="7455887" y="3559511"/>
            <a:ext cx="1424616" cy="1378325"/>
            <a:chOff x="7455887" y="3559511"/>
            <a:chExt cx="1424616" cy="1378325"/>
          </a:xfrm>
        </p:grpSpPr>
        <p:sp>
          <p:nvSpPr>
            <p:cNvPr id="770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789;p13"/>
          <p:cNvGrpSpPr/>
          <p:nvPr/>
        </p:nvGrpSpPr>
        <p:grpSpPr>
          <a:xfrm>
            <a:off x="-32" y="-21021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/>
          </a:p>
        </p:txBody>
      </p: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357158" y="857238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Delonix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regia</a:t>
            </a:r>
            <a:endParaRPr lang="en-IN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Fabaceae</a:t>
            </a:r>
            <a:endParaRPr lang="en-US" sz="2200" i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285720" y="1643056"/>
            <a:ext cx="6429420" cy="21431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Medagascar</a:t>
            </a:r>
            <a:endParaRPr lang="en-US" sz="22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</a:p>
          <a:p>
            <a:pPr marL="457200" lvl="0" indent="-457200"/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May-June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Orange-Red</a:t>
            </a:r>
            <a:endParaRPr lang="en-US" sz="22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7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2"/>
                </a:solidFill>
              </a:rPr>
              <a:t>Elegant wide spreading tree with umbrella-like canopy that can be wider than its height . 	</a:t>
            </a:r>
            <a:endParaRPr lang="en-US" sz="2800" dirty="0" smtClean="0">
              <a:solidFill>
                <a:srgbClr val="4E0A44"/>
              </a:solidFill>
            </a:endParaRPr>
          </a:p>
          <a:p>
            <a:pPr lvl="7"/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2357422" y="142858"/>
            <a:ext cx="50577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Flame Tree, </a:t>
            </a:r>
            <a:r>
              <a:rPr lang="en-US" sz="36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Gulmohar</a:t>
            </a:r>
            <a:endParaRPr lang="en-US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28596" y="3786196"/>
            <a:ext cx="8001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2"/>
                </a:solidFill>
              </a:rPr>
              <a:t>It has been used in various ailments such as chronic fever, inflammation, arthritis, piles, boils, pyorrhea, scorpion bite, bronchitis and asthma.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4" y="857238"/>
            <a:ext cx="257176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" name="Rounded Rectangle 91"/>
          <p:cNvSpPr/>
          <p:nvPr/>
        </p:nvSpPr>
        <p:spPr>
          <a:xfrm>
            <a:off x="1857356" y="142858"/>
            <a:ext cx="628654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-32" y="3836631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769;p13"/>
          <p:cNvGrpSpPr/>
          <p:nvPr/>
        </p:nvGrpSpPr>
        <p:grpSpPr>
          <a:xfrm>
            <a:off x="7576540" y="3765193"/>
            <a:ext cx="1424616" cy="1378325"/>
            <a:chOff x="7455887" y="3559511"/>
            <a:chExt cx="1424616" cy="1378325"/>
          </a:xfrm>
        </p:grpSpPr>
        <p:sp>
          <p:nvSpPr>
            <p:cNvPr id="770" name="Google Shape;770;p13"/>
            <p:cNvSpPr/>
            <p:nvPr/>
          </p:nvSpPr>
          <p:spPr>
            <a:xfrm flipH="1">
              <a:off x="8512058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3"/>
            <p:cNvSpPr/>
            <p:nvPr/>
          </p:nvSpPr>
          <p:spPr>
            <a:xfrm flipH="1">
              <a:off x="8718673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3"/>
            <p:cNvSpPr/>
            <p:nvPr/>
          </p:nvSpPr>
          <p:spPr>
            <a:xfrm flipH="1">
              <a:off x="864704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3"/>
            <p:cNvSpPr/>
            <p:nvPr/>
          </p:nvSpPr>
          <p:spPr>
            <a:xfrm flipH="1">
              <a:off x="8585509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3"/>
            <p:cNvSpPr/>
            <p:nvPr/>
          </p:nvSpPr>
          <p:spPr>
            <a:xfrm flipH="1">
              <a:off x="8626157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3"/>
            <p:cNvSpPr/>
            <p:nvPr/>
          </p:nvSpPr>
          <p:spPr>
            <a:xfrm flipH="1">
              <a:off x="8600818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3"/>
            <p:cNvSpPr/>
            <p:nvPr/>
          </p:nvSpPr>
          <p:spPr>
            <a:xfrm flipH="1">
              <a:off x="8675019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3"/>
            <p:cNvSpPr/>
            <p:nvPr/>
          </p:nvSpPr>
          <p:spPr>
            <a:xfrm flipH="1">
              <a:off x="8659621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3"/>
            <p:cNvSpPr/>
            <p:nvPr/>
          </p:nvSpPr>
          <p:spPr>
            <a:xfrm flipH="1">
              <a:off x="7604128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3"/>
            <p:cNvSpPr/>
            <p:nvPr/>
          </p:nvSpPr>
          <p:spPr>
            <a:xfrm flipH="1">
              <a:off x="8487332" y="4459650"/>
              <a:ext cx="358391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3"/>
            <p:cNvSpPr/>
            <p:nvPr/>
          </p:nvSpPr>
          <p:spPr>
            <a:xfrm flipH="1">
              <a:off x="7455887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3"/>
            <p:cNvSpPr/>
            <p:nvPr/>
          </p:nvSpPr>
          <p:spPr>
            <a:xfrm flipH="1">
              <a:off x="7465483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3"/>
            <p:cNvSpPr/>
            <p:nvPr/>
          </p:nvSpPr>
          <p:spPr>
            <a:xfrm flipH="1">
              <a:off x="7558490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3"/>
            <p:cNvSpPr/>
            <p:nvPr/>
          </p:nvSpPr>
          <p:spPr>
            <a:xfrm flipH="1">
              <a:off x="8551863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3"/>
            <p:cNvSpPr/>
            <p:nvPr/>
          </p:nvSpPr>
          <p:spPr>
            <a:xfrm flipH="1">
              <a:off x="8266016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3"/>
            <p:cNvSpPr/>
            <p:nvPr/>
          </p:nvSpPr>
          <p:spPr>
            <a:xfrm flipH="1">
              <a:off x="8086966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3"/>
            <p:cNvSpPr/>
            <p:nvPr/>
          </p:nvSpPr>
          <p:spPr>
            <a:xfrm flipH="1">
              <a:off x="8145647" y="4153815"/>
              <a:ext cx="426041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3"/>
            <p:cNvSpPr/>
            <p:nvPr/>
          </p:nvSpPr>
          <p:spPr>
            <a:xfrm flipH="1">
              <a:off x="8319639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3"/>
            <p:cNvSpPr/>
            <p:nvPr/>
          </p:nvSpPr>
          <p:spPr>
            <a:xfrm flipH="1">
              <a:off x="8304552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789;p13"/>
          <p:cNvGrpSpPr/>
          <p:nvPr/>
        </p:nvGrpSpPr>
        <p:grpSpPr>
          <a:xfrm>
            <a:off x="287590" y="129587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/>
          </a:p>
        </p:txBody>
      </p: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873615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Saraca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asoca</a:t>
            </a:r>
            <a:endParaRPr lang="en-IN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Fabaceae</a:t>
            </a:r>
            <a:endParaRPr lang="en-US" sz="2200" i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428596" y="1643056"/>
            <a:ext cx="6000792" cy="250033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400" b="1" i="1" dirty="0" smtClean="0">
                <a:solidFill>
                  <a:schemeClr val="accent4">
                    <a:lumMod val="75000"/>
                  </a:schemeClr>
                </a:solidFill>
              </a:rPr>
              <a:t>India , Malaysia </a:t>
            </a:r>
          </a:p>
          <a:p>
            <a:pPr marL="457200" lvl="0" indent="-457200"/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Summer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Red-Orange</a:t>
            </a:r>
            <a:endParaRPr lang="en-US" sz="22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7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/>
                </a:solidFill>
              </a:rPr>
              <a:t> It is a beautiful  evergreen  medicinal tree . It is propagated through seeds.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785918" y="142858"/>
            <a:ext cx="64171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Sorrowless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Tree, </a:t>
            </a:r>
            <a:r>
              <a:rPr lang="en-US" sz="36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Sita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Ashok</a:t>
            </a:r>
            <a:endParaRPr lang="en-US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71472" y="3973949"/>
            <a:ext cx="807249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/>
            <a:r>
              <a:rPr lang="en-US" sz="2800" dirty="0" smtClean="0">
                <a:solidFill>
                  <a:schemeClr val="accent2"/>
                </a:solidFill>
              </a:rPr>
              <a:t>The bark is also useful in dyspepsia, fever, and burning sensation.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ounded Rectangle 91"/>
          <p:cNvSpPr/>
          <p:nvPr/>
        </p:nvSpPr>
        <p:spPr>
          <a:xfrm>
            <a:off x="1785918" y="142858"/>
            <a:ext cx="507209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oogle Shape;789;p13"/>
          <p:cNvGrpSpPr/>
          <p:nvPr/>
        </p:nvGrpSpPr>
        <p:grpSpPr>
          <a:xfrm>
            <a:off x="287590" y="129587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873615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Tabebuia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aurea</a:t>
            </a:r>
            <a:endParaRPr lang="en-IN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 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Bignoniaceae</a:t>
            </a:r>
            <a:endParaRPr lang="en-US" sz="2200" i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285720" y="1785932"/>
            <a:ext cx="5572164" cy="2714644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400" b="1" i="1" dirty="0" smtClean="0">
                <a:solidFill>
                  <a:schemeClr val="accent4">
                    <a:lumMod val="75000"/>
                  </a:schemeClr>
                </a:solidFill>
              </a:rPr>
              <a:t>South America</a:t>
            </a:r>
          </a:p>
          <a:p>
            <a:pPr marL="457200" lvl="0" indent="-457200"/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March-April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Bright Yellow</a:t>
            </a:r>
            <a:endParaRPr lang="en-US" sz="22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7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Dense terminal clusters of bright yellow funnel-shaped flowers in leafless conditions appear very pretty during early 	summer. </a:t>
            </a:r>
            <a:endParaRPr lang="en-US" sz="2800" dirty="0" smtClean="0">
              <a:solidFill>
                <a:schemeClr val="accent2"/>
              </a:solidFill>
            </a:endParaRPr>
          </a:p>
          <a:p>
            <a:pPr lvl="7">
              <a:buFont typeface="Wingdings" pitchFamily="2" charset="2"/>
              <a:buChar char="Ø"/>
            </a:pP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1928794" y="142858"/>
            <a:ext cx="464742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Silver trumpet Tree </a:t>
            </a:r>
            <a:endParaRPr lang="en-US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3"/>
          <a:srcRect l="16100" t="4040"/>
          <a:stretch>
            <a:fillRect/>
          </a:stretch>
        </p:blipFill>
        <p:spPr bwMode="auto">
          <a:xfrm>
            <a:off x="5857884" y="857238"/>
            <a:ext cx="319794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0" name="TextBox 69"/>
          <p:cNvSpPr txBox="1"/>
          <p:nvPr/>
        </p:nvSpPr>
        <p:spPr>
          <a:xfrm>
            <a:off x="142844" y="4312503"/>
            <a:ext cx="9001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accent2"/>
                </a:solidFill>
              </a:rPr>
              <a:t>Its roots produce a soft and spongy wood that is used for floats, razor strops, and the inner soles of shoes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ounded Rectangle 91"/>
          <p:cNvSpPr/>
          <p:nvPr/>
        </p:nvSpPr>
        <p:spPr>
          <a:xfrm>
            <a:off x="1785918" y="142858"/>
            <a:ext cx="685804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oogle Shape;789;p13"/>
          <p:cNvGrpSpPr/>
          <p:nvPr/>
        </p:nvGrpSpPr>
        <p:grpSpPr>
          <a:xfrm>
            <a:off x="71406" y="-18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/>
          </a:p>
        </p:txBody>
      </p: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873615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Putranjiva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roxburghii</a:t>
            </a:r>
            <a:endParaRPr lang="en-IN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Putranjiv</a:t>
            </a:r>
            <a:r>
              <a:rPr lang="en-IN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aceae</a:t>
            </a:r>
            <a:endParaRPr lang="en-US" sz="2200" i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0" y="1571618"/>
            <a:ext cx="5857884" cy="2286016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India , Myanmar ,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Srilanka</a:t>
            </a:r>
            <a:endParaRPr lang="en-US" sz="22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0" lvl="0" indent="-457200"/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March-April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LightYellow</a:t>
            </a:r>
            <a:endParaRPr lang="en-US" sz="22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7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Grown as  an avenue, shade 	and sacred plant . Propagated 	through seeds .</a:t>
            </a:r>
          </a:p>
          <a:p>
            <a:pPr lvl="7"/>
            <a:endParaRPr lang="en-US" sz="2800" i="1" dirty="0" smtClean="0">
              <a:solidFill>
                <a:schemeClr val="accent2"/>
              </a:solidFill>
            </a:endParaRPr>
          </a:p>
          <a:p>
            <a:pPr lvl="7">
              <a:buFont typeface="Wingdings" pitchFamily="2" charset="2"/>
              <a:buChar char="Ø"/>
            </a:pPr>
            <a:endParaRPr lang="en-US" sz="2800" i="1" dirty="0">
              <a:solidFill>
                <a:schemeClr val="accent2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2243343" y="142858"/>
            <a:ext cx="618630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Lucky </a:t>
            </a:r>
            <a:r>
              <a:rPr lang="en-US" sz="36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beanTree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Putranjiva</a:t>
            </a:r>
            <a:endParaRPr lang="en-US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928676"/>
            <a:ext cx="296226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" name="TextBox 50"/>
          <p:cNvSpPr txBox="1"/>
          <p:nvPr/>
        </p:nvSpPr>
        <p:spPr>
          <a:xfrm>
            <a:off x="0" y="39431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i="1" dirty="0" err="1" smtClean="0">
                <a:solidFill>
                  <a:schemeClr val="accent2"/>
                </a:solidFill>
              </a:rPr>
              <a:t>Putranjiva</a:t>
            </a:r>
            <a:r>
              <a:rPr lang="en-US" sz="2400" i="1" dirty="0" smtClean="0">
                <a:solidFill>
                  <a:schemeClr val="accent2"/>
                </a:solidFill>
              </a:rPr>
              <a:t> </a:t>
            </a:r>
            <a:r>
              <a:rPr lang="en-US" sz="2400" i="1" dirty="0" err="1" smtClean="0">
                <a:solidFill>
                  <a:schemeClr val="accent2"/>
                </a:solidFill>
              </a:rPr>
              <a:t>roxburgii</a:t>
            </a:r>
            <a:r>
              <a:rPr lang="en-US" sz="2400" i="1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is an </a:t>
            </a:r>
            <a:r>
              <a:rPr lang="en-US" sz="2400" dirty="0" err="1" smtClean="0">
                <a:solidFill>
                  <a:schemeClr val="accent2"/>
                </a:solidFill>
              </a:rPr>
              <a:t>ayurvedic</a:t>
            </a:r>
            <a:r>
              <a:rPr lang="en-US" sz="2400" dirty="0" smtClean="0">
                <a:solidFill>
                  <a:schemeClr val="accent2"/>
                </a:solidFill>
              </a:rPr>
              <a:t> herb used for the treatment of eye disorders, burning sensation, elephantiasis, difficulty in </a:t>
            </a:r>
            <a:r>
              <a:rPr lang="en-US" sz="2400" dirty="0" err="1" smtClean="0">
                <a:solidFill>
                  <a:schemeClr val="accent2"/>
                </a:solidFill>
              </a:rPr>
              <a:t>micturition</a:t>
            </a:r>
            <a:r>
              <a:rPr lang="en-US" sz="2400" dirty="0" smtClean="0">
                <a:solidFill>
                  <a:schemeClr val="accent2"/>
                </a:solidFill>
              </a:rPr>
              <a:t>, </a:t>
            </a:r>
            <a:r>
              <a:rPr lang="en-US" sz="2400" dirty="0" err="1" smtClean="0">
                <a:solidFill>
                  <a:schemeClr val="accent2"/>
                </a:solidFill>
              </a:rPr>
              <a:t>azoospermia</a:t>
            </a:r>
            <a:r>
              <a:rPr lang="en-US" sz="2400" dirty="0" smtClean="0">
                <a:solidFill>
                  <a:schemeClr val="accent2"/>
                </a:solidFill>
              </a:rPr>
              <a:t> and habitual abortions.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ounded Rectangle 91"/>
          <p:cNvSpPr/>
          <p:nvPr/>
        </p:nvSpPr>
        <p:spPr>
          <a:xfrm>
            <a:off x="1785918" y="142858"/>
            <a:ext cx="685804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oogle Shape;789;p13"/>
          <p:cNvGrpSpPr/>
          <p:nvPr/>
        </p:nvGrpSpPr>
        <p:grpSpPr>
          <a:xfrm>
            <a:off x="142844" y="-18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/>
          </a:p>
        </p:txBody>
      </p: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873615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Butea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monosperma</a:t>
            </a:r>
            <a:endParaRPr lang="en-IN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Fabaceae</a:t>
            </a:r>
            <a:endParaRPr lang="en-US" sz="2200" i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0" y="1643056"/>
            <a:ext cx="5500726" cy="2857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India , Burma, China</a:t>
            </a:r>
          </a:p>
          <a:p>
            <a:pPr marL="457200" lvl="0" indent="-457200"/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Early Summer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Scarlet-orange</a:t>
            </a:r>
          </a:p>
          <a:p>
            <a:pPr lvl="7" algn="just">
              <a:buFont typeface="Wingdings" pitchFamily="2" charset="2"/>
              <a:buChar char="Ø"/>
            </a:pPr>
            <a:r>
              <a:rPr lang="en-US" sz="2200" dirty="0" err="1" smtClean="0">
                <a:solidFill>
                  <a:schemeClr val="accent2"/>
                </a:solidFill>
              </a:rPr>
              <a:t>Palash</a:t>
            </a:r>
            <a:r>
              <a:rPr lang="en-US" sz="2200" dirty="0" smtClean="0">
                <a:solidFill>
                  <a:schemeClr val="accent2"/>
                </a:solidFill>
              </a:rPr>
              <a:t> is mainly used to get rid of worms from the stomach. It can be used to manage </a:t>
            </a:r>
            <a:r>
              <a:rPr lang="en-US" sz="2200" dirty="0" err="1" smtClean="0">
                <a:solidFill>
                  <a:schemeClr val="accent2"/>
                </a:solidFill>
              </a:rPr>
              <a:t>diarrhoea</a:t>
            </a:r>
            <a:r>
              <a:rPr lang="en-US" sz="2200" dirty="0" smtClean="0">
                <a:solidFill>
                  <a:schemeClr val="accent2"/>
                </a:solidFill>
              </a:rPr>
              <a:t> as it has antimicrobial properties. It also helps to manage liver disorders due to its antioxidant properties.</a:t>
            </a:r>
          </a:p>
          <a:p>
            <a:pPr lvl="7" algn="r">
              <a:buFont typeface="Wingdings" pitchFamily="2" charset="2"/>
              <a:buChar char="Ø"/>
            </a:pPr>
            <a:endParaRPr lang="en-US" sz="2800" dirty="0" smtClean="0">
              <a:solidFill>
                <a:schemeClr val="accent2"/>
              </a:solidFill>
            </a:endParaRPr>
          </a:p>
          <a:p>
            <a:pPr lvl="7">
              <a:buFont typeface="Wingdings" pitchFamily="2" charset="2"/>
              <a:buChar char="Ø"/>
            </a:pP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2243343" y="142858"/>
            <a:ext cx="52373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Palash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Flame of forest</a:t>
            </a:r>
            <a:endParaRPr lang="en-US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285867"/>
            <a:ext cx="3428991" cy="364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ounded Rectangle 91"/>
          <p:cNvSpPr/>
          <p:nvPr/>
        </p:nvSpPr>
        <p:spPr>
          <a:xfrm>
            <a:off x="1785918" y="142858"/>
            <a:ext cx="735808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749;p13"/>
          <p:cNvGrpSpPr/>
          <p:nvPr/>
        </p:nvGrpSpPr>
        <p:grpSpPr>
          <a:xfrm>
            <a:off x="142844" y="3765193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789;p13"/>
          <p:cNvGrpSpPr/>
          <p:nvPr/>
        </p:nvGrpSpPr>
        <p:grpSpPr>
          <a:xfrm>
            <a:off x="71406" y="-18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/>
          </a:p>
        </p:txBody>
      </p: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71472" y="873615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 smtClean="0">
                <a:solidFill>
                  <a:srgbClr val="002060"/>
                </a:solidFill>
              </a:rPr>
              <a:t>Botanical Name</a:t>
            </a:r>
            <a:r>
              <a:rPr lang="en-IN" sz="2200" b="1" i="1" dirty="0" smtClean="0">
                <a:solidFill>
                  <a:srgbClr val="002060"/>
                </a:solidFill>
              </a:rPr>
              <a:t>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Jacranda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mimosifolia</a:t>
            </a:r>
            <a:endParaRPr lang="en-IN" sz="2200" b="1" i="1" dirty="0" err="1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200" b="1" i="1" dirty="0" smtClean="0">
                <a:solidFill>
                  <a:srgbClr val="002060"/>
                </a:solidFill>
              </a:rPr>
              <a:t>Family: </a:t>
            </a:r>
            <a:r>
              <a:rPr lang="en-US" sz="2200" b="1" i="1" dirty="0" err="1" smtClean="0">
                <a:solidFill>
                  <a:schemeClr val="accent4">
                    <a:lumMod val="75000"/>
                  </a:schemeClr>
                </a:solidFill>
              </a:rPr>
              <a:t>bignoniaceae</a:t>
            </a:r>
            <a:endParaRPr lang="en-US" sz="2200" i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4" name="Text Placeholder 3">
            <a:extLst>
              <a:ext uri="{FF2B5EF4-FFF2-40B4-BE49-F238E27FC236}">
                <a16:creationId xmlns="" xmlns:a16="http://schemas.microsoft.com/office/drawing/2014/main" id="{DA2C4474-844F-4675-9C83-472E033B4CBD}"/>
              </a:ext>
            </a:extLst>
          </p:cNvPr>
          <p:cNvSpPr txBox="1">
            <a:spLocks/>
          </p:cNvSpPr>
          <p:nvPr/>
        </p:nvSpPr>
        <p:spPr>
          <a:xfrm>
            <a:off x="142844" y="1643056"/>
            <a:ext cx="6286544" cy="15716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/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Origin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Brazil</a:t>
            </a:r>
          </a:p>
          <a:p>
            <a:pPr marL="457200" lvl="0" indent="-457200"/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Flowering  season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</a:rPr>
              <a:t>March-May</a:t>
            </a:r>
          </a:p>
          <a:p>
            <a:pPr marL="457200" lvl="0" indent="-457200"/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Flower color : </a:t>
            </a:r>
            <a:r>
              <a:rPr lang="en-US" sz="2200" b="1" i="1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Blue, bell shaped</a:t>
            </a:r>
            <a:endParaRPr lang="en-US" sz="22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7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Bears flowers when it sheds all the leaves . </a:t>
            </a:r>
          </a:p>
          <a:p>
            <a:pPr lvl="7" algn="r">
              <a:buFont typeface="Wingdings" pitchFamily="2" charset="2"/>
              <a:buChar char="Ø"/>
            </a:pPr>
            <a:endParaRPr lang="en-US" sz="2800" dirty="0" smtClean="0">
              <a:solidFill>
                <a:schemeClr val="accent2"/>
              </a:solidFill>
            </a:endParaRPr>
          </a:p>
          <a:p>
            <a:pPr lvl="7">
              <a:buFont typeface="Wingdings" pitchFamily="2" charset="2"/>
              <a:buChar char="Ø"/>
            </a:pP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1857356" y="142858"/>
            <a:ext cx="728664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Neeli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6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Gulmohar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Blue Jacaranda</a:t>
            </a:r>
            <a:endParaRPr lang="en-US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3683" y="857238"/>
            <a:ext cx="2711191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0" name="TextBox 49"/>
          <p:cNvSpPr txBox="1"/>
          <p:nvPr/>
        </p:nvSpPr>
        <p:spPr>
          <a:xfrm>
            <a:off x="500034" y="3214692"/>
            <a:ext cx="5715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accent2"/>
                </a:solidFill>
              </a:rPr>
              <a:t>It is used to treat venereal infections, gastrointestinal disorders, colds and rheumatism.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ounded Rectangle 91"/>
          <p:cNvSpPr/>
          <p:nvPr/>
        </p:nvSpPr>
        <p:spPr>
          <a:xfrm>
            <a:off x="571472" y="785800"/>
            <a:ext cx="735808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400" b="1" dirty="0" smtClean="0"/>
              <a:t>Sources:</a:t>
            </a:r>
            <a:endParaRPr lang="en-US" sz="2400" b="1" dirty="0"/>
          </a:p>
        </p:txBody>
      </p:sp>
      <p:grpSp>
        <p:nvGrpSpPr>
          <p:cNvPr id="2" name="Google Shape;749;p13"/>
          <p:cNvGrpSpPr/>
          <p:nvPr/>
        </p:nvGrpSpPr>
        <p:grpSpPr>
          <a:xfrm>
            <a:off x="142844" y="3765193"/>
            <a:ext cx="1424616" cy="1378325"/>
            <a:chOff x="287590" y="3559511"/>
            <a:chExt cx="1424616" cy="1378325"/>
          </a:xfrm>
        </p:grpSpPr>
        <p:sp>
          <p:nvSpPr>
            <p:cNvPr id="750" name="Google Shape;750;p13"/>
            <p:cNvSpPr/>
            <p:nvPr/>
          </p:nvSpPr>
          <p:spPr>
            <a:xfrm>
              <a:off x="475374" y="451382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057" y="4713423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22460" y="4649466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88071" y="4591266"/>
              <a:ext cx="94514" cy="110714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9425" y="3707704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87590" y="3559511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329812" y="3569103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290796" y="3662081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946645" y="4670071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322370" y="4459650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1602181" y="4658239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1609571" y="4700448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587633" y="4661398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42606" y="4525057"/>
              <a:ext cx="273624" cy="296728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43172" y="4295007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39177" y="4090850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96405" y="4153815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655573" y="4343909"/>
              <a:ext cx="192882" cy="227393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48338" y="4370814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789;p13"/>
          <p:cNvGrpSpPr/>
          <p:nvPr/>
        </p:nvGrpSpPr>
        <p:grpSpPr>
          <a:xfrm>
            <a:off x="71406" y="-18"/>
            <a:ext cx="1424616" cy="1378325"/>
            <a:chOff x="287590" y="129587"/>
            <a:chExt cx="1424616" cy="1378325"/>
          </a:xfrm>
        </p:grpSpPr>
        <p:sp>
          <p:nvSpPr>
            <p:cNvPr id="790" name="Google Shape;790;p13"/>
            <p:cNvSpPr/>
            <p:nvPr/>
          </p:nvSpPr>
          <p:spPr>
            <a:xfrm rot="10800000" flipH="1">
              <a:off x="475374" y="321467"/>
              <a:ext cx="180661" cy="232128"/>
            </a:xfrm>
            <a:custGeom>
              <a:avLst/>
              <a:gdLst/>
              <a:ahLst/>
              <a:cxnLst/>
              <a:rect l="l" t="t" r="r" b="b"/>
              <a:pathLst>
                <a:path w="361322" h="464257" extrusionOk="0">
                  <a:moveTo>
                    <a:pt x="15169" y="348400"/>
                  </a:moveTo>
                  <a:cubicBezTo>
                    <a:pt x="10771" y="355287"/>
                    <a:pt x="3328" y="234734"/>
                    <a:pt x="991" y="177301"/>
                  </a:cubicBezTo>
                  <a:cubicBezTo>
                    <a:pt x="-2669" y="87617"/>
                    <a:pt x="2559" y="-1637"/>
                    <a:pt x="38082" y="23"/>
                  </a:cubicBezTo>
                  <a:cubicBezTo>
                    <a:pt x="70498" y="1560"/>
                    <a:pt x="70682" y="69661"/>
                    <a:pt x="60564" y="145941"/>
                  </a:cubicBezTo>
                  <a:cubicBezTo>
                    <a:pt x="83538" y="74765"/>
                    <a:pt x="111710" y="15826"/>
                    <a:pt x="140066" y="26679"/>
                  </a:cubicBezTo>
                  <a:cubicBezTo>
                    <a:pt x="167223" y="37102"/>
                    <a:pt x="152984" y="90199"/>
                    <a:pt x="125581" y="151014"/>
                  </a:cubicBezTo>
                  <a:cubicBezTo>
                    <a:pt x="165593" y="98224"/>
                    <a:pt x="204929" y="60345"/>
                    <a:pt x="226458" y="77747"/>
                  </a:cubicBezTo>
                  <a:cubicBezTo>
                    <a:pt x="252969" y="99177"/>
                    <a:pt x="207359" y="158762"/>
                    <a:pt x="150123" y="217055"/>
                  </a:cubicBezTo>
                  <a:cubicBezTo>
                    <a:pt x="213541" y="165157"/>
                    <a:pt x="277420" y="124327"/>
                    <a:pt x="296303" y="151045"/>
                  </a:cubicBezTo>
                  <a:cubicBezTo>
                    <a:pt x="315495" y="178193"/>
                    <a:pt x="258690" y="221636"/>
                    <a:pt x="189951" y="261390"/>
                  </a:cubicBezTo>
                  <a:cubicBezTo>
                    <a:pt x="265210" y="235226"/>
                    <a:pt x="335824" y="219976"/>
                    <a:pt x="344312" y="250752"/>
                  </a:cubicBezTo>
                  <a:cubicBezTo>
                    <a:pt x="352463" y="280206"/>
                    <a:pt x="295596" y="300837"/>
                    <a:pt x="225751" y="314979"/>
                  </a:cubicBezTo>
                  <a:cubicBezTo>
                    <a:pt x="298364" y="310275"/>
                    <a:pt x="360859" y="314918"/>
                    <a:pt x="361320" y="344618"/>
                  </a:cubicBezTo>
                  <a:cubicBezTo>
                    <a:pt x="361843" y="377669"/>
                    <a:pt x="291290" y="381636"/>
                    <a:pt x="212680" y="375856"/>
                  </a:cubicBezTo>
                  <a:cubicBezTo>
                    <a:pt x="288553" y="395348"/>
                    <a:pt x="353939" y="421144"/>
                    <a:pt x="344189" y="451120"/>
                  </a:cubicBezTo>
                  <a:cubicBezTo>
                    <a:pt x="325213" y="509629"/>
                    <a:pt x="16799" y="354057"/>
                    <a:pt x="16092" y="348584"/>
                  </a:cubicBezTo>
                  <a:lnTo>
                    <a:pt x="15169" y="348400"/>
                  </a:lnTo>
                  <a:lnTo>
                    <a:pt x="15169" y="34840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3"/>
            <p:cNvSpPr/>
            <p:nvPr/>
          </p:nvSpPr>
          <p:spPr>
            <a:xfrm rot="10800000" flipH="1">
              <a:off x="356057" y="288146"/>
              <a:ext cx="93363" cy="65854"/>
            </a:xfrm>
            <a:custGeom>
              <a:avLst/>
              <a:gdLst/>
              <a:ahLst/>
              <a:cxnLst/>
              <a:rect l="l" t="t" r="r" b="b"/>
              <a:pathLst>
                <a:path w="186725" h="131708" extrusionOk="0">
                  <a:moveTo>
                    <a:pt x="176483" y="1077"/>
                  </a:moveTo>
                  <a:cubicBezTo>
                    <a:pt x="179528" y="-922"/>
                    <a:pt x="183649" y="-61"/>
                    <a:pt x="185648" y="3014"/>
                  </a:cubicBezTo>
                  <a:cubicBezTo>
                    <a:pt x="187648" y="6058"/>
                    <a:pt x="186786" y="10178"/>
                    <a:pt x="183711" y="12176"/>
                  </a:cubicBezTo>
                  <a:cubicBezTo>
                    <a:pt x="183711" y="12176"/>
                    <a:pt x="165688" y="25058"/>
                    <a:pt x="140930" y="42399"/>
                  </a:cubicBezTo>
                  <a:cubicBezTo>
                    <a:pt x="127890" y="51530"/>
                    <a:pt x="113066" y="62015"/>
                    <a:pt x="97934" y="72314"/>
                  </a:cubicBezTo>
                  <a:cubicBezTo>
                    <a:pt x="86186" y="80246"/>
                    <a:pt x="74253" y="88056"/>
                    <a:pt x="63027" y="95435"/>
                  </a:cubicBezTo>
                  <a:cubicBezTo>
                    <a:pt x="40576" y="110162"/>
                    <a:pt x="20923" y="122798"/>
                    <a:pt x="11266" y="130146"/>
                  </a:cubicBezTo>
                  <a:cubicBezTo>
                    <a:pt x="8313" y="132575"/>
                    <a:pt x="3946" y="132114"/>
                    <a:pt x="1547" y="129163"/>
                  </a:cubicBezTo>
                  <a:cubicBezTo>
                    <a:pt x="-852" y="126180"/>
                    <a:pt x="-421" y="121845"/>
                    <a:pt x="2562" y="119447"/>
                  </a:cubicBezTo>
                  <a:cubicBezTo>
                    <a:pt x="10435" y="112591"/>
                    <a:pt x="25075" y="101215"/>
                    <a:pt x="42759" y="88210"/>
                  </a:cubicBezTo>
                  <a:cubicBezTo>
                    <a:pt x="51309" y="81937"/>
                    <a:pt x="60536" y="75235"/>
                    <a:pt x="70132" y="68625"/>
                  </a:cubicBezTo>
                  <a:cubicBezTo>
                    <a:pt x="83971" y="59094"/>
                    <a:pt x="98488" y="49593"/>
                    <a:pt x="112174" y="40831"/>
                  </a:cubicBezTo>
                  <a:cubicBezTo>
                    <a:pt x="147051" y="18540"/>
                    <a:pt x="176483" y="1077"/>
                    <a:pt x="176483" y="1077"/>
                  </a:cubicBezTo>
                  <a:lnTo>
                    <a:pt x="176483" y="107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3"/>
            <p:cNvSpPr/>
            <p:nvPr/>
          </p:nvSpPr>
          <p:spPr>
            <a:xfrm rot="10800000" flipH="1">
              <a:off x="422460" y="335604"/>
              <a:ext cx="98593" cy="82353"/>
            </a:xfrm>
            <a:custGeom>
              <a:avLst/>
              <a:gdLst/>
              <a:ahLst/>
              <a:cxnLst/>
              <a:rect l="l" t="t" r="r" b="b"/>
              <a:pathLst>
                <a:path w="197186" h="164705" extrusionOk="0">
                  <a:moveTo>
                    <a:pt x="1635" y="159275"/>
                  </a:moveTo>
                  <a:cubicBezTo>
                    <a:pt x="-11621" y="141904"/>
                    <a:pt x="59455" y="48038"/>
                    <a:pt x="80461" y="23995"/>
                  </a:cubicBezTo>
                  <a:cubicBezTo>
                    <a:pt x="90241" y="12773"/>
                    <a:pt x="106049" y="-1554"/>
                    <a:pt x="122442" y="137"/>
                  </a:cubicBezTo>
                  <a:cubicBezTo>
                    <a:pt x="138004" y="1766"/>
                    <a:pt x="143386" y="34541"/>
                    <a:pt x="140680" y="46040"/>
                  </a:cubicBezTo>
                  <a:cubicBezTo>
                    <a:pt x="140249" y="47885"/>
                    <a:pt x="133114" y="64487"/>
                    <a:pt x="133514" y="64825"/>
                  </a:cubicBezTo>
                  <a:cubicBezTo>
                    <a:pt x="135482" y="66516"/>
                    <a:pt x="147046" y="63934"/>
                    <a:pt x="149783" y="64057"/>
                  </a:cubicBezTo>
                  <a:cubicBezTo>
                    <a:pt x="165530" y="64887"/>
                    <a:pt x="185582" y="67869"/>
                    <a:pt x="194348" y="82689"/>
                  </a:cubicBezTo>
                  <a:cubicBezTo>
                    <a:pt x="206711" y="103657"/>
                    <a:pt x="175618" y="121551"/>
                    <a:pt x="160025" y="128130"/>
                  </a:cubicBezTo>
                  <a:cubicBezTo>
                    <a:pt x="111431" y="148668"/>
                    <a:pt x="14921" y="176616"/>
                    <a:pt x="1635" y="159275"/>
                  </a:cubicBezTo>
                  <a:lnTo>
                    <a:pt x="1635" y="159275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3"/>
            <p:cNvSpPr/>
            <p:nvPr/>
          </p:nvSpPr>
          <p:spPr>
            <a:xfrm rot="10800000" flipH="1">
              <a:off x="488071" y="365442"/>
              <a:ext cx="94514" cy="110715"/>
            </a:xfrm>
            <a:custGeom>
              <a:avLst/>
              <a:gdLst/>
              <a:ahLst/>
              <a:cxnLst/>
              <a:rect l="l" t="t" r="r" b="b"/>
              <a:pathLst>
                <a:path w="189028" h="221429" extrusionOk="0">
                  <a:moveTo>
                    <a:pt x="83579" y="215445"/>
                  </a:moveTo>
                  <a:lnTo>
                    <a:pt x="83702" y="215445"/>
                  </a:lnTo>
                  <a:cubicBezTo>
                    <a:pt x="83579" y="215507"/>
                    <a:pt x="83487" y="215476"/>
                    <a:pt x="83364" y="215476"/>
                  </a:cubicBezTo>
                  <a:cubicBezTo>
                    <a:pt x="83425" y="215476"/>
                    <a:pt x="83517" y="215476"/>
                    <a:pt x="83579" y="215445"/>
                  </a:cubicBezTo>
                  <a:close/>
                  <a:moveTo>
                    <a:pt x="82995" y="215538"/>
                  </a:moveTo>
                  <a:cubicBezTo>
                    <a:pt x="83087" y="215599"/>
                    <a:pt x="83241" y="215507"/>
                    <a:pt x="83364" y="215476"/>
                  </a:cubicBezTo>
                  <a:cubicBezTo>
                    <a:pt x="83333" y="215476"/>
                    <a:pt x="83302" y="215507"/>
                    <a:pt x="83271" y="215507"/>
                  </a:cubicBezTo>
                  <a:lnTo>
                    <a:pt x="82995" y="215538"/>
                  </a:lnTo>
                  <a:close/>
                  <a:moveTo>
                    <a:pt x="182857" y="207544"/>
                  </a:moveTo>
                  <a:cubicBezTo>
                    <a:pt x="171539" y="205484"/>
                    <a:pt x="160283" y="203670"/>
                    <a:pt x="148872" y="202440"/>
                  </a:cubicBezTo>
                  <a:cubicBezTo>
                    <a:pt x="144351" y="201948"/>
                    <a:pt x="139800" y="201548"/>
                    <a:pt x="135279" y="201302"/>
                  </a:cubicBezTo>
                  <a:cubicBezTo>
                    <a:pt x="128482" y="200964"/>
                    <a:pt x="121685" y="201026"/>
                    <a:pt x="114888" y="200903"/>
                  </a:cubicBezTo>
                  <a:lnTo>
                    <a:pt x="94067" y="201241"/>
                  </a:lnTo>
                  <a:cubicBezTo>
                    <a:pt x="90960" y="201364"/>
                    <a:pt x="83333" y="201272"/>
                    <a:pt x="81365" y="201641"/>
                  </a:cubicBezTo>
                  <a:cubicBezTo>
                    <a:pt x="76936" y="202440"/>
                    <a:pt x="75490" y="205361"/>
                    <a:pt x="75244" y="206498"/>
                  </a:cubicBezTo>
                  <a:cubicBezTo>
                    <a:pt x="74814" y="208220"/>
                    <a:pt x="74598" y="210126"/>
                    <a:pt x="75890" y="212002"/>
                  </a:cubicBezTo>
                  <a:cubicBezTo>
                    <a:pt x="76290" y="212555"/>
                    <a:pt x="77182" y="214462"/>
                    <a:pt x="80319" y="215230"/>
                  </a:cubicBezTo>
                  <a:cubicBezTo>
                    <a:pt x="81211" y="215538"/>
                    <a:pt x="82133" y="215630"/>
                    <a:pt x="82995" y="215538"/>
                  </a:cubicBezTo>
                  <a:cubicBezTo>
                    <a:pt x="82902" y="215476"/>
                    <a:pt x="82841" y="215322"/>
                    <a:pt x="82841" y="215107"/>
                  </a:cubicBezTo>
                  <a:cubicBezTo>
                    <a:pt x="82810" y="214554"/>
                    <a:pt x="83640" y="214462"/>
                    <a:pt x="84840" y="214615"/>
                  </a:cubicBezTo>
                  <a:cubicBezTo>
                    <a:pt x="84471" y="214923"/>
                    <a:pt x="84071" y="215230"/>
                    <a:pt x="83702" y="215445"/>
                  </a:cubicBezTo>
                  <a:cubicBezTo>
                    <a:pt x="84379" y="215292"/>
                    <a:pt x="85024" y="215046"/>
                    <a:pt x="85609" y="214738"/>
                  </a:cubicBezTo>
                  <a:cubicBezTo>
                    <a:pt x="88254" y="215169"/>
                    <a:pt x="92037" y="216306"/>
                    <a:pt x="93667" y="216460"/>
                  </a:cubicBezTo>
                  <a:lnTo>
                    <a:pt x="113996" y="218520"/>
                  </a:lnTo>
                  <a:cubicBezTo>
                    <a:pt x="120762" y="219073"/>
                    <a:pt x="127498" y="219811"/>
                    <a:pt x="134264" y="220180"/>
                  </a:cubicBezTo>
                  <a:cubicBezTo>
                    <a:pt x="140538" y="220518"/>
                    <a:pt x="146812" y="220580"/>
                    <a:pt x="153086" y="220703"/>
                  </a:cubicBezTo>
                  <a:cubicBezTo>
                    <a:pt x="162497" y="220918"/>
                    <a:pt x="171847" y="220918"/>
                    <a:pt x="181258" y="221379"/>
                  </a:cubicBezTo>
                  <a:cubicBezTo>
                    <a:pt x="185071" y="221840"/>
                    <a:pt x="188547" y="219104"/>
                    <a:pt x="188977" y="215292"/>
                  </a:cubicBezTo>
                  <a:cubicBezTo>
                    <a:pt x="189439" y="211448"/>
                    <a:pt x="186702" y="208005"/>
                    <a:pt x="182857" y="207544"/>
                  </a:cubicBezTo>
                  <a:close/>
                  <a:moveTo>
                    <a:pt x="107322" y="185868"/>
                  </a:moveTo>
                  <a:cubicBezTo>
                    <a:pt x="114826" y="185038"/>
                    <a:pt x="122392" y="184515"/>
                    <a:pt x="129927" y="183593"/>
                  </a:cubicBezTo>
                  <a:cubicBezTo>
                    <a:pt x="135002" y="183009"/>
                    <a:pt x="140046" y="182240"/>
                    <a:pt x="145059" y="181410"/>
                  </a:cubicBezTo>
                  <a:cubicBezTo>
                    <a:pt x="157822" y="179289"/>
                    <a:pt x="170401" y="176614"/>
                    <a:pt x="182949" y="173385"/>
                  </a:cubicBezTo>
                  <a:cubicBezTo>
                    <a:pt x="186732" y="172648"/>
                    <a:pt x="189193" y="168989"/>
                    <a:pt x="188424" y="165207"/>
                  </a:cubicBezTo>
                  <a:cubicBezTo>
                    <a:pt x="187686" y="161425"/>
                    <a:pt x="184026" y="158997"/>
                    <a:pt x="180243" y="159734"/>
                  </a:cubicBezTo>
                  <a:cubicBezTo>
                    <a:pt x="169786" y="161149"/>
                    <a:pt x="159329" y="161918"/>
                    <a:pt x="148811" y="162840"/>
                  </a:cubicBezTo>
                  <a:cubicBezTo>
                    <a:pt x="141768" y="163455"/>
                    <a:pt x="134694" y="164008"/>
                    <a:pt x="127651" y="164869"/>
                  </a:cubicBezTo>
                  <a:cubicBezTo>
                    <a:pt x="120024" y="165761"/>
                    <a:pt x="112458" y="167114"/>
                    <a:pt x="104892" y="168343"/>
                  </a:cubicBezTo>
                  <a:lnTo>
                    <a:pt x="80411" y="172648"/>
                  </a:lnTo>
                  <a:cubicBezTo>
                    <a:pt x="78720" y="172955"/>
                    <a:pt x="74875" y="174400"/>
                    <a:pt x="72169" y="175046"/>
                  </a:cubicBezTo>
                  <a:cubicBezTo>
                    <a:pt x="71615" y="174738"/>
                    <a:pt x="70969" y="174554"/>
                    <a:pt x="70323" y="174431"/>
                  </a:cubicBezTo>
                  <a:cubicBezTo>
                    <a:pt x="70692" y="174615"/>
                    <a:pt x="71092" y="174892"/>
                    <a:pt x="71461" y="175200"/>
                  </a:cubicBezTo>
                  <a:cubicBezTo>
                    <a:pt x="70170" y="175445"/>
                    <a:pt x="69278" y="175415"/>
                    <a:pt x="69278" y="174861"/>
                  </a:cubicBezTo>
                  <a:cubicBezTo>
                    <a:pt x="69278" y="174615"/>
                    <a:pt x="69309" y="174462"/>
                    <a:pt x="69401" y="174339"/>
                  </a:cubicBezTo>
                  <a:cubicBezTo>
                    <a:pt x="68478" y="174339"/>
                    <a:pt x="67525" y="174492"/>
                    <a:pt x="66602" y="174892"/>
                  </a:cubicBezTo>
                  <a:cubicBezTo>
                    <a:pt x="63619" y="175968"/>
                    <a:pt x="62850" y="177874"/>
                    <a:pt x="62481" y="178489"/>
                  </a:cubicBezTo>
                  <a:cubicBezTo>
                    <a:pt x="61066" y="180980"/>
                    <a:pt x="60635" y="187528"/>
                    <a:pt x="68693" y="188389"/>
                  </a:cubicBezTo>
                  <a:cubicBezTo>
                    <a:pt x="70785" y="188605"/>
                    <a:pt x="78781" y="187805"/>
                    <a:pt x="82041" y="187652"/>
                  </a:cubicBezTo>
                  <a:lnTo>
                    <a:pt x="107322" y="185868"/>
                  </a:lnTo>
                  <a:close/>
                  <a:moveTo>
                    <a:pt x="68540" y="162963"/>
                  </a:moveTo>
                  <a:cubicBezTo>
                    <a:pt x="66940" y="163793"/>
                    <a:pt x="62542" y="164223"/>
                    <a:pt x="59621" y="165054"/>
                  </a:cubicBezTo>
                  <a:cubicBezTo>
                    <a:pt x="58636" y="168497"/>
                    <a:pt x="55100" y="170588"/>
                    <a:pt x="51593" y="169727"/>
                  </a:cubicBezTo>
                  <a:cubicBezTo>
                    <a:pt x="47841" y="169050"/>
                    <a:pt x="46673" y="166622"/>
                    <a:pt x="46027" y="165269"/>
                  </a:cubicBezTo>
                  <a:cubicBezTo>
                    <a:pt x="45073" y="163270"/>
                    <a:pt x="45289" y="160964"/>
                    <a:pt x="46826" y="158443"/>
                  </a:cubicBezTo>
                  <a:cubicBezTo>
                    <a:pt x="47441" y="157429"/>
                    <a:pt x="49133" y="155984"/>
                    <a:pt x="51624" y="154600"/>
                  </a:cubicBezTo>
                  <a:cubicBezTo>
                    <a:pt x="54269" y="153094"/>
                    <a:pt x="58636" y="151249"/>
                    <a:pt x="60605" y="149896"/>
                  </a:cubicBezTo>
                  <a:lnTo>
                    <a:pt x="81826" y="135415"/>
                  </a:lnTo>
                  <a:cubicBezTo>
                    <a:pt x="86870" y="132156"/>
                    <a:pt x="91944" y="128958"/>
                    <a:pt x="97173" y="126037"/>
                  </a:cubicBezTo>
                  <a:cubicBezTo>
                    <a:pt x="100648" y="124131"/>
                    <a:pt x="104185" y="122287"/>
                    <a:pt x="107753" y="120565"/>
                  </a:cubicBezTo>
                  <a:cubicBezTo>
                    <a:pt x="121008" y="114201"/>
                    <a:pt x="134664" y="108789"/>
                    <a:pt x="148134" y="102794"/>
                  </a:cubicBezTo>
                  <a:cubicBezTo>
                    <a:pt x="151548" y="101041"/>
                    <a:pt x="155762" y="102394"/>
                    <a:pt x="157515" y="105838"/>
                  </a:cubicBezTo>
                  <a:cubicBezTo>
                    <a:pt x="159268" y="109250"/>
                    <a:pt x="157915" y="113463"/>
                    <a:pt x="154470" y="115215"/>
                  </a:cubicBezTo>
                  <a:cubicBezTo>
                    <a:pt x="143890" y="121395"/>
                    <a:pt x="133372" y="127544"/>
                    <a:pt x="122669" y="133509"/>
                  </a:cubicBezTo>
                  <a:cubicBezTo>
                    <a:pt x="117410" y="136460"/>
                    <a:pt x="112151" y="139412"/>
                    <a:pt x="106861" y="142271"/>
                  </a:cubicBezTo>
                  <a:cubicBezTo>
                    <a:pt x="101602" y="145100"/>
                    <a:pt x="96281" y="147774"/>
                    <a:pt x="91053" y="150726"/>
                  </a:cubicBezTo>
                  <a:lnTo>
                    <a:pt x="68540" y="162963"/>
                  </a:lnTo>
                  <a:close/>
                  <a:moveTo>
                    <a:pt x="58421" y="165423"/>
                  </a:moveTo>
                  <a:cubicBezTo>
                    <a:pt x="57222" y="165914"/>
                    <a:pt x="56545" y="166529"/>
                    <a:pt x="56976" y="167390"/>
                  </a:cubicBezTo>
                  <a:cubicBezTo>
                    <a:pt x="57191" y="167851"/>
                    <a:pt x="57560" y="166652"/>
                    <a:pt x="57744" y="166468"/>
                  </a:cubicBezTo>
                  <a:cubicBezTo>
                    <a:pt x="58021" y="166130"/>
                    <a:pt x="58267" y="165792"/>
                    <a:pt x="58421" y="165423"/>
                  </a:cubicBezTo>
                  <a:close/>
                  <a:moveTo>
                    <a:pt x="80227" y="114077"/>
                  </a:moveTo>
                  <a:cubicBezTo>
                    <a:pt x="85978" y="109681"/>
                    <a:pt x="91514" y="105008"/>
                    <a:pt x="96988" y="100242"/>
                  </a:cubicBezTo>
                  <a:cubicBezTo>
                    <a:pt x="105231" y="93109"/>
                    <a:pt x="113073" y="85577"/>
                    <a:pt x="120977" y="78075"/>
                  </a:cubicBezTo>
                  <a:cubicBezTo>
                    <a:pt x="123930" y="75584"/>
                    <a:pt x="124330" y="71188"/>
                    <a:pt x="121839" y="68236"/>
                  </a:cubicBezTo>
                  <a:cubicBezTo>
                    <a:pt x="119378" y="65315"/>
                    <a:pt x="114949" y="64915"/>
                    <a:pt x="112028" y="67406"/>
                  </a:cubicBezTo>
                  <a:cubicBezTo>
                    <a:pt x="103355" y="73832"/>
                    <a:pt x="94497" y="79888"/>
                    <a:pt x="85824" y="86284"/>
                  </a:cubicBezTo>
                  <a:cubicBezTo>
                    <a:pt x="80011" y="90526"/>
                    <a:pt x="74229" y="94800"/>
                    <a:pt x="68632" y="99258"/>
                  </a:cubicBezTo>
                  <a:cubicBezTo>
                    <a:pt x="61558" y="104854"/>
                    <a:pt x="54761" y="110726"/>
                    <a:pt x="47934" y="116599"/>
                  </a:cubicBezTo>
                  <a:cubicBezTo>
                    <a:pt x="41044" y="122471"/>
                    <a:pt x="34370" y="128497"/>
                    <a:pt x="27574" y="134492"/>
                  </a:cubicBezTo>
                  <a:cubicBezTo>
                    <a:pt x="24683" y="136737"/>
                    <a:pt x="24129" y="140949"/>
                    <a:pt x="26405" y="143839"/>
                  </a:cubicBezTo>
                  <a:cubicBezTo>
                    <a:pt x="28650" y="146760"/>
                    <a:pt x="32863" y="147283"/>
                    <a:pt x="35754" y="145038"/>
                  </a:cubicBezTo>
                  <a:cubicBezTo>
                    <a:pt x="43259" y="139965"/>
                    <a:pt x="50763" y="135046"/>
                    <a:pt x="58206" y="129881"/>
                  </a:cubicBezTo>
                  <a:cubicBezTo>
                    <a:pt x="65618" y="124746"/>
                    <a:pt x="73061" y="119581"/>
                    <a:pt x="80227" y="114077"/>
                  </a:cubicBezTo>
                  <a:close/>
                  <a:moveTo>
                    <a:pt x="25482" y="118905"/>
                  </a:moveTo>
                  <a:cubicBezTo>
                    <a:pt x="25082" y="119458"/>
                    <a:pt x="24590" y="119950"/>
                    <a:pt x="24190" y="120350"/>
                  </a:cubicBezTo>
                  <a:lnTo>
                    <a:pt x="24160" y="119673"/>
                  </a:lnTo>
                  <a:lnTo>
                    <a:pt x="24160" y="119581"/>
                  </a:lnTo>
                  <a:cubicBezTo>
                    <a:pt x="24129" y="119950"/>
                    <a:pt x="24037" y="120288"/>
                    <a:pt x="23914" y="120657"/>
                  </a:cubicBezTo>
                  <a:cubicBezTo>
                    <a:pt x="23575" y="121026"/>
                    <a:pt x="23422" y="121303"/>
                    <a:pt x="23606" y="121426"/>
                  </a:cubicBezTo>
                  <a:lnTo>
                    <a:pt x="23637" y="121426"/>
                  </a:lnTo>
                  <a:lnTo>
                    <a:pt x="23514" y="121702"/>
                  </a:lnTo>
                  <a:cubicBezTo>
                    <a:pt x="21853" y="124992"/>
                    <a:pt x="17824" y="126314"/>
                    <a:pt x="14533" y="124654"/>
                  </a:cubicBezTo>
                  <a:cubicBezTo>
                    <a:pt x="13672" y="124285"/>
                    <a:pt x="9120" y="121026"/>
                    <a:pt x="11765" y="115184"/>
                  </a:cubicBezTo>
                  <a:cubicBezTo>
                    <a:pt x="12042" y="114508"/>
                    <a:pt x="12811" y="113124"/>
                    <a:pt x="13887" y="111280"/>
                  </a:cubicBezTo>
                  <a:cubicBezTo>
                    <a:pt x="19024" y="102363"/>
                    <a:pt x="32740" y="80596"/>
                    <a:pt x="33817" y="78874"/>
                  </a:cubicBezTo>
                  <a:cubicBezTo>
                    <a:pt x="37907" y="72879"/>
                    <a:pt x="41536" y="66576"/>
                    <a:pt x="45319" y="60396"/>
                  </a:cubicBezTo>
                  <a:cubicBezTo>
                    <a:pt x="49225" y="54093"/>
                    <a:pt x="53193" y="47821"/>
                    <a:pt x="57160" y="41580"/>
                  </a:cubicBezTo>
                  <a:cubicBezTo>
                    <a:pt x="62604" y="33063"/>
                    <a:pt x="68201" y="24700"/>
                    <a:pt x="74106" y="16491"/>
                  </a:cubicBezTo>
                  <a:cubicBezTo>
                    <a:pt x="76167" y="13232"/>
                    <a:pt x="80473" y="12279"/>
                    <a:pt x="83702" y="14309"/>
                  </a:cubicBezTo>
                  <a:cubicBezTo>
                    <a:pt x="86962" y="16368"/>
                    <a:pt x="87946" y="20673"/>
                    <a:pt x="85886" y="23932"/>
                  </a:cubicBezTo>
                  <a:cubicBezTo>
                    <a:pt x="78597" y="36937"/>
                    <a:pt x="72415" y="50496"/>
                    <a:pt x="65218" y="63593"/>
                  </a:cubicBezTo>
                  <a:cubicBezTo>
                    <a:pt x="63280" y="67160"/>
                    <a:pt x="61220" y="70665"/>
                    <a:pt x="59036" y="74078"/>
                  </a:cubicBezTo>
                  <a:cubicBezTo>
                    <a:pt x="55745" y="79304"/>
                    <a:pt x="52147" y="84316"/>
                    <a:pt x="48456" y="89266"/>
                  </a:cubicBezTo>
                  <a:cubicBezTo>
                    <a:pt x="47195" y="90803"/>
                    <a:pt x="31541" y="110757"/>
                    <a:pt x="25482" y="118905"/>
                  </a:cubicBezTo>
                  <a:close/>
                  <a:moveTo>
                    <a:pt x="24190" y="119304"/>
                  </a:moveTo>
                  <a:cubicBezTo>
                    <a:pt x="24713" y="116261"/>
                    <a:pt x="23206" y="114570"/>
                    <a:pt x="21730" y="113493"/>
                  </a:cubicBezTo>
                  <a:cubicBezTo>
                    <a:pt x="23483" y="114908"/>
                    <a:pt x="24406" y="117091"/>
                    <a:pt x="24190" y="119304"/>
                  </a:cubicBezTo>
                  <a:close/>
                  <a:moveTo>
                    <a:pt x="23637" y="121426"/>
                  </a:moveTo>
                  <a:cubicBezTo>
                    <a:pt x="24190" y="121764"/>
                    <a:pt x="24221" y="121026"/>
                    <a:pt x="24190" y="120350"/>
                  </a:cubicBezTo>
                  <a:lnTo>
                    <a:pt x="23914" y="120657"/>
                  </a:lnTo>
                  <a:cubicBezTo>
                    <a:pt x="23852" y="120934"/>
                    <a:pt x="23729" y="121180"/>
                    <a:pt x="23637" y="121426"/>
                  </a:cubicBezTo>
                  <a:close/>
                  <a:moveTo>
                    <a:pt x="16686" y="98151"/>
                  </a:moveTo>
                  <a:lnTo>
                    <a:pt x="24498" y="77368"/>
                  </a:lnTo>
                  <a:cubicBezTo>
                    <a:pt x="26805" y="70788"/>
                    <a:pt x="29419" y="64270"/>
                    <a:pt x="31664" y="57567"/>
                  </a:cubicBezTo>
                  <a:cubicBezTo>
                    <a:pt x="33140" y="53048"/>
                    <a:pt x="34463" y="48467"/>
                    <a:pt x="35662" y="43855"/>
                  </a:cubicBezTo>
                  <a:cubicBezTo>
                    <a:pt x="38738" y="32018"/>
                    <a:pt x="40952" y="20058"/>
                    <a:pt x="41967" y="7975"/>
                  </a:cubicBezTo>
                  <a:cubicBezTo>
                    <a:pt x="42521" y="4162"/>
                    <a:pt x="39906" y="627"/>
                    <a:pt x="36093" y="73"/>
                  </a:cubicBezTo>
                  <a:cubicBezTo>
                    <a:pt x="32279" y="-480"/>
                    <a:pt x="28742" y="2164"/>
                    <a:pt x="28189" y="5976"/>
                  </a:cubicBezTo>
                  <a:cubicBezTo>
                    <a:pt x="27235" y="10373"/>
                    <a:pt x="25974" y="14708"/>
                    <a:pt x="24713" y="19043"/>
                  </a:cubicBezTo>
                  <a:cubicBezTo>
                    <a:pt x="22161" y="27806"/>
                    <a:pt x="18962" y="36384"/>
                    <a:pt x="15948" y="45054"/>
                  </a:cubicBezTo>
                  <a:cubicBezTo>
                    <a:pt x="14410" y="49481"/>
                    <a:pt x="12934" y="53909"/>
                    <a:pt x="11581" y="58367"/>
                  </a:cubicBezTo>
                  <a:cubicBezTo>
                    <a:pt x="10166" y="62917"/>
                    <a:pt x="8936" y="67498"/>
                    <a:pt x="7675" y="72018"/>
                  </a:cubicBezTo>
                  <a:lnTo>
                    <a:pt x="2170" y="93970"/>
                  </a:lnTo>
                  <a:cubicBezTo>
                    <a:pt x="1831" y="95630"/>
                    <a:pt x="1954" y="99627"/>
                    <a:pt x="1678" y="102333"/>
                  </a:cubicBezTo>
                  <a:cubicBezTo>
                    <a:pt x="1247" y="102825"/>
                    <a:pt x="909" y="103378"/>
                    <a:pt x="632" y="103993"/>
                  </a:cubicBezTo>
                  <a:lnTo>
                    <a:pt x="939" y="103686"/>
                  </a:lnTo>
                  <a:lnTo>
                    <a:pt x="1585" y="103163"/>
                  </a:lnTo>
                  <a:cubicBezTo>
                    <a:pt x="1401" y="104423"/>
                    <a:pt x="1062" y="105223"/>
                    <a:pt x="478" y="105100"/>
                  </a:cubicBezTo>
                  <a:cubicBezTo>
                    <a:pt x="386" y="105100"/>
                    <a:pt x="324" y="105069"/>
                    <a:pt x="263" y="105008"/>
                  </a:cubicBezTo>
                  <a:cubicBezTo>
                    <a:pt x="140" y="105499"/>
                    <a:pt x="78" y="105992"/>
                    <a:pt x="48" y="106514"/>
                  </a:cubicBezTo>
                  <a:cubicBezTo>
                    <a:pt x="-352" y="110480"/>
                    <a:pt x="1893" y="112048"/>
                    <a:pt x="2231" y="112417"/>
                  </a:cubicBezTo>
                  <a:cubicBezTo>
                    <a:pt x="3246" y="113493"/>
                    <a:pt x="10689" y="116445"/>
                    <a:pt x="13457" y="108943"/>
                  </a:cubicBezTo>
                  <a:cubicBezTo>
                    <a:pt x="14103" y="107221"/>
                    <a:pt x="15763" y="100703"/>
                    <a:pt x="16686" y="9815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3"/>
            <p:cNvSpPr/>
            <p:nvPr/>
          </p:nvSpPr>
          <p:spPr>
            <a:xfrm rot="10800000" flipH="1">
              <a:off x="299425" y="742595"/>
              <a:ext cx="242510" cy="617123"/>
            </a:xfrm>
            <a:custGeom>
              <a:avLst/>
              <a:gdLst/>
              <a:ahLst/>
              <a:cxnLst/>
              <a:rect l="l" t="t" r="r" b="b"/>
              <a:pathLst>
                <a:path w="485021" h="1234246" extrusionOk="0">
                  <a:moveTo>
                    <a:pt x="8059" y="17625"/>
                  </a:moveTo>
                  <a:cubicBezTo>
                    <a:pt x="7475" y="16087"/>
                    <a:pt x="586" y="1545"/>
                    <a:pt x="2001" y="161"/>
                  </a:cubicBezTo>
                  <a:cubicBezTo>
                    <a:pt x="2954" y="-761"/>
                    <a:pt x="11319" y="2559"/>
                    <a:pt x="12427" y="2867"/>
                  </a:cubicBezTo>
                  <a:cubicBezTo>
                    <a:pt x="23252" y="5757"/>
                    <a:pt x="34201" y="8309"/>
                    <a:pt x="44996" y="11260"/>
                  </a:cubicBezTo>
                  <a:cubicBezTo>
                    <a:pt x="96450" y="25250"/>
                    <a:pt x="145013" y="49846"/>
                    <a:pt x="181489" y="88063"/>
                  </a:cubicBezTo>
                  <a:cubicBezTo>
                    <a:pt x="201787" y="109338"/>
                    <a:pt x="217042" y="133966"/>
                    <a:pt x="225499" y="161637"/>
                  </a:cubicBezTo>
                  <a:cubicBezTo>
                    <a:pt x="227868" y="169415"/>
                    <a:pt x="226053" y="184573"/>
                    <a:pt x="228483" y="190537"/>
                  </a:cubicBezTo>
                  <a:lnTo>
                    <a:pt x="234111" y="199822"/>
                  </a:lnTo>
                  <a:cubicBezTo>
                    <a:pt x="151318" y="190507"/>
                    <a:pt x="73753" y="141621"/>
                    <a:pt x="33463" y="71829"/>
                  </a:cubicBezTo>
                  <a:cubicBezTo>
                    <a:pt x="23437" y="54458"/>
                    <a:pt x="15010" y="36318"/>
                    <a:pt x="8059" y="17625"/>
                  </a:cubicBezTo>
                  <a:close/>
                  <a:moveTo>
                    <a:pt x="463730" y="131414"/>
                  </a:moveTo>
                  <a:cubicBezTo>
                    <a:pt x="441125" y="135749"/>
                    <a:pt x="419135" y="141375"/>
                    <a:pt x="397944" y="148385"/>
                  </a:cubicBezTo>
                  <a:cubicBezTo>
                    <a:pt x="312906" y="176610"/>
                    <a:pt x="251088" y="237824"/>
                    <a:pt x="236264" y="306601"/>
                  </a:cubicBezTo>
                  <a:lnTo>
                    <a:pt x="247551" y="302605"/>
                  </a:lnTo>
                  <a:cubicBezTo>
                    <a:pt x="254809" y="301037"/>
                    <a:pt x="272770" y="303773"/>
                    <a:pt x="282151" y="302420"/>
                  </a:cubicBezTo>
                  <a:cubicBezTo>
                    <a:pt x="315551" y="297532"/>
                    <a:pt x="345630" y="286709"/>
                    <a:pt x="371895" y="271367"/>
                  </a:cubicBezTo>
                  <a:cubicBezTo>
                    <a:pt x="419166" y="243819"/>
                    <a:pt x="450659" y="205018"/>
                    <a:pt x="469697" y="162959"/>
                  </a:cubicBezTo>
                  <a:cubicBezTo>
                    <a:pt x="473695" y="154104"/>
                    <a:pt x="477232" y="145126"/>
                    <a:pt x="481168" y="136272"/>
                  </a:cubicBezTo>
                  <a:cubicBezTo>
                    <a:pt x="481568" y="135349"/>
                    <a:pt x="485905" y="128616"/>
                    <a:pt x="484859" y="127755"/>
                  </a:cubicBezTo>
                  <a:cubicBezTo>
                    <a:pt x="483290" y="126433"/>
                    <a:pt x="465606" y="131045"/>
                    <a:pt x="463730" y="131414"/>
                  </a:cubicBezTo>
                  <a:close/>
                  <a:moveTo>
                    <a:pt x="447061" y="360252"/>
                  </a:moveTo>
                  <a:cubicBezTo>
                    <a:pt x="439495" y="362435"/>
                    <a:pt x="431652" y="363757"/>
                    <a:pt x="423933" y="365325"/>
                  </a:cubicBezTo>
                  <a:cubicBezTo>
                    <a:pt x="401112" y="369906"/>
                    <a:pt x="380045" y="376916"/>
                    <a:pt x="361407" y="390813"/>
                  </a:cubicBezTo>
                  <a:cubicBezTo>
                    <a:pt x="305955" y="432135"/>
                    <a:pt x="269972" y="499314"/>
                    <a:pt x="262990" y="566308"/>
                  </a:cubicBezTo>
                  <a:lnTo>
                    <a:pt x="258561" y="579498"/>
                  </a:lnTo>
                  <a:cubicBezTo>
                    <a:pt x="259269" y="584418"/>
                    <a:pt x="277322" y="582727"/>
                    <a:pt x="279567" y="582327"/>
                  </a:cubicBezTo>
                  <a:cubicBezTo>
                    <a:pt x="300758" y="578514"/>
                    <a:pt x="320072" y="565325"/>
                    <a:pt x="334958" y="550690"/>
                  </a:cubicBezTo>
                  <a:cubicBezTo>
                    <a:pt x="373371" y="512842"/>
                    <a:pt x="394992" y="457101"/>
                    <a:pt x="423564" y="412120"/>
                  </a:cubicBezTo>
                  <a:cubicBezTo>
                    <a:pt x="432329" y="398315"/>
                    <a:pt x="440141" y="384203"/>
                    <a:pt x="447983" y="369937"/>
                  </a:cubicBezTo>
                  <a:cubicBezTo>
                    <a:pt x="449552" y="367078"/>
                    <a:pt x="456472" y="359607"/>
                    <a:pt x="456656" y="356532"/>
                  </a:cubicBezTo>
                  <a:cubicBezTo>
                    <a:pt x="456841" y="353212"/>
                    <a:pt x="450382" y="359299"/>
                    <a:pt x="447061" y="360252"/>
                  </a:cubicBezTo>
                  <a:close/>
                  <a:moveTo>
                    <a:pt x="418181" y="1011595"/>
                  </a:moveTo>
                  <a:cubicBezTo>
                    <a:pt x="410616" y="1013747"/>
                    <a:pt x="402804" y="1015100"/>
                    <a:pt x="395053" y="1016637"/>
                  </a:cubicBezTo>
                  <a:cubicBezTo>
                    <a:pt x="372233" y="1021218"/>
                    <a:pt x="351166" y="1028228"/>
                    <a:pt x="332528" y="1042156"/>
                  </a:cubicBezTo>
                  <a:cubicBezTo>
                    <a:pt x="277076" y="1083478"/>
                    <a:pt x="241092" y="1150657"/>
                    <a:pt x="234142" y="1217621"/>
                  </a:cubicBezTo>
                  <a:lnTo>
                    <a:pt x="229713" y="1230841"/>
                  </a:lnTo>
                  <a:cubicBezTo>
                    <a:pt x="230389" y="1235730"/>
                    <a:pt x="248443" y="1234039"/>
                    <a:pt x="250688" y="1233639"/>
                  </a:cubicBezTo>
                  <a:cubicBezTo>
                    <a:pt x="271878" y="1229857"/>
                    <a:pt x="291223" y="1216668"/>
                    <a:pt x="306078" y="1202002"/>
                  </a:cubicBezTo>
                  <a:cubicBezTo>
                    <a:pt x="344492" y="1164154"/>
                    <a:pt x="366143" y="1108443"/>
                    <a:pt x="394684" y="1063432"/>
                  </a:cubicBezTo>
                  <a:cubicBezTo>
                    <a:pt x="403450" y="1049658"/>
                    <a:pt x="411261" y="1035546"/>
                    <a:pt x="419104" y="1021249"/>
                  </a:cubicBezTo>
                  <a:cubicBezTo>
                    <a:pt x="420673" y="1018421"/>
                    <a:pt x="427593" y="1010949"/>
                    <a:pt x="427777" y="1007875"/>
                  </a:cubicBezTo>
                  <a:cubicBezTo>
                    <a:pt x="427992" y="1004524"/>
                    <a:pt x="421503" y="1010642"/>
                    <a:pt x="418181" y="1011595"/>
                  </a:cubicBezTo>
                  <a:close/>
                  <a:moveTo>
                    <a:pt x="73445" y="506017"/>
                  </a:moveTo>
                  <a:cubicBezTo>
                    <a:pt x="56222" y="499437"/>
                    <a:pt x="38845" y="493042"/>
                    <a:pt x="21930" y="485755"/>
                  </a:cubicBezTo>
                  <a:cubicBezTo>
                    <a:pt x="20915" y="485325"/>
                    <a:pt x="8182" y="478315"/>
                    <a:pt x="7413" y="478991"/>
                  </a:cubicBezTo>
                  <a:cubicBezTo>
                    <a:pt x="7260" y="479114"/>
                    <a:pt x="19593" y="499468"/>
                    <a:pt x="20146" y="500513"/>
                  </a:cubicBezTo>
                  <a:cubicBezTo>
                    <a:pt x="33617" y="526432"/>
                    <a:pt x="44720" y="553764"/>
                    <a:pt x="59482" y="579006"/>
                  </a:cubicBezTo>
                  <a:cubicBezTo>
                    <a:pt x="73353" y="602773"/>
                    <a:pt x="89838" y="625555"/>
                    <a:pt x="112750" y="641912"/>
                  </a:cubicBezTo>
                  <a:cubicBezTo>
                    <a:pt x="145536" y="665309"/>
                    <a:pt x="186532" y="668076"/>
                    <a:pt x="220579" y="688153"/>
                  </a:cubicBezTo>
                  <a:lnTo>
                    <a:pt x="221747" y="678652"/>
                  </a:lnTo>
                  <a:cubicBezTo>
                    <a:pt x="227868" y="664848"/>
                    <a:pt x="216888" y="637945"/>
                    <a:pt x="212305" y="625432"/>
                  </a:cubicBezTo>
                  <a:cubicBezTo>
                    <a:pt x="188685" y="561082"/>
                    <a:pt x="135817" y="529783"/>
                    <a:pt x="73445" y="506017"/>
                  </a:cubicBezTo>
                  <a:close/>
                  <a:moveTo>
                    <a:pt x="66033" y="930550"/>
                  </a:moveTo>
                  <a:cubicBezTo>
                    <a:pt x="48810" y="923971"/>
                    <a:pt x="31464" y="917576"/>
                    <a:pt x="14518" y="910289"/>
                  </a:cubicBezTo>
                  <a:cubicBezTo>
                    <a:pt x="13503" y="909858"/>
                    <a:pt x="801" y="902879"/>
                    <a:pt x="1" y="903525"/>
                  </a:cubicBezTo>
                  <a:cubicBezTo>
                    <a:pt x="-152" y="903648"/>
                    <a:pt x="12211" y="924001"/>
                    <a:pt x="12734" y="925047"/>
                  </a:cubicBezTo>
                  <a:cubicBezTo>
                    <a:pt x="26205" y="950965"/>
                    <a:pt x="37338" y="978298"/>
                    <a:pt x="52070" y="1003540"/>
                  </a:cubicBezTo>
                  <a:cubicBezTo>
                    <a:pt x="65941" y="1027306"/>
                    <a:pt x="82426" y="1050088"/>
                    <a:pt x="105338" y="1066445"/>
                  </a:cubicBezTo>
                  <a:cubicBezTo>
                    <a:pt x="138124" y="1089842"/>
                    <a:pt x="179120" y="1092609"/>
                    <a:pt x="213167" y="1112686"/>
                  </a:cubicBezTo>
                  <a:lnTo>
                    <a:pt x="214335" y="1103186"/>
                  </a:lnTo>
                  <a:cubicBezTo>
                    <a:pt x="220456" y="1089381"/>
                    <a:pt x="209476" y="1062479"/>
                    <a:pt x="204893" y="1049966"/>
                  </a:cubicBezTo>
                  <a:cubicBezTo>
                    <a:pt x="181273" y="985615"/>
                    <a:pt x="128436" y="954316"/>
                    <a:pt x="66033" y="930550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3"/>
            <p:cNvSpPr/>
            <p:nvPr/>
          </p:nvSpPr>
          <p:spPr>
            <a:xfrm rot="10800000" flipH="1">
              <a:off x="287590" y="1397922"/>
              <a:ext cx="279685" cy="109990"/>
            </a:xfrm>
            <a:custGeom>
              <a:avLst/>
              <a:gdLst/>
              <a:ahLst/>
              <a:cxnLst/>
              <a:rect l="l" t="t" r="r" b="b"/>
              <a:pathLst>
                <a:path w="559371" h="219980" extrusionOk="0">
                  <a:moveTo>
                    <a:pt x="413928" y="69801"/>
                  </a:moveTo>
                  <a:cubicBezTo>
                    <a:pt x="436779" y="61899"/>
                    <a:pt x="459661" y="56242"/>
                    <a:pt x="480636" y="53075"/>
                  </a:cubicBezTo>
                  <a:cubicBezTo>
                    <a:pt x="490785" y="51507"/>
                    <a:pt x="501211" y="51015"/>
                    <a:pt x="511514" y="51046"/>
                  </a:cubicBezTo>
                  <a:cubicBezTo>
                    <a:pt x="519695" y="51077"/>
                    <a:pt x="527968" y="51661"/>
                    <a:pt x="535903" y="53721"/>
                  </a:cubicBezTo>
                  <a:cubicBezTo>
                    <a:pt x="593077" y="68571"/>
                    <a:pt x="530490" y="120193"/>
                    <a:pt x="509115" y="136980"/>
                  </a:cubicBezTo>
                  <a:cubicBezTo>
                    <a:pt x="494660" y="148325"/>
                    <a:pt x="461937" y="161269"/>
                    <a:pt x="443976" y="170523"/>
                  </a:cubicBezTo>
                  <a:cubicBezTo>
                    <a:pt x="387478" y="199578"/>
                    <a:pt x="323907" y="223590"/>
                    <a:pt x="260612" y="219531"/>
                  </a:cubicBezTo>
                  <a:cubicBezTo>
                    <a:pt x="187384" y="214858"/>
                    <a:pt x="14847" y="160100"/>
                    <a:pt x="4667" y="142483"/>
                  </a:cubicBezTo>
                  <a:cubicBezTo>
                    <a:pt x="-7482" y="121423"/>
                    <a:pt x="5374" y="102822"/>
                    <a:pt x="28379" y="99593"/>
                  </a:cubicBezTo>
                  <a:cubicBezTo>
                    <a:pt x="34899" y="98671"/>
                    <a:pt x="41542" y="98609"/>
                    <a:pt x="48124" y="98886"/>
                  </a:cubicBezTo>
                  <a:cubicBezTo>
                    <a:pt x="55997" y="99194"/>
                    <a:pt x="63871" y="99932"/>
                    <a:pt x="71713" y="101038"/>
                  </a:cubicBezTo>
                  <a:cubicBezTo>
                    <a:pt x="64824" y="96765"/>
                    <a:pt x="58212" y="92061"/>
                    <a:pt x="51938" y="86742"/>
                  </a:cubicBezTo>
                  <a:cubicBezTo>
                    <a:pt x="35730" y="73121"/>
                    <a:pt x="822" y="31215"/>
                    <a:pt x="22905" y="9571"/>
                  </a:cubicBezTo>
                  <a:cubicBezTo>
                    <a:pt x="38559" y="-5802"/>
                    <a:pt x="71191" y="839"/>
                    <a:pt x="89890" y="5574"/>
                  </a:cubicBezTo>
                  <a:cubicBezTo>
                    <a:pt x="122675" y="13906"/>
                    <a:pt x="154876" y="30293"/>
                    <a:pt x="183632" y="51077"/>
                  </a:cubicBezTo>
                  <a:cubicBezTo>
                    <a:pt x="190521" y="35520"/>
                    <a:pt x="201901" y="28909"/>
                    <a:pt x="215248" y="26511"/>
                  </a:cubicBezTo>
                  <a:cubicBezTo>
                    <a:pt x="224413" y="3268"/>
                    <a:pt x="264365" y="-9153"/>
                    <a:pt x="276882" y="18179"/>
                  </a:cubicBezTo>
                  <a:cubicBezTo>
                    <a:pt x="278205" y="21100"/>
                    <a:pt x="279342" y="24175"/>
                    <a:pt x="280296" y="27311"/>
                  </a:cubicBezTo>
                  <a:cubicBezTo>
                    <a:pt x="294443" y="26419"/>
                    <a:pt x="309421" y="24236"/>
                    <a:pt x="320985" y="33583"/>
                  </a:cubicBezTo>
                  <a:cubicBezTo>
                    <a:pt x="321600" y="34075"/>
                    <a:pt x="322185" y="34597"/>
                    <a:pt x="322738" y="35120"/>
                  </a:cubicBezTo>
                  <a:cubicBezTo>
                    <a:pt x="325568" y="32168"/>
                    <a:pt x="328582" y="29340"/>
                    <a:pt x="331750" y="26665"/>
                  </a:cubicBezTo>
                  <a:cubicBezTo>
                    <a:pt x="353124" y="8802"/>
                    <a:pt x="396274" y="-4449"/>
                    <a:pt x="421401" y="14828"/>
                  </a:cubicBezTo>
                  <a:cubicBezTo>
                    <a:pt x="436410" y="26358"/>
                    <a:pt x="424385" y="49478"/>
                    <a:pt x="417895" y="62453"/>
                  </a:cubicBezTo>
                  <a:cubicBezTo>
                    <a:pt x="416634" y="64943"/>
                    <a:pt x="415312" y="67403"/>
                    <a:pt x="413928" y="69801"/>
                  </a:cubicBezTo>
                  <a:lnTo>
                    <a:pt x="413928" y="6980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3"/>
            <p:cNvSpPr/>
            <p:nvPr/>
          </p:nvSpPr>
          <p:spPr>
            <a:xfrm rot="10800000" flipH="1">
              <a:off x="329812" y="1405311"/>
              <a:ext cx="163262" cy="93009"/>
            </a:xfrm>
            <a:custGeom>
              <a:avLst/>
              <a:gdLst/>
              <a:ahLst/>
              <a:cxnLst/>
              <a:rect l="l" t="t" r="r" b="b"/>
              <a:pathLst>
                <a:path w="326524" h="186018" extrusionOk="0">
                  <a:moveTo>
                    <a:pt x="319240" y="61561"/>
                  </a:moveTo>
                  <a:cubicBezTo>
                    <a:pt x="318502" y="61653"/>
                    <a:pt x="316657" y="62084"/>
                    <a:pt x="316534" y="62115"/>
                  </a:cubicBezTo>
                  <a:lnTo>
                    <a:pt x="311336" y="63959"/>
                  </a:lnTo>
                  <a:lnTo>
                    <a:pt x="299618" y="68387"/>
                  </a:lnTo>
                  <a:cubicBezTo>
                    <a:pt x="292822" y="71031"/>
                    <a:pt x="286117" y="73890"/>
                    <a:pt x="279505" y="76872"/>
                  </a:cubicBezTo>
                  <a:cubicBezTo>
                    <a:pt x="272923" y="79855"/>
                    <a:pt x="266403" y="82960"/>
                    <a:pt x="259913" y="86096"/>
                  </a:cubicBezTo>
                  <a:cubicBezTo>
                    <a:pt x="252932" y="89509"/>
                    <a:pt x="245735" y="92952"/>
                    <a:pt x="238723" y="96765"/>
                  </a:cubicBezTo>
                  <a:cubicBezTo>
                    <a:pt x="236017" y="98241"/>
                    <a:pt x="233556" y="100024"/>
                    <a:pt x="230911" y="101561"/>
                  </a:cubicBezTo>
                  <a:cubicBezTo>
                    <a:pt x="234879" y="93875"/>
                    <a:pt x="238446" y="85881"/>
                    <a:pt x="240999" y="77426"/>
                  </a:cubicBezTo>
                  <a:cubicBezTo>
                    <a:pt x="242537" y="72384"/>
                    <a:pt x="243705" y="67218"/>
                    <a:pt x="244536" y="62053"/>
                  </a:cubicBezTo>
                  <a:cubicBezTo>
                    <a:pt x="245397" y="56826"/>
                    <a:pt x="245766" y="51569"/>
                    <a:pt x="246104" y="46404"/>
                  </a:cubicBezTo>
                  <a:cubicBezTo>
                    <a:pt x="246258" y="43298"/>
                    <a:pt x="246381" y="40193"/>
                    <a:pt x="246289" y="37026"/>
                  </a:cubicBezTo>
                  <a:cubicBezTo>
                    <a:pt x="246197" y="33767"/>
                    <a:pt x="245981" y="30539"/>
                    <a:pt x="245489" y="27341"/>
                  </a:cubicBezTo>
                  <a:cubicBezTo>
                    <a:pt x="245428" y="27096"/>
                    <a:pt x="244413" y="25343"/>
                    <a:pt x="243798" y="23806"/>
                  </a:cubicBezTo>
                  <a:cubicBezTo>
                    <a:pt x="243429" y="24359"/>
                    <a:pt x="242998" y="24882"/>
                    <a:pt x="242660" y="25312"/>
                  </a:cubicBezTo>
                  <a:cubicBezTo>
                    <a:pt x="243121" y="24667"/>
                    <a:pt x="243429" y="23990"/>
                    <a:pt x="243613" y="23252"/>
                  </a:cubicBezTo>
                  <a:lnTo>
                    <a:pt x="243798" y="23806"/>
                  </a:lnTo>
                  <a:cubicBezTo>
                    <a:pt x="244751" y="22422"/>
                    <a:pt x="245397" y="21008"/>
                    <a:pt x="243828" y="21377"/>
                  </a:cubicBezTo>
                  <a:lnTo>
                    <a:pt x="243798" y="21377"/>
                  </a:lnTo>
                  <a:cubicBezTo>
                    <a:pt x="243736" y="19932"/>
                    <a:pt x="243029" y="18610"/>
                    <a:pt x="242014" y="17472"/>
                  </a:cubicBezTo>
                  <a:cubicBezTo>
                    <a:pt x="241860" y="16950"/>
                    <a:pt x="242075" y="16212"/>
                    <a:pt x="241829" y="15781"/>
                  </a:cubicBezTo>
                  <a:cubicBezTo>
                    <a:pt x="240814" y="14182"/>
                    <a:pt x="239400" y="12461"/>
                    <a:pt x="236539" y="12184"/>
                  </a:cubicBezTo>
                  <a:cubicBezTo>
                    <a:pt x="233064" y="11692"/>
                    <a:pt x="229804" y="14059"/>
                    <a:pt x="229189" y="17503"/>
                  </a:cubicBezTo>
                  <a:lnTo>
                    <a:pt x="224176" y="20946"/>
                  </a:lnTo>
                  <a:cubicBezTo>
                    <a:pt x="220823" y="22883"/>
                    <a:pt x="217225" y="24421"/>
                    <a:pt x="213504" y="25804"/>
                  </a:cubicBezTo>
                  <a:cubicBezTo>
                    <a:pt x="207752" y="27987"/>
                    <a:pt x="201755" y="29586"/>
                    <a:pt x="195850" y="31031"/>
                  </a:cubicBezTo>
                  <a:cubicBezTo>
                    <a:pt x="186377" y="33521"/>
                    <a:pt x="176659" y="35151"/>
                    <a:pt x="166940" y="36534"/>
                  </a:cubicBezTo>
                  <a:cubicBezTo>
                    <a:pt x="157283" y="37918"/>
                    <a:pt x="147595" y="39025"/>
                    <a:pt x="137846" y="38963"/>
                  </a:cubicBezTo>
                  <a:cubicBezTo>
                    <a:pt x="132740" y="39025"/>
                    <a:pt x="127604" y="38963"/>
                    <a:pt x="122560" y="38287"/>
                  </a:cubicBezTo>
                  <a:cubicBezTo>
                    <a:pt x="117824" y="37641"/>
                    <a:pt x="113180" y="36627"/>
                    <a:pt x="108843" y="34567"/>
                  </a:cubicBezTo>
                  <a:cubicBezTo>
                    <a:pt x="105522" y="32783"/>
                    <a:pt x="101401" y="34044"/>
                    <a:pt x="99617" y="37334"/>
                  </a:cubicBezTo>
                  <a:cubicBezTo>
                    <a:pt x="98817" y="38779"/>
                    <a:pt x="98848" y="40378"/>
                    <a:pt x="99155" y="41884"/>
                  </a:cubicBezTo>
                  <a:cubicBezTo>
                    <a:pt x="99094" y="42007"/>
                    <a:pt x="98940" y="42007"/>
                    <a:pt x="98909" y="42130"/>
                  </a:cubicBezTo>
                  <a:cubicBezTo>
                    <a:pt x="98202" y="44006"/>
                    <a:pt x="98448" y="46035"/>
                    <a:pt x="99401" y="47664"/>
                  </a:cubicBezTo>
                  <a:lnTo>
                    <a:pt x="99494" y="47634"/>
                  </a:lnTo>
                  <a:cubicBezTo>
                    <a:pt x="99893" y="47541"/>
                    <a:pt x="99986" y="47941"/>
                    <a:pt x="99924" y="48464"/>
                  </a:cubicBezTo>
                  <a:cubicBezTo>
                    <a:pt x="100355" y="48986"/>
                    <a:pt x="100878" y="49447"/>
                    <a:pt x="101462" y="49847"/>
                  </a:cubicBezTo>
                  <a:lnTo>
                    <a:pt x="100785" y="49478"/>
                  </a:lnTo>
                  <a:cubicBezTo>
                    <a:pt x="100416" y="49232"/>
                    <a:pt x="100447" y="49263"/>
                    <a:pt x="100047" y="49017"/>
                  </a:cubicBezTo>
                  <a:lnTo>
                    <a:pt x="99863" y="48894"/>
                  </a:lnTo>
                  <a:cubicBezTo>
                    <a:pt x="99770" y="49540"/>
                    <a:pt x="99555" y="50247"/>
                    <a:pt x="99586" y="50462"/>
                  </a:cubicBezTo>
                  <a:lnTo>
                    <a:pt x="101677" y="67034"/>
                  </a:lnTo>
                  <a:cubicBezTo>
                    <a:pt x="102538" y="71492"/>
                    <a:pt x="103523" y="75981"/>
                    <a:pt x="104999" y="80316"/>
                  </a:cubicBezTo>
                  <a:cubicBezTo>
                    <a:pt x="106475" y="84651"/>
                    <a:pt x="108320" y="88863"/>
                    <a:pt x="110535" y="92891"/>
                  </a:cubicBezTo>
                  <a:cubicBezTo>
                    <a:pt x="114102" y="99440"/>
                    <a:pt x="118654" y="105343"/>
                    <a:pt x="123606" y="110908"/>
                  </a:cubicBezTo>
                  <a:cubicBezTo>
                    <a:pt x="119177" y="108940"/>
                    <a:pt x="114810" y="106880"/>
                    <a:pt x="110258" y="105158"/>
                  </a:cubicBezTo>
                  <a:cubicBezTo>
                    <a:pt x="99832" y="101192"/>
                    <a:pt x="89129" y="97841"/>
                    <a:pt x="78580" y="94244"/>
                  </a:cubicBezTo>
                  <a:cubicBezTo>
                    <a:pt x="64463" y="89847"/>
                    <a:pt x="50716" y="85512"/>
                    <a:pt x="36507" y="83052"/>
                  </a:cubicBezTo>
                  <a:cubicBezTo>
                    <a:pt x="26819" y="81392"/>
                    <a:pt x="17008" y="80531"/>
                    <a:pt x="6797" y="80931"/>
                  </a:cubicBezTo>
                  <a:cubicBezTo>
                    <a:pt x="3045" y="80931"/>
                    <a:pt x="0" y="83975"/>
                    <a:pt x="0" y="87726"/>
                  </a:cubicBezTo>
                  <a:cubicBezTo>
                    <a:pt x="-31" y="91477"/>
                    <a:pt x="3045" y="94520"/>
                    <a:pt x="6797" y="94520"/>
                  </a:cubicBezTo>
                  <a:cubicBezTo>
                    <a:pt x="15993" y="94859"/>
                    <a:pt x="24727" y="96396"/>
                    <a:pt x="33308" y="98487"/>
                  </a:cubicBezTo>
                  <a:cubicBezTo>
                    <a:pt x="46656" y="101684"/>
                    <a:pt x="59543" y="106419"/>
                    <a:pt x="72737" y="111338"/>
                  </a:cubicBezTo>
                  <a:cubicBezTo>
                    <a:pt x="84854" y="115489"/>
                    <a:pt x="97064" y="119578"/>
                    <a:pt x="109089" y="124005"/>
                  </a:cubicBezTo>
                  <a:cubicBezTo>
                    <a:pt x="114164" y="125881"/>
                    <a:pt x="119208" y="127725"/>
                    <a:pt x="124159" y="129816"/>
                  </a:cubicBezTo>
                  <a:cubicBezTo>
                    <a:pt x="130434" y="132460"/>
                    <a:pt x="136585" y="135381"/>
                    <a:pt x="142582" y="138609"/>
                  </a:cubicBezTo>
                  <a:cubicBezTo>
                    <a:pt x="148579" y="141838"/>
                    <a:pt x="154423" y="145343"/>
                    <a:pt x="159989" y="149186"/>
                  </a:cubicBezTo>
                  <a:lnTo>
                    <a:pt x="169524" y="156534"/>
                  </a:lnTo>
                  <a:cubicBezTo>
                    <a:pt x="169708" y="156718"/>
                    <a:pt x="171861" y="159270"/>
                    <a:pt x="172722" y="160316"/>
                  </a:cubicBezTo>
                  <a:cubicBezTo>
                    <a:pt x="172784" y="160408"/>
                    <a:pt x="172845" y="160469"/>
                    <a:pt x="172937" y="160562"/>
                  </a:cubicBezTo>
                  <a:cubicBezTo>
                    <a:pt x="173552" y="161453"/>
                    <a:pt x="174752" y="161576"/>
                    <a:pt x="175705" y="162068"/>
                  </a:cubicBezTo>
                  <a:cubicBezTo>
                    <a:pt x="173460" y="166649"/>
                    <a:pt x="171246" y="171230"/>
                    <a:pt x="168724" y="175627"/>
                  </a:cubicBezTo>
                  <a:cubicBezTo>
                    <a:pt x="166725" y="178794"/>
                    <a:pt x="167709" y="183006"/>
                    <a:pt x="170877" y="185004"/>
                  </a:cubicBezTo>
                  <a:cubicBezTo>
                    <a:pt x="174075" y="186972"/>
                    <a:pt x="178258" y="185988"/>
                    <a:pt x="180257" y="182821"/>
                  </a:cubicBezTo>
                  <a:cubicBezTo>
                    <a:pt x="186654" y="173352"/>
                    <a:pt x="191790" y="163144"/>
                    <a:pt x="198126" y="153675"/>
                  </a:cubicBezTo>
                  <a:cubicBezTo>
                    <a:pt x="200617" y="150016"/>
                    <a:pt x="203293" y="146449"/>
                    <a:pt x="206338" y="143129"/>
                  </a:cubicBezTo>
                  <a:cubicBezTo>
                    <a:pt x="212735" y="135996"/>
                    <a:pt x="220424" y="130093"/>
                    <a:pt x="228481" y="124528"/>
                  </a:cubicBezTo>
                  <a:cubicBezTo>
                    <a:pt x="241030" y="115858"/>
                    <a:pt x="254654" y="108325"/>
                    <a:pt x="267787" y="101377"/>
                  </a:cubicBezTo>
                  <a:cubicBezTo>
                    <a:pt x="275230" y="97257"/>
                    <a:pt x="282703" y="93168"/>
                    <a:pt x="290269" y="89232"/>
                  </a:cubicBezTo>
                  <a:cubicBezTo>
                    <a:pt x="295251" y="86650"/>
                    <a:pt x="300264" y="84098"/>
                    <a:pt x="305339" y="81699"/>
                  </a:cubicBezTo>
                  <a:lnTo>
                    <a:pt x="316595" y="76442"/>
                  </a:lnTo>
                  <a:lnTo>
                    <a:pt x="320378" y="74751"/>
                  </a:lnTo>
                  <a:lnTo>
                    <a:pt x="320348" y="74720"/>
                  </a:lnTo>
                  <a:cubicBezTo>
                    <a:pt x="320348" y="74659"/>
                    <a:pt x="320378" y="74628"/>
                    <a:pt x="320409" y="74597"/>
                  </a:cubicBezTo>
                  <a:cubicBezTo>
                    <a:pt x="320286" y="74536"/>
                    <a:pt x="320132" y="74505"/>
                    <a:pt x="320071" y="74474"/>
                  </a:cubicBezTo>
                  <a:cubicBezTo>
                    <a:pt x="320225" y="74505"/>
                    <a:pt x="320409" y="74505"/>
                    <a:pt x="320563" y="74505"/>
                  </a:cubicBezTo>
                  <a:cubicBezTo>
                    <a:pt x="320840" y="74351"/>
                    <a:pt x="321332" y="74259"/>
                    <a:pt x="321362" y="74444"/>
                  </a:cubicBezTo>
                  <a:cubicBezTo>
                    <a:pt x="323454" y="74136"/>
                    <a:pt x="325361" y="72845"/>
                    <a:pt x="326345" y="70816"/>
                  </a:cubicBezTo>
                  <a:cubicBezTo>
                    <a:pt x="326837" y="69924"/>
                    <a:pt x="326837" y="60608"/>
                    <a:pt x="319240" y="61561"/>
                  </a:cubicBezTo>
                  <a:close/>
                  <a:moveTo>
                    <a:pt x="193420" y="131999"/>
                  </a:moveTo>
                  <a:cubicBezTo>
                    <a:pt x="190037" y="136180"/>
                    <a:pt x="187054" y="140577"/>
                    <a:pt x="184409" y="145158"/>
                  </a:cubicBezTo>
                  <a:cubicBezTo>
                    <a:pt x="183425" y="146880"/>
                    <a:pt x="182595" y="148694"/>
                    <a:pt x="181672" y="150446"/>
                  </a:cubicBezTo>
                  <a:cubicBezTo>
                    <a:pt x="180503" y="148848"/>
                    <a:pt x="179242" y="147157"/>
                    <a:pt x="179088" y="146972"/>
                  </a:cubicBezTo>
                  <a:cubicBezTo>
                    <a:pt x="177797" y="145558"/>
                    <a:pt x="176413" y="144236"/>
                    <a:pt x="174998" y="142944"/>
                  </a:cubicBezTo>
                  <a:cubicBezTo>
                    <a:pt x="172968" y="141038"/>
                    <a:pt x="170815" y="139286"/>
                    <a:pt x="168662" y="137533"/>
                  </a:cubicBezTo>
                  <a:cubicBezTo>
                    <a:pt x="162911" y="132952"/>
                    <a:pt x="156883" y="128709"/>
                    <a:pt x="150609" y="124774"/>
                  </a:cubicBezTo>
                  <a:cubicBezTo>
                    <a:pt x="145565" y="121669"/>
                    <a:pt x="140306" y="118932"/>
                    <a:pt x="135047" y="116257"/>
                  </a:cubicBezTo>
                  <a:cubicBezTo>
                    <a:pt x="135508" y="116011"/>
                    <a:pt x="136092" y="116165"/>
                    <a:pt x="136554" y="115796"/>
                  </a:cubicBezTo>
                  <a:cubicBezTo>
                    <a:pt x="139476" y="113429"/>
                    <a:pt x="139906" y="109124"/>
                    <a:pt x="137538" y="106234"/>
                  </a:cubicBezTo>
                  <a:cubicBezTo>
                    <a:pt x="133940" y="100915"/>
                    <a:pt x="131202" y="95197"/>
                    <a:pt x="128527" y="89386"/>
                  </a:cubicBezTo>
                  <a:cubicBezTo>
                    <a:pt x="126528" y="85081"/>
                    <a:pt x="124805" y="80685"/>
                    <a:pt x="123052" y="76288"/>
                  </a:cubicBezTo>
                  <a:cubicBezTo>
                    <a:pt x="121299" y="71830"/>
                    <a:pt x="119392" y="67434"/>
                    <a:pt x="117978" y="62914"/>
                  </a:cubicBezTo>
                  <a:lnTo>
                    <a:pt x="114564" y="51723"/>
                  </a:lnTo>
                  <a:cubicBezTo>
                    <a:pt x="115148" y="51907"/>
                    <a:pt x="115640" y="52276"/>
                    <a:pt x="116225" y="52430"/>
                  </a:cubicBezTo>
                  <a:cubicBezTo>
                    <a:pt x="123052" y="54398"/>
                    <a:pt x="130218" y="55197"/>
                    <a:pt x="137292" y="55781"/>
                  </a:cubicBezTo>
                  <a:cubicBezTo>
                    <a:pt x="148026" y="56396"/>
                    <a:pt x="158821" y="56242"/>
                    <a:pt x="169462" y="54766"/>
                  </a:cubicBezTo>
                  <a:cubicBezTo>
                    <a:pt x="180042" y="53321"/>
                    <a:pt x="190406" y="50616"/>
                    <a:pt x="200556" y="47480"/>
                  </a:cubicBezTo>
                  <a:cubicBezTo>
                    <a:pt x="206953" y="45358"/>
                    <a:pt x="213473" y="43052"/>
                    <a:pt x="219624" y="40070"/>
                  </a:cubicBezTo>
                  <a:cubicBezTo>
                    <a:pt x="223622" y="38164"/>
                    <a:pt x="227436" y="35950"/>
                    <a:pt x="231003" y="33491"/>
                  </a:cubicBezTo>
                  <a:cubicBezTo>
                    <a:pt x="230911" y="34444"/>
                    <a:pt x="230911" y="35366"/>
                    <a:pt x="230788" y="36319"/>
                  </a:cubicBezTo>
                  <a:cubicBezTo>
                    <a:pt x="230450" y="39056"/>
                    <a:pt x="229988" y="41792"/>
                    <a:pt x="229466" y="44467"/>
                  </a:cubicBezTo>
                  <a:cubicBezTo>
                    <a:pt x="228543" y="50155"/>
                    <a:pt x="227159" y="55843"/>
                    <a:pt x="225990" y="61623"/>
                  </a:cubicBezTo>
                  <a:cubicBezTo>
                    <a:pt x="224822" y="67280"/>
                    <a:pt x="223714" y="72968"/>
                    <a:pt x="222392" y="78594"/>
                  </a:cubicBezTo>
                  <a:cubicBezTo>
                    <a:pt x="220608" y="86188"/>
                    <a:pt x="218794" y="93659"/>
                    <a:pt x="216087" y="100823"/>
                  </a:cubicBezTo>
                  <a:cubicBezTo>
                    <a:pt x="214642" y="103867"/>
                    <a:pt x="215964" y="107249"/>
                    <a:pt x="218671" y="109094"/>
                  </a:cubicBezTo>
                  <a:cubicBezTo>
                    <a:pt x="218455" y="109247"/>
                    <a:pt x="218209" y="109370"/>
                    <a:pt x="218025" y="109493"/>
                  </a:cubicBezTo>
                  <a:cubicBezTo>
                    <a:pt x="208829" y="116011"/>
                    <a:pt x="200463" y="123483"/>
                    <a:pt x="193420" y="131999"/>
                  </a:cubicBezTo>
                  <a:close/>
                  <a:moveTo>
                    <a:pt x="317641" y="73859"/>
                  </a:moveTo>
                  <a:cubicBezTo>
                    <a:pt x="316872" y="73460"/>
                    <a:pt x="316165" y="72937"/>
                    <a:pt x="315642" y="72322"/>
                  </a:cubicBezTo>
                  <a:cubicBezTo>
                    <a:pt x="316349" y="73183"/>
                    <a:pt x="317580" y="74321"/>
                    <a:pt x="319763" y="74444"/>
                  </a:cubicBezTo>
                  <a:cubicBezTo>
                    <a:pt x="319056" y="74382"/>
                    <a:pt x="318348" y="74167"/>
                    <a:pt x="317641" y="73859"/>
                  </a:cubicBezTo>
                  <a:close/>
                  <a:moveTo>
                    <a:pt x="321086" y="74474"/>
                  </a:moveTo>
                  <a:lnTo>
                    <a:pt x="321362" y="74444"/>
                  </a:lnTo>
                  <a:cubicBezTo>
                    <a:pt x="321455" y="74813"/>
                    <a:pt x="321055" y="74751"/>
                    <a:pt x="320655" y="74659"/>
                  </a:cubicBezTo>
                  <a:cubicBezTo>
                    <a:pt x="320594" y="74720"/>
                    <a:pt x="320440" y="74843"/>
                    <a:pt x="320378" y="74751"/>
                  </a:cubicBezTo>
                  <a:lnTo>
                    <a:pt x="320624" y="74659"/>
                  </a:lnTo>
                  <a:lnTo>
                    <a:pt x="320409" y="74597"/>
                  </a:lnTo>
                  <a:lnTo>
                    <a:pt x="320471" y="74536"/>
                  </a:lnTo>
                  <a:lnTo>
                    <a:pt x="320563" y="74505"/>
                  </a:lnTo>
                  <a:lnTo>
                    <a:pt x="320778" y="74505"/>
                  </a:lnTo>
                  <a:cubicBezTo>
                    <a:pt x="320901" y="74474"/>
                    <a:pt x="320993" y="74474"/>
                    <a:pt x="321086" y="74474"/>
                  </a:cubicBezTo>
                  <a:close/>
                  <a:moveTo>
                    <a:pt x="99924" y="48464"/>
                  </a:moveTo>
                  <a:cubicBezTo>
                    <a:pt x="99924" y="48587"/>
                    <a:pt x="99893" y="48740"/>
                    <a:pt x="99863" y="48894"/>
                  </a:cubicBezTo>
                  <a:cubicBezTo>
                    <a:pt x="99094" y="48371"/>
                    <a:pt x="98663" y="47849"/>
                    <a:pt x="99401" y="47664"/>
                  </a:cubicBezTo>
                  <a:cubicBezTo>
                    <a:pt x="99555" y="47941"/>
                    <a:pt x="99740" y="48187"/>
                    <a:pt x="99924" y="48464"/>
                  </a:cubicBezTo>
                  <a:close/>
                  <a:moveTo>
                    <a:pt x="122622" y="13660"/>
                  </a:moveTo>
                  <a:cubicBezTo>
                    <a:pt x="121945" y="9970"/>
                    <a:pt x="124375" y="6404"/>
                    <a:pt x="128065" y="5758"/>
                  </a:cubicBezTo>
                  <a:cubicBezTo>
                    <a:pt x="135631" y="3606"/>
                    <a:pt x="143320" y="1792"/>
                    <a:pt x="151255" y="808"/>
                  </a:cubicBezTo>
                  <a:cubicBezTo>
                    <a:pt x="155130" y="316"/>
                    <a:pt x="159005" y="70"/>
                    <a:pt x="162880" y="9"/>
                  </a:cubicBezTo>
                  <a:cubicBezTo>
                    <a:pt x="166786" y="-53"/>
                    <a:pt x="170600" y="224"/>
                    <a:pt x="174414" y="378"/>
                  </a:cubicBezTo>
                  <a:lnTo>
                    <a:pt x="188007" y="1792"/>
                  </a:lnTo>
                  <a:cubicBezTo>
                    <a:pt x="188653" y="1884"/>
                    <a:pt x="190191" y="2899"/>
                    <a:pt x="191206" y="3206"/>
                  </a:cubicBezTo>
                  <a:lnTo>
                    <a:pt x="191083" y="3268"/>
                  </a:lnTo>
                  <a:lnTo>
                    <a:pt x="191237" y="3206"/>
                  </a:lnTo>
                  <a:lnTo>
                    <a:pt x="191206" y="3206"/>
                  </a:lnTo>
                  <a:cubicBezTo>
                    <a:pt x="191606" y="3022"/>
                    <a:pt x="192252" y="2438"/>
                    <a:pt x="192221" y="2837"/>
                  </a:cubicBezTo>
                  <a:lnTo>
                    <a:pt x="192190" y="2930"/>
                  </a:lnTo>
                  <a:cubicBezTo>
                    <a:pt x="195235" y="2253"/>
                    <a:pt x="198372" y="3852"/>
                    <a:pt x="199602" y="6804"/>
                  </a:cubicBezTo>
                  <a:cubicBezTo>
                    <a:pt x="200986" y="10124"/>
                    <a:pt x="199387" y="13936"/>
                    <a:pt x="196065" y="15320"/>
                  </a:cubicBezTo>
                  <a:cubicBezTo>
                    <a:pt x="195173" y="15812"/>
                    <a:pt x="193943" y="15966"/>
                    <a:pt x="192621" y="16150"/>
                  </a:cubicBezTo>
                  <a:cubicBezTo>
                    <a:pt x="190898" y="16396"/>
                    <a:pt x="188561" y="16058"/>
                    <a:pt x="187300" y="16150"/>
                  </a:cubicBezTo>
                  <a:lnTo>
                    <a:pt x="174813" y="17195"/>
                  </a:lnTo>
                  <a:cubicBezTo>
                    <a:pt x="170385" y="17564"/>
                    <a:pt x="165925" y="18179"/>
                    <a:pt x="161373" y="18425"/>
                  </a:cubicBezTo>
                  <a:cubicBezTo>
                    <a:pt x="157252" y="18641"/>
                    <a:pt x="153100" y="18641"/>
                    <a:pt x="148979" y="18702"/>
                  </a:cubicBezTo>
                  <a:cubicBezTo>
                    <a:pt x="142736" y="18794"/>
                    <a:pt x="136615" y="18641"/>
                    <a:pt x="130526" y="19132"/>
                  </a:cubicBezTo>
                  <a:cubicBezTo>
                    <a:pt x="126835" y="19809"/>
                    <a:pt x="123268" y="17349"/>
                    <a:pt x="122622" y="136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3"/>
            <p:cNvSpPr/>
            <p:nvPr/>
          </p:nvSpPr>
          <p:spPr>
            <a:xfrm rot="10800000" flipH="1">
              <a:off x="290796" y="383684"/>
              <a:ext cx="217676" cy="1021658"/>
            </a:xfrm>
            <a:custGeom>
              <a:avLst/>
              <a:gdLst/>
              <a:ahLst/>
              <a:cxnLst/>
              <a:rect l="l" t="t" r="r" b="b"/>
              <a:pathLst>
                <a:path w="435352" h="2043315" extrusionOk="0">
                  <a:moveTo>
                    <a:pt x="430765" y="279016"/>
                  </a:moveTo>
                  <a:cubicBezTo>
                    <a:pt x="430765" y="279016"/>
                    <a:pt x="430858" y="278924"/>
                    <a:pt x="430858" y="278924"/>
                  </a:cubicBezTo>
                  <a:lnTo>
                    <a:pt x="430888" y="278985"/>
                  </a:lnTo>
                  <a:cubicBezTo>
                    <a:pt x="430919" y="279047"/>
                    <a:pt x="430796" y="278985"/>
                    <a:pt x="430765" y="279016"/>
                  </a:cubicBezTo>
                  <a:close/>
                  <a:moveTo>
                    <a:pt x="435194" y="271299"/>
                  </a:moveTo>
                  <a:cubicBezTo>
                    <a:pt x="434394" y="267794"/>
                    <a:pt x="430888" y="265580"/>
                    <a:pt x="427382" y="266380"/>
                  </a:cubicBezTo>
                  <a:cubicBezTo>
                    <a:pt x="426029" y="266656"/>
                    <a:pt x="423999" y="267671"/>
                    <a:pt x="421815" y="269301"/>
                  </a:cubicBezTo>
                  <a:cubicBezTo>
                    <a:pt x="418463" y="271822"/>
                    <a:pt x="413911" y="276464"/>
                    <a:pt x="411912" y="277725"/>
                  </a:cubicBezTo>
                  <a:cubicBezTo>
                    <a:pt x="408437" y="279877"/>
                    <a:pt x="404900" y="281875"/>
                    <a:pt x="401302" y="283843"/>
                  </a:cubicBezTo>
                  <a:cubicBezTo>
                    <a:pt x="392629" y="288547"/>
                    <a:pt x="383740" y="292913"/>
                    <a:pt x="375129" y="297679"/>
                  </a:cubicBezTo>
                  <a:cubicBezTo>
                    <a:pt x="358367" y="307210"/>
                    <a:pt x="339207" y="317417"/>
                    <a:pt x="320846" y="329531"/>
                  </a:cubicBezTo>
                  <a:cubicBezTo>
                    <a:pt x="308974" y="337371"/>
                    <a:pt x="297441" y="345980"/>
                    <a:pt x="286830" y="355296"/>
                  </a:cubicBezTo>
                  <a:cubicBezTo>
                    <a:pt x="276497" y="364366"/>
                    <a:pt x="267209" y="374204"/>
                    <a:pt x="259243" y="384688"/>
                  </a:cubicBezTo>
                  <a:cubicBezTo>
                    <a:pt x="259797" y="331683"/>
                    <a:pt x="260289" y="282583"/>
                    <a:pt x="260719" y="238494"/>
                  </a:cubicBezTo>
                  <a:cubicBezTo>
                    <a:pt x="263456" y="234835"/>
                    <a:pt x="265548" y="230131"/>
                    <a:pt x="267116" y="224873"/>
                  </a:cubicBezTo>
                  <a:cubicBezTo>
                    <a:pt x="270100" y="214758"/>
                    <a:pt x="271207" y="202460"/>
                    <a:pt x="273759" y="194497"/>
                  </a:cubicBezTo>
                  <a:cubicBezTo>
                    <a:pt x="280833" y="172299"/>
                    <a:pt x="300301" y="136911"/>
                    <a:pt x="325644" y="118033"/>
                  </a:cubicBezTo>
                  <a:cubicBezTo>
                    <a:pt x="340929" y="106657"/>
                    <a:pt x="358583" y="101553"/>
                    <a:pt x="377159" y="112130"/>
                  </a:cubicBezTo>
                  <a:cubicBezTo>
                    <a:pt x="389246" y="118832"/>
                    <a:pt x="391398" y="134359"/>
                    <a:pt x="387739" y="147548"/>
                  </a:cubicBezTo>
                  <a:cubicBezTo>
                    <a:pt x="384048" y="160769"/>
                    <a:pt x="374268" y="172606"/>
                    <a:pt x="359505" y="171100"/>
                  </a:cubicBezTo>
                  <a:cubicBezTo>
                    <a:pt x="355722" y="170731"/>
                    <a:pt x="351663" y="169439"/>
                    <a:pt x="348095" y="167379"/>
                  </a:cubicBezTo>
                  <a:cubicBezTo>
                    <a:pt x="344773" y="165473"/>
                    <a:pt x="341790" y="162983"/>
                    <a:pt x="340160" y="159816"/>
                  </a:cubicBezTo>
                  <a:cubicBezTo>
                    <a:pt x="338807" y="157172"/>
                    <a:pt x="339237" y="154558"/>
                    <a:pt x="340806" y="152621"/>
                  </a:cubicBezTo>
                  <a:cubicBezTo>
                    <a:pt x="342805" y="150131"/>
                    <a:pt x="346034" y="148440"/>
                    <a:pt x="349510" y="148409"/>
                  </a:cubicBezTo>
                  <a:cubicBezTo>
                    <a:pt x="353262" y="148471"/>
                    <a:pt x="356337" y="145458"/>
                    <a:pt x="356399" y="141707"/>
                  </a:cubicBezTo>
                  <a:cubicBezTo>
                    <a:pt x="356460" y="137956"/>
                    <a:pt x="353446" y="134881"/>
                    <a:pt x="349694" y="134820"/>
                  </a:cubicBezTo>
                  <a:cubicBezTo>
                    <a:pt x="341944" y="134574"/>
                    <a:pt x="334563" y="138079"/>
                    <a:pt x="329888" y="143459"/>
                  </a:cubicBezTo>
                  <a:cubicBezTo>
                    <a:pt x="324629" y="149455"/>
                    <a:pt x="322783" y="157756"/>
                    <a:pt x="326843" y="166365"/>
                  </a:cubicBezTo>
                  <a:cubicBezTo>
                    <a:pt x="329519" y="172083"/>
                    <a:pt x="334378" y="176972"/>
                    <a:pt x="340129" y="180600"/>
                  </a:cubicBezTo>
                  <a:cubicBezTo>
                    <a:pt x="345542" y="183982"/>
                    <a:pt x="351786" y="186165"/>
                    <a:pt x="357629" y="186964"/>
                  </a:cubicBezTo>
                  <a:cubicBezTo>
                    <a:pt x="380972" y="190069"/>
                    <a:pt x="398257" y="173252"/>
                    <a:pt x="404562" y="152437"/>
                  </a:cubicBezTo>
                  <a:cubicBezTo>
                    <a:pt x="410897" y="131438"/>
                    <a:pt x="405392" y="107210"/>
                    <a:pt x="386170" y="96142"/>
                  </a:cubicBezTo>
                  <a:cubicBezTo>
                    <a:pt x="360366" y="81753"/>
                    <a:pt x="335762" y="87779"/>
                    <a:pt x="314941" y="103951"/>
                  </a:cubicBezTo>
                  <a:cubicBezTo>
                    <a:pt x="288676" y="124366"/>
                    <a:pt x="269238" y="161015"/>
                    <a:pt x="261242" y="185980"/>
                  </a:cubicBezTo>
                  <a:cubicBezTo>
                    <a:pt x="262318" y="74712"/>
                    <a:pt x="262934" y="6581"/>
                    <a:pt x="262934" y="6581"/>
                  </a:cubicBezTo>
                  <a:cubicBezTo>
                    <a:pt x="262964" y="2983"/>
                    <a:pt x="260104" y="32"/>
                    <a:pt x="256506" y="1"/>
                  </a:cubicBezTo>
                  <a:cubicBezTo>
                    <a:pt x="252877" y="-61"/>
                    <a:pt x="249924" y="2830"/>
                    <a:pt x="249863" y="6427"/>
                  </a:cubicBezTo>
                  <a:cubicBezTo>
                    <a:pt x="249863" y="6427"/>
                    <a:pt x="248017" y="112622"/>
                    <a:pt x="245341" y="276188"/>
                  </a:cubicBezTo>
                  <a:cubicBezTo>
                    <a:pt x="241251" y="268563"/>
                    <a:pt x="236915" y="261061"/>
                    <a:pt x="231932" y="253959"/>
                  </a:cubicBezTo>
                  <a:cubicBezTo>
                    <a:pt x="226089" y="245596"/>
                    <a:pt x="219692" y="237571"/>
                    <a:pt x="213202" y="229700"/>
                  </a:cubicBezTo>
                  <a:cubicBezTo>
                    <a:pt x="205144" y="220077"/>
                    <a:pt x="196441" y="211099"/>
                    <a:pt x="187091" y="202829"/>
                  </a:cubicBezTo>
                  <a:cubicBezTo>
                    <a:pt x="177834" y="194651"/>
                    <a:pt x="167992" y="187087"/>
                    <a:pt x="157750" y="180016"/>
                  </a:cubicBezTo>
                  <a:cubicBezTo>
                    <a:pt x="145725" y="171684"/>
                    <a:pt x="133115" y="164028"/>
                    <a:pt x="120352" y="156711"/>
                  </a:cubicBezTo>
                  <a:cubicBezTo>
                    <a:pt x="101376" y="145796"/>
                    <a:pt x="81939" y="135681"/>
                    <a:pt x="63178" y="125166"/>
                  </a:cubicBezTo>
                  <a:cubicBezTo>
                    <a:pt x="59948" y="123260"/>
                    <a:pt x="55766" y="124305"/>
                    <a:pt x="53859" y="127533"/>
                  </a:cubicBezTo>
                  <a:cubicBezTo>
                    <a:pt x="51952" y="130761"/>
                    <a:pt x="52998" y="134943"/>
                    <a:pt x="56227" y="136849"/>
                  </a:cubicBezTo>
                  <a:cubicBezTo>
                    <a:pt x="74403" y="148286"/>
                    <a:pt x="93164" y="159478"/>
                    <a:pt x="111648" y="171130"/>
                  </a:cubicBezTo>
                  <a:cubicBezTo>
                    <a:pt x="123766" y="178786"/>
                    <a:pt x="135699" y="186657"/>
                    <a:pt x="147263" y="194958"/>
                  </a:cubicBezTo>
                  <a:cubicBezTo>
                    <a:pt x="156858" y="201814"/>
                    <a:pt x="166177" y="208978"/>
                    <a:pt x="175066" y="216603"/>
                  </a:cubicBezTo>
                  <a:cubicBezTo>
                    <a:pt x="183923" y="224197"/>
                    <a:pt x="192412" y="232160"/>
                    <a:pt x="200162" y="240923"/>
                  </a:cubicBezTo>
                  <a:cubicBezTo>
                    <a:pt x="207974" y="249623"/>
                    <a:pt x="215601" y="258601"/>
                    <a:pt x="222521" y="268071"/>
                  </a:cubicBezTo>
                  <a:cubicBezTo>
                    <a:pt x="227073" y="274281"/>
                    <a:pt x="231348" y="280707"/>
                    <a:pt x="235100" y="287410"/>
                  </a:cubicBezTo>
                  <a:lnTo>
                    <a:pt x="244204" y="304996"/>
                  </a:lnTo>
                  <a:lnTo>
                    <a:pt x="244849" y="306441"/>
                  </a:lnTo>
                  <a:cubicBezTo>
                    <a:pt x="244296" y="339462"/>
                    <a:pt x="243742" y="374450"/>
                    <a:pt x="243158" y="411222"/>
                  </a:cubicBezTo>
                  <a:cubicBezTo>
                    <a:pt x="243004" y="411591"/>
                    <a:pt x="242758" y="411929"/>
                    <a:pt x="242604" y="412298"/>
                  </a:cubicBezTo>
                  <a:cubicBezTo>
                    <a:pt x="241620" y="414358"/>
                    <a:pt x="242051" y="416448"/>
                    <a:pt x="243066" y="418293"/>
                  </a:cubicBezTo>
                  <a:cubicBezTo>
                    <a:pt x="242574" y="449131"/>
                    <a:pt x="242051" y="480983"/>
                    <a:pt x="241528" y="513942"/>
                  </a:cubicBezTo>
                  <a:cubicBezTo>
                    <a:pt x="241313" y="528208"/>
                    <a:pt x="241067" y="542812"/>
                    <a:pt x="240851" y="557416"/>
                  </a:cubicBezTo>
                  <a:cubicBezTo>
                    <a:pt x="236761" y="549207"/>
                    <a:pt x="232455" y="540599"/>
                    <a:pt x="228641" y="532543"/>
                  </a:cubicBezTo>
                  <a:cubicBezTo>
                    <a:pt x="224551" y="523935"/>
                    <a:pt x="221045" y="516064"/>
                    <a:pt x="219015" y="510345"/>
                  </a:cubicBezTo>
                  <a:cubicBezTo>
                    <a:pt x="208804" y="481660"/>
                    <a:pt x="196963" y="443504"/>
                    <a:pt x="176757" y="413835"/>
                  </a:cubicBezTo>
                  <a:cubicBezTo>
                    <a:pt x="162241" y="392498"/>
                    <a:pt x="143418" y="375618"/>
                    <a:pt x="118783" y="368332"/>
                  </a:cubicBezTo>
                  <a:cubicBezTo>
                    <a:pt x="92334" y="360799"/>
                    <a:pt x="75357" y="372513"/>
                    <a:pt x="67391" y="390807"/>
                  </a:cubicBezTo>
                  <a:cubicBezTo>
                    <a:pt x="56781" y="415096"/>
                    <a:pt x="63885" y="452267"/>
                    <a:pt x="86767" y="467578"/>
                  </a:cubicBezTo>
                  <a:cubicBezTo>
                    <a:pt x="103344" y="478616"/>
                    <a:pt x="117584" y="471514"/>
                    <a:pt x="123889" y="461460"/>
                  </a:cubicBezTo>
                  <a:cubicBezTo>
                    <a:pt x="128533" y="454019"/>
                    <a:pt x="128810" y="445011"/>
                    <a:pt x="123981" y="438985"/>
                  </a:cubicBezTo>
                  <a:cubicBezTo>
                    <a:pt x="120567" y="434711"/>
                    <a:pt x="114355" y="431206"/>
                    <a:pt x="104021" y="432159"/>
                  </a:cubicBezTo>
                  <a:cubicBezTo>
                    <a:pt x="100299" y="432467"/>
                    <a:pt x="97470" y="435726"/>
                    <a:pt x="97747" y="439446"/>
                  </a:cubicBezTo>
                  <a:cubicBezTo>
                    <a:pt x="98024" y="443197"/>
                    <a:pt x="101314" y="446026"/>
                    <a:pt x="105036" y="445749"/>
                  </a:cubicBezTo>
                  <a:cubicBezTo>
                    <a:pt x="108819" y="445503"/>
                    <a:pt x="111402" y="445933"/>
                    <a:pt x="112725" y="447501"/>
                  </a:cubicBezTo>
                  <a:cubicBezTo>
                    <a:pt x="113309" y="448178"/>
                    <a:pt x="113217" y="449100"/>
                    <a:pt x="113094" y="450022"/>
                  </a:cubicBezTo>
                  <a:cubicBezTo>
                    <a:pt x="112755" y="452267"/>
                    <a:pt x="111218" y="454481"/>
                    <a:pt x="109126" y="456018"/>
                  </a:cubicBezTo>
                  <a:cubicBezTo>
                    <a:pt x="105835" y="458477"/>
                    <a:pt x="100976" y="458570"/>
                    <a:pt x="95594" y="454757"/>
                  </a:cubicBezTo>
                  <a:cubicBezTo>
                    <a:pt x="81908" y="445072"/>
                    <a:pt x="77141" y="424411"/>
                    <a:pt x="80308" y="407624"/>
                  </a:cubicBezTo>
                  <a:cubicBezTo>
                    <a:pt x="81908" y="399262"/>
                    <a:pt x="85537" y="391791"/>
                    <a:pt x="91811" y="387548"/>
                  </a:cubicBezTo>
                  <a:cubicBezTo>
                    <a:pt x="97193" y="383889"/>
                    <a:pt x="104482" y="383120"/>
                    <a:pt x="113617" y="385887"/>
                  </a:cubicBezTo>
                  <a:cubicBezTo>
                    <a:pt x="134223" y="391883"/>
                    <a:pt x="149569" y="406425"/>
                    <a:pt x="161933" y="424073"/>
                  </a:cubicBezTo>
                  <a:cubicBezTo>
                    <a:pt x="181709" y="452267"/>
                    <a:pt x="193919" y="488485"/>
                    <a:pt x="204345" y="515756"/>
                  </a:cubicBezTo>
                  <a:cubicBezTo>
                    <a:pt x="206682" y="521782"/>
                    <a:pt x="210619" y="530084"/>
                    <a:pt x="215263" y="539123"/>
                  </a:cubicBezTo>
                  <a:cubicBezTo>
                    <a:pt x="223597" y="555449"/>
                    <a:pt x="233931" y="573957"/>
                    <a:pt x="240390" y="586133"/>
                  </a:cubicBezTo>
                  <a:cubicBezTo>
                    <a:pt x="239529" y="639599"/>
                    <a:pt x="238668" y="694941"/>
                    <a:pt x="237806" y="751605"/>
                  </a:cubicBezTo>
                  <a:cubicBezTo>
                    <a:pt x="234362" y="745333"/>
                    <a:pt x="230948" y="738999"/>
                    <a:pt x="226827" y="733065"/>
                  </a:cubicBezTo>
                  <a:cubicBezTo>
                    <a:pt x="221168" y="724918"/>
                    <a:pt x="214955" y="717170"/>
                    <a:pt x="208558" y="709852"/>
                  </a:cubicBezTo>
                  <a:cubicBezTo>
                    <a:pt x="197332" y="697247"/>
                    <a:pt x="184877" y="685840"/>
                    <a:pt x="171436" y="675448"/>
                  </a:cubicBezTo>
                  <a:cubicBezTo>
                    <a:pt x="159257" y="666040"/>
                    <a:pt x="146340" y="657462"/>
                    <a:pt x="133300" y="649007"/>
                  </a:cubicBezTo>
                  <a:cubicBezTo>
                    <a:pt x="114109" y="636586"/>
                    <a:pt x="94548" y="624688"/>
                    <a:pt x="76526" y="611190"/>
                  </a:cubicBezTo>
                  <a:cubicBezTo>
                    <a:pt x="73573" y="608854"/>
                    <a:pt x="69298" y="609376"/>
                    <a:pt x="66961" y="612328"/>
                  </a:cubicBezTo>
                  <a:cubicBezTo>
                    <a:pt x="64654" y="615249"/>
                    <a:pt x="65146" y="619522"/>
                    <a:pt x="68099" y="621859"/>
                  </a:cubicBezTo>
                  <a:cubicBezTo>
                    <a:pt x="85660" y="636494"/>
                    <a:pt x="104667" y="649868"/>
                    <a:pt x="123673" y="663273"/>
                  </a:cubicBezTo>
                  <a:cubicBezTo>
                    <a:pt x="136037" y="672005"/>
                    <a:pt x="148308" y="680829"/>
                    <a:pt x="160180" y="690022"/>
                  </a:cubicBezTo>
                  <a:cubicBezTo>
                    <a:pt x="172759" y="699799"/>
                    <a:pt x="184938" y="709914"/>
                    <a:pt x="195733" y="721505"/>
                  </a:cubicBezTo>
                  <a:cubicBezTo>
                    <a:pt x="202007" y="728146"/>
                    <a:pt x="208097" y="735187"/>
                    <a:pt x="213725" y="742535"/>
                  </a:cubicBezTo>
                  <a:cubicBezTo>
                    <a:pt x="219323" y="749852"/>
                    <a:pt x="224489" y="757477"/>
                    <a:pt x="228887" y="765379"/>
                  </a:cubicBezTo>
                  <a:cubicBezTo>
                    <a:pt x="230364" y="767992"/>
                    <a:pt x="231717" y="770667"/>
                    <a:pt x="232978" y="773403"/>
                  </a:cubicBezTo>
                  <a:cubicBezTo>
                    <a:pt x="234239" y="776140"/>
                    <a:pt x="235408" y="778938"/>
                    <a:pt x="236484" y="781766"/>
                  </a:cubicBezTo>
                  <a:lnTo>
                    <a:pt x="237284" y="784133"/>
                  </a:lnTo>
                  <a:cubicBezTo>
                    <a:pt x="236576" y="830313"/>
                    <a:pt x="235900" y="877139"/>
                    <a:pt x="235223" y="924302"/>
                  </a:cubicBezTo>
                  <a:cubicBezTo>
                    <a:pt x="230364" y="918430"/>
                    <a:pt x="224797" y="913388"/>
                    <a:pt x="218092" y="909698"/>
                  </a:cubicBezTo>
                  <a:cubicBezTo>
                    <a:pt x="196348" y="897830"/>
                    <a:pt x="165839" y="896416"/>
                    <a:pt x="141143" y="888945"/>
                  </a:cubicBezTo>
                  <a:cubicBezTo>
                    <a:pt x="119921" y="882611"/>
                    <a:pt x="99346" y="871389"/>
                    <a:pt x="81200" y="857246"/>
                  </a:cubicBezTo>
                  <a:cubicBezTo>
                    <a:pt x="62932" y="842980"/>
                    <a:pt x="47154" y="825732"/>
                    <a:pt x="36144" y="806885"/>
                  </a:cubicBezTo>
                  <a:cubicBezTo>
                    <a:pt x="32945" y="801505"/>
                    <a:pt x="30024" y="795909"/>
                    <a:pt x="27502" y="790129"/>
                  </a:cubicBezTo>
                  <a:cubicBezTo>
                    <a:pt x="25010" y="784410"/>
                    <a:pt x="22858" y="778538"/>
                    <a:pt x="21228" y="772573"/>
                  </a:cubicBezTo>
                  <a:cubicBezTo>
                    <a:pt x="20090" y="768453"/>
                    <a:pt x="19167" y="764241"/>
                    <a:pt x="18521" y="759998"/>
                  </a:cubicBezTo>
                  <a:cubicBezTo>
                    <a:pt x="17875" y="755755"/>
                    <a:pt x="17445" y="751513"/>
                    <a:pt x="17291" y="747239"/>
                  </a:cubicBezTo>
                  <a:cubicBezTo>
                    <a:pt x="17199" y="744595"/>
                    <a:pt x="17168" y="741920"/>
                    <a:pt x="17383" y="739245"/>
                  </a:cubicBezTo>
                  <a:cubicBezTo>
                    <a:pt x="17568" y="736970"/>
                    <a:pt x="17906" y="734695"/>
                    <a:pt x="18675" y="732543"/>
                  </a:cubicBezTo>
                  <a:cubicBezTo>
                    <a:pt x="20090" y="728423"/>
                    <a:pt x="21966" y="725563"/>
                    <a:pt x="24518" y="724118"/>
                  </a:cubicBezTo>
                  <a:cubicBezTo>
                    <a:pt x="27133" y="722612"/>
                    <a:pt x="30208" y="722612"/>
                    <a:pt x="33314" y="723411"/>
                  </a:cubicBezTo>
                  <a:cubicBezTo>
                    <a:pt x="38850" y="724795"/>
                    <a:pt x="44417" y="728484"/>
                    <a:pt x="48784" y="733127"/>
                  </a:cubicBezTo>
                  <a:cubicBezTo>
                    <a:pt x="54843" y="739583"/>
                    <a:pt x="59303" y="747885"/>
                    <a:pt x="56289" y="754987"/>
                  </a:cubicBezTo>
                  <a:cubicBezTo>
                    <a:pt x="54597" y="758984"/>
                    <a:pt x="50599" y="762243"/>
                    <a:pt x="43956" y="764610"/>
                  </a:cubicBezTo>
                  <a:cubicBezTo>
                    <a:pt x="40419" y="765809"/>
                    <a:pt x="38481" y="769652"/>
                    <a:pt x="39681" y="773219"/>
                  </a:cubicBezTo>
                  <a:cubicBezTo>
                    <a:pt x="40880" y="776755"/>
                    <a:pt x="44755" y="778692"/>
                    <a:pt x="48292" y="777492"/>
                  </a:cubicBezTo>
                  <a:cubicBezTo>
                    <a:pt x="59856" y="773803"/>
                    <a:pt x="66253" y="767592"/>
                    <a:pt x="69421" y="760798"/>
                  </a:cubicBezTo>
                  <a:cubicBezTo>
                    <a:pt x="74896" y="748961"/>
                    <a:pt x="70067" y="734018"/>
                    <a:pt x="60133" y="722796"/>
                  </a:cubicBezTo>
                  <a:cubicBezTo>
                    <a:pt x="50414" y="711789"/>
                    <a:pt x="36052" y="705025"/>
                    <a:pt x="24180" y="707085"/>
                  </a:cubicBezTo>
                  <a:cubicBezTo>
                    <a:pt x="15476" y="708561"/>
                    <a:pt x="7511" y="714280"/>
                    <a:pt x="2805" y="726793"/>
                  </a:cubicBezTo>
                  <a:cubicBezTo>
                    <a:pt x="1729" y="729591"/>
                    <a:pt x="1052" y="732543"/>
                    <a:pt x="621" y="735525"/>
                  </a:cubicBezTo>
                  <a:cubicBezTo>
                    <a:pt x="37" y="739522"/>
                    <a:pt x="-24" y="743642"/>
                    <a:pt x="6" y="747608"/>
                  </a:cubicBezTo>
                  <a:cubicBezTo>
                    <a:pt x="68" y="752589"/>
                    <a:pt x="437" y="757569"/>
                    <a:pt x="1114" y="762519"/>
                  </a:cubicBezTo>
                  <a:cubicBezTo>
                    <a:pt x="1759" y="767439"/>
                    <a:pt x="2744" y="772327"/>
                    <a:pt x="3974" y="777124"/>
                  </a:cubicBezTo>
                  <a:cubicBezTo>
                    <a:pt x="5727" y="783980"/>
                    <a:pt x="8034" y="790744"/>
                    <a:pt x="10832" y="797323"/>
                  </a:cubicBezTo>
                  <a:cubicBezTo>
                    <a:pt x="13569" y="803811"/>
                    <a:pt x="16799" y="810144"/>
                    <a:pt x="20336" y="816201"/>
                  </a:cubicBezTo>
                  <a:cubicBezTo>
                    <a:pt x="32607" y="836893"/>
                    <a:pt x="49953" y="856016"/>
                    <a:pt x="70252" y="871420"/>
                  </a:cubicBezTo>
                  <a:cubicBezTo>
                    <a:pt x="90335" y="886639"/>
                    <a:pt x="113247" y="898261"/>
                    <a:pt x="136621" y="904717"/>
                  </a:cubicBezTo>
                  <a:cubicBezTo>
                    <a:pt x="157258" y="910313"/>
                    <a:pt x="181924" y="911389"/>
                    <a:pt x="202069" y="918276"/>
                  </a:cubicBezTo>
                  <a:cubicBezTo>
                    <a:pt x="214832" y="922642"/>
                    <a:pt x="225720" y="929375"/>
                    <a:pt x="231686" y="942381"/>
                  </a:cubicBezTo>
                  <a:cubicBezTo>
                    <a:pt x="232332" y="943856"/>
                    <a:pt x="233562" y="944840"/>
                    <a:pt x="234915" y="945486"/>
                  </a:cubicBezTo>
                  <a:cubicBezTo>
                    <a:pt x="234546" y="970758"/>
                    <a:pt x="234208" y="996062"/>
                    <a:pt x="233870" y="1021396"/>
                  </a:cubicBezTo>
                  <a:cubicBezTo>
                    <a:pt x="233132" y="1076308"/>
                    <a:pt x="232455" y="1131035"/>
                    <a:pt x="231778" y="1185300"/>
                  </a:cubicBezTo>
                  <a:cubicBezTo>
                    <a:pt x="231379" y="1184470"/>
                    <a:pt x="231102" y="1183579"/>
                    <a:pt x="230671" y="1182749"/>
                  </a:cubicBezTo>
                  <a:cubicBezTo>
                    <a:pt x="222152" y="1166085"/>
                    <a:pt x="209296" y="1151849"/>
                    <a:pt x="187983" y="1136015"/>
                  </a:cubicBezTo>
                  <a:cubicBezTo>
                    <a:pt x="168853" y="1122611"/>
                    <a:pt x="149047" y="1109759"/>
                    <a:pt x="130132" y="1095862"/>
                  </a:cubicBezTo>
                  <a:cubicBezTo>
                    <a:pt x="122166" y="1090020"/>
                    <a:pt x="114293" y="1084056"/>
                    <a:pt x="106789" y="1077630"/>
                  </a:cubicBezTo>
                  <a:cubicBezTo>
                    <a:pt x="102268" y="1073787"/>
                    <a:pt x="95502" y="1068990"/>
                    <a:pt x="90365" y="1063425"/>
                  </a:cubicBezTo>
                  <a:cubicBezTo>
                    <a:pt x="87628" y="1060443"/>
                    <a:pt x="85229" y="1057369"/>
                    <a:pt x="84614" y="1053925"/>
                  </a:cubicBezTo>
                  <a:cubicBezTo>
                    <a:pt x="84091" y="1050359"/>
                    <a:pt x="80770" y="1047899"/>
                    <a:pt x="77233" y="1048422"/>
                  </a:cubicBezTo>
                  <a:cubicBezTo>
                    <a:pt x="73665" y="1048944"/>
                    <a:pt x="71205" y="1052265"/>
                    <a:pt x="71728" y="1055801"/>
                  </a:cubicBezTo>
                  <a:cubicBezTo>
                    <a:pt x="72281" y="1060382"/>
                    <a:pt x="74342" y="1064840"/>
                    <a:pt x="77294" y="1069083"/>
                  </a:cubicBezTo>
                  <a:cubicBezTo>
                    <a:pt x="82615" y="1076769"/>
                    <a:pt x="91227" y="1083656"/>
                    <a:pt x="96732" y="1088852"/>
                  </a:cubicBezTo>
                  <a:cubicBezTo>
                    <a:pt x="106697" y="1098199"/>
                    <a:pt x="117276" y="1106961"/>
                    <a:pt x="128195" y="1115293"/>
                  </a:cubicBezTo>
                  <a:cubicBezTo>
                    <a:pt x="144249" y="1127561"/>
                    <a:pt x="161041" y="1138998"/>
                    <a:pt x="177188" y="1150958"/>
                  </a:cubicBezTo>
                  <a:cubicBezTo>
                    <a:pt x="196256" y="1164301"/>
                    <a:pt x="207882" y="1176384"/>
                    <a:pt x="215909" y="1190681"/>
                  </a:cubicBezTo>
                  <a:cubicBezTo>
                    <a:pt x="222706" y="1202733"/>
                    <a:pt x="227073" y="1216415"/>
                    <a:pt x="231194" y="1233325"/>
                  </a:cubicBezTo>
                  <a:cubicBezTo>
                    <a:pt x="230394" y="1299643"/>
                    <a:pt x="229656" y="1364793"/>
                    <a:pt x="228980" y="1427390"/>
                  </a:cubicBezTo>
                  <a:cubicBezTo>
                    <a:pt x="228887" y="1436399"/>
                    <a:pt x="228795" y="1445161"/>
                    <a:pt x="228703" y="1454077"/>
                  </a:cubicBezTo>
                  <a:cubicBezTo>
                    <a:pt x="223075" y="1425945"/>
                    <a:pt x="217416" y="1397506"/>
                    <a:pt x="208158" y="1370757"/>
                  </a:cubicBezTo>
                  <a:cubicBezTo>
                    <a:pt x="197732" y="1340719"/>
                    <a:pt x="182724" y="1312925"/>
                    <a:pt x="158950" y="1289866"/>
                  </a:cubicBezTo>
                  <a:cubicBezTo>
                    <a:pt x="143049" y="1274708"/>
                    <a:pt x="121305" y="1259582"/>
                    <a:pt x="98639" y="1254201"/>
                  </a:cubicBezTo>
                  <a:cubicBezTo>
                    <a:pt x="82215" y="1250327"/>
                    <a:pt x="65300" y="1251373"/>
                    <a:pt x="49522" y="1260319"/>
                  </a:cubicBezTo>
                  <a:cubicBezTo>
                    <a:pt x="26917" y="1273233"/>
                    <a:pt x="17137" y="1297737"/>
                    <a:pt x="19598" y="1321288"/>
                  </a:cubicBezTo>
                  <a:cubicBezTo>
                    <a:pt x="22027" y="1344408"/>
                    <a:pt x="36082" y="1366361"/>
                    <a:pt x="60410" y="1374662"/>
                  </a:cubicBezTo>
                  <a:cubicBezTo>
                    <a:pt x="75787" y="1379858"/>
                    <a:pt x="89781" y="1374662"/>
                    <a:pt x="99069" y="1364331"/>
                  </a:cubicBezTo>
                  <a:cubicBezTo>
                    <a:pt x="107834" y="1354616"/>
                    <a:pt x="112356" y="1340381"/>
                    <a:pt x="109649" y="1326853"/>
                  </a:cubicBezTo>
                  <a:cubicBezTo>
                    <a:pt x="109434" y="1325807"/>
                    <a:pt x="108450" y="1323501"/>
                    <a:pt x="106358" y="1321042"/>
                  </a:cubicBezTo>
                  <a:cubicBezTo>
                    <a:pt x="102975" y="1317014"/>
                    <a:pt x="96486" y="1310742"/>
                    <a:pt x="96486" y="1310742"/>
                  </a:cubicBezTo>
                  <a:cubicBezTo>
                    <a:pt x="93933" y="1308221"/>
                    <a:pt x="89781" y="1308252"/>
                    <a:pt x="87259" y="1310803"/>
                  </a:cubicBezTo>
                  <a:cubicBezTo>
                    <a:pt x="84737" y="1313386"/>
                    <a:pt x="84768" y="1317506"/>
                    <a:pt x="87321" y="1320027"/>
                  </a:cubicBezTo>
                  <a:cubicBezTo>
                    <a:pt x="87321" y="1320027"/>
                    <a:pt x="94025" y="1326760"/>
                    <a:pt x="96547" y="1330235"/>
                  </a:cubicBezTo>
                  <a:cubicBezTo>
                    <a:pt x="97778" y="1339182"/>
                    <a:pt x="94425" y="1348344"/>
                    <a:pt x="88520" y="1354585"/>
                  </a:cubicBezTo>
                  <a:cubicBezTo>
                    <a:pt x="82830" y="1360580"/>
                    <a:pt x="74526" y="1363655"/>
                    <a:pt x="65484" y="1360334"/>
                  </a:cubicBezTo>
                  <a:cubicBezTo>
                    <a:pt x="47462" y="1353755"/>
                    <a:pt x="37559" y="1336999"/>
                    <a:pt x="36113" y="1319720"/>
                  </a:cubicBezTo>
                  <a:cubicBezTo>
                    <a:pt x="34668" y="1302656"/>
                    <a:pt x="41649" y="1284824"/>
                    <a:pt x="58165" y="1275784"/>
                  </a:cubicBezTo>
                  <a:cubicBezTo>
                    <a:pt x="69852" y="1269359"/>
                    <a:pt x="82308" y="1269020"/>
                    <a:pt x="94364" y="1271972"/>
                  </a:cubicBezTo>
                  <a:cubicBezTo>
                    <a:pt x="113924" y="1276738"/>
                    <a:pt x="132562" y="1289989"/>
                    <a:pt x="146279" y="1303086"/>
                  </a:cubicBezTo>
                  <a:cubicBezTo>
                    <a:pt x="168361" y="1323840"/>
                    <a:pt x="182109" y="1349205"/>
                    <a:pt x="192166" y="1376476"/>
                  </a:cubicBezTo>
                  <a:cubicBezTo>
                    <a:pt x="207789" y="1418843"/>
                    <a:pt x="214525" y="1465761"/>
                    <a:pt x="226735" y="1508435"/>
                  </a:cubicBezTo>
                  <a:cubicBezTo>
                    <a:pt x="226950" y="1509204"/>
                    <a:pt x="227657" y="1509542"/>
                    <a:pt x="228088" y="1510188"/>
                  </a:cubicBezTo>
                  <a:cubicBezTo>
                    <a:pt x="227811" y="1536137"/>
                    <a:pt x="227534" y="1561471"/>
                    <a:pt x="227288" y="1586191"/>
                  </a:cubicBezTo>
                  <a:cubicBezTo>
                    <a:pt x="226950" y="1588281"/>
                    <a:pt x="226458" y="1590311"/>
                    <a:pt x="226119" y="1592401"/>
                  </a:cubicBezTo>
                  <a:cubicBezTo>
                    <a:pt x="225843" y="1594062"/>
                    <a:pt x="226335" y="1595599"/>
                    <a:pt x="227165" y="1596890"/>
                  </a:cubicBezTo>
                  <a:cubicBezTo>
                    <a:pt x="224489" y="1853092"/>
                    <a:pt x="222890" y="2036427"/>
                    <a:pt x="222890" y="2036427"/>
                  </a:cubicBezTo>
                  <a:cubicBezTo>
                    <a:pt x="222829" y="2040178"/>
                    <a:pt x="225843" y="2043253"/>
                    <a:pt x="229595" y="2043314"/>
                  </a:cubicBezTo>
                  <a:cubicBezTo>
                    <a:pt x="233347" y="2043376"/>
                    <a:pt x="236422" y="2040363"/>
                    <a:pt x="236484" y="2036612"/>
                  </a:cubicBezTo>
                  <a:cubicBezTo>
                    <a:pt x="236484" y="2036612"/>
                    <a:pt x="239959" y="1840241"/>
                    <a:pt x="244234" y="1569957"/>
                  </a:cubicBezTo>
                  <a:cubicBezTo>
                    <a:pt x="245065" y="1566206"/>
                    <a:pt x="245741" y="1562425"/>
                    <a:pt x="246633" y="1558674"/>
                  </a:cubicBezTo>
                  <a:cubicBezTo>
                    <a:pt x="249493" y="1546714"/>
                    <a:pt x="252631" y="1534846"/>
                    <a:pt x="255921" y="1523009"/>
                  </a:cubicBezTo>
                  <a:cubicBezTo>
                    <a:pt x="263672" y="1495030"/>
                    <a:pt x="267209" y="1466960"/>
                    <a:pt x="276589" y="1442025"/>
                  </a:cubicBezTo>
                  <a:cubicBezTo>
                    <a:pt x="282586" y="1426099"/>
                    <a:pt x="291075" y="1411526"/>
                    <a:pt x="305191" y="1399320"/>
                  </a:cubicBezTo>
                  <a:cubicBezTo>
                    <a:pt x="331303" y="1376445"/>
                    <a:pt x="353723" y="1370634"/>
                    <a:pt x="371131" y="1374908"/>
                  </a:cubicBezTo>
                  <a:cubicBezTo>
                    <a:pt x="395704" y="1380995"/>
                    <a:pt x="409267" y="1407160"/>
                    <a:pt x="404716" y="1426714"/>
                  </a:cubicBezTo>
                  <a:cubicBezTo>
                    <a:pt x="403085" y="1433878"/>
                    <a:pt x="400656" y="1441994"/>
                    <a:pt x="396627" y="1448881"/>
                  </a:cubicBezTo>
                  <a:cubicBezTo>
                    <a:pt x="393182" y="1454754"/>
                    <a:pt x="388600" y="1459858"/>
                    <a:pt x="381926" y="1461887"/>
                  </a:cubicBezTo>
                  <a:cubicBezTo>
                    <a:pt x="362673" y="1467790"/>
                    <a:pt x="348710" y="1456783"/>
                    <a:pt x="346311" y="1444177"/>
                  </a:cubicBezTo>
                  <a:cubicBezTo>
                    <a:pt x="343974" y="1431879"/>
                    <a:pt x="353416" y="1420196"/>
                    <a:pt x="377405" y="1421118"/>
                  </a:cubicBezTo>
                  <a:cubicBezTo>
                    <a:pt x="381157" y="1421303"/>
                    <a:pt x="384356" y="1418443"/>
                    <a:pt x="384540" y="1414692"/>
                  </a:cubicBezTo>
                  <a:cubicBezTo>
                    <a:pt x="384755" y="1410941"/>
                    <a:pt x="381864" y="1407744"/>
                    <a:pt x="378112" y="1407529"/>
                  </a:cubicBezTo>
                  <a:cubicBezTo>
                    <a:pt x="359505" y="1406299"/>
                    <a:pt x="347203" y="1411526"/>
                    <a:pt x="339883" y="1418843"/>
                  </a:cubicBezTo>
                  <a:cubicBezTo>
                    <a:pt x="332287" y="1426468"/>
                    <a:pt x="329734" y="1436768"/>
                    <a:pt x="331395" y="1446821"/>
                  </a:cubicBezTo>
                  <a:cubicBezTo>
                    <a:pt x="334716" y="1466991"/>
                    <a:pt x="355753" y="1486391"/>
                    <a:pt x="386601" y="1477751"/>
                  </a:cubicBezTo>
                  <a:cubicBezTo>
                    <a:pt x="395427" y="1475230"/>
                    <a:pt x="402378" y="1469758"/>
                    <a:pt x="407791" y="1462748"/>
                  </a:cubicBezTo>
                  <a:cubicBezTo>
                    <a:pt x="414926" y="1453493"/>
                    <a:pt x="419201" y="1441349"/>
                    <a:pt x="421815" y="1430742"/>
                  </a:cubicBezTo>
                  <a:cubicBezTo>
                    <a:pt x="428489" y="1403255"/>
                    <a:pt x="410221" y="1365653"/>
                    <a:pt x="375560" y="1357045"/>
                  </a:cubicBezTo>
                  <a:cubicBezTo>
                    <a:pt x="354000" y="1351695"/>
                    <a:pt x="325551" y="1357383"/>
                    <a:pt x="293412" y="1385945"/>
                  </a:cubicBezTo>
                  <a:cubicBezTo>
                    <a:pt x="277204" y="1400488"/>
                    <a:pt x="267455" y="1417552"/>
                    <a:pt x="260811" y="1436276"/>
                  </a:cubicBezTo>
                  <a:cubicBezTo>
                    <a:pt x="253553" y="1456814"/>
                    <a:pt x="250109" y="1479350"/>
                    <a:pt x="245280" y="1502256"/>
                  </a:cubicBezTo>
                  <a:cubicBezTo>
                    <a:pt x="245649" y="1477782"/>
                    <a:pt x="246049" y="1453001"/>
                    <a:pt x="246449" y="1427636"/>
                  </a:cubicBezTo>
                  <a:cubicBezTo>
                    <a:pt x="246849" y="1401042"/>
                    <a:pt x="247248" y="1373801"/>
                    <a:pt x="247679" y="1346407"/>
                  </a:cubicBezTo>
                  <a:cubicBezTo>
                    <a:pt x="250047" y="1340688"/>
                    <a:pt x="254353" y="1330481"/>
                    <a:pt x="259058" y="1320703"/>
                  </a:cubicBezTo>
                  <a:cubicBezTo>
                    <a:pt x="262595" y="1313386"/>
                    <a:pt x="266224" y="1306530"/>
                    <a:pt x="269208" y="1302963"/>
                  </a:cubicBezTo>
                  <a:cubicBezTo>
                    <a:pt x="280280" y="1289435"/>
                    <a:pt x="291505" y="1276276"/>
                    <a:pt x="302393" y="1262871"/>
                  </a:cubicBezTo>
                  <a:cubicBezTo>
                    <a:pt x="309743" y="1253863"/>
                    <a:pt x="316940" y="1244762"/>
                    <a:pt x="323983" y="1235539"/>
                  </a:cubicBezTo>
                  <a:cubicBezTo>
                    <a:pt x="341544" y="1212510"/>
                    <a:pt x="358152" y="1188744"/>
                    <a:pt x="374022" y="1163902"/>
                  </a:cubicBezTo>
                  <a:cubicBezTo>
                    <a:pt x="376113" y="1160796"/>
                    <a:pt x="375283" y="1156554"/>
                    <a:pt x="372176" y="1154463"/>
                  </a:cubicBezTo>
                  <a:cubicBezTo>
                    <a:pt x="369070" y="1152372"/>
                    <a:pt x="364857" y="1153171"/>
                    <a:pt x="362735" y="1156277"/>
                  </a:cubicBezTo>
                  <a:cubicBezTo>
                    <a:pt x="355968" y="1165685"/>
                    <a:pt x="349018" y="1174786"/>
                    <a:pt x="342036" y="1183855"/>
                  </a:cubicBezTo>
                  <a:cubicBezTo>
                    <a:pt x="327920" y="1202210"/>
                    <a:pt x="313311" y="1219920"/>
                    <a:pt x="298887" y="1237875"/>
                  </a:cubicBezTo>
                  <a:cubicBezTo>
                    <a:pt x="291659" y="1246853"/>
                    <a:pt x="284555" y="1255984"/>
                    <a:pt x="277450" y="1265146"/>
                  </a:cubicBezTo>
                  <a:cubicBezTo>
                    <a:pt x="270346" y="1274278"/>
                    <a:pt x="263395" y="1283532"/>
                    <a:pt x="256383" y="1292848"/>
                  </a:cubicBezTo>
                  <a:cubicBezTo>
                    <a:pt x="253922" y="1296169"/>
                    <a:pt x="251062" y="1301826"/>
                    <a:pt x="248232" y="1308036"/>
                  </a:cubicBezTo>
                  <a:cubicBezTo>
                    <a:pt x="249616" y="1214847"/>
                    <a:pt x="251000" y="1118368"/>
                    <a:pt x="252231" y="1021642"/>
                  </a:cubicBezTo>
                  <a:cubicBezTo>
                    <a:pt x="252631" y="990405"/>
                    <a:pt x="253000" y="959167"/>
                    <a:pt x="253369" y="928053"/>
                  </a:cubicBezTo>
                  <a:cubicBezTo>
                    <a:pt x="255460" y="920613"/>
                    <a:pt x="258843" y="911082"/>
                    <a:pt x="262564" y="901643"/>
                  </a:cubicBezTo>
                  <a:cubicBezTo>
                    <a:pt x="267485" y="889068"/>
                    <a:pt x="272991" y="876677"/>
                    <a:pt x="276835" y="869698"/>
                  </a:cubicBezTo>
                  <a:cubicBezTo>
                    <a:pt x="288983" y="847315"/>
                    <a:pt x="311650" y="821674"/>
                    <a:pt x="338130" y="808330"/>
                  </a:cubicBezTo>
                  <a:cubicBezTo>
                    <a:pt x="354707" y="799998"/>
                    <a:pt x="372822" y="796462"/>
                    <a:pt x="390937" y="802981"/>
                  </a:cubicBezTo>
                  <a:cubicBezTo>
                    <a:pt x="399518" y="805963"/>
                    <a:pt x="405177" y="810298"/>
                    <a:pt x="408129" y="815648"/>
                  </a:cubicBezTo>
                  <a:cubicBezTo>
                    <a:pt x="411543" y="821797"/>
                    <a:pt x="411297" y="828991"/>
                    <a:pt x="408775" y="835817"/>
                  </a:cubicBezTo>
                  <a:cubicBezTo>
                    <a:pt x="403639" y="849621"/>
                    <a:pt x="389676" y="862104"/>
                    <a:pt x="372884" y="864010"/>
                  </a:cubicBezTo>
                  <a:cubicBezTo>
                    <a:pt x="367440" y="864656"/>
                    <a:pt x="362581" y="861858"/>
                    <a:pt x="360582" y="858138"/>
                  </a:cubicBezTo>
                  <a:cubicBezTo>
                    <a:pt x="359844" y="856754"/>
                    <a:pt x="359259" y="855279"/>
                    <a:pt x="359997" y="854018"/>
                  </a:cubicBezTo>
                  <a:cubicBezTo>
                    <a:pt x="360889" y="852542"/>
                    <a:pt x="362673" y="851497"/>
                    <a:pt x="365318" y="850728"/>
                  </a:cubicBezTo>
                  <a:cubicBezTo>
                    <a:pt x="368947" y="849775"/>
                    <a:pt x="371100" y="846024"/>
                    <a:pt x="370147" y="842396"/>
                  </a:cubicBezTo>
                  <a:cubicBezTo>
                    <a:pt x="369162" y="838799"/>
                    <a:pt x="365441" y="836616"/>
                    <a:pt x="361812" y="837600"/>
                  </a:cubicBezTo>
                  <a:cubicBezTo>
                    <a:pt x="348372" y="840890"/>
                    <a:pt x="344589" y="849775"/>
                    <a:pt x="345573" y="858046"/>
                  </a:cubicBezTo>
                  <a:cubicBezTo>
                    <a:pt x="346896" y="868960"/>
                    <a:pt x="359136" y="880521"/>
                    <a:pt x="374391" y="879291"/>
                  </a:cubicBezTo>
                  <a:cubicBezTo>
                    <a:pt x="397519" y="877354"/>
                    <a:pt x="417171" y="860751"/>
                    <a:pt x="424737" y="841996"/>
                  </a:cubicBezTo>
                  <a:cubicBezTo>
                    <a:pt x="429443" y="830344"/>
                    <a:pt x="429474" y="817923"/>
                    <a:pt x="423815" y="807162"/>
                  </a:cubicBezTo>
                  <a:cubicBezTo>
                    <a:pt x="419232" y="798492"/>
                    <a:pt x="410744" y="790774"/>
                    <a:pt x="397119" y="785763"/>
                  </a:cubicBezTo>
                  <a:cubicBezTo>
                    <a:pt x="374022" y="777554"/>
                    <a:pt x="350801" y="781366"/>
                    <a:pt x="329888" y="792281"/>
                  </a:cubicBezTo>
                  <a:cubicBezTo>
                    <a:pt x="300547" y="807654"/>
                    <a:pt x="275974" y="837077"/>
                    <a:pt x="263057" y="862442"/>
                  </a:cubicBezTo>
                  <a:cubicBezTo>
                    <a:pt x="260504" y="867485"/>
                    <a:pt x="257213" y="875171"/>
                    <a:pt x="253922" y="883718"/>
                  </a:cubicBezTo>
                  <a:cubicBezTo>
                    <a:pt x="254537" y="831266"/>
                    <a:pt x="255122" y="779460"/>
                    <a:pt x="255675" y="728607"/>
                  </a:cubicBezTo>
                  <a:cubicBezTo>
                    <a:pt x="261027" y="721997"/>
                    <a:pt x="266163" y="715294"/>
                    <a:pt x="270530" y="708161"/>
                  </a:cubicBezTo>
                  <a:cubicBezTo>
                    <a:pt x="282894" y="687992"/>
                    <a:pt x="292243" y="666132"/>
                    <a:pt x="304422" y="645687"/>
                  </a:cubicBezTo>
                  <a:cubicBezTo>
                    <a:pt x="314633" y="627916"/>
                    <a:pt x="326043" y="611344"/>
                    <a:pt x="337977" y="595141"/>
                  </a:cubicBezTo>
                  <a:cubicBezTo>
                    <a:pt x="349971" y="578846"/>
                    <a:pt x="362519" y="562889"/>
                    <a:pt x="375836" y="547086"/>
                  </a:cubicBezTo>
                  <a:lnTo>
                    <a:pt x="407053" y="509023"/>
                  </a:lnTo>
                  <a:cubicBezTo>
                    <a:pt x="408683" y="507025"/>
                    <a:pt x="411420" y="502536"/>
                    <a:pt x="414342" y="498816"/>
                  </a:cubicBezTo>
                  <a:cubicBezTo>
                    <a:pt x="415480" y="497371"/>
                    <a:pt x="416280" y="495802"/>
                    <a:pt x="417325" y="495434"/>
                  </a:cubicBezTo>
                  <a:cubicBezTo>
                    <a:pt x="420770" y="494327"/>
                    <a:pt x="422646" y="490668"/>
                    <a:pt x="421539" y="487224"/>
                  </a:cubicBezTo>
                  <a:cubicBezTo>
                    <a:pt x="420431" y="483812"/>
                    <a:pt x="416772" y="481936"/>
                    <a:pt x="413358" y="483012"/>
                  </a:cubicBezTo>
                  <a:cubicBezTo>
                    <a:pt x="411020" y="483720"/>
                    <a:pt x="408252" y="485718"/>
                    <a:pt x="405577" y="488516"/>
                  </a:cubicBezTo>
                  <a:cubicBezTo>
                    <a:pt x="402009" y="492236"/>
                    <a:pt x="398380" y="497678"/>
                    <a:pt x="396381" y="499861"/>
                  </a:cubicBezTo>
                  <a:lnTo>
                    <a:pt x="363565" y="536448"/>
                  </a:lnTo>
                  <a:cubicBezTo>
                    <a:pt x="349479" y="552159"/>
                    <a:pt x="335885" y="567808"/>
                    <a:pt x="323429" y="584288"/>
                  </a:cubicBezTo>
                  <a:cubicBezTo>
                    <a:pt x="310820" y="600921"/>
                    <a:pt x="299409" y="618385"/>
                    <a:pt x="288922" y="636863"/>
                  </a:cubicBezTo>
                  <a:cubicBezTo>
                    <a:pt x="277542" y="657739"/>
                    <a:pt x="268962" y="679876"/>
                    <a:pt x="257490" y="700537"/>
                  </a:cubicBezTo>
                  <a:cubicBezTo>
                    <a:pt x="257029" y="701336"/>
                    <a:pt x="256413" y="702074"/>
                    <a:pt x="255952" y="702873"/>
                  </a:cubicBezTo>
                  <a:cubicBezTo>
                    <a:pt x="256659" y="637601"/>
                    <a:pt x="257305" y="574265"/>
                    <a:pt x="257951" y="514158"/>
                  </a:cubicBezTo>
                  <a:cubicBezTo>
                    <a:pt x="258320" y="478677"/>
                    <a:pt x="258689" y="444335"/>
                    <a:pt x="259028" y="411345"/>
                  </a:cubicBezTo>
                  <a:cubicBezTo>
                    <a:pt x="268746" y="395357"/>
                    <a:pt x="282525" y="381337"/>
                    <a:pt x="298148" y="368670"/>
                  </a:cubicBezTo>
                  <a:cubicBezTo>
                    <a:pt x="308574" y="360215"/>
                    <a:pt x="319831" y="352436"/>
                    <a:pt x="331087" y="344934"/>
                  </a:cubicBezTo>
                  <a:cubicBezTo>
                    <a:pt x="349141" y="332913"/>
                    <a:pt x="367317" y="321783"/>
                    <a:pt x="383556" y="311883"/>
                  </a:cubicBezTo>
                  <a:cubicBezTo>
                    <a:pt x="391860" y="306656"/>
                    <a:pt x="400471" y="301860"/>
                    <a:pt x="408837" y="296695"/>
                  </a:cubicBezTo>
                  <a:cubicBezTo>
                    <a:pt x="412558" y="294389"/>
                    <a:pt x="416218" y="291991"/>
                    <a:pt x="419755" y="289470"/>
                  </a:cubicBezTo>
                  <a:cubicBezTo>
                    <a:pt x="422031" y="287871"/>
                    <a:pt x="430612" y="279262"/>
                    <a:pt x="430827" y="279047"/>
                  </a:cubicBezTo>
                  <a:cubicBezTo>
                    <a:pt x="430765" y="279139"/>
                    <a:pt x="430458" y="279108"/>
                    <a:pt x="430335" y="279108"/>
                  </a:cubicBezTo>
                  <a:cubicBezTo>
                    <a:pt x="430550" y="279078"/>
                    <a:pt x="430735" y="279016"/>
                    <a:pt x="430919" y="278955"/>
                  </a:cubicBezTo>
                  <a:cubicBezTo>
                    <a:pt x="434025" y="277909"/>
                    <a:pt x="435932" y="274589"/>
                    <a:pt x="435194" y="2712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3"/>
            <p:cNvSpPr/>
            <p:nvPr/>
          </p:nvSpPr>
          <p:spPr>
            <a:xfrm rot="10800000" flipH="1">
              <a:off x="946645" y="154918"/>
              <a:ext cx="617321" cy="242433"/>
            </a:xfrm>
            <a:custGeom>
              <a:avLst/>
              <a:gdLst/>
              <a:ahLst/>
              <a:cxnLst/>
              <a:rect l="l" t="t" r="r" b="b"/>
              <a:pathLst>
                <a:path w="1234641" h="484866" extrusionOk="0">
                  <a:moveTo>
                    <a:pt x="1231773" y="12423"/>
                  </a:moveTo>
                  <a:cubicBezTo>
                    <a:pt x="1228882" y="23245"/>
                    <a:pt x="1226330" y="34190"/>
                    <a:pt x="1223377" y="44982"/>
                  </a:cubicBezTo>
                  <a:cubicBezTo>
                    <a:pt x="1209383" y="96419"/>
                    <a:pt x="1184779" y="144966"/>
                    <a:pt x="1146550" y="181430"/>
                  </a:cubicBezTo>
                  <a:cubicBezTo>
                    <a:pt x="1125268" y="201723"/>
                    <a:pt x="1100633" y="216972"/>
                    <a:pt x="1072953" y="225427"/>
                  </a:cubicBezTo>
                  <a:cubicBezTo>
                    <a:pt x="1065172" y="227795"/>
                    <a:pt x="1050009" y="225981"/>
                    <a:pt x="1044043" y="228410"/>
                  </a:cubicBezTo>
                  <a:lnTo>
                    <a:pt x="1034755" y="234036"/>
                  </a:lnTo>
                  <a:cubicBezTo>
                    <a:pt x="1044074" y="151269"/>
                    <a:pt x="1092975" y="73729"/>
                    <a:pt x="1162789" y="33453"/>
                  </a:cubicBezTo>
                  <a:cubicBezTo>
                    <a:pt x="1180166" y="23430"/>
                    <a:pt x="1198311" y="15005"/>
                    <a:pt x="1217011" y="8057"/>
                  </a:cubicBezTo>
                  <a:cubicBezTo>
                    <a:pt x="1218548" y="7473"/>
                    <a:pt x="1233096" y="586"/>
                    <a:pt x="1234480" y="2000"/>
                  </a:cubicBezTo>
                  <a:cubicBezTo>
                    <a:pt x="1235402" y="2953"/>
                    <a:pt x="1232081" y="11316"/>
                    <a:pt x="1231773" y="12423"/>
                  </a:cubicBezTo>
                  <a:close/>
                  <a:moveTo>
                    <a:pt x="1086208" y="397817"/>
                  </a:moveTo>
                  <a:cubicBezTo>
                    <a:pt x="1057975" y="312806"/>
                    <a:pt x="996741" y="251008"/>
                    <a:pt x="927941" y="236188"/>
                  </a:cubicBezTo>
                  <a:lnTo>
                    <a:pt x="931940" y="247472"/>
                  </a:lnTo>
                  <a:cubicBezTo>
                    <a:pt x="933508" y="254728"/>
                    <a:pt x="930771" y="272683"/>
                    <a:pt x="932124" y="282061"/>
                  </a:cubicBezTo>
                  <a:cubicBezTo>
                    <a:pt x="937014" y="315450"/>
                    <a:pt x="947840" y="345519"/>
                    <a:pt x="963187" y="371776"/>
                  </a:cubicBezTo>
                  <a:cubicBezTo>
                    <a:pt x="990744" y="419032"/>
                    <a:pt x="1029557" y="450515"/>
                    <a:pt x="1071630" y="469546"/>
                  </a:cubicBezTo>
                  <a:cubicBezTo>
                    <a:pt x="1080488" y="473543"/>
                    <a:pt x="1089468" y="477079"/>
                    <a:pt x="1098326" y="481014"/>
                  </a:cubicBezTo>
                  <a:cubicBezTo>
                    <a:pt x="1099249" y="481414"/>
                    <a:pt x="1105984" y="485749"/>
                    <a:pt x="1106845" y="484704"/>
                  </a:cubicBezTo>
                  <a:cubicBezTo>
                    <a:pt x="1108168" y="483136"/>
                    <a:pt x="1103554" y="465457"/>
                    <a:pt x="1103185" y="463582"/>
                  </a:cubicBezTo>
                  <a:cubicBezTo>
                    <a:pt x="1098849" y="440984"/>
                    <a:pt x="1093221" y="419001"/>
                    <a:pt x="1086208" y="397817"/>
                  </a:cubicBezTo>
                  <a:close/>
                  <a:moveTo>
                    <a:pt x="869199" y="423797"/>
                  </a:moveTo>
                  <a:cubicBezTo>
                    <a:pt x="864616" y="400984"/>
                    <a:pt x="857604" y="379923"/>
                    <a:pt x="843703" y="361291"/>
                  </a:cubicBezTo>
                  <a:cubicBezTo>
                    <a:pt x="802368" y="305858"/>
                    <a:pt x="735167" y="269885"/>
                    <a:pt x="668151" y="262906"/>
                  </a:cubicBezTo>
                  <a:lnTo>
                    <a:pt x="654957" y="258479"/>
                  </a:lnTo>
                  <a:cubicBezTo>
                    <a:pt x="650037" y="259186"/>
                    <a:pt x="651728" y="277234"/>
                    <a:pt x="652128" y="279478"/>
                  </a:cubicBezTo>
                  <a:cubicBezTo>
                    <a:pt x="655941" y="300662"/>
                    <a:pt x="669136" y="319970"/>
                    <a:pt x="683775" y="334851"/>
                  </a:cubicBezTo>
                  <a:cubicBezTo>
                    <a:pt x="721635" y="373252"/>
                    <a:pt x="777394" y="394866"/>
                    <a:pt x="822389" y="423428"/>
                  </a:cubicBezTo>
                  <a:cubicBezTo>
                    <a:pt x="836198" y="432191"/>
                    <a:pt x="850315" y="440000"/>
                    <a:pt x="864586" y="447840"/>
                  </a:cubicBezTo>
                  <a:cubicBezTo>
                    <a:pt x="867446" y="449408"/>
                    <a:pt x="874919" y="456326"/>
                    <a:pt x="877995" y="456510"/>
                  </a:cubicBezTo>
                  <a:cubicBezTo>
                    <a:pt x="881316" y="456695"/>
                    <a:pt x="875227" y="450238"/>
                    <a:pt x="874274" y="446918"/>
                  </a:cubicBezTo>
                  <a:cubicBezTo>
                    <a:pt x="872090" y="439354"/>
                    <a:pt x="870767" y="431514"/>
                    <a:pt x="869199" y="423797"/>
                  </a:cubicBezTo>
                  <a:close/>
                  <a:moveTo>
                    <a:pt x="217678" y="394927"/>
                  </a:moveTo>
                  <a:cubicBezTo>
                    <a:pt x="213096" y="372114"/>
                    <a:pt x="206084" y="351053"/>
                    <a:pt x="192151" y="332422"/>
                  </a:cubicBezTo>
                  <a:cubicBezTo>
                    <a:pt x="150816" y="276987"/>
                    <a:pt x="83616" y="241015"/>
                    <a:pt x="16631" y="234067"/>
                  </a:cubicBezTo>
                  <a:lnTo>
                    <a:pt x="3406" y="229639"/>
                  </a:lnTo>
                  <a:cubicBezTo>
                    <a:pt x="-1484" y="230316"/>
                    <a:pt x="208" y="248363"/>
                    <a:pt x="607" y="250608"/>
                  </a:cubicBezTo>
                  <a:cubicBezTo>
                    <a:pt x="4390" y="271792"/>
                    <a:pt x="17584" y="291130"/>
                    <a:pt x="32255" y="305980"/>
                  </a:cubicBezTo>
                  <a:cubicBezTo>
                    <a:pt x="70114" y="344382"/>
                    <a:pt x="125843" y="366026"/>
                    <a:pt x="170869" y="394558"/>
                  </a:cubicBezTo>
                  <a:cubicBezTo>
                    <a:pt x="184647" y="403321"/>
                    <a:pt x="198764" y="411130"/>
                    <a:pt x="213065" y="418970"/>
                  </a:cubicBezTo>
                  <a:cubicBezTo>
                    <a:pt x="215894" y="420538"/>
                    <a:pt x="223368" y="427456"/>
                    <a:pt x="226444" y="427640"/>
                  </a:cubicBezTo>
                  <a:cubicBezTo>
                    <a:pt x="229796" y="427855"/>
                    <a:pt x="223676" y="421368"/>
                    <a:pt x="222722" y="418048"/>
                  </a:cubicBezTo>
                  <a:cubicBezTo>
                    <a:pt x="220569" y="410484"/>
                    <a:pt x="219216" y="402675"/>
                    <a:pt x="217678" y="394927"/>
                  </a:cubicBezTo>
                  <a:close/>
                  <a:moveTo>
                    <a:pt x="728463" y="73422"/>
                  </a:moveTo>
                  <a:cubicBezTo>
                    <a:pt x="735044" y="56204"/>
                    <a:pt x="741441" y="38833"/>
                    <a:pt x="748730" y="21923"/>
                  </a:cubicBezTo>
                  <a:cubicBezTo>
                    <a:pt x="749161" y="20908"/>
                    <a:pt x="756173" y="8180"/>
                    <a:pt x="755496" y="7411"/>
                  </a:cubicBezTo>
                  <a:cubicBezTo>
                    <a:pt x="755373" y="7257"/>
                    <a:pt x="735014" y="19586"/>
                    <a:pt x="733968" y="20140"/>
                  </a:cubicBezTo>
                  <a:cubicBezTo>
                    <a:pt x="708041" y="33606"/>
                    <a:pt x="680699" y="44705"/>
                    <a:pt x="655449" y="59463"/>
                  </a:cubicBezTo>
                  <a:cubicBezTo>
                    <a:pt x="631676" y="73329"/>
                    <a:pt x="608886" y="89809"/>
                    <a:pt x="592524" y="112714"/>
                  </a:cubicBezTo>
                  <a:cubicBezTo>
                    <a:pt x="569119" y="145489"/>
                    <a:pt x="566351" y="186473"/>
                    <a:pt x="546268" y="220508"/>
                  </a:cubicBezTo>
                  <a:lnTo>
                    <a:pt x="555772" y="221676"/>
                  </a:lnTo>
                  <a:cubicBezTo>
                    <a:pt x="569581" y="227795"/>
                    <a:pt x="596491" y="216819"/>
                    <a:pt x="609009" y="212237"/>
                  </a:cubicBezTo>
                  <a:cubicBezTo>
                    <a:pt x="673380" y="188625"/>
                    <a:pt x="704689" y="135773"/>
                    <a:pt x="728463" y="73422"/>
                  </a:cubicBezTo>
                  <a:close/>
                  <a:moveTo>
                    <a:pt x="230780" y="52054"/>
                  </a:moveTo>
                  <a:cubicBezTo>
                    <a:pt x="207006" y="65920"/>
                    <a:pt x="184217" y="82399"/>
                    <a:pt x="167855" y="105305"/>
                  </a:cubicBezTo>
                  <a:cubicBezTo>
                    <a:pt x="144450" y="138079"/>
                    <a:pt x="141682" y="179063"/>
                    <a:pt x="121599" y="213098"/>
                  </a:cubicBezTo>
                  <a:lnTo>
                    <a:pt x="131102" y="214267"/>
                  </a:lnTo>
                  <a:cubicBezTo>
                    <a:pt x="144911" y="220385"/>
                    <a:pt x="171822" y="209409"/>
                    <a:pt x="184340" y="204828"/>
                  </a:cubicBezTo>
                  <a:cubicBezTo>
                    <a:pt x="248710" y="181215"/>
                    <a:pt x="280019" y="128395"/>
                    <a:pt x="303793" y="66012"/>
                  </a:cubicBezTo>
                  <a:cubicBezTo>
                    <a:pt x="310375" y="48795"/>
                    <a:pt x="316772" y="31454"/>
                    <a:pt x="324061" y="14513"/>
                  </a:cubicBezTo>
                  <a:cubicBezTo>
                    <a:pt x="324492" y="13499"/>
                    <a:pt x="331473" y="801"/>
                    <a:pt x="330827" y="1"/>
                  </a:cubicBezTo>
                  <a:cubicBezTo>
                    <a:pt x="330704" y="-152"/>
                    <a:pt x="310344" y="12207"/>
                    <a:pt x="309298" y="12730"/>
                  </a:cubicBezTo>
                  <a:cubicBezTo>
                    <a:pt x="283372" y="26197"/>
                    <a:pt x="256030" y="37327"/>
                    <a:pt x="230780" y="5205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3"/>
            <p:cNvSpPr/>
            <p:nvPr/>
          </p:nvSpPr>
          <p:spPr>
            <a:xfrm rot="10800000" flipH="1">
              <a:off x="322370" y="225561"/>
              <a:ext cx="358392" cy="382212"/>
            </a:xfrm>
            <a:custGeom>
              <a:avLst/>
              <a:gdLst/>
              <a:ahLst/>
              <a:cxnLst/>
              <a:rect l="l" t="t" r="r" b="b"/>
              <a:pathLst>
                <a:path w="716783" h="764424" extrusionOk="0">
                  <a:moveTo>
                    <a:pt x="5844" y="0"/>
                  </a:moveTo>
                  <a:cubicBezTo>
                    <a:pt x="5844" y="0"/>
                    <a:pt x="320286" y="333558"/>
                    <a:pt x="166417" y="479384"/>
                  </a:cubicBezTo>
                  <a:cubicBezTo>
                    <a:pt x="166417" y="479384"/>
                    <a:pt x="3937" y="540259"/>
                    <a:pt x="0" y="206979"/>
                  </a:cubicBezTo>
                  <a:lnTo>
                    <a:pt x="5844" y="0"/>
                  </a:lnTo>
                  <a:close/>
                  <a:moveTo>
                    <a:pt x="244136" y="584564"/>
                  </a:moveTo>
                  <a:cubicBezTo>
                    <a:pt x="244136" y="584564"/>
                    <a:pt x="176628" y="744932"/>
                    <a:pt x="509646" y="762088"/>
                  </a:cubicBezTo>
                  <a:lnTo>
                    <a:pt x="716783" y="764425"/>
                  </a:lnTo>
                  <a:cubicBezTo>
                    <a:pt x="716783" y="764425"/>
                    <a:pt x="396221" y="436186"/>
                    <a:pt x="244136" y="584564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3"/>
            <p:cNvSpPr/>
            <p:nvPr/>
          </p:nvSpPr>
          <p:spPr>
            <a:xfrm rot="10800000" flipH="1">
              <a:off x="1602181" y="129587"/>
              <a:ext cx="110025" cy="279596"/>
            </a:xfrm>
            <a:custGeom>
              <a:avLst/>
              <a:gdLst/>
              <a:ahLst/>
              <a:cxnLst/>
              <a:rect l="l" t="t" r="r" b="b"/>
              <a:pathLst>
                <a:path w="220050" h="559192" extrusionOk="0">
                  <a:moveTo>
                    <a:pt x="150228" y="413795"/>
                  </a:moveTo>
                  <a:cubicBezTo>
                    <a:pt x="158132" y="436639"/>
                    <a:pt x="163791" y="459514"/>
                    <a:pt x="166959" y="480482"/>
                  </a:cubicBezTo>
                  <a:cubicBezTo>
                    <a:pt x="168527" y="490628"/>
                    <a:pt x="169019" y="501051"/>
                    <a:pt x="168989" y="511351"/>
                  </a:cubicBezTo>
                  <a:cubicBezTo>
                    <a:pt x="168958" y="519529"/>
                    <a:pt x="168373" y="527800"/>
                    <a:pt x="166313" y="535732"/>
                  </a:cubicBezTo>
                  <a:cubicBezTo>
                    <a:pt x="151458" y="592888"/>
                    <a:pt x="99820" y="530321"/>
                    <a:pt x="83027" y="508953"/>
                  </a:cubicBezTo>
                  <a:cubicBezTo>
                    <a:pt x="71679" y="494502"/>
                    <a:pt x="58731" y="461789"/>
                    <a:pt x="49473" y="443834"/>
                  </a:cubicBezTo>
                  <a:cubicBezTo>
                    <a:pt x="20410" y="387354"/>
                    <a:pt x="-3610" y="323803"/>
                    <a:pt x="449" y="260529"/>
                  </a:cubicBezTo>
                  <a:cubicBezTo>
                    <a:pt x="5124" y="187324"/>
                    <a:pt x="59899" y="14842"/>
                    <a:pt x="77522" y="4665"/>
                  </a:cubicBezTo>
                  <a:cubicBezTo>
                    <a:pt x="98590" y="-7479"/>
                    <a:pt x="117196" y="5373"/>
                    <a:pt x="120426" y="28370"/>
                  </a:cubicBezTo>
                  <a:cubicBezTo>
                    <a:pt x="121348" y="34888"/>
                    <a:pt x="121410" y="41529"/>
                    <a:pt x="121133" y="48109"/>
                  </a:cubicBezTo>
                  <a:cubicBezTo>
                    <a:pt x="120826" y="55979"/>
                    <a:pt x="120087" y="63850"/>
                    <a:pt x="118980" y="71690"/>
                  </a:cubicBezTo>
                  <a:cubicBezTo>
                    <a:pt x="123255" y="64804"/>
                    <a:pt x="127961" y="58193"/>
                    <a:pt x="133282" y="51921"/>
                  </a:cubicBezTo>
                  <a:cubicBezTo>
                    <a:pt x="146906" y="35718"/>
                    <a:pt x="188826" y="822"/>
                    <a:pt x="210477" y="22897"/>
                  </a:cubicBezTo>
                  <a:cubicBezTo>
                    <a:pt x="225855" y="38547"/>
                    <a:pt x="219212" y="71168"/>
                    <a:pt x="214476" y="89861"/>
                  </a:cubicBezTo>
                  <a:cubicBezTo>
                    <a:pt x="206141" y="122636"/>
                    <a:pt x="189748" y="154826"/>
                    <a:pt x="168958" y="183573"/>
                  </a:cubicBezTo>
                  <a:cubicBezTo>
                    <a:pt x="184520" y="190460"/>
                    <a:pt x="191132" y="201836"/>
                    <a:pt x="193531" y="215180"/>
                  </a:cubicBezTo>
                  <a:cubicBezTo>
                    <a:pt x="216782" y="224342"/>
                    <a:pt x="229207" y="264280"/>
                    <a:pt x="201866" y="276793"/>
                  </a:cubicBezTo>
                  <a:cubicBezTo>
                    <a:pt x="198944" y="278115"/>
                    <a:pt x="195869" y="279253"/>
                    <a:pt x="192731" y="280206"/>
                  </a:cubicBezTo>
                  <a:cubicBezTo>
                    <a:pt x="193623" y="294349"/>
                    <a:pt x="195807" y="309322"/>
                    <a:pt x="186458" y="320882"/>
                  </a:cubicBezTo>
                  <a:cubicBezTo>
                    <a:pt x="185965" y="321497"/>
                    <a:pt x="185442" y="322082"/>
                    <a:pt x="184920" y="322635"/>
                  </a:cubicBezTo>
                  <a:cubicBezTo>
                    <a:pt x="187872" y="325464"/>
                    <a:pt x="190702" y="328477"/>
                    <a:pt x="193377" y="331644"/>
                  </a:cubicBezTo>
                  <a:cubicBezTo>
                    <a:pt x="211246" y="353012"/>
                    <a:pt x="224502" y="396148"/>
                    <a:pt x="205218" y="421267"/>
                  </a:cubicBezTo>
                  <a:cubicBezTo>
                    <a:pt x="193685" y="436270"/>
                    <a:pt x="170557" y="424249"/>
                    <a:pt x="157578" y="417761"/>
                  </a:cubicBezTo>
                  <a:cubicBezTo>
                    <a:pt x="155087" y="416470"/>
                    <a:pt x="152627" y="415179"/>
                    <a:pt x="150228" y="413795"/>
                  </a:cubicBezTo>
                  <a:lnTo>
                    <a:pt x="150228" y="413795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3"/>
            <p:cNvSpPr/>
            <p:nvPr/>
          </p:nvSpPr>
          <p:spPr>
            <a:xfrm rot="10800000" flipH="1">
              <a:off x="1609571" y="203764"/>
              <a:ext cx="93039" cy="163210"/>
            </a:xfrm>
            <a:custGeom>
              <a:avLst/>
              <a:gdLst/>
              <a:ahLst/>
              <a:cxnLst/>
              <a:rect l="l" t="t" r="r" b="b"/>
              <a:pathLst>
                <a:path w="186078" h="326419" extrusionOk="0">
                  <a:moveTo>
                    <a:pt x="111580" y="320983"/>
                  </a:moveTo>
                  <a:lnTo>
                    <a:pt x="111611" y="321260"/>
                  </a:lnTo>
                  <a:cubicBezTo>
                    <a:pt x="111242" y="321352"/>
                    <a:pt x="111303" y="320952"/>
                    <a:pt x="111395" y="320552"/>
                  </a:cubicBezTo>
                  <a:cubicBezTo>
                    <a:pt x="111334" y="320491"/>
                    <a:pt x="111211" y="320337"/>
                    <a:pt x="111303" y="320276"/>
                  </a:cubicBezTo>
                  <a:lnTo>
                    <a:pt x="111395" y="320522"/>
                  </a:lnTo>
                  <a:lnTo>
                    <a:pt x="111457" y="320307"/>
                  </a:lnTo>
                  <a:lnTo>
                    <a:pt x="111519" y="320368"/>
                  </a:lnTo>
                  <a:lnTo>
                    <a:pt x="111549" y="320460"/>
                  </a:lnTo>
                  <a:lnTo>
                    <a:pt x="111549" y="320676"/>
                  </a:lnTo>
                  <a:cubicBezTo>
                    <a:pt x="111580" y="320768"/>
                    <a:pt x="111580" y="320891"/>
                    <a:pt x="111580" y="320983"/>
                  </a:cubicBezTo>
                  <a:close/>
                  <a:moveTo>
                    <a:pt x="138399" y="99369"/>
                  </a:moveTo>
                  <a:cubicBezTo>
                    <a:pt x="138214" y="98632"/>
                    <a:pt x="137691" y="99062"/>
                    <a:pt x="137169" y="99831"/>
                  </a:cubicBezTo>
                  <a:cubicBezTo>
                    <a:pt x="137322" y="99862"/>
                    <a:pt x="137476" y="99892"/>
                    <a:pt x="137599" y="99892"/>
                  </a:cubicBezTo>
                  <a:cubicBezTo>
                    <a:pt x="137876" y="99708"/>
                    <a:pt x="138122" y="99523"/>
                    <a:pt x="138399" y="99369"/>
                  </a:cubicBezTo>
                  <a:close/>
                  <a:moveTo>
                    <a:pt x="173890" y="236463"/>
                  </a:moveTo>
                  <a:cubicBezTo>
                    <a:pt x="173614" y="239323"/>
                    <a:pt x="171891" y="240737"/>
                    <a:pt x="170292" y="241752"/>
                  </a:cubicBezTo>
                  <a:cubicBezTo>
                    <a:pt x="169861" y="242028"/>
                    <a:pt x="169123" y="241813"/>
                    <a:pt x="168600" y="241936"/>
                  </a:cubicBezTo>
                  <a:cubicBezTo>
                    <a:pt x="167463" y="242920"/>
                    <a:pt x="166140" y="243658"/>
                    <a:pt x="164694" y="243719"/>
                  </a:cubicBezTo>
                  <a:lnTo>
                    <a:pt x="164694" y="243750"/>
                  </a:lnTo>
                  <a:cubicBezTo>
                    <a:pt x="165064" y="245318"/>
                    <a:pt x="163649" y="244673"/>
                    <a:pt x="162265" y="243719"/>
                  </a:cubicBezTo>
                  <a:lnTo>
                    <a:pt x="162818" y="243535"/>
                  </a:lnTo>
                  <a:cubicBezTo>
                    <a:pt x="162080" y="243351"/>
                    <a:pt x="161404" y="243043"/>
                    <a:pt x="160758" y="242582"/>
                  </a:cubicBezTo>
                  <a:cubicBezTo>
                    <a:pt x="161188" y="242920"/>
                    <a:pt x="161711" y="243351"/>
                    <a:pt x="162265" y="243719"/>
                  </a:cubicBezTo>
                  <a:cubicBezTo>
                    <a:pt x="160727" y="244334"/>
                    <a:pt x="158974" y="245349"/>
                    <a:pt x="158728" y="245410"/>
                  </a:cubicBezTo>
                  <a:cubicBezTo>
                    <a:pt x="155529" y="245903"/>
                    <a:pt x="152300" y="246118"/>
                    <a:pt x="149040" y="246210"/>
                  </a:cubicBezTo>
                  <a:cubicBezTo>
                    <a:pt x="145872" y="246302"/>
                    <a:pt x="142766" y="246179"/>
                    <a:pt x="139660" y="246025"/>
                  </a:cubicBezTo>
                  <a:cubicBezTo>
                    <a:pt x="134493" y="245687"/>
                    <a:pt x="129234" y="245318"/>
                    <a:pt x="124005" y="244457"/>
                  </a:cubicBezTo>
                  <a:cubicBezTo>
                    <a:pt x="118838" y="243627"/>
                    <a:pt x="113671" y="242459"/>
                    <a:pt x="108628" y="240922"/>
                  </a:cubicBezTo>
                  <a:cubicBezTo>
                    <a:pt x="100170" y="238370"/>
                    <a:pt x="92173" y="234803"/>
                    <a:pt x="84485" y="230837"/>
                  </a:cubicBezTo>
                  <a:cubicBezTo>
                    <a:pt x="86053" y="233481"/>
                    <a:pt x="87837" y="235972"/>
                    <a:pt x="89283" y="238647"/>
                  </a:cubicBezTo>
                  <a:cubicBezTo>
                    <a:pt x="93096" y="245656"/>
                    <a:pt x="96541" y="252851"/>
                    <a:pt x="99955" y="259830"/>
                  </a:cubicBezTo>
                  <a:cubicBezTo>
                    <a:pt x="103092" y="266317"/>
                    <a:pt x="106198" y="272836"/>
                    <a:pt x="109181" y="279415"/>
                  </a:cubicBezTo>
                  <a:cubicBezTo>
                    <a:pt x="112164" y="286025"/>
                    <a:pt x="115025" y="292728"/>
                    <a:pt x="117670" y="299523"/>
                  </a:cubicBezTo>
                  <a:lnTo>
                    <a:pt x="122098" y="311237"/>
                  </a:lnTo>
                  <a:lnTo>
                    <a:pt x="123944" y="316433"/>
                  </a:lnTo>
                  <a:cubicBezTo>
                    <a:pt x="123974" y="316556"/>
                    <a:pt x="124405" y="318400"/>
                    <a:pt x="124497" y="319138"/>
                  </a:cubicBezTo>
                  <a:cubicBezTo>
                    <a:pt x="125451" y="326732"/>
                    <a:pt x="116132" y="326732"/>
                    <a:pt x="115240" y="326240"/>
                  </a:cubicBezTo>
                  <a:cubicBezTo>
                    <a:pt x="113210" y="325256"/>
                    <a:pt x="111918" y="323350"/>
                    <a:pt x="111611" y="321260"/>
                  </a:cubicBezTo>
                  <a:cubicBezTo>
                    <a:pt x="111795" y="321229"/>
                    <a:pt x="111703" y="320737"/>
                    <a:pt x="111549" y="320460"/>
                  </a:cubicBezTo>
                  <a:cubicBezTo>
                    <a:pt x="111549" y="320307"/>
                    <a:pt x="111549" y="320122"/>
                    <a:pt x="111580" y="319968"/>
                  </a:cubicBezTo>
                  <a:cubicBezTo>
                    <a:pt x="111549" y="320030"/>
                    <a:pt x="111519" y="320184"/>
                    <a:pt x="111457" y="320307"/>
                  </a:cubicBezTo>
                  <a:cubicBezTo>
                    <a:pt x="111426" y="320276"/>
                    <a:pt x="111395" y="320245"/>
                    <a:pt x="111334" y="320245"/>
                  </a:cubicBezTo>
                  <a:lnTo>
                    <a:pt x="111303" y="320276"/>
                  </a:lnTo>
                  <a:lnTo>
                    <a:pt x="109612" y="316494"/>
                  </a:lnTo>
                  <a:lnTo>
                    <a:pt x="104353" y="305241"/>
                  </a:lnTo>
                  <a:cubicBezTo>
                    <a:pt x="101954" y="300168"/>
                    <a:pt x="99401" y="295157"/>
                    <a:pt x="96817" y="290176"/>
                  </a:cubicBezTo>
                  <a:cubicBezTo>
                    <a:pt x="92881" y="282613"/>
                    <a:pt x="88790" y="275141"/>
                    <a:pt x="84669" y="267701"/>
                  </a:cubicBezTo>
                  <a:cubicBezTo>
                    <a:pt x="77719" y="254573"/>
                    <a:pt x="70183" y="240952"/>
                    <a:pt x="61510" y="228408"/>
                  </a:cubicBezTo>
                  <a:cubicBezTo>
                    <a:pt x="55944" y="220353"/>
                    <a:pt x="50039" y="212667"/>
                    <a:pt x="42903" y="206272"/>
                  </a:cubicBezTo>
                  <a:cubicBezTo>
                    <a:pt x="39582" y="203228"/>
                    <a:pt x="36014" y="200553"/>
                    <a:pt x="32354" y="198063"/>
                  </a:cubicBezTo>
                  <a:cubicBezTo>
                    <a:pt x="22882" y="191729"/>
                    <a:pt x="12671" y="186595"/>
                    <a:pt x="3198" y="180199"/>
                  </a:cubicBezTo>
                  <a:cubicBezTo>
                    <a:pt x="31" y="178201"/>
                    <a:pt x="-954" y="174019"/>
                    <a:pt x="1015" y="170822"/>
                  </a:cubicBezTo>
                  <a:cubicBezTo>
                    <a:pt x="3014" y="167655"/>
                    <a:pt x="7227" y="166671"/>
                    <a:pt x="10395" y="168670"/>
                  </a:cubicBezTo>
                  <a:cubicBezTo>
                    <a:pt x="14793" y="171191"/>
                    <a:pt x="19376" y="173405"/>
                    <a:pt x="23958" y="175649"/>
                  </a:cubicBezTo>
                  <a:cubicBezTo>
                    <a:pt x="24450" y="174696"/>
                    <a:pt x="24604" y="173497"/>
                    <a:pt x="25465" y="172882"/>
                  </a:cubicBezTo>
                  <a:cubicBezTo>
                    <a:pt x="25558" y="172790"/>
                    <a:pt x="25619" y="172728"/>
                    <a:pt x="25711" y="172667"/>
                  </a:cubicBezTo>
                  <a:cubicBezTo>
                    <a:pt x="26757" y="171806"/>
                    <a:pt x="29310" y="169654"/>
                    <a:pt x="29494" y="169469"/>
                  </a:cubicBezTo>
                  <a:lnTo>
                    <a:pt x="36845" y="159938"/>
                  </a:lnTo>
                  <a:cubicBezTo>
                    <a:pt x="40689" y="154373"/>
                    <a:pt x="44195" y="148532"/>
                    <a:pt x="47425" y="142536"/>
                  </a:cubicBezTo>
                  <a:cubicBezTo>
                    <a:pt x="50654" y="136541"/>
                    <a:pt x="53576" y="130392"/>
                    <a:pt x="56220" y="124120"/>
                  </a:cubicBezTo>
                  <a:cubicBezTo>
                    <a:pt x="58312" y="119170"/>
                    <a:pt x="60157" y="114127"/>
                    <a:pt x="62033" y="109054"/>
                  </a:cubicBezTo>
                  <a:cubicBezTo>
                    <a:pt x="66462" y="97033"/>
                    <a:pt x="70553" y="84827"/>
                    <a:pt x="74705" y="72713"/>
                  </a:cubicBezTo>
                  <a:cubicBezTo>
                    <a:pt x="79625" y="59523"/>
                    <a:pt x="84362" y="46641"/>
                    <a:pt x="87560" y="33298"/>
                  </a:cubicBezTo>
                  <a:cubicBezTo>
                    <a:pt x="89652" y="24720"/>
                    <a:pt x="91189" y="15988"/>
                    <a:pt x="91528" y="6795"/>
                  </a:cubicBezTo>
                  <a:cubicBezTo>
                    <a:pt x="91528" y="3044"/>
                    <a:pt x="94572" y="-31"/>
                    <a:pt x="98325" y="0"/>
                  </a:cubicBezTo>
                  <a:cubicBezTo>
                    <a:pt x="102077" y="0"/>
                    <a:pt x="105122" y="3044"/>
                    <a:pt x="105122" y="6795"/>
                  </a:cubicBezTo>
                  <a:cubicBezTo>
                    <a:pt x="105521" y="17003"/>
                    <a:pt x="104660" y="26810"/>
                    <a:pt x="102999" y="36495"/>
                  </a:cubicBezTo>
                  <a:cubicBezTo>
                    <a:pt x="100539" y="50699"/>
                    <a:pt x="96202" y="64443"/>
                    <a:pt x="91804" y="78555"/>
                  </a:cubicBezTo>
                  <a:cubicBezTo>
                    <a:pt x="88206" y="89100"/>
                    <a:pt x="84854" y="99800"/>
                    <a:pt x="80886" y="110223"/>
                  </a:cubicBezTo>
                  <a:cubicBezTo>
                    <a:pt x="79164" y="114773"/>
                    <a:pt x="77103" y="119139"/>
                    <a:pt x="75135" y="123566"/>
                  </a:cubicBezTo>
                  <a:cubicBezTo>
                    <a:pt x="80702" y="118616"/>
                    <a:pt x="86607" y="114066"/>
                    <a:pt x="93158" y="110499"/>
                  </a:cubicBezTo>
                  <a:cubicBezTo>
                    <a:pt x="97187" y="108286"/>
                    <a:pt x="101400" y="106441"/>
                    <a:pt x="105737" y="104965"/>
                  </a:cubicBezTo>
                  <a:cubicBezTo>
                    <a:pt x="110073" y="103489"/>
                    <a:pt x="114563" y="102506"/>
                    <a:pt x="119023" y="101645"/>
                  </a:cubicBezTo>
                  <a:lnTo>
                    <a:pt x="135600" y="99554"/>
                  </a:lnTo>
                  <a:cubicBezTo>
                    <a:pt x="135815" y="99523"/>
                    <a:pt x="136523" y="99738"/>
                    <a:pt x="137169" y="99831"/>
                  </a:cubicBezTo>
                  <a:lnTo>
                    <a:pt x="137046" y="100015"/>
                  </a:lnTo>
                  <a:cubicBezTo>
                    <a:pt x="136799" y="100415"/>
                    <a:pt x="136830" y="100384"/>
                    <a:pt x="136584" y="100753"/>
                  </a:cubicBezTo>
                  <a:lnTo>
                    <a:pt x="136215" y="101429"/>
                  </a:lnTo>
                  <a:cubicBezTo>
                    <a:pt x="136615" y="100845"/>
                    <a:pt x="137076" y="100323"/>
                    <a:pt x="137599" y="99892"/>
                  </a:cubicBezTo>
                  <a:cubicBezTo>
                    <a:pt x="138122" y="99954"/>
                    <a:pt x="138522" y="99862"/>
                    <a:pt x="138430" y="99462"/>
                  </a:cubicBezTo>
                  <a:lnTo>
                    <a:pt x="138399" y="99369"/>
                  </a:lnTo>
                  <a:cubicBezTo>
                    <a:pt x="140029" y="98416"/>
                    <a:pt x="142059" y="98171"/>
                    <a:pt x="143935" y="98878"/>
                  </a:cubicBezTo>
                  <a:cubicBezTo>
                    <a:pt x="144058" y="98908"/>
                    <a:pt x="144088" y="99062"/>
                    <a:pt x="144181" y="99124"/>
                  </a:cubicBezTo>
                  <a:cubicBezTo>
                    <a:pt x="145688" y="98816"/>
                    <a:pt x="147287" y="98816"/>
                    <a:pt x="148733" y="99585"/>
                  </a:cubicBezTo>
                  <a:cubicBezTo>
                    <a:pt x="152023" y="101368"/>
                    <a:pt x="153284" y="105488"/>
                    <a:pt x="151500" y="108809"/>
                  </a:cubicBezTo>
                  <a:cubicBezTo>
                    <a:pt x="149440" y="113144"/>
                    <a:pt x="148425" y="117786"/>
                    <a:pt x="147779" y="122521"/>
                  </a:cubicBezTo>
                  <a:cubicBezTo>
                    <a:pt x="147102" y="127563"/>
                    <a:pt x="147041" y="132698"/>
                    <a:pt x="147102" y="137801"/>
                  </a:cubicBezTo>
                  <a:cubicBezTo>
                    <a:pt x="147041" y="147548"/>
                    <a:pt x="148148" y="157233"/>
                    <a:pt x="149532" y="166887"/>
                  </a:cubicBezTo>
                  <a:cubicBezTo>
                    <a:pt x="150916" y="176602"/>
                    <a:pt x="152546" y="186318"/>
                    <a:pt x="155037" y="195787"/>
                  </a:cubicBezTo>
                  <a:cubicBezTo>
                    <a:pt x="156483" y="201690"/>
                    <a:pt x="158082" y="207686"/>
                    <a:pt x="160266" y="213435"/>
                  </a:cubicBezTo>
                  <a:cubicBezTo>
                    <a:pt x="161650" y="217155"/>
                    <a:pt x="163188" y="220753"/>
                    <a:pt x="165125" y="224104"/>
                  </a:cubicBezTo>
                  <a:lnTo>
                    <a:pt x="168570" y="229115"/>
                  </a:lnTo>
                  <a:cubicBezTo>
                    <a:pt x="172014" y="229730"/>
                    <a:pt x="174382" y="232989"/>
                    <a:pt x="173890" y="236463"/>
                  </a:cubicBezTo>
                  <a:close/>
                  <a:moveTo>
                    <a:pt x="111611" y="319661"/>
                  </a:moveTo>
                  <a:cubicBezTo>
                    <a:pt x="111734" y="317478"/>
                    <a:pt x="112872" y="316248"/>
                    <a:pt x="113733" y="315541"/>
                  </a:cubicBezTo>
                  <a:cubicBezTo>
                    <a:pt x="113118" y="316064"/>
                    <a:pt x="112595" y="316771"/>
                    <a:pt x="112195" y="317539"/>
                  </a:cubicBezTo>
                  <a:cubicBezTo>
                    <a:pt x="111888" y="318247"/>
                    <a:pt x="111672" y="318923"/>
                    <a:pt x="111611" y="319661"/>
                  </a:cubicBezTo>
                  <a:close/>
                  <a:moveTo>
                    <a:pt x="149747" y="230714"/>
                  </a:moveTo>
                  <a:cubicBezTo>
                    <a:pt x="150701" y="230837"/>
                    <a:pt x="151654" y="230837"/>
                    <a:pt x="152577" y="230929"/>
                  </a:cubicBezTo>
                  <a:cubicBezTo>
                    <a:pt x="150086" y="227332"/>
                    <a:pt x="147902" y="223550"/>
                    <a:pt x="145995" y="219554"/>
                  </a:cubicBezTo>
                  <a:cubicBezTo>
                    <a:pt x="143012" y="213404"/>
                    <a:pt x="140705" y="206886"/>
                    <a:pt x="138583" y="200491"/>
                  </a:cubicBezTo>
                  <a:cubicBezTo>
                    <a:pt x="135446" y="190345"/>
                    <a:pt x="132740" y="179984"/>
                    <a:pt x="131294" y="169408"/>
                  </a:cubicBezTo>
                  <a:cubicBezTo>
                    <a:pt x="129818" y="158770"/>
                    <a:pt x="129664" y="147978"/>
                    <a:pt x="130279" y="137248"/>
                  </a:cubicBezTo>
                  <a:cubicBezTo>
                    <a:pt x="130864" y="130177"/>
                    <a:pt x="131663" y="123013"/>
                    <a:pt x="133632" y="116187"/>
                  </a:cubicBezTo>
                  <a:cubicBezTo>
                    <a:pt x="133785" y="115603"/>
                    <a:pt x="134155" y="115111"/>
                    <a:pt x="134339" y="114527"/>
                  </a:cubicBezTo>
                  <a:lnTo>
                    <a:pt x="123144" y="117940"/>
                  </a:lnTo>
                  <a:cubicBezTo>
                    <a:pt x="118623" y="119354"/>
                    <a:pt x="114225" y="121260"/>
                    <a:pt x="109766" y="123013"/>
                  </a:cubicBezTo>
                  <a:cubicBezTo>
                    <a:pt x="105367" y="124765"/>
                    <a:pt x="100969" y="126487"/>
                    <a:pt x="96664" y="128486"/>
                  </a:cubicBezTo>
                  <a:cubicBezTo>
                    <a:pt x="90851" y="131160"/>
                    <a:pt x="85131" y="133897"/>
                    <a:pt x="79810" y="137494"/>
                  </a:cubicBezTo>
                  <a:cubicBezTo>
                    <a:pt x="76919" y="139861"/>
                    <a:pt x="72613" y="139431"/>
                    <a:pt x="70245" y="136510"/>
                  </a:cubicBezTo>
                  <a:cubicBezTo>
                    <a:pt x="69876" y="136080"/>
                    <a:pt x="70030" y="135495"/>
                    <a:pt x="69784" y="135004"/>
                  </a:cubicBezTo>
                  <a:cubicBezTo>
                    <a:pt x="67108" y="140261"/>
                    <a:pt x="64371" y="145518"/>
                    <a:pt x="61264" y="150561"/>
                  </a:cubicBezTo>
                  <a:cubicBezTo>
                    <a:pt x="57328" y="156833"/>
                    <a:pt x="53083" y="162859"/>
                    <a:pt x="48501" y="168608"/>
                  </a:cubicBezTo>
                  <a:cubicBezTo>
                    <a:pt x="46748" y="170761"/>
                    <a:pt x="44995" y="172913"/>
                    <a:pt x="43088" y="174942"/>
                  </a:cubicBezTo>
                  <a:cubicBezTo>
                    <a:pt x="41796" y="176356"/>
                    <a:pt x="40474" y="177740"/>
                    <a:pt x="39059" y="179031"/>
                  </a:cubicBezTo>
                  <a:cubicBezTo>
                    <a:pt x="38905" y="179185"/>
                    <a:pt x="37214" y="180445"/>
                    <a:pt x="35584" y="181644"/>
                  </a:cubicBezTo>
                  <a:cubicBezTo>
                    <a:pt x="37337" y="182567"/>
                    <a:pt x="39151" y="183366"/>
                    <a:pt x="40874" y="184350"/>
                  </a:cubicBezTo>
                  <a:cubicBezTo>
                    <a:pt x="45456" y="186994"/>
                    <a:pt x="49854" y="189977"/>
                    <a:pt x="54037" y="193359"/>
                  </a:cubicBezTo>
                  <a:cubicBezTo>
                    <a:pt x="62556" y="200399"/>
                    <a:pt x="70030" y="208762"/>
                    <a:pt x="76550" y="217955"/>
                  </a:cubicBezTo>
                  <a:cubicBezTo>
                    <a:pt x="76703" y="218170"/>
                    <a:pt x="76796" y="218385"/>
                    <a:pt x="76950" y="218601"/>
                  </a:cubicBezTo>
                  <a:cubicBezTo>
                    <a:pt x="78795" y="215895"/>
                    <a:pt x="82178" y="214573"/>
                    <a:pt x="85223" y="216018"/>
                  </a:cubicBezTo>
                  <a:cubicBezTo>
                    <a:pt x="92389" y="218723"/>
                    <a:pt x="99862" y="220537"/>
                    <a:pt x="107459" y="222321"/>
                  </a:cubicBezTo>
                  <a:cubicBezTo>
                    <a:pt x="113087" y="223643"/>
                    <a:pt x="118777" y="224750"/>
                    <a:pt x="124436" y="225918"/>
                  </a:cubicBezTo>
                  <a:cubicBezTo>
                    <a:pt x="130218" y="227086"/>
                    <a:pt x="135908" y="228470"/>
                    <a:pt x="141597" y="229392"/>
                  </a:cubicBezTo>
                  <a:cubicBezTo>
                    <a:pt x="144273" y="229884"/>
                    <a:pt x="147010" y="230376"/>
                    <a:pt x="149747" y="230714"/>
                  </a:cubicBezTo>
                  <a:close/>
                  <a:moveTo>
                    <a:pt x="185270" y="151206"/>
                  </a:moveTo>
                  <a:cubicBezTo>
                    <a:pt x="184286" y="143274"/>
                    <a:pt x="182471" y="135588"/>
                    <a:pt x="180318" y="128024"/>
                  </a:cubicBezTo>
                  <a:cubicBezTo>
                    <a:pt x="179672" y="124335"/>
                    <a:pt x="176105" y="121906"/>
                    <a:pt x="172414" y="122582"/>
                  </a:cubicBezTo>
                  <a:cubicBezTo>
                    <a:pt x="168724" y="123228"/>
                    <a:pt x="166263" y="126795"/>
                    <a:pt x="166940" y="130484"/>
                  </a:cubicBezTo>
                  <a:cubicBezTo>
                    <a:pt x="167432" y="136572"/>
                    <a:pt x="167278" y="142690"/>
                    <a:pt x="167370" y="148931"/>
                  </a:cubicBezTo>
                  <a:cubicBezTo>
                    <a:pt x="167432" y="153051"/>
                    <a:pt x="167432" y="157202"/>
                    <a:pt x="167647" y="161322"/>
                  </a:cubicBezTo>
                  <a:cubicBezTo>
                    <a:pt x="167893" y="165872"/>
                    <a:pt x="168508" y="170330"/>
                    <a:pt x="168877" y="174757"/>
                  </a:cubicBezTo>
                  <a:lnTo>
                    <a:pt x="169923" y="187240"/>
                  </a:lnTo>
                  <a:cubicBezTo>
                    <a:pt x="170015" y="188501"/>
                    <a:pt x="169677" y="190837"/>
                    <a:pt x="169923" y="192559"/>
                  </a:cubicBezTo>
                  <a:cubicBezTo>
                    <a:pt x="170107" y="193881"/>
                    <a:pt x="170261" y="195111"/>
                    <a:pt x="170753" y="196003"/>
                  </a:cubicBezTo>
                  <a:cubicBezTo>
                    <a:pt x="172137" y="199323"/>
                    <a:pt x="175951" y="200922"/>
                    <a:pt x="179272" y="199538"/>
                  </a:cubicBezTo>
                  <a:cubicBezTo>
                    <a:pt x="182225" y="198308"/>
                    <a:pt x="183824" y="195172"/>
                    <a:pt x="183148" y="192129"/>
                  </a:cubicBezTo>
                  <a:lnTo>
                    <a:pt x="183240" y="192159"/>
                  </a:lnTo>
                  <a:cubicBezTo>
                    <a:pt x="183640" y="192190"/>
                    <a:pt x="183055" y="191544"/>
                    <a:pt x="182871" y="191145"/>
                  </a:cubicBezTo>
                  <a:lnTo>
                    <a:pt x="182871" y="191175"/>
                  </a:lnTo>
                  <a:lnTo>
                    <a:pt x="182809" y="191022"/>
                  </a:lnTo>
                  <a:lnTo>
                    <a:pt x="182871" y="191145"/>
                  </a:lnTo>
                  <a:cubicBezTo>
                    <a:pt x="183179" y="190130"/>
                    <a:pt x="184193" y="188593"/>
                    <a:pt x="184286" y="187947"/>
                  </a:cubicBezTo>
                  <a:lnTo>
                    <a:pt x="185700" y="174358"/>
                  </a:lnTo>
                  <a:cubicBezTo>
                    <a:pt x="185854" y="170545"/>
                    <a:pt x="186131" y="166733"/>
                    <a:pt x="186069" y="162828"/>
                  </a:cubicBezTo>
                  <a:cubicBezTo>
                    <a:pt x="186008" y="158954"/>
                    <a:pt x="185762" y="155080"/>
                    <a:pt x="185270" y="15120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 rot="10800000" flipH="1">
              <a:off x="587633" y="189789"/>
              <a:ext cx="1021969" cy="216236"/>
            </a:xfrm>
            <a:custGeom>
              <a:avLst/>
              <a:gdLst/>
              <a:ahLst/>
              <a:cxnLst/>
              <a:rect l="l" t="t" r="r" b="b"/>
              <a:pathLst>
                <a:path w="2043938" h="432471" extrusionOk="0">
                  <a:moveTo>
                    <a:pt x="2043938" y="256485"/>
                  </a:moveTo>
                  <a:cubicBezTo>
                    <a:pt x="2043907" y="260082"/>
                    <a:pt x="2040954" y="262942"/>
                    <a:pt x="2037356" y="262911"/>
                  </a:cubicBezTo>
                  <a:cubicBezTo>
                    <a:pt x="2037356" y="262911"/>
                    <a:pt x="1969202" y="262296"/>
                    <a:pt x="1857899" y="261220"/>
                  </a:cubicBezTo>
                  <a:cubicBezTo>
                    <a:pt x="1882872" y="269214"/>
                    <a:pt x="1919532" y="288645"/>
                    <a:pt x="1939954" y="314901"/>
                  </a:cubicBezTo>
                  <a:cubicBezTo>
                    <a:pt x="1956131" y="335716"/>
                    <a:pt x="1962159" y="360313"/>
                    <a:pt x="1947766" y="386108"/>
                  </a:cubicBezTo>
                  <a:cubicBezTo>
                    <a:pt x="1936694" y="405324"/>
                    <a:pt x="1912459" y="410827"/>
                    <a:pt x="1891453" y="404494"/>
                  </a:cubicBezTo>
                  <a:cubicBezTo>
                    <a:pt x="1870631" y="398191"/>
                    <a:pt x="1853808" y="380912"/>
                    <a:pt x="1856914" y="357576"/>
                  </a:cubicBezTo>
                  <a:cubicBezTo>
                    <a:pt x="1857714" y="351734"/>
                    <a:pt x="1859898" y="345493"/>
                    <a:pt x="1863281" y="340082"/>
                  </a:cubicBezTo>
                  <a:cubicBezTo>
                    <a:pt x="1866910" y="334333"/>
                    <a:pt x="1871800" y="329475"/>
                    <a:pt x="1877520" y="326800"/>
                  </a:cubicBezTo>
                  <a:cubicBezTo>
                    <a:pt x="1886132" y="322742"/>
                    <a:pt x="1894436" y="324586"/>
                    <a:pt x="1900433" y="329844"/>
                  </a:cubicBezTo>
                  <a:cubicBezTo>
                    <a:pt x="1905815" y="334517"/>
                    <a:pt x="1909322" y="341896"/>
                    <a:pt x="1909075" y="349644"/>
                  </a:cubicBezTo>
                  <a:cubicBezTo>
                    <a:pt x="1909014" y="353395"/>
                    <a:pt x="1905938" y="356408"/>
                    <a:pt x="1902186" y="356346"/>
                  </a:cubicBezTo>
                  <a:cubicBezTo>
                    <a:pt x="1898434" y="356285"/>
                    <a:pt x="1895420" y="353210"/>
                    <a:pt x="1895482" y="349459"/>
                  </a:cubicBezTo>
                  <a:cubicBezTo>
                    <a:pt x="1895451" y="345985"/>
                    <a:pt x="1893759" y="342757"/>
                    <a:pt x="1891268" y="340758"/>
                  </a:cubicBezTo>
                  <a:cubicBezTo>
                    <a:pt x="1889331" y="339190"/>
                    <a:pt x="1886716" y="338760"/>
                    <a:pt x="1884072" y="340113"/>
                  </a:cubicBezTo>
                  <a:cubicBezTo>
                    <a:pt x="1880904" y="341742"/>
                    <a:pt x="1878412" y="344725"/>
                    <a:pt x="1876506" y="348045"/>
                  </a:cubicBezTo>
                  <a:cubicBezTo>
                    <a:pt x="1874445" y="351612"/>
                    <a:pt x="1873153" y="355670"/>
                    <a:pt x="1872784" y="359452"/>
                  </a:cubicBezTo>
                  <a:cubicBezTo>
                    <a:pt x="1871277" y="374209"/>
                    <a:pt x="1883118" y="383987"/>
                    <a:pt x="1896343" y="387676"/>
                  </a:cubicBezTo>
                  <a:cubicBezTo>
                    <a:pt x="1909537" y="391335"/>
                    <a:pt x="1925068" y="389182"/>
                    <a:pt x="1931773" y="377100"/>
                  </a:cubicBezTo>
                  <a:cubicBezTo>
                    <a:pt x="1942353" y="358529"/>
                    <a:pt x="1937247" y="340881"/>
                    <a:pt x="1925868" y="325601"/>
                  </a:cubicBezTo>
                  <a:cubicBezTo>
                    <a:pt x="1906984" y="300267"/>
                    <a:pt x="1871585" y="280805"/>
                    <a:pt x="1849379" y="273733"/>
                  </a:cubicBezTo>
                  <a:cubicBezTo>
                    <a:pt x="1841414" y="271181"/>
                    <a:pt x="1829112" y="270075"/>
                    <a:pt x="1818993" y="267092"/>
                  </a:cubicBezTo>
                  <a:cubicBezTo>
                    <a:pt x="1813703" y="265524"/>
                    <a:pt x="1808998" y="263434"/>
                    <a:pt x="1805368" y="260697"/>
                  </a:cubicBezTo>
                  <a:cubicBezTo>
                    <a:pt x="1761265" y="260267"/>
                    <a:pt x="1712149" y="259775"/>
                    <a:pt x="1659127" y="259221"/>
                  </a:cubicBezTo>
                  <a:cubicBezTo>
                    <a:pt x="1669615" y="267184"/>
                    <a:pt x="1679456" y="276470"/>
                    <a:pt x="1688529" y="286800"/>
                  </a:cubicBezTo>
                  <a:cubicBezTo>
                    <a:pt x="1697848" y="297407"/>
                    <a:pt x="1706460" y="308937"/>
                    <a:pt x="1714302" y="320805"/>
                  </a:cubicBezTo>
                  <a:cubicBezTo>
                    <a:pt x="1726420" y="339160"/>
                    <a:pt x="1736630" y="358314"/>
                    <a:pt x="1746165" y="375070"/>
                  </a:cubicBezTo>
                  <a:cubicBezTo>
                    <a:pt x="1750932" y="383679"/>
                    <a:pt x="1755299" y="392565"/>
                    <a:pt x="1760004" y="401235"/>
                  </a:cubicBezTo>
                  <a:cubicBezTo>
                    <a:pt x="1761973" y="404832"/>
                    <a:pt x="1763972" y="408368"/>
                    <a:pt x="1766125" y="411842"/>
                  </a:cubicBezTo>
                  <a:cubicBezTo>
                    <a:pt x="1767386" y="413840"/>
                    <a:pt x="1772030" y="418391"/>
                    <a:pt x="1774552" y="421742"/>
                  </a:cubicBezTo>
                  <a:cubicBezTo>
                    <a:pt x="1776182" y="423925"/>
                    <a:pt x="1777812" y="425954"/>
                    <a:pt x="1777473" y="427307"/>
                  </a:cubicBezTo>
                  <a:cubicBezTo>
                    <a:pt x="1773844" y="441604"/>
                    <a:pt x="1756037" y="421926"/>
                    <a:pt x="1754407" y="419620"/>
                  </a:cubicBezTo>
                  <a:cubicBezTo>
                    <a:pt x="1751885" y="416085"/>
                    <a:pt x="1749486" y="412426"/>
                    <a:pt x="1747179" y="408706"/>
                  </a:cubicBezTo>
                  <a:cubicBezTo>
                    <a:pt x="1742013" y="400343"/>
                    <a:pt x="1737215" y="391734"/>
                    <a:pt x="1731987" y="383433"/>
                  </a:cubicBezTo>
                  <a:cubicBezTo>
                    <a:pt x="1722083" y="367200"/>
                    <a:pt x="1710950" y="349029"/>
                    <a:pt x="1698924" y="330981"/>
                  </a:cubicBezTo>
                  <a:cubicBezTo>
                    <a:pt x="1691420" y="319729"/>
                    <a:pt x="1683639" y="308476"/>
                    <a:pt x="1675181" y="298053"/>
                  </a:cubicBezTo>
                  <a:cubicBezTo>
                    <a:pt x="1662510" y="282434"/>
                    <a:pt x="1648486" y="268660"/>
                    <a:pt x="1632493" y="258945"/>
                  </a:cubicBezTo>
                  <a:cubicBezTo>
                    <a:pt x="1599492" y="258606"/>
                    <a:pt x="1565139" y="258238"/>
                    <a:pt x="1529647" y="257869"/>
                  </a:cubicBezTo>
                  <a:cubicBezTo>
                    <a:pt x="1469521" y="257223"/>
                    <a:pt x="1406134" y="256577"/>
                    <a:pt x="1340871" y="255870"/>
                  </a:cubicBezTo>
                  <a:cubicBezTo>
                    <a:pt x="1341671" y="256331"/>
                    <a:pt x="1342409" y="256946"/>
                    <a:pt x="1343209" y="257408"/>
                  </a:cubicBezTo>
                  <a:cubicBezTo>
                    <a:pt x="1363876" y="268875"/>
                    <a:pt x="1386020" y="277454"/>
                    <a:pt x="1406903" y="288829"/>
                  </a:cubicBezTo>
                  <a:cubicBezTo>
                    <a:pt x="1425387" y="299314"/>
                    <a:pt x="1442856" y="310720"/>
                    <a:pt x="1459494" y="323326"/>
                  </a:cubicBezTo>
                  <a:cubicBezTo>
                    <a:pt x="1475979" y="335778"/>
                    <a:pt x="1491634" y="349367"/>
                    <a:pt x="1507350" y="363449"/>
                  </a:cubicBezTo>
                  <a:lnTo>
                    <a:pt x="1543948" y="396254"/>
                  </a:lnTo>
                  <a:cubicBezTo>
                    <a:pt x="1546132" y="398252"/>
                    <a:pt x="1551576" y="401880"/>
                    <a:pt x="1555297" y="405447"/>
                  </a:cubicBezTo>
                  <a:cubicBezTo>
                    <a:pt x="1558096" y="408122"/>
                    <a:pt x="1560095" y="410889"/>
                    <a:pt x="1560802" y="413225"/>
                  </a:cubicBezTo>
                  <a:cubicBezTo>
                    <a:pt x="1561879" y="416638"/>
                    <a:pt x="1560003" y="420297"/>
                    <a:pt x="1556589" y="421404"/>
                  </a:cubicBezTo>
                  <a:cubicBezTo>
                    <a:pt x="1553144" y="422511"/>
                    <a:pt x="1549484" y="420635"/>
                    <a:pt x="1548377" y="417192"/>
                  </a:cubicBezTo>
                  <a:cubicBezTo>
                    <a:pt x="1548008" y="416146"/>
                    <a:pt x="1546440" y="415347"/>
                    <a:pt x="1544994" y="414209"/>
                  </a:cubicBezTo>
                  <a:cubicBezTo>
                    <a:pt x="1541273" y="411289"/>
                    <a:pt x="1536783" y="408552"/>
                    <a:pt x="1534783" y="406923"/>
                  </a:cubicBezTo>
                  <a:lnTo>
                    <a:pt x="1496708" y="375716"/>
                  </a:lnTo>
                  <a:cubicBezTo>
                    <a:pt x="1480900" y="362403"/>
                    <a:pt x="1464938" y="349859"/>
                    <a:pt x="1448638" y="337868"/>
                  </a:cubicBezTo>
                  <a:cubicBezTo>
                    <a:pt x="1432430" y="325939"/>
                    <a:pt x="1415852" y="314532"/>
                    <a:pt x="1398076" y="304325"/>
                  </a:cubicBezTo>
                  <a:cubicBezTo>
                    <a:pt x="1377624" y="292150"/>
                    <a:pt x="1355757" y="282803"/>
                    <a:pt x="1335581" y="270443"/>
                  </a:cubicBezTo>
                  <a:cubicBezTo>
                    <a:pt x="1328446" y="266078"/>
                    <a:pt x="1321741" y="260943"/>
                    <a:pt x="1315129" y="255593"/>
                  </a:cubicBezTo>
                  <a:cubicBezTo>
                    <a:pt x="1264260" y="255040"/>
                    <a:pt x="1212406" y="254456"/>
                    <a:pt x="1159968" y="253841"/>
                  </a:cubicBezTo>
                  <a:cubicBezTo>
                    <a:pt x="1168488" y="257161"/>
                    <a:pt x="1176207" y="260421"/>
                    <a:pt x="1181251" y="262972"/>
                  </a:cubicBezTo>
                  <a:cubicBezTo>
                    <a:pt x="1206624" y="275885"/>
                    <a:pt x="1236057" y="300451"/>
                    <a:pt x="1251435" y="329782"/>
                  </a:cubicBezTo>
                  <a:cubicBezTo>
                    <a:pt x="1262353" y="350689"/>
                    <a:pt x="1266166" y="373902"/>
                    <a:pt x="1257955" y="396992"/>
                  </a:cubicBezTo>
                  <a:cubicBezTo>
                    <a:pt x="1252942" y="410612"/>
                    <a:pt x="1245222" y="419098"/>
                    <a:pt x="1236549" y="423679"/>
                  </a:cubicBezTo>
                  <a:cubicBezTo>
                    <a:pt x="1225785" y="429336"/>
                    <a:pt x="1213360" y="429305"/>
                    <a:pt x="1201703" y="424601"/>
                  </a:cubicBezTo>
                  <a:cubicBezTo>
                    <a:pt x="1182943" y="417038"/>
                    <a:pt x="1166335" y="397391"/>
                    <a:pt x="1164397" y="374271"/>
                  </a:cubicBezTo>
                  <a:cubicBezTo>
                    <a:pt x="1163167" y="359021"/>
                    <a:pt x="1174731" y="346785"/>
                    <a:pt x="1185649" y="345463"/>
                  </a:cubicBezTo>
                  <a:cubicBezTo>
                    <a:pt x="1193922" y="344479"/>
                    <a:pt x="1202810" y="348260"/>
                    <a:pt x="1206101" y="361696"/>
                  </a:cubicBezTo>
                  <a:cubicBezTo>
                    <a:pt x="1207085" y="365324"/>
                    <a:pt x="1204902" y="369044"/>
                    <a:pt x="1201303" y="370028"/>
                  </a:cubicBezTo>
                  <a:cubicBezTo>
                    <a:pt x="1197674" y="370981"/>
                    <a:pt x="1193922" y="368829"/>
                    <a:pt x="1192969" y="365201"/>
                  </a:cubicBezTo>
                  <a:cubicBezTo>
                    <a:pt x="1192200" y="362557"/>
                    <a:pt x="1191154" y="360774"/>
                    <a:pt x="1189678" y="359882"/>
                  </a:cubicBezTo>
                  <a:cubicBezTo>
                    <a:pt x="1188417" y="359144"/>
                    <a:pt x="1186941" y="359728"/>
                    <a:pt x="1185557" y="360466"/>
                  </a:cubicBezTo>
                  <a:cubicBezTo>
                    <a:pt x="1181835" y="362465"/>
                    <a:pt x="1179037" y="367322"/>
                    <a:pt x="1179682" y="372765"/>
                  </a:cubicBezTo>
                  <a:cubicBezTo>
                    <a:pt x="1181589" y="389551"/>
                    <a:pt x="1194076" y="403510"/>
                    <a:pt x="1207885" y="408644"/>
                  </a:cubicBezTo>
                  <a:cubicBezTo>
                    <a:pt x="1214713" y="411166"/>
                    <a:pt x="1221910" y="411411"/>
                    <a:pt x="1228061" y="407999"/>
                  </a:cubicBezTo>
                  <a:cubicBezTo>
                    <a:pt x="1233412" y="405047"/>
                    <a:pt x="1237749" y="399390"/>
                    <a:pt x="1240732" y="390812"/>
                  </a:cubicBezTo>
                  <a:cubicBezTo>
                    <a:pt x="1247252" y="372703"/>
                    <a:pt x="1243715" y="354594"/>
                    <a:pt x="1235380" y="338022"/>
                  </a:cubicBezTo>
                  <a:cubicBezTo>
                    <a:pt x="1222033" y="311550"/>
                    <a:pt x="1196383" y="288891"/>
                    <a:pt x="1173993" y="276746"/>
                  </a:cubicBezTo>
                  <a:cubicBezTo>
                    <a:pt x="1167011" y="272903"/>
                    <a:pt x="1154617" y="267400"/>
                    <a:pt x="1142038" y="262480"/>
                  </a:cubicBezTo>
                  <a:cubicBezTo>
                    <a:pt x="1132596" y="258791"/>
                    <a:pt x="1123062" y="255378"/>
                    <a:pt x="1115619" y="253288"/>
                  </a:cubicBezTo>
                  <a:cubicBezTo>
                    <a:pt x="1084464" y="252919"/>
                    <a:pt x="1053247" y="252550"/>
                    <a:pt x="1022000" y="252150"/>
                  </a:cubicBezTo>
                  <a:cubicBezTo>
                    <a:pt x="925275" y="250920"/>
                    <a:pt x="828764" y="249537"/>
                    <a:pt x="735514" y="248153"/>
                  </a:cubicBezTo>
                  <a:cubicBezTo>
                    <a:pt x="741696" y="250982"/>
                    <a:pt x="747355" y="253841"/>
                    <a:pt x="750707" y="256301"/>
                  </a:cubicBezTo>
                  <a:cubicBezTo>
                    <a:pt x="760026" y="263310"/>
                    <a:pt x="769284" y="270259"/>
                    <a:pt x="778418" y="277361"/>
                  </a:cubicBezTo>
                  <a:cubicBezTo>
                    <a:pt x="787583" y="284463"/>
                    <a:pt x="796717" y="291566"/>
                    <a:pt x="805698" y="298791"/>
                  </a:cubicBezTo>
                  <a:cubicBezTo>
                    <a:pt x="823659" y="313210"/>
                    <a:pt x="841374" y="327814"/>
                    <a:pt x="859735" y="341927"/>
                  </a:cubicBezTo>
                  <a:cubicBezTo>
                    <a:pt x="868808" y="348906"/>
                    <a:pt x="877911" y="355854"/>
                    <a:pt x="887322" y="362618"/>
                  </a:cubicBezTo>
                  <a:cubicBezTo>
                    <a:pt x="890429" y="364740"/>
                    <a:pt x="891228" y="368952"/>
                    <a:pt x="889137" y="372057"/>
                  </a:cubicBezTo>
                  <a:cubicBezTo>
                    <a:pt x="887046" y="375163"/>
                    <a:pt x="882801" y="375993"/>
                    <a:pt x="879695" y="373902"/>
                  </a:cubicBezTo>
                  <a:cubicBezTo>
                    <a:pt x="854845" y="358037"/>
                    <a:pt x="831071" y="341435"/>
                    <a:pt x="808035" y="323879"/>
                  </a:cubicBezTo>
                  <a:cubicBezTo>
                    <a:pt x="798809" y="316838"/>
                    <a:pt x="789705" y="309644"/>
                    <a:pt x="780694" y="302296"/>
                  </a:cubicBezTo>
                  <a:cubicBezTo>
                    <a:pt x="767284" y="291412"/>
                    <a:pt x="754121" y="280190"/>
                    <a:pt x="740589" y="269121"/>
                  </a:cubicBezTo>
                  <a:cubicBezTo>
                    <a:pt x="737021" y="266139"/>
                    <a:pt x="730163" y="262511"/>
                    <a:pt x="722843" y="258975"/>
                  </a:cubicBezTo>
                  <a:cubicBezTo>
                    <a:pt x="713063" y="254241"/>
                    <a:pt x="702852" y="249936"/>
                    <a:pt x="697132" y="247600"/>
                  </a:cubicBezTo>
                  <a:cubicBezTo>
                    <a:pt x="669759" y="247200"/>
                    <a:pt x="642479" y="246770"/>
                    <a:pt x="615876" y="246370"/>
                  </a:cubicBezTo>
                  <a:cubicBezTo>
                    <a:pt x="590503" y="245970"/>
                    <a:pt x="565714" y="245601"/>
                    <a:pt x="541233" y="245201"/>
                  </a:cubicBezTo>
                  <a:cubicBezTo>
                    <a:pt x="564146" y="249998"/>
                    <a:pt x="586689" y="253472"/>
                    <a:pt x="607234" y="260728"/>
                  </a:cubicBezTo>
                  <a:cubicBezTo>
                    <a:pt x="625964" y="267369"/>
                    <a:pt x="643033" y="277115"/>
                    <a:pt x="657580" y="293318"/>
                  </a:cubicBezTo>
                  <a:cubicBezTo>
                    <a:pt x="686152" y="325447"/>
                    <a:pt x="691842" y="353887"/>
                    <a:pt x="686490" y="375439"/>
                  </a:cubicBezTo>
                  <a:cubicBezTo>
                    <a:pt x="677879" y="410089"/>
                    <a:pt x="640265" y="428352"/>
                    <a:pt x="612770" y="421680"/>
                  </a:cubicBezTo>
                  <a:cubicBezTo>
                    <a:pt x="602159" y="419067"/>
                    <a:pt x="590011" y="414793"/>
                    <a:pt x="580754" y="407660"/>
                  </a:cubicBezTo>
                  <a:cubicBezTo>
                    <a:pt x="573741" y="402249"/>
                    <a:pt x="568267" y="395301"/>
                    <a:pt x="565745" y="386477"/>
                  </a:cubicBezTo>
                  <a:cubicBezTo>
                    <a:pt x="557103" y="355639"/>
                    <a:pt x="576509" y="334609"/>
                    <a:pt x="596685" y="331289"/>
                  </a:cubicBezTo>
                  <a:cubicBezTo>
                    <a:pt x="606742" y="329629"/>
                    <a:pt x="617045" y="332180"/>
                    <a:pt x="624672" y="339774"/>
                  </a:cubicBezTo>
                  <a:cubicBezTo>
                    <a:pt x="631992" y="347092"/>
                    <a:pt x="637220" y="359390"/>
                    <a:pt x="635990" y="377991"/>
                  </a:cubicBezTo>
                  <a:cubicBezTo>
                    <a:pt x="635775" y="381742"/>
                    <a:pt x="632576" y="384632"/>
                    <a:pt x="628824" y="384417"/>
                  </a:cubicBezTo>
                  <a:cubicBezTo>
                    <a:pt x="625072" y="384233"/>
                    <a:pt x="622212" y="381035"/>
                    <a:pt x="622396" y="377284"/>
                  </a:cubicBezTo>
                  <a:cubicBezTo>
                    <a:pt x="623319" y="353303"/>
                    <a:pt x="611632" y="343864"/>
                    <a:pt x="599330" y="346200"/>
                  </a:cubicBezTo>
                  <a:cubicBezTo>
                    <a:pt x="586720" y="348598"/>
                    <a:pt x="575710" y="362557"/>
                    <a:pt x="581615" y="381804"/>
                  </a:cubicBezTo>
                  <a:cubicBezTo>
                    <a:pt x="583644" y="388475"/>
                    <a:pt x="588750" y="393056"/>
                    <a:pt x="594624" y="396500"/>
                  </a:cubicBezTo>
                  <a:cubicBezTo>
                    <a:pt x="601513" y="400528"/>
                    <a:pt x="609633" y="402956"/>
                    <a:pt x="616799" y="404586"/>
                  </a:cubicBezTo>
                  <a:cubicBezTo>
                    <a:pt x="636359" y="409136"/>
                    <a:pt x="662532" y="395578"/>
                    <a:pt x="668621" y="371012"/>
                  </a:cubicBezTo>
                  <a:cubicBezTo>
                    <a:pt x="672896" y="353610"/>
                    <a:pt x="667084" y="331196"/>
                    <a:pt x="644202" y="305094"/>
                  </a:cubicBezTo>
                  <a:cubicBezTo>
                    <a:pt x="631992" y="290981"/>
                    <a:pt x="617414" y="282496"/>
                    <a:pt x="601483" y="276500"/>
                  </a:cubicBezTo>
                  <a:cubicBezTo>
                    <a:pt x="576540" y="267123"/>
                    <a:pt x="548460" y="263587"/>
                    <a:pt x="520473" y="255839"/>
                  </a:cubicBezTo>
                  <a:cubicBezTo>
                    <a:pt x="508632" y="252550"/>
                    <a:pt x="496761" y="249414"/>
                    <a:pt x="484797" y="246554"/>
                  </a:cubicBezTo>
                  <a:cubicBezTo>
                    <a:pt x="481076" y="245663"/>
                    <a:pt x="477262" y="244986"/>
                    <a:pt x="473510" y="244156"/>
                  </a:cubicBezTo>
                  <a:cubicBezTo>
                    <a:pt x="203109" y="239883"/>
                    <a:pt x="6706" y="236408"/>
                    <a:pt x="6706" y="236408"/>
                  </a:cubicBezTo>
                  <a:cubicBezTo>
                    <a:pt x="2953" y="236347"/>
                    <a:pt x="-61" y="233272"/>
                    <a:pt x="1" y="229521"/>
                  </a:cubicBezTo>
                  <a:cubicBezTo>
                    <a:pt x="62" y="225770"/>
                    <a:pt x="3138" y="222757"/>
                    <a:pt x="6890" y="222819"/>
                  </a:cubicBezTo>
                  <a:cubicBezTo>
                    <a:pt x="6890" y="222819"/>
                    <a:pt x="190253" y="224417"/>
                    <a:pt x="446537" y="227092"/>
                  </a:cubicBezTo>
                  <a:cubicBezTo>
                    <a:pt x="447860" y="226262"/>
                    <a:pt x="449398" y="225770"/>
                    <a:pt x="451058" y="226047"/>
                  </a:cubicBezTo>
                  <a:cubicBezTo>
                    <a:pt x="453150" y="226385"/>
                    <a:pt x="455180" y="226846"/>
                    <a:pt x="457271" y="227215"/>
                  </a:cubicBezTo>
                  <a:cubicBezTo>
                    <a:pt x="482029" y="227461"/>
                    <a:pt x="507341" y="227738"/>
                    <a:pt x="533298" y="228015"/>
                  </a:cubicBezTo>
                  <a:cubicBezTo>
                    <a:pt x="533913" y="227584"/>
                    <a:pt x="534282" y="226877"/>
                    <a:pt x="535051" y="226662"/>
                  </a:cubicBezTo>
                  <a:cubicBezTo>
                    <a:pt x="577740" y="214456"/>
                    <a:pt x="624672" y="207723"/>
                    <a:pt x="667053" y="192104"/>
                  </a:cubicBezTo>
                  <a:cubicBezTo>
                    <a:pt x="694333" y="182050"/>
                    <a:pt x="719706" y="168307"/>
                    <a:pt x="740466" y="146232"/>
                  </a:cubicBezTo>
                  <a:cubicBezTo>
                    <a:pt x="753568" y="132519"/>
                    <a:pt x="766823" y="113888"/>
                    <a:pt x="771590" y="94334"/>
                  </a:cubicBezTo>
                  <a:cubicBezTo>
                    <a:pt x="774543" y="82281"/>
                    <a:pt x="774204" y="69829"/>
                    <a:pt x="767777" y="58146"/>
                  </a:cubicBezTo>
                  <a:cubicBezTo>
                    <a:pt x="758735" y="41636"/>
                    <a:pt x="740896" y="34656"/>
                    <a:pt x="723827" y="36101"/>
                  </a:cubicBezTo>
                  <a:cubicBezTo>
                    <a:pt x="706543" y="37547"/>
                    <a:pt x="689781" y="47447"/>
                    <a:pt x="683200" y="65463"/>
                  </a:cubicBezTo>
                  <a:cubicBezTo>
                    <a:pt x="679878" y="74503"/>
                    <a:pt x="682953" y="82804"/>
                    <a:pt x="688951" y="88492"/>
                  </a:cubicBezTo>
                  <a:cubicBezTo>
                    <a:pt x="695194" y="94395"/>
                    <a:pt x="704359" y="97746"/>
                    <a:pt x="713309" y="96516"/>
                  </a:cubicBezTo>
                  <a:cubicBezTo>
                    <a:pt x="716784" y="93995"/>
                    <a:pt x="723520" y="87293"/>
                    <a:pt x="723520" y="87293"/>
                  </a:cubicBezTo>
                  <a:cubicBezTo>
                    <a:pt x="726042" y="84741"/>
                    <a:pt x="730163" y="84710"/>
                    <a:pt x="732746" y="87231"/>
                  </a:cubicBezTo>
                  <a:cubicBezTo>
                    <a:pt x="735299" y="89752"/>
                    <a:pt x="735330" y="93903"/>
                    <a:pt x="732808" y="96455"/>
                  </a:cubicBezTo>
                  <a:cubicBezTo>
                    <a:pt x="732808" y="96455"/>
                    <a:pt x="726534" y="102942"/>
                    <a:pt x="722505" y="106324"/>
                  </a:cubicBezTo>
                  <a:cubicBezTo>
                    <a:pt x="720044" y="108415"/>
                    <a:pt x="717738" y="109399"/>
                    <a:pt x="716692" y="109614"/>
                  </a:cubicBezTo>
                  <a:cubicBezTo>
                    <a:pt x="703160" y="112320"/>
                    <a:pt x="688920" y="107800"/>
                    <a:pt x="679201" y="99038"/>
                  </a:cubicBezTo>
                  <a:cubicBezTo>
                    <a:pt x="668867" y="89752"/>
                    <a:pt x="663670" y="75763"/>
                    <a:pt x="668867" y="60390"/>
                  </a:cubicBezTo>
                  <a:cubicBezTo>
                    <a:pt x="677171" y="36071"/>
                    <a:pt x="699131" y="22020"/>
                    <a:pt x="722259" y="19591"/>
                  </a:cubicBezTo>
                  <a:cubicBezTo>
                    <a:pt x="745817" y="17132"/>
                    <a:pt x="770329" y="26909"/>
                    <a:pt x="783247" y="49507"/>
                  </a:cubicBezTo>
                  <a:cubicBezTo>
                    <a:pt x="792196" y="65279"/>
                    <a:pt x="793242" y="82189"/>
                    <a:pt x="789367" y="98607"/>
                  </a:cubicBezTo>
                  <a:cubicBezTo>
                    <a:pt x="783985" y="121267"/>
                    <a:pt x="768853" y="143004"/>
                    <a:pt x="753691" y="158899"/>
                  </a:cubicBezTo>
                  <a:cubicBezTo>
                    <a:pt x="730624" y="182665"/>
                    <a:pt x="702821" y="197669"/>
                    <a:pt x="672773" y="208092"/>
                  </a:cubicBezTo>
                  <a:cubicBezTo>
                    <a:pt x="646047" y="217346"/>
                    <a:pt x="617598" y="222973"/>
                    <a:pt x="589426" y="228630"/>
                  </a:cubicBezTo>
                  <a:cubicBezTo>
                    <a:pt x="598346" y="228722"/>
                    <a:pt x="607080" y="228814"/>
                    <a:pt x="616122" y="228906"/>
                  </a:cubicBezTo>
                  <a:cubicBezTo>
                    <a:pt x="678740" y="229583"/>
                    <a:pt x="743880" y="230321"/>
                    <a:pt x="810250" y="231120"/>
                  </a:cubicBezTo>
                  <a:cubicBezTo>
                    <a:pt x="827165" y="227000"/>
                    <a:pt x="840851" y="222634"/>
                    <a:pt x="852907" y="215839"/>
                  </a:cubicBezTo>
                  <a:cubicBezTo>
                    <a:pt x="867208" y="207815"/>
                    <a:pt x="879295" y="196193"/>
                    <a:pt x="892643" y="177131"/>
                  </a:cubicBezTo>
                  <a:cubicBezTo>
                    <a:pt x="904607" y="160990"/>
                    <a:pt x="916048" y="144202"/>
                    <a:pt x="928319" y="128153"/>
                  </a:cubicBezTo>
                  <a:cubicBezTo>
                    <a:pt x="936654" y="117239"/>
                    <a:pt x="945419" y="106662"/>
                    <a:pt x="954769" y="96701"/>
                  </a:cubicBezTo>
                  <a:cubicBezTo>
                    <a:pt x="959966" y="91197"/>
                    <a:pt x="966856" y="82589"/>
                    <a:pt x="974545" y="77270"/>
                  </a:cubicBezTo>
                  <a:cubicBezTo>
                    <a:pt x="978789" y="74318"/>
                    <a:pt x="983248" y="72258"/>
                    <a:pt x="987831" y="71705"/>
                  </a:cubicBezTo>
                  <a:cubicBezTo>
                    <a:pt x="991368" y="71182"/>
                    <a:pt x="994689" y="73642"/>
                    <a:pt x="995212" y="77208"/>
                  </a:cubicBezTo>
                  <a:cubicBezTo>
                    <a:pt x="995735" y="80744"/>
                    <a:pt x="993274" y="84065"/>
                    <a:pt x="989707" y="84587"/>
                  </a:cubicBezTo>
                  <a:cubicBezTo>
                    <a:pt x="986262" y="85202"/>
                    <a:pt x="983187" y="87600"/>
                    <a:pt x="980204" y="90336"/>
                  </a:cubicBezTo>
                  <a:cubicBezTo>
                    <a:pt x="974637" y="95471"/>
                    <a:pt x="969839" y="102235"/>
                    <a:pt x="965995" y="106755"/>
                  </a:cubicBezTo>
                  <a:cubicBezTo>
                    <a:pt x="959567" y="114256"/>
                    <a:pt x="953600" y="122127"/>
                    <a:pt x="947757" y="130090"/>
                  </a:cubicBezTo>
                  <a:cubicBezTo>
                    <a:pt x="933855" y="148999"/>
                    <a:pt x="921000" y="168799"/>
                    <a:pt x="907590" y="187923"/>
                  </a:cubicBezTo>
                  <a:cubicBezTo>
                    <a:pt x="891751" y="209229"/>
                    <a:pt x="877511" y="222081"/>
                    <a:pt x="860842" y="230597"/>
                  </a:cubicBezTo>
                  <a:cubicBezTo>
                    <a:pt x="860043" y="231028"/>
                    <a:pt x="859120" y="231304"/>
                    <a:pt x="858289" y="231704"/>
                  </a:cubicBezTo>
                  <a:cubicBezTo>
                    <a:pt x="912573" y="232350"/>
                    <a:pt x="967317" y="233057"/>
                    <a:pt x="1022246" y="233795"/>
                  </a:cubicBezTo>
                  <a:cubicBezTo>
                    <a:pt x="1047588" y="234133"/>
                    <a:pt x="1072900" y="234502"/>
                    <a:pt x="1098181" y="234840"/>
                  </a:cubicBezTo>
                  <a:cubicBezTo>
                    <a:pt x="1098827" y="233488"/>
                    <a:pt x="1099811" y="232227"/>
                    <a:pt x="1101287" y="231612"/>
                  </a:cubicBezTo>
                  <a:cubicBezTo>
                    <a:pt x="1114297" y="225647"/>
                    <a:pt x="1121032" y="214764"/>
                    <a:pt x="1125399" y="202004"/>
                  </a:cubicBezTo>
                  <a:cubicBezTo>
                    <a:pt x="1132289" y="181866"/>
                    <a:pt x="1133365" y="157208"/>
                    <a:pt x="1138962" y="136578"/>
                  </a:cubicBezTo>
                  <a:cubicBezTo>
                    <a:pt x="1145421" y="113211"/>
                    <a:pt x="1157047" y="90306"/>
                    <a:pt x="1172270" y="70229"/>
                  </a:cubicBezTo>
                  <a:cubicBezTo>
                    <a:pt x="1187679" y="49937"/>
                    <a:pt x="1206809" y="32596"/>
                    <a:pt x="1227507" y="20329"/>
                  </a:cubicBezTo>
                  <a:cubicBezTo>
                    <a:pt x="1233566" y="16793"/>
                    <a:pt x="1239901" y="13565"/>
                    <a:pt x="1246391" y="10829"/>
                  </a:cubicBezTo>
                  <a:cubicBezTo>
                    <a:pt x="1252972" y="8031"/>
                    <a:pt x="1259739" y="5725"/>
                    <a:pt x="1266597" y="3972"/>
                  </a:cubicBezTo>
                  <a:cubicBezTo>
                    <a:pt x="1271395" y="2743"/>
                    <a:pt x="1276285" y="1759"/>
                    <a:pt x="1281206" y="1113"/>
                  </a:cubicBezTo>
                  <a:cubicBezTo>
                    <a:pt x="1286157" y="437"/>
                    <a:pt x="1291140" y="68"/>
                    <a:pt x="1296122" y="6"/>
                  </a:cubicBezTo>
                  <a:cubicBezTo>
                    <a:pt x="1300090" y="-24"/>
                    <a:pt x="1304211" y="37"/>
                    <a:pt x="1308209" y="621"/>
                  </a:cubicBezTo>
                  <a:cubicBezTo>
                    <a:pt x="1311192" y="1052"/>
                    <a:pt x="1314145" y="1728"/>
                    <a:pt x="1316943" y="2804"/>
                  </a:cubicBezTo>
                  <a:cubicBezTo>
                    <a:pt x="1329461" y="7508"/>
                    <a:pt x="1335181" y="15471"/>
                    <a:pt x="1336658" y="24172"/>
                  </a:cubicBezTo>
                  <a:cubicBezTo>
                    <a:pt x="1338718" y="36040"/>
                    <a:pt x="1331952" y="50398"/>
                    <a:pt x="1320942" y="60114"/>
                  </a:cubicBezTo>
                  <a:cubicBezTo>
                    <a:pt x="1309716" y="70045"/>
                    <a:pt x="1294769" y="74872"/>
                    <a:pt x="1282928" y="69399"/>
                  </a:cubicBezTo>
                  <a:cubicBezTo>
                    <a:pt x="1276131" y="66232"/>
                    <a:pt x="1269919" y="59837"/>
                    <a:pt x="1266228" y="48277"/>
                  </a:cubicBezTo>
                  <a:cubicBezTo>
                    <a:pt x="1265029" y="44741"/>
                    <a:pt x="1266966" y="40867"/>
                    <a:pt x="1270503" y="39668"/>
                  </a:cubicBezTo>
                  <a:cubicBezTo>
                    <a:pt x="1274071" y="38469"/>
                    <a:pt x="1277915" y="40406"/>
                    <a:pt x="1279114" y="43942"/>
                  </a:cubicBezTo>
                  <a:cubicBezTo>
                    <a:pt x="1281483" y="50583"/>
                    <a:pt x="1284743" y="54580"/>
                    <a:pt x="1288741" y="56271"/>
                  </a:cubicBezTo>
                  <a:cubicBezTo>
                    <a:pt x="1295845" y="59284"/>
                    <a:pt x="1304149" y="54825"/>
                    <a:pt x="1310608" y="48769"/>
                  </a:cubicBezTo>
                  <a:cubicBezTo>
                    <a:pt x="1315252" y="44403"/>
                    <a:pt x="1318943" y="38838"/>
                    <a:pt x="1320327" y="33304"/>
                  </a:cubicBezTo>
                  <a:cubicBezTo>
                    <a:pt x="1321126" y="30198"/>
                    <a:pt x="1321126" y="27124"/>
                    <a:pt x="1319619" y="24510"/>
                  </a:cubicBezTo>
                  <a:cubicBezTo>
                    <a:pt x="1318174" y="21959"/>
                    <a:pt x="1315313" y="20083"/>
                    <a:pt x="1311192" y="18669"/>
                  </a:cubicBezTo>
                  <a:cubicBezTo>
                    <a:pt x="1309039" y="17900"/>
                    <a:pt x="1306763" y="17562"/>
                    <a:pt x="1304488" y="17377"/>
                  </a:cubicBezTo>
                  <a:cubicBezTo>
                    <a:pt x="1301812" y="17162"/>
                    <a:pt x="1299136" y="17193"/>
                    <a:pt x="1296491" y="17285"/>
                  </a:cubicBezTo>
                  <a:cubicBezTo>
                    <a:pt x="1292216" y="17439"/>
                    <a:pt x="1287972" y="17870"/>
                    <a:pt x="1283728" y="18515"/>
                  </a:cubicBezTo>
                  <a:cubicBezTo>
                    <a:pt x="1279483" y="19161"/>
                    <a:pt x="1275270" y="20083"/>
                    <a:pt x="1271149" y="21221"/>
                  </a:cubicBezTo>
                  <a:cubicBezTo>
                    <a:pt x="1265182" y="22850"/>
                    <a:pt x="1259308" y="25002"/>
                    <a:pt x="1253588" y="27493"/>
                  </a:cubicBezTo>
                  <a:cubicBezTo>
                    <a:pt x="1247806" y="30014"/>
                    <a:pt x="1242208" y="32935"/>
                    <a:pt x="1236826" y="36132"/>
                  </a:cubicBezTo>
                  <a:cubicBezTo>
                    <a:pt x="1217973" y="47139"/>
                    <a:pt x="1200719" y="62912"/>
                    <a:pt x="1186449" y="81174"/>
                  </a:cubicBezTo>
                  <a:cubicBezTo>
                    <a:pt x="1172301" y="99314"/>
                    <a:pt x="1161076" y="119883"/>
                    <a:pt x="1154740" y="141097"/>
                  </a:cubicBezTo>
                  <a:cubicBezTo>
                    <a:pt x="1147266" y="165786"/>
                    <a:pt x="1145852" y="196285"/>
                    <a:pt x="1133980" y="218022"/>
                  </a:cubicBezTo>
                  <a:cubicBezTo>
                    <a:pt x="1130289" y="224725"/>
                    <a:pt x="1125246" y="230290"/>
                    <a:pt x="1119371" y="235148"/>
                  </a:cubicBezTo>
                  <a:cubicBezTo>
                    <a:pt x="1166550" y="235824"/>
                    <a:pt x="1213390" y="236531"/>
                    <a:pt x="1259585" y="237208"/>
                  </a:cubicBezTo>
                  <a:lnTo>
                    <a:pt x="1261953" y="236408"/>
                  </a:lnTo>
                  <a:cubicBezTo>
                    <a:pt x="1264783" y="235332"/>
                    <a:pt x="1267581" y="234164"/>
                    <a:pt x="1270318" y="232903"/>
                  </a:cubicBezTo>
                  <a:cubicBezTo>
                    <a:pt x="1273056" y="231643"/>
                    <a:pt x="1275731" y="230290"/>
                    <a:pt x="1278346" y="228814"/>
                  </a:cubicBezTo>
                  <a:cubicBezTo>
                    <a:pt x="1286250" y="224417"/>
                    <a:pt x="1293877" y="219252"/>
                    <a:pt x="1301197" y="213657"/>
                  </a:cubicBezTo>
                  <a:cubicBezTo>
                    <a:pt x="1308547" y="208030"/>
                    <a:pt x="1315590" y="201943"/>
                    <a:pt x="1322233" y="195671"/>
                  </a:cubicBezTo>
                  <a:cubicBezTo>
                    <a:pt x="1333828" y="184879"/>
                    <a:pt x="1343947" y="172704"/>
                    <a:pt x="1353727" y="160129"/>
                  </a:cubicBezTo>
                  <a:cubicBezTo>
                    <a:pt x="1362923" y="148261"/>
                    <a:pt x="1371749" y="135993"/>
                    <a:pt x="1380484" y="123634"/>
                  </a:cubicBezTo>
                  <a:cubicBezTo>
                    <a:pt x="1393893" y="104633"/>
                    <a:pt x="1407272" y="85632"/>
                    <a:pt x="1421911" y="68077"/>
                  </a:cubicBezTo>
                  <a:cubicBezTo>
                    <a:pt x="1424249" y="65125"/>
                    <a:pt x="1428524" y="64633"/>
                    <a:pt x="1431446" y="66939"/>
                  </a:cubicBezTo>
                  <a:cubicBezTo>
                    <a:pt x="1434398" y="69276"/>
                    <a:pt x="1434921" y="73549"/>
                    <a:pt x="1432584" y="76501"/>
                  </a:cubicBezTo>
                  <a:cubicBezTo>
                    <a:pt x="1419082" y="94518"/>
                    <a:pt x="1407180" y="114072"/>
                    <a:pt x="1394754" y="133257"/>
                  </a:cubicBezTo>
                  <a:cubicBezTo>
                    <a:pt x="1386297" y="146293"/>
                    <a:pt x="1377716" y="159206"/>
                    <a:pt x="1368305" y="171382"/>
                  </a:cubicBezTo>
                  <a:cubicBezTo>
                    <a:pt x="1357910" y="184817"/>
                    <a:pt x="1346499" y="197269"/>
                    <a:pt x="1333890" y="208491"/>
                  </a:cubicBezTo>
                  <a:cubicBezTo>
                    <a:pt x="1326570" y="214886"/>
                    <a:pt x="1318820" y="221097"/>
                    <a:pt x="1310700" y="226724"/>
                  </a:cubicBezTo>
                  <a:cubicBezTo>
                    <a:pt x="1304764" y="230843"/>
                    <a:pt x="1298459" y="234256"/>
                    <a:pt x="1292155" y="237699"/>
                  </a:cubicBezTo>
                  <a:cubicBezTo>
                    <a:pt x="1348837" y="238560"/>
                    <a:pt x="1404227" y="239421"/>
                    <a:pt x="1457680" y="240282"/>
                  </a:cubicBezTo>
                  <a:cubicBezTo>
                    <a:pt x="1469859" y="233856"/>
                    <a:pt x="1488374" y="223495"/>
                    <a:pt x="1504705" y="215163"/>
                  </a:cubicBezTo>
                  <a:cubicBezTo>
                    <a:pt x="1513747" y="210521"/>
                    <a:pt x="1522051" y="206585"/>
                    <a:pt x="1528079" y="204248"/>
                  </a:cubicBezTo>
                  <a:cubicBezTo>
                    <a:pt x="1555359" y="193826"/>
                    <a:pt x="1591588" y="181620"/>
                    <a:pt x="1619791" y="161851"/>
                  </a:cubicBezTo>
                  <a:cubicBezTo>
                    <a:pt x="1637445" y="149491"/>
                    <a:pt x="1651992" y="134149"/>
                    <a:pt x="1657989" y="113549"/>
                  </a:cubicBezTo>
                  <a:cubicBezTo>
                    <a:pt x="1660757" y="104418"/>
                    <a:pt x="1659988" y="97131"/>
                    <a:pt x="1656328" y="91751"/>
                  </a:cubicBezTo>
                  <a:cubicBezTo>
                    <a:pt x="1652084" y="85479"/>
                    <a:pt x="1644611" y="81851"/>
                    <a:pt x="1636245" y="80252"/>
                  </a:cubicBezTo>
                  <a:cubicBezTo>
                    <a:pt x="1619453" y="77085"/>
                    <a:pt x="1598785" y="81851"/>
                    <a:pt x="1589097" y="95533"/>
                  </a:cubicBezTo>
                  <a:cubicBezTo>
                    <a:pt x="1585284" y="100913"/>
                    <a:pt x="1585376" y="105771"/>
                    <a:pt x="1587836" y="109060"/>
                  </a:cubicBezTo>
                  <a:cubicBezTo>
                    <a:pt x="1589374" y="111151"/>
                    <a:pt x="1591588" y="112689"/>
                    <a:pt x="1593834" y="113027"/>
                  </a:cubicBezTo>
                  <a:cubicBezTo>
                    <a:pt x="1594756" y="113150"/>
                    <a:pt x="1595679" y="113242"/>
                    <a:pt x="1596355" y="112658"/>
                  </a:cubicBezTo>
                  <a:cubicBezTo>
                    <a:pt x="1597924" y="111336"/>
                    <a:pt x="1598355" y="108753"/>
                    <a:pt x="1598108" y="104971"/>
                  </a:cubicBezTo>
                  <a:cubicBezTo>
                    <a:pt x="1597832" y="101251"/>
                    <a:pt x="1600661" y="97961"/>
                    <a:pt x="1604413" y="97685"/>
                  </a:cubicBezTo>
                  <a:cubicBezTo>
                    <a:pt x="1608135" y="97408"/>
                    <a:pt x="1611395" y="100237"/>
                    <a:pt x="1611702" y="103957"/>
                  </a:cubicBezTo>
                  <a:cubicBezTo>
                    <a:pt x="1612656" y="114287"/>
                    <a:pt x="1609150" y="120498"/>
                    <a:pt x="1604875" y="123911"/>
                  </a:cubicBezTo>
                  <a:cubicBezTo>
                    <a:pt x="1598847" y="128738"/>
                    <a:pt x="1589835" y="128461"/>
                    <a:pt x="1582392" y="123818"/>
                  </a:cubicBezTo>
                  <a:cubicBezTo>
                    <a:pt x="1572336" y="117516"/>
                    <a:pt x="1565231" y="103280"/>
                    <a:pt x="1576272" y="86709"/>
                  </a:cubicBezTo>
                  <a:cubicBezTo>
                    <a:pt x="1591588" y="63834"/>
                    <a:pt x="1628772" y="56732"/>
                    <a:pt x="1653068" y="67339"/>
                  </a:cubicBezTo>
                  <a:cubicBezTo>
                    <a:pt x="1671368" y="75302"/>
                    <a:pt x="1683085" y="92274"/>
                    <a:pt x="1675550" y="118715"/>
                  </a:cubicBezTo>
                  <a:cubicBezTo>
                    <a:pt x="1668261" y="143342"/>
                    <a:pt x="1651377" y="162158"/>
                    <a:pt x="1630033" y="176670"/>
                  </a:cubicBezTo>
                  <a:cubicBezTo>
                    <a:pt x="1600354" y="196870"/>
                    <a:pt x="1562186" y="208707"/>
                    <a:pt x="1533492" y="218914"/>
                  </a:cubicBezTo>
                  <a:cubicBezTo>
                    <a:pt x="1527771" y="220943"/>
                    <a:pt x="1519898" y="224448"/>
                    <a:pt x="1511286" y="228537"/>
                  </a:cubicBezTo>
                  <a:cubicBezTo>
                    <a:pt x="1503228" y="232350"/>
                    <a:pt x="1494617" y="236624"/>
                    <a:pt x="1486405" y="240743"/>
                  </a:cubicBezTo>
                  <a:cubicBezTo>
                    <a:pt x="1501014" y="240989"/>
                    <a:pt x="1515623" y="241205"/>
                    <a:pt x="1529893" y="241420"/>
                  </a:cubicBezTo>
                  <a:cubicBezTo>
                    <a:pt x="1562863" y="241942"/>
                    <a:pt x="1704399" y="244218"/>
                    <a:pt x="1737430" y="244771"/>
                  </a:cubicBezTo>
                  <a:lnTo>
                    <a:pt x="1738876" y="244125"/>
                  </a:lnTo>
                  <a:lnTo>
                    <a:pt x="1756468" y="235025"/>
                  </a:lnTo>
                  <a:cubicBezTo>
                    <a:pt x="1763172" y="231274"/>
                    <a:pt x="1769600" y="227000"/>
                    <a:pt x="1775813" y="222450"/>
                  </a:cubicBezTo>
                  <a:cubicBezTo>
                    <a:pt x="1785285" y="215532"/>
                    <a:pt x="1794266" y="207907"/>
                    <a:pt x="1802970" y="200098"/>
                  </a:cubicBezTo>
                  <a:cubicBezTo>
                    <a:pt x="1811735" y="192350"/>
                    <a:pt x="1819701" y="183864"/>
                    <a:pt x="1827297" y="175010"/>
                  </a:cubicBezTo>
                  <a:cubicBezTo>
                    <a:pt x="1834925" y="166124"/>
                    <a:pt x="1842090" y="156808"/>
                    <a:pt x="1848949" y="147216"/>
                  </a:cubicBezTo>
                  <a:cubicBezTo>
                    <a:pt x="1857253" y="135655"/>
                    <a:pt x="1865126" y="123726"/>
                    <a:pt x="1872784" y="111612"/>
                  </a:cubicBezTo>
                  <a:cubicBezTo>
                    <a:pt x="1884440" y="93134"/>
                    <a:pt x="1895635" y="74380"/>
                    <a:pt x="1907076" y="56209"/>
                  </a:cubicBezTo>
                  <a:cubicBezTo>
                    <a:pt x="1908983" y="52981"/>
                    <a:pt x="1913166" y="51935"/>
                    <a:pt x="1916395" y="53842"/>
                  </a:cubicBezTo>
                  <a:cubicBezTo>
                    <a:pt x="1919625" y="55748"/>
                    <a:pt x="1920670" y="59929"/>
                    <a:pt x="1918763" y="63158"/>
                  </a:cubicBezTo>
                  <a:cubicBezTo>
                    <a:pt x="1908245" y="81912"/>
                    <a:pt x="1898126" y="101343"/>
                    <a:pt x="1887208" y="120313"/>
                  </a:cubicBezTo>
                  <a:cubicBezTo>
                    <a:pt x="1879889" y="133073"/>
                    <a:pt x="1872231" y="145678"/>
                    <a:pt x="1863896" y="157700"/>
                  </a:cubicBezTo>
                  <a:cubicBezTo>
                    <a:pt x="1856822" y="167938"/>
                    <a:pt x="1849256" y="177777"/>
                    <a:pt x="1841076" y="187031"/>
                  </a:cubicBezTo>
                  <a:cubicBezTo>
                    <a:pt x="1832802" y="196378"/>
                    <a:pt x="1823822" y="205079"/>
                    <a:pt x="1814195" y="213134"/>
                  </a:cubicBezTo>
                  <a:cubicBezTo>
                    <a:pt x="1806322" y="219621"/>
                    <a:pt x="1798295" y="226016"/>
                    <a:pt x="1789929" y="231858"/>
                  </a:cubicBezTo>
                  <a:cubicBezTo>
                    <a:pt x="1782825" y="236839"/>
                    <a:pt x="1775321" y="241174"/>
                    <a:pt x="1767693" y="245263"/>
                  </a:cubicBezTo>
                  <a:cubicBezTo>
                    <a:pt x="1931312" y="247938"/>
                    <a:pt x="2037540" y="249783"/>
                    <a:pt x="2037540" y="249783"/>
                  </a:cubicBezTo>
                  <a:cubicBezTo>
                    <a:pt x="2041108" y="249936"/>
                    <a:pt x="2043999" y="252888"/>
                    <a:pt x="2043938" y="256485"/>
                  </a:cubicBezTo>
                  <a:close/>
                  <a:moveTo>
                    <a:pt x="1764864" y="430843"/>
                  </a:moveTo>
                  <a:lnTo>
                    <a:pt x="1764925" y="430812"/>
                  </a:lnTo>
                  <a:cubicBezTo>
                    <a:pt x="1764864" y="430627"/>
                    <a:pt x="1764802" y="430443"/>
                    <a:pt x="1764771" y="430228"/>
                  </a:cubicBezTo>
                  <a:cubicBezTo>
                    <a:pt x="1764802" y="430382"/>
                    <a:pt x="1764649" y="430996"/>
                    <a:pt x="1764864" y="4308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 rot="10800000" flipH="1">
              <a:off x="342606" y="245636"/>
              <a:ext cx="273624" cy="296729"/>
            </a:xfrm>
            <a:custGeom>
              <a:avLst/>
              <a:gdLst/>
              <a:ahLst/>
              <a:cxnLst/>
              <a:rect l="l" t="t" r="r" b="b"/>
              <a:pathLst>
                <a:path w="547248" h="593457" extrusionOk="0">
                  <a:moveTo>
                    <a:pt x="94819" y="312074"/>
                  </a:moveTo>
                  <a:cubicBezTo>
                    <a:pt x="88944" y="285418"/>
                    <a:pt x="81071" y="259161"/>
                    <a:pt x="72398" y="233027"/>
                  </a:cubicBezTo>
                  <a:cubicBezTo>
                    <a:pt x="59327" y="193704"/>
                    <a:pt x="44380" y="154719"/>
                    <a:pt x="29864" y="116041"/>
                  </a:cubicBezTo>
                  <a:cubicBezTo>
                    <a:pt x="25250" y="103527"/>
                    <a:pt x="20821" y="90891"/>
                    <a:pt x="16762" y="78132"/>
                  </a:cubicBezTo>
                  <a:cubicBezTo>
                    <a:pt x="12671" y="65341"/>
                    <a:pt x="8981" y="52398"/>
                    <a:pt x="5844" y="39361"/>
                  </a:cubicBezTo>
                  <a:cubicBezTo>
                    <a:pt x="4583" y="34012"/>
                    <a:pt x="4460" y="24481"/>
                    <a:pt x="3106" y="16733"/>
                  </a:cubicBezTo>
                  <a:cubicBezTo>
                    <a:pt x="2645" y="14150"/>
                    <a:pt x="2215" y="11783"/>
                    <a:pt x="1169" y="10215"/>
                  </a:cubicBezTo>
                  <a:cubicBezTo>
                    <a:pt x="-892" y="7263"/>
                    <a:pt x="-154" y="3205"/>
                    <a:pt x="2799" y="1145"/>
                  </a:cubicBezTo>
                  <a:cubicBezTo>
                    <a:pt x="5751" y="-884"/>
                    <a:pt x="9811" y="-146"/>
                    <a:pt x="11872" y="2805"/>
                  </a:cubicBezTo>
                  <a:cubicBezTo>
                    <a:pt x="13840" y="5542"/>
                    <a:pt x="15255" y="9600"/>
                    <a:pt x="16208" y="14243"/>
                  </a:cubicBezTo>
                  <a:cubicBezTo>
                    <a:pt x="17746" y="21652"/>
                    <a:pt x="18084" y="30814"/>
                    <a:pt x="19468" y="35918"/>
                  </a:cubicBezTo>
                  <a:cubicBezTo>
                    <a:pt x="22851" y="48493"/>
                    <a:pt x="26850" y="60976"/>
                    <a:pt x="31186" y="73335"/>
                  </a:cubicBezTo>
                  <a:cubicBezTo>
                    <a:pt x="35523" y="85726"/>
                    <a:pt x="40228" y="98024"/>
                    <a:pt x="45118" y="110168"/>
                  </a:cubicBezTo>
                  <a:cubicBezTo>
                    <a:pt x="60342" y="148877"/>
                    <a:pt x="76581" y="187678"/>
                    <a:pt x="89867" y="227186"/>
                  </a:cubicBezTo>
                  <a:cubicBezTo>
                    <a:pt x="98848" y="253965"/>
                    <a:pt x="106444" y="281052"/>
                    <a:pt x="111949" y="308477"/>
                  </a:cubicBezTo>
                  <a:cubicBezTo>
                    <a:pt x="121115" y="354288"/>
                    <a:pt x="124159" y="401051"/>
                    <a:pt x="117116" y="449045"/>
                  </a:cubicBezTo>
                  <a:cubicBezTo>
                    <a:pt x="116624" y="452765"/>
                    <a:pt x="113210" y="455379"/>
                    <a:pt x="109489" y="454887"/>
                  </a:cubicBezTo>
                  <a:cubicBezTo>
                    <a:pt x="105768" y="454425"/>
                    <a:pt x="103153" y="450982"/>
                    <a:pt x="103646" y="447262"/>
                  </a:cubicBezTo>
                  <a:cubicBezTo>
                    <a:pt x="109120" y="400867"/>
                    <a:pt x="104537" y="356009"/>
                    <a:pt x="94819" y="312074"/>
                  </a:cubicBezTo>
                  <a:close/>
                  <a:moveTo>
                    <a:pt x="544677" y="581743"/>
                  </a:moveTo>
                  <a:cubicBezTo>
                    <a:pt x="542001" y="579683"/>
                    <a:pt x="538003" y="578084"/>
                    <a:pt x="533390" y="576946"/>
                  </a:cubicBezTo>
                  <a:cubicBezTo>
                    <a:pt x="526070" y="575132"/>
                    <a:pt x="516905" y="574425"/>
                    <a:pt x="511861" y="572826"/>
                  </a:cubicBezTo>
                  <a:cubicBezTo>
                    <a:pt x="499405" y="568922"/>
                    <a:pt x="487134" y="564433"/>
                    <a:pt x="474954" y="559606"/>
                  </a:cubicBezTo>
                  <a:cubicBezTo>
                    <a:pt x="462714" y="554748"/>
                    <a:pt x="450627" y="549552"/>
                    <a:pt x="438663" y="544202"/>
                  </a:cubicBezTo>
                  <a:cubicBezTo>
                    <a:pt x="400619" y="527384"/>
                    <a:pt x="362513" y="509583"/>
                    <a:pt x="323546" y="494733"/>
                  </a:cubicBezTo>
                  <a:cubicBezTo>
                    <a:pt x="297158" y="484679"/>
                    <a:pt x="270370" y="475978"/>
                    <a:pt x="243182" y="469398"/>
                  </a:cubicBezTo>
                  <a:cubicBezTo>
                    <a:pt x="197757" y="458392"/>
                    <a:pt x="151132" y="453503"/>
                    <a:pt x="102846" y="458638"/>
                  </a:cubicBezTo>
                  <a:cubicBezTo>
                    <a:pt x="99125" y="458976"/>
                    <a:pt x="96357" y="462296"/>
                    <a:pt x="96726" y="466017"/>
                  </a:cubicBezTo>
                  <a:cubicBezTo>
                    <a:pt x="97064" y="469767"/>
                    <a:pt x="100355" y="472504"/>
                    <a:pt x="104107" y="472166"/>
                  </a:cubicBezTo>
                  <a:cubicBezTo>
                    <a:pt x="150732" y="468538"/>
                    <a:pt x="195358" y="474902"/>
                    <a:pt x="238907" y="486339"/>
                  </a:cubicBezTo>
                  <a:cubicBezTo>
                    <a:pt x="265295" y="493288"/>
                    <a:pt x="291222" y="502204"/>
                    <a:pt x="316995" y="511950"/>
                  </a:cubicBezTo>
                  <a:cubicBezTo>
                    <a:pt x="355747" y="526616"/>
                    <a:pt x="394099" y="543126"/>
                    <a:pt x="432205" y="559175"/>
                  </a:cubicBezTo>
                  <a:cubicBezTo>
                    <a:pt x="444537" y="564279"/>
                    <a:pt x="456963" y="569260"/>
                    <a:pt x="469541" y="573810"/>
                  </a:cubicBezTo>
                  <a:cubicBezTo>
                    <a:pt x="482182" y="578422"/>
                    <a:pt x="494945" y="582634"/>
                    <a:pt x="507863" y="586293"/>
                  </a:cubicBezTo>
                  <a:cubicBezTo>
                    <a:pt x="513153" y="587769"/>
                    <a:pt x="522687" y="588291"/>
                    <a:pt x="530376" y="589921"/>
                  </a:cubicBezTo>
                  <a:cubicBezTo>
                    <a:pt x="532959" y="590474"/>
                    <a:pt x="535296" y="591028"/>
                    <a:pt x="536803" y="592134"/>
                  </a:cubicBezTo>
                  <a:cubicBezTo>
                    <a:pt x="539664" y="594317"/>
                    <a:pt x="543754" y="593733"/>
                    <a:pt x="545938" y="590874"/>
                  </a:cubicBezTo>
                  <a:cubicBezTo>
                    <a:pt x="548091" y="588015"/>
                    <a:pt x="547537" y="583926"/>
                    <a:pt x="544677" y="58174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 rot="10800000" flipH="1">
              <a:off x="543172" y="385776"/>
              <a:ext cx="358906" cy="386640"/>
            </a:xfrm>
            <a:custGeom>
              <a:avLst/>
              <a:gdLst/>
              <a:ahLst/>
              <a:cxnLst/>
              <a:rect l="l" t="t" r="r" b="b"/>
              <a:pathLst>
                <a:path w="717811" h="773280" extrusionOk="0">
                  <a:moveTo>
                    <a:pt x="62659" y="3"/>
                  </a:moveTo>
                  <a:cubicBezTo>
                    <a:pt x="64750" y="741"/>
                    <a:pt x="93506" y="135160"/>
                    <a:pt x="89170" y="245444"/>
                  </a:cubicBezTo>
                  <a:cubicBezTo>
                    <a:pt x="86064" y="325228"/>
                    <a:pt x="57400" y="387027"/>
                    <a:pt x="28182" y="402092"/>
                  </a:cubicBezTo>
                  <a:cubicBezTo>
                    <a:pt x="28305" y="404859"/>
                    <a:pt x="2994" y="325136"/>
                    <a:pt x="687" y="299556"/>
                  </a:cubicBezTo>
                  <a:cubicBezTo>
                    <a:pt x="-7494" y="208980"/>
                    <a:pt x="60045" y="-889"/>
                    <a:pt x="62659" y="3"/>
                  </a:cubicBezTo>
                  <a:close/>
                  <a:moveTo>
                    <a:pt x="540381" y="196497"/>
                  </a:moveTo>
                  <a:cubicBezTo>
                    <a:pt x="538720" y="193791"/>
                    <a:pt x="334382" y="312992"/>
                    <a:pt x="279207" y="392530"/>
                  </a:cubicBezTo>
                  <a:cubicBezTo>
                    <a:pt x="263645" y="414974"/>
                    <a:pt x="231106" y="498571"/>
                    <a:pt x="232890" y="496235"/>
                  </a:cubicBezTo>
                  <a:cubicBezTo>
                    <a:pt x="269119" y="506012"/>
                    <a:pt x="337027" y="477480"/>
                    <a:pt x="394755" y="415220"/>
                  </a:cubicBezTo>
                  <a:cubicBezTo>
                    <a:pt x="474565" y="329133"/>
                    <a:pt x="541734" y="198649"/>
                    <a:pt x="540381" y="196497"/>
                  </a:cubicBezTo>
                  <a:close/>
                  <a:moveTo>
                    <a:pt x="434767" y="674497"/>
                  </a:moveTo>
                  <a:cubicBezTo>
                    <a:pt x="410594" y="676987"/>
                    <a:pt x="335151" y="704843"/>
                    <a:pt x="337734" y="704720"/>
                  </a:cubicBezTo>
                  <a:cubicBezTo>
                    <a:pt x="351913" y="737156"/>
                    <a:pt x="410255" y="769070"/>
                    <a:pt x="485667" y="772729"/>
                  </a:cubicBezTo>
                  <a:cubicBezTo>
                    <a:pt x="589959" y="777802"/>
                    <a:pt x="717101" y="746288"/>
                    <a:pt x="717809" y="743982"/>
                  </a:cubicBezTo>
                  <a:cubicBezTo>
                    <a:pt x="718670" y="741092"/>
                    <a:pt x="520452" y="665673"/>
                    <a:pt x="434767" y="674497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 rot="10800000" flipH="1">
              <a:off x="539177" y="441753"/>
              <a:ext cx="541950" cy="534821"/>
            </a:xfrm>
            <a:custGeom>
              <a:avLst/>
              <a:gdLst/>
              <a:ahLst/>
              <a:cxnLst/>
              <a:rect l="l" t="t" r="r" b="b"/>
              <a:pathLst>
                <a:path w="1083900" h="1069641" extrusionOk="0">
                  <a:moveTo>
                    <a:pt x="226178" y="131301"/>
                  </a:moveTo>
                  <a:cubicBezTo>
                    <a:pt x="260009" y="115436"/>
                    <a:pt x="297930" y="88472"/>
                    <a:pt x="279139" y="52162"/>
                  </a:cubicBezTo>
                  <a:cubicBezTo>
                    <a:pt x="258040" y="11362"/>
                    <a:pt x="215168" y="50225"/>
                    <a:pt x="187334" y="90440"/>
                  </a:cubicBezTo>
                  <a:cubicBezTo>
                    <a:pt x="196591" y="53084"/>
                    <a:pt x="198806" y="5244"/>
                    <a:pt x="151289" y="356"/>
                  </a:cubicBezTo>
                  <a:cubicBezTo>
                    <a:pt x="99558" y="-4963"/>
                    <a:pt x="104418" y="50440"/>
                    <a:pt x="121487" y="95851"/>
                  </a:cubicBezTo>
                  <a:cubicBezTo>
                    <a:pt x="100296" y="63906"/>
                    <a:pt x="69018" y="31286"/>
                    <a:pt x="40293" y="57388"/>
                  </a:cubicBezTo>
                  <a:cubicBezTo>
                    <a:pt x="10645" y="84352"/>
                    <a:pt x="42999" y="117557"/>
                    <a:pt x="80490" y="139786"/>
                  </a:cubicBezTo>
                  <a:cubicBezTo>
                    <a:pt x="45613" y="132961"/>
                    <a:pt x="1972" y="133545"/>
                    <a:pt x="65" y="178464"/>
                  </a:cubicBezTo>
                  <a:cubicBezTo>
                    <a:pt x="-2119" y="228948"/>
                    <a:pt x="51272" y="220186"/>
                    <a:pt x="92792" y="200908"/>
                  </a:cubicBezTo>
                  <a:cubicBezTo>
                    <a:pt x="62806" y="222522"/>
                    <a:pt x="32573" y="254621"/>
                    <a:pt x="55763" y="286043"/>
                  </a:cubicBezTo>
                  <a:cubicBezTo>
                    <a:pt x="79567" y="318295"/>
                    <a:pt x="110661" y="286473"/>
                    <a:pt x="132343" y="247918"/>
                  </a:cubicBezTo>
                  <a:cubicBezTo>
                    <a:pt x="127453" y="293053"/>
                    <a:pt x="134865" y="340647"/>
                    <a:pt x="176108" y="327764"/>
                  </a:cubicBezTo>
                  <a:cubicBezTo>
                    <a:pt x="211538" y="316696"/>
                    <a:pt x="208125" y="279463"/>
                    <a:pt x="196930" y="246688"/>
                  </a:cubicBezTo>
                  <a:cubicBezTo>
                    <a:pt x="218797" y="275958"/>
                    <a:pt x="248906" y="302461"/>
                    <a:pt x="275233" y="276973"/>
                  </a:cubicBezTo>
                  <a:cubicBezTo>
                    <a:pt x="303005" y="250070"/>
                    <a:pt x="273172" y="219294"/>
                    <a:pt x="236942" y="198356"/>
                  </a:cubicBezTo>
                  <a:cubicBezTo>
                    <a:pt x="275755" y="209640"/>
                    <a:pt x="316137" y="208010"/>
                    <a:pt x="311555" y="164321"/>
                  </a:cubicBezTo>
                  <a:cubicBezTo>
                    <a:pt x="306788" y="118664"/>
                    <a:pt x="261116" y="121831"/>
                    <a:pt x="226178" y="131301"/>
                  </a:cubicBezTo>
                  <a:close/>
                  <a:moveTo>
                    <a:pt x="188041" y="177050"/>
                  </a:moveTo>
                  <a:cubicBezTo>
                    <a:pt x="173156" y="172745"/>
                    <a:pt x="170357" y="185443"/>
                    <a:pt x="168665" y="192330"/>
                  </a:cubicBezTo>
                  <a:cubicBezTo>
                    <a:pt x="165805" y="191900"/>
                    <a:pt x="160208" y="189686"/>
                    <a:pt x="154703" y="190117"/>
                  </a:cubicBezTo>
                  <a:cubicBezTo>
                    <a:pt x="152888" y="177265"/>
                    <a:pt x="134681" y="177849"/>
                    <a:pt x="137141" y="174590"/>
                  </a:cubicBezTo>
                  <a:cubicBezTo>
                    <a:pt x="137141" y="174590"/>
                    <a:pt x="132774" y="176619"/>
                    <a:pt x="125977" y="180278"/>
                  </a:cubicBezTo>
                  <a:cubicBezTo>
                    <a:pt x="130744" y="173637"/>
                    <a:pt x="128438" y="166135"/>
                    <a:pt x="125977" y="160570"/>
                  </a:cubicBezTo>
                  <a:cubicBezTo>
                    <a:pt x="145414" y="165674"/>
                    <a:pt x="143169" y="138710"/>
                    <a:pt x="146829" y="141693"/>
                  </a:cubicBezTo>
                  <a:cubicBezTo>
                    <a:pt x="146829" y="141693"/>
                    <a:pt x="146183" y="140217"/>
                    <a:pt x="144953" y="137634"/>
                  </a:cubicBezTo>
                  <a:cubicBezTo>
                    <a:pt x="153319" y="142307"/>
                    <a:pt x="163037" y="137234"/>
                    <a:pt x="168235" y="135174"/>
                  </a:cubicBezTo>
                  <a:cubicBezTo>
                    <a:pt x="172295" y="143291"/>
                    <a:pt x="184351" y="145505"/>
                    <a:pt x="181921" y="147811"/>
                  </a:cubicBezTo>
                  <a:cubicBezTo>
                    <a:pt x="181921" y="147811"/>
                    <a:pt x="183551" y="147380"/>
                    <a:pt x="186411" y="146489"/>
                  </a:cubicBezTo>
                  <a:cubicBezTo>
                    <a:pt x="187457" y="149656"/>
                    <a:pt x="173955" y="166689"/>
                    <a:pt x="188687" y="177234"/>
                  </a:cubicBezTo>
                  <a:cubicBezTo>
                    <a:pt x="188472" y="177173"/>
                    <a:pt x="188257" y="177111"/>
                    <a:pt x="188041" y="177050"/>
                  </a:cubicBezTo>
                  <a:close/>
                  <a:moveTo>
                    <a:pt x="1083544" y="904057"/>
                  </a:moveTo>
                  <a:cubicBezTo>
                    <a:pt x="1078777" y="858400"/>
                    <a:pt x="1033105" y="861598"/>
                    <a:pt x="998167" y="871037"/>
                  </a:cubicBezTo>
                  <a:cubicBezTo>
                    <a:pt x="1031998" y="855172"/>
                    <a:pt x="1069919" y="828239"/>
                    <a:pt x="1051128" y="791898"/>
                  </a:cubicBezTo>
                  <a:cubicBezTo>
                    <a:pt x="1030030" y="751099"/>
                    <a:pt x="987157" y="789961"/>
                    <a:pt x="959323" y="830176"/>
                  </a:cubicBezTo>
                  <a:cubicBezTo>
                    <a:pt x="968580" y="792851"/>
                    <a:pt x="970795" y="744980"/>
                    <a:pt x="923278" y="740092"/>
                  </a:cubicBezTo>
                  <a:cubicBezTo>
                    <a:pt x="871547" y="734804"/>
                    <a:pt x="876407" y="790207"/>
                    <a:pt x="893476" y="835587"/>
                  </a:cubicBezTo>
                  <a:cubicBezTo>
                    <a:pt x="872316" y="803643"/>
                    <a:pt x="841007" y="771022"/>
                    <a:pt x="812282" y="797125"/>
                  </a:cubicBezTo>
                  <a:cubicBezTo>
                    <a:pt x="782634" y="824088"/>
                    <a:pt x="814988" y="857324"/>
                    <a:pt x="852479" y="879522"/>
                  </a:cubicBezTo>
                  <a:cubicBezTo>
                    <a:pt x="817603" y="872697"/>
                    <a:pt x="773992" y="873281"/>
                    <a:pt x="772054" y="918200"/>
                  </a:cubicBezTo>
                  <a:cubicBezTo>
                    <a:pt x="769870" y="968684"/>
                    <a:pt x="823262" y="959953"/>
                    <a:pt x="864781" y="940644"/>
                  </a:cubicBezTo>
                  <a:cubicBezTo>
                    <a:pt x="834795" y="962289"/>
                    <a:pt x="804562" y="994357"/>
                    <a:pt x="827783" y="1025779"/>
                  </a:cubicBezTo>
                  <a:cubicBezTo>
                    <a:pt x="851556" y="1058031"/>
                    <a:pt x="882650" y="1026209"/>
                    <a:pt x="904333" y="987654"/>
                  </a:cubicBezTo>
                  <a:cubicBezTo>
                    <a:pt x="899442" y="1032789"/>
                    <a:pt x="906854" y="1080383"/>
                    <a:pt x="948097" y="1067500"/>
                  </a:cubicBezTo>
                  <a:cubicBezTo>
                    <a:pt x="983527" y="1056432"/>
                    <a:pt x="980114" y="1019199"/>
                    <a:pt x="968919" y="986425"/>
                  </a:cubicBezTo>
                  <a:cubicBezTo>
                    <a:pt x="990786" y="1015694"/>
                    <a:pt x="1020895" y="1042197"/>
                    <a:pt x="1047222" y="1016709"/>
                  </a:cubicBezTo>
                  <a:cubicBezTo>
                    <a:pt x="1074994" y="989837"/>
                    <a:pt x="1045192" y="959061"/>
                    <a:pt x="1008931" y="938092"/>
                  </a:cubicBezTo>
                  <a:cubicBezTo>
                    <a:pt x="1047775" y="949376"/>
                    <a:pt x="1088126" y="947747"/>
                    <a:pt x="1083544" y="904057"/>
                  </a:cubicBezTo>
                  <a:close/>
                  <a:moveTo>
                    <a:pt x="960030" y="916786"/>
                  </a:moveTo>
                  <a:cubicBezTo>
                    <a:pt x="945145" y="912481"/>
                    <a:pt x="942346" y="925179"/>
                    <a:pt x="940655" y="932097"/>
                  </a:cubicBezTo>
                  <a:cubicBezTo>
                    <a:pt x="937794" y="931636"/>
                    <a:pt x="932228" y="929422"/>
                    <a:pt x="926692" y="929853"/>
                  </a:cubicBezTo>
                  <a:cubicBezTo>
                    <a:pt x="924877" y="917001"/>
                    <a:pt x="906670" y="917585"/>
                    <a:pt x="909130" y="914326"/>
                  </a:cubicBezTo>
                  <a:cubicBezTo>
                    <a:pt x="909130" y="914326"/>
                    <a:pt x="904763" y="916355"/>
                    <a:pt x="897966" y="920014"/>
                  </a:cubicBezTo>
                  <a:cubicBezTo>
                    <a:pt x="902764" y="913404"/>
                    <a:pt x="900427" y="905871"/>
                    <a:pt x="897997" y="900337"/>
                  </a:cubicBezTo>
                  <a:cubicBezTo>
                    <a:pt x="917404" y="905441"/>
                    <a:pt x="915189" y="878446"/>
                    <a:pt x="918818" y="881429"/>
                  </a:cubicBezTo>
                  <a:cubicBezTo>
                    <a:pt x="918818" y="881429"/>
                    <a:pt x="918172" y="879953"/>
                    <a:pt x="916942" y="877370"/>
                  </a:cubicBezTo>
                  <a:cubicBezTo>
                    <a:pt x="925338" y="882044"/>
                    <a:pt x="935026" y="876971"/>
                    <a:pt x="940224" y="874911"/>
                  </a:cubicBezTo>
                  <a:cubicBezTo>
                    <a:pt x="944314" y="883058"/>
                    <a:pt x="956340" y="885241"/>
                    <a:pt x="953910" y="887547"/>
                  </a:cubicBezTo>
                  <a:cubicBezTo>
                    <a:pt x="953910" y="887547"/>
                    <a:pt x="955540" y="887117"/>
                    <a:pt x="958431" y="886256"/>
                  </a:cubicBezTo>
                  <a:cubicBezTo>
                    <a:pt x="959446" y="889392"/>
                    <a:pt x="945944" y="906425"/>
                    <a:pt x="960676" y="916970"/>
                  </a:cubicBezTo>
                  <a:cubicBezTo>
                    <a:pt x="960461" y="916909"/>
                    <a:pt x="960246" y="916847"/>
                    <a:pt x="960030" y="916786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 rot="10800000" flipH="1">
              <a:off x="596405" y="503444"/>
              <a:ext cx="426042" cy="410164"/>
            </a:xfrm>
            <a:custGeom>
              <a:avLst/>
              <a:gdLst/>
              <a:ahLst/>
              <a:cxnLst/>
              <a:rect l="l" t="t" r="r" b="b"/>
              <a:pathLst>
                <a:path w="852083" h="820327" extrusionOk="0">
                  <a:moveTo>
                    <a:pt x="80044" y="39066"/>
                  </a:moveTo>
                  <a:cubicBezTo>
                    <a:pt x="80721" y="61295"/>
                    <a:pt x="63344" y="79896"/>
                    <a:pt x="41262" y="80572"/>
                  </a:cubicBezTo>
                  <a:cubicBezTo>
                    <a:pt x="19180" y="81248"/>
                    <a:pt x="696" y="63754"/>
                    <a:pt x="19" y="41525"/>
                  </a:cubicBezTo>
                  <a:cubicBezTo>
                    <a:pt x="-658" y="19296"/>
                    <a:pt x="16750" y="695"/>
                    <a:pt x="38832" y="19"/>
                  </a:cubicBezTo>
                  <a:cubicBezTo>
                    <a:pt x="60915" y="-657"/>
                    <a:pt x="79368" y="16837"/>
                    <a:pt x="80044" y="39066"/>
                  </a:cubicBezTo>
                  <a:close/>
                  <a:moveTo>
                    <a:pt x="810821" y="739755"/>
                  </a:moveTo>
                  <a:cubicBezTo>
                    <a:pt x="788739" y="740431"/>
                    <a:pt x="771362" y="759032"/>
                    <a:pt x="772039" y="781261"/>
                  </a:cubicBezTo>
                  <a:cubicBezTo>
                    <a:pt x="772716" y="803490"/>
                    <a:pt x="791169" y="820985"/>
                    <a:pt x="813251" y="820308"/>
                  </a:cubicBezTo>
                  <a:cubicBezTo>
                    <a:pt x="835333" y="819632"/>
                    <a:pt x="852741" y="801031"/>
                    <a:pt x="852064" y="778802"/>
                  </a:cubicBezTo>
                  <a:cubicBezTo>
                    <a:pt x="851388" y="756573"/>
                    <a:pt x="832904" y="739079"/>
                    <a:pt x="810821" y="739755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 rot="10800000" flipH="1">
              <a:off x="655573" y="496121"/>
              <a:ext cx="192882" cy="227394"/>
            </a:xfrm>
            <a:custGeom>
              <a:avLst/>
              <a:gdLst/>
              <a:ahLst/>
              <a:cxnLst/>
              <a:rect l="l" t="t" r="r" b="b"/>
              <a:pathLst>
                <a:path w="385763" h="454787" extrusionOk="0">
                  <a:moveTo>
                    <a:pt x="84546" y="44396"/>
                  </a:moveTo>
                  <a:cubicBezTo>
                    <a:pt x="84546" y="68931"/>
                    <a:pt x="65601" y="88824"/>
                    <a:pt x="42258" y="88824"/>
                  </a:cubicBezTo>
                  <a:cubicBezTo>
                    <a:pt x="18945" y="88824"/>
                    <a:pt x="0" y="68931"/>
                    <a:pt x="0" y="44396"/>
                  </a:cubicBezTo>
                  <a:cubicBezTo>
                    <a:pt x="0" y="19892"/>
                    <a:pt x="18945" y="0"/>
                    <a:pt x="42258" y="0"/>
                  </a:cubicBezTo>
                  <a:cubicBezTo>
                    <a:pt x="65601" y="0"/>
                    <a:pt x="84546" y="19892"/>
                    <a:pt x="84546" y="44396"/>
                  </a:cubicBezTo>
                  <a:close/>
                  <a:moveTo>
                    <a:pt x="343506" y="365963"/>
                  </a:moveTo>
                  <a:cubicBezTo>
                    <a:pt x="320163" y="365963"/>
                    <a:pt x="301218" y="385856"/>
                    <a:pt x="301218" y="410360"/>
                  </a:cubicBezTo>
                  <a:cubicBezTo>
                    <a:pt x="301218" y="434864"/>
                    <a:pt x="320163" y="454787"/>
                    <a:pt x="343506" y="454787"/>
                  </a:cubicBezTo>
                  <a:cubicBezTo>
                    <a:pt x="366819" y="454787"/>
                    <a:pt x="385764" y="434864"/>
                    <a:pt x="385764" y="410360"/>
                  </a:cubicBezTo>
                  <a:cubicBezTo>
                    <a:pt x="385764" y="385856"/>
                    <a:pt x="366819" y="365963"/>
                    <a:pt x="343506" y="365963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 rot="10800000" flipH="1">
              <a:off x="548338" y="398519"/>
              <a:ext cx="315202" cy="298089"/>
            </a:xfrm>
            <a:custGeom>
              <a:avLst/>
              <a:gdLst/>
              <a:ahLst/>
              <a:cxnLst/>
              <a:rect l="l" t="t" r="r" b="b"/>
              <a:pathLst>
                <a:path w="630405" h="596178" extrusionOk="0">
                  <a:moveTo>
                    <a:pt x="48114" y="5958"/>
                  </a:moveTo>
                  <a:cubicBezTo>
                    <a:pt x="50544" y="28986"/>
                    <a:pt x="51220" y="52999"/>
                    <a:pt x="50298" y="77441"/>
                  </a:cubicBezTo>
                  <a:cubicBezTo>
                    <a:pt x="49437" y="100869"/>
                    <a:pt x="47314" y="124728"/>
                    <a:pt x="43901" y="148463"/>
                  </a:cubicBezTo>
                  <a:cubicBezTo>
                    <a:pt x="41225" y="167279"/>
                    <a:pt x="37719" y="186003"/>
                    <a:pt x="33782" y="204420"/>
                  </a:cubicBezTo>
                  <a:cubicBezTo>
                    <a:pt x="27723" y="232952"/>
                    <a:pt x="20465" y="260715"/>
                    <a:pt x="13391" y="286972"/>
                  </a:cubicBezTo>
                  <a:cubicBezTo>
                    <a:pt x="12499" y="290630"/>
                    <a:pt x="8809" y="292875"/>
                    <a:pt x="5180" y="291983"/>
                  </a:cubicBezTo>
                  <a:cubicBezTo>
                    <a:pt x="1520" y="291091"/>
                    <a:pt x="-695" y="287402"/>
                    <a:pt x="197" y="283743"/>
                  </a:cubicBezTo>
                  <a:cubicBezTo>
                    <a:pt x="7148" y="252321"/>
                    <a:pt x="13791" y="218717"/>
                    <a:pt x="19542" y="184497"/>
                  </a:cubicBezTo>
                  <a:cubicBezTo>
                    <a:pt x="21388" y="173490"/>
                    <a:pt x="23171" y="162422"/>
                    <a:pt x="24863" y="151322"/>
                  </a:cubicBezTo>
                  <a:cubicBezTo>
                    <a:pt x="26555" y="140254"/>
                    <a:pt x="28154" y="129186"/>
                    <a:pt x="29599" y="118148"/>
                  </a:cubicBezTo>
                  <a:cubicBezTo>
                    <a:pt x="34520" y="80177"/>
                    <a:pt x="37257" y="42514"/>
                    <a:pt x="35105" y="7034"/>
                  </a:cubicBezTo>
                  <a:cubicBezTo>
                    <a:pt x="34828" y="3437"/>
                    <a:pt x="37504" y="301"/>
                    <a:pt x="41071" y="24"/>
                  </a:cubicBezTo>
                  <a:cubicBezTo>
                    <a:pt x="44669" y="-283"/>
                    <a:pt x="47807" y="2391"/>
                    <a:pt x="48114" y="5958"/>
                  </a:cubicBezTo>
                  <a:close/>
                  <a:moveTo>
                    <a:pt x="324481" y="262806"/>
                  </a:moveTo>
                  <a:cubicBezTo>
                    <a:pt x="341181" y="247064"/>
                    <a:pt x="357574" y="231076"/>
                    <a:pt x="373874" y="214935"/>
                  </a:cubicBezTo>
                  <a:cubicBezTo>
                    <a:pt x="398233" y="190800"/>
                    <a:pt x="422222" y="166265"/>
                    <a:pt x="446426" y="141699"/>
                  </a:cubicBezTo>
                  <a:cubicBezTo>
                    <a:pt x="449102" y="139086"/>
                    <a:pt x="449133" y="134781"/>
                    <a:pt x="446518" y="132107"/>
                  </a:cubicBezTo>
                  <a:cubicBezTo>
                    <a:pt x="443873" y="129401"/>
                    <a:pt x="439568" y="129370"/>
                    <a:pt x="436892" y="132014"/>
                  </a:cubicBezTo>
                  <a:cubicBezTo>
                    <a:pt x="411919" y="155688"/>
                    <a:pt x="386945" y="179178"/>
                    <a:pt x="362003" y="202637"/>
                  </a:cubicBezTo>
                  <a:cubicBezTo>
                    <a:pt x="345364" y="218286"/>
                    <a:pt x="328664" y="233843"/>
                    <a:pt x="311933" y="249401"/>
                  </a:cubicBezTo>
                  <a:cubicBezTo>
                    <a:pt x="300800" y="259731"/>
                    <a:pt x="289666" y="270092"/>
                    <a:pt x="278441" y="280423"/>
                  </a:cubicBezTo>
                  <a:cubicBezTo>
                    <a:pt x="261710" y="295826"/>
                    <a:pt x="244887" y="311199"/>
                    <a:pt x="227694" y="326295"/>
                  </a:cubicBezTo>
                  <a:lnTo>
                    <a:pt x="170705" y="376318"/>
                  </a:lnTo>
                  <a:cubicBezTo>
                    <a:pt x="167629" y="379147"/>
                    <a:pt x="157511" y="386064"/>
                    <a:pt x="152282" y="391814"/>
                  </a:cubicBezTo>
                  <a:cubicBezTo>
                    <a:pt x="149576" y="394765"/>
                    <a:pt x="147946" y="397686"/>
                    <a:pt x="147546" y="399992"/>
                  </a:cubicBezTo>
                  <a:cubicBezTo>
                    <a:pt x="146869" y="403528"/>
                    <a:pt x="149176" y="406940"/>
                    <a:pt x="152713" y="407617"/>
                  </a:cubicBezTo>
                  <a:cubicBezTo>
                    <a:pt x="156127" y="408293"/>
                    <a:pt x="159418" y="406172"/>
                    <a:pt x="160279" y="402851"/>
                  </a:cubicBezTo>
                  <a:cubicBezTo>
                    <a:pt x="158649" y="402052"/>
                    <a:pt x="163323" y="399469"/>
                    <a:pt x="165753" y="397502"/>
                  </a:cubicBezTo>
                  <a:cubicBezTo>
                    <a:pt x="171074" y="393197"/>
                    <a:pt x="177625" y="388954"/>
                    <a:pt x="180024" y="386894"/>
                  </a:cubicBezTo>
                  <a:lnTo>
                    <a:pt x="238489" y="338870"/>
                  </a:lnTo>
                  <a:cubicBezTo>
                    <a:pt x="256143" y="324081"/>
                    <a:pt x="273581" y="309139"/>
                    <a:pt x="290650" y="293859"/>
                  </a:cubicBezTo>
                  <a:cubicBezTo>
                    <a:pt x="302061" y="283620"/>
                    <a:pt x="313348" y="273290"/>
                    <a:pt x="324481" y="262806"/>
                  </a:cubicBezTo>
                  <a:close/>
                  <a:moveTo>
                    <a:pt x="624715" y="582651"/>
                  </a:moveTo>
                  <a:cubicBezTo>
                    <a:pt x="595712" y="577332"/>
                    <a:pt x="566802" y="571767"/>
                    <a:pt x="537769" y="566694"/>
                  </a:cubicBezTo>
                  <a:cubicBezTo>
                    <a:pt x="518363" y="563312"/>
                    <a:pt x="498925" y="560084"/>
                    <a:pt x="479457" y="557286"/>
                  </a:cubicBezTo>
                  <a:cubicBezTo>
                    <a:pt x="463188" y="554949"/>
                    <a:pt x="446857" y="552889"/>
                    <a:pt x="430495" y="551198"/>
                  </a:cubicBezTo>
                  <a:cubicBezTo>
                    <a:pt x="414133" y="549477"/>
                    <a:pt x="397710" y="548216"/>
                    <a:pt x="381256" y="547232"/>
                  </a:cubicBezTo>
                  <a:lnTo>
                    <a:pt x="302338" y="542559"/>
                  </a:lnTo>
                  <a:cubicBezTo>
                    <a:pt x="298339" y="542405"/>
                    <a:pt x="273243" y="541913"/>
                    <a:pt x="263494" y="542774"/>
                  </a:cubicBezTo>
                  <a:cubicBezTo>
                    <a:pt x="259034" y="543174"/>
                    <a:pt x="256358" y="544649"/>
                    <a:pt x="255682" y="545357"/>
                  </a:cubicBezTo>
                  <a:cubicBezTo>
                    <a:pt x="254113" y="546925"/>
                    <a:pt x="253560" y="548677"/>
                    <a:pt x="253652" y="550368"/>
                  </a:cubicBezTo>
                  <a:cubicBezTo>
                    <a:pt x="253713" y="551844"/>
                    <a:pt x="254113" y="553750"/>
                    <a:pt x="256112" y="555349"/>
                  </a:cubicBezTo>
                  <a:cubicBezTo>
                    <a:pt x="257958" y="556917"/>
                    <a:pt x="260449" y="557255"/>
                    <a:pt x="262602" y="556456"/>
                  </a:cubicBezTo>
                  <a:cubicBezTo>
                    <a:pt x="262540" y="556363"/>
                    <a:pt x="262509" y="556240"/>
                    <a:pt x="262448" y="556087"/>
                  </a:cubicBezTo>
                  <a:cubicBezTo>
                    <a:pt x="262386" y="555748"/>
                    <a:pt x="263032" y="555872"/>
                    <a:pt x="263709" y="555902"/>
                  </a:cubicBezTo>
                  <a:cubicBezTo>
                    <a:pt x="263955" y="555748"/>
                    <a:pt x="264232" y="555564"/>
                    <a:pt x="264447" y="555379"/>
                  </a:cubicBezTo>
                  <a:cubicBezTo>
                    <a:pt x="264324" y="555564"/>
                    <a:pt x="264139" y="555748"/>
                    <a:pt x="263986" y="555933"/>
                  </a:cubicBezTo>
                  <a:cubicBezTo>
                    <a:pt x="264139" y="555933"/>
                    <a:pt x="264262" y="555933"/>
                    <a:pt x="264385" y="555933"/>
                  </a:cubicBezTo>
                  <a:cubicBezTo>
                    <a:pt x="273704" y="555472"/>
                    <a:pt x="297693" y="556917"/>
                    <a:pt x="301476" y="557194"/>
                  </a:cubicBezTo>
                  <a:lnTo>
                    <a:pt x="380025" y="564388"/>
                  </a:lnTo>
                  <a:cubicBezTo>
                    <a:pt x="396233" y="565710"/>
                    <a:pt x="412380" y="567493"/>
                    <a:pt x="428496" y="569338"/>
                  </a:cubicBezTo>
                  <a:cubicBezTo>
                    <a:pt x="444673" y="571213"/>
                    <a:pt x="460820" y="573243"/>
                    <a:pt x="476966" y="575364"/>
                  </a:cubicBezTo>
                  <a:cubicBezTo>
                    <a:pt x="496342" y="577916"/>
                    <a:pt x="515749" y="580560"/>
                    <a:pt x="535124" y="583358"/>
                  </a:cubicBezTo>
                  <a:cubicBezTo>
                    <a:pt x="564250" y="587539"/>
                    <a:pt x="593375" y="591844"/>
                    <a:pt x="622500" y="596087"/>
                  </a:cubicBezTo>
                  <a:cubicBezTo>
                    <a:pt x="626222" y="596701"/>
                    <a:pt x="629728" y="594180"/>
                    <a:pt x="630312" y="590491"/>
                  </a:cubicBezTo>
                  <a:cubicBezTo>
                    <a:pt x="630927" y="586771"/>
                    <a:pt x="628436" y="583266"/>
                    <a:pt x="624715" y="582651"/>
                  </a:cubicBezTo>
                  <a:close/>
                  <a:moveTo>
                    <a:pt x="262602" y="556456"/>
                  </a:moveTo>
                  <a:cubicBezTo>
                    <a:pt x="262878" y="556948"/>
                    <a:pt x="263432" y="556579"/>
                    <a:pt x="263986" y="555933"/>
                  </a:cubicBezTo>
                  <a:lnTo>
                    <a:pt x="263709" y="555902"/>
                  </a:lnTo>
                  <a:cubicBezTo>
                    <a:pt x="263340" y="556148"/>
                    <a:pt x="262971" y="556302"/>
                    <a:pt x="262602" y="55645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/>
          </a:p>
        </p:txBody>
      </p:sp>
      <p:sp>
        <p:nvSpPr>
          <p:cNvPr id="4098" name="AutoShape 2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Salix babylonica - Babylon Willow - Weeping Willow | Weeping willow,  Weeping willow tree, Trees to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642910" y="1500180"/>
            <a:ext cx="7215238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000" dirty="0" smtClean="0"/>
              <a:t>Book on Gardening and Floriculture, by S. </a:t>
            </a:r>
            <a:r>
              <a:rPr lang="en-IN" sz="2000" dirty="0" err="1" smtClean="0"/>
              <a:t>Dinesh</a:t>
            </a:r>
            <a:r>
              <a:rPr lang="en-IN" sz="2000" dirty="0" smtClean="0"/>
              <a:t> &amp; Co.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000" dirty="0" smtClean="0"/>
              <a:t> Internet recourses for plant images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0" name="Google Shape;1050;p17"/>
          <p:cNvGrpSpPr/>
          <p:nvPr/>
        </p:nvGrpSpPr>
        <p:grpSpPr>
          <a:xfrm>
            <a:off x="5057310" y="603249"/>
            <a:ext cx="3555871" cy="4184700"/>
            <a:chOff x="5057310" y="603249"/>
            <a:chExt cx="3555871" cy="4184700"/>
          </a:xfrm>
        </p:grpSpPr>
        <p:sp>
          <p:nvSpPr>
            <p:cNvPr id="1051" name="Google Shape;1051;p17"/>
            <p:cNvSpPr/>
            <p:nvPr/>
          </p:nvSpPr>
          <p:spPr>
            <a:xfrm rot="-1801764">
              <a:off x="6264595" y="3567621"/>
              <a:ext cx="418778" cy="421173"/>
            </a:xfrm>
            <a:custGeom>
              <a:avLst/>
              <a:gdLst/>
              <a:ahLst/>
              <a:cxnLst/>
              <a:rect l="l" t="t" r="r" b="b"/>
              <a:pathLst>
                <a:path w="838301" h="843095" extrusionOk="0">
                  <a:moveTo>
                    <a:pt x="710690" y="700896"/>
                  </a:moveTo>
                  <a:cubicBezTo>
                    <a:pt x="726193" y="706881"/>
                    <a:pt x="486000" y="771367"/>
                    <a:pt x="371123" y="799690"/>
                  </a:cubicBezTo>
                  <a:cubicBezTo>
                    <a:pt x="191754" y="843954"/>
                    <a:pt x="10007" y="870264"/>
                    <a:pt x="396" y="798452"/>
                  </a:cubicBezTo>
                  <a:cubicBezTo>
                    <a:pt x="-8338" y="732933"/>
                    <a:pt x="128812" y="704559"/>
                    <a:pt x="286219" y="693416"/>
                  </a:cubicBezTo>
                  <a:cubicBezTo>
                    <a:pt x="134445" y="676753"/>
                    <a:pt x="5357" y="644612"/>
                    <a:pt x="16880" y="583427"/>
                  </a:cubicBezTo>
                  <a:cubicBezTo>
                    <a:pt x="27939" y="524770"/>
                    <a:pt x="140129" y="531425"/>
                    <a:pt x="272679" y="561244"/>
                  </a:cubicBezTo>
                  <a:cubicBezTo>
                    <a:pt x="151756" y="502896"/>
                    <a:pt x="61064" y="439751"/>
                    <a:pt x="88297" y="389503"/>
                  </a:cubicBezTo>
                  <a:cubicBezTo>
                    <a:pt x="121732" y="327647"/>
                    <a:pt x="258417" y="394404"/>
                    <a:pt x="396806" y="484943"/>
                  </a:cubicBezTo>
                  <a:cubicBezTo>
                    <a:pt x="269062" y="379340"/>
                    <a:pt x="163487" y="268371"/>
                    <a:pt x="210461" y="219568"/>
                  </a:cubicBezTo>
                  <a:cubicBezTo>
                    <a:pt x="258158" y="169990"/>
                    <a:pt x="366421" y="265792"/>
                    <a:pt x="471582" y="386924"/>
                  </a:cubicBezTo>
                  <a:cubicBezTo>
                    <a:pt x="391432" y="247168"/>
                    <a:pt x="334846" y="112159"/>
                    <a:pt x="393809" y="82443"/>
                  </a:cubicBezTo>
                  <a:cubicBezTo>
                    <a:pt x="450137" y="54069"/>
                    <a:pt x="512510" y="159363"/>
                    <a:pt x="566461" y="293341"/>
                  </a:cubicBezTo>
                  <a:cubicBezTo>
                    <a:pt x="530494" y="149922"/>
                    <a:pt x="517006" y="22961"/>
                    <a:pt x="576744" y="9805"/>
                  </a:cubicBezTo>
                  <a:cubicBezTo>
                    <a:pt x="643097" y="-4846"/>
                    <a:pt x="676893" y="134755"/>
                    <a:pt x="693947" y="294372"/>
                  </a:cubicBezTo>
                  <a:cubicBezTo>
                    <a:pt x="705470" y="134548"/>
                    <a:pt x="733634" y="-6910"/>
                    <a:pt x="797558" y="261"/>
                  </a:cubicBezTo>
                  <a:cubicBezTo>
                    <a:pt x="922409" y="14139"/>
                    <a:pt x="721490" y="695325"/>
                    <a:pt x="710690" y="699039"/>
                  </a:cubicBezTo>
                  <a:lnTo>
                    <a:pt x="710690" y="700896"/>
                  </a:lnTo>
                  <a:lnTo>
                    <a:pt x="710690" y="700896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17"/>
            <p:cNvSpPr/>
            <p:nvPr/>
          </p:nvSpPr>
          <p:spPr>
            <a:xfrm rot="-1801764">
              <a:off x="6596976" y="3737564"/>
              <a:ext cx="185174" cy="185425"/>
            </a:xfrm>
            <a:custGeom>
              <a:avLst/>
              <a:gdLst/>
              <a:ahLst/>
              <a:cxnLst/>
              <a:rect l="l" t="t" r="r" b="b"/>
              <a:pathLst>
                <a:path w="370678" h="371180" extrusionOk="0">
                  <a:moveTo>
                    <a:pt x="364749" y="364544"/>
                  </a:moveTo>
                  <a:cubicBezTo>
                    <a:pt x="334621" y="398180"/>
                    <a:pt x="119543" y="294640"/>
                    <a:pt x="63423" y="262500"/>
                  </a:cubicBezTo>
                  <a:cubicBezTo>
                    <a:pt x="37223" y="247487"/>
                    <a:pt x="2651" y="221796"/>
                    <a:pt x="67" y="188263"/>
                  </a:cubicBezTo>
                  <a:cubicBezTo>
                    <a:pt x="-2362" y="156484"/>
                    <a:pt x="61666" y="132185"/>
                    <a:pt x="85902" y="132907"/>
                  </a:cubicBezTo>
                  <a:cubicBezTo>
                    <a:pt x="89726" y="133011"/>
                    <a:pt x="125745" y="140491"/>
                    <a:pt x="126313" y="139511"/>
                  </a:cubicBezTo>
                  <a:cubicBezTo>
                    <a:pt x="129000" y="134868"/>
                    <a:pt x="119595" y="112788"/>
                    <a:pt x="118872" y="107268"/>
                  </a:cubicBezTo>
                  <a:cubicBezTo>
                    <a:pt x="114738" y="75437"/>
                    <a:pt x="113497" y="34062"/>
                    <a:pt x="140111" y="10434"/>
                  </a:cubicBezTo>
                  <a:cubicBezTo>
                    <a:pt x="177886" y="-22944"/>
                    <a:pt x="225222" y="31947"/>
                    <a:pt x="244187" y="60424"/>
                  </a:cubicBezTo>
                  <a:cubicBezTo>
                    <a:pt x="303357" y="149210"/>
                    <a:pt x="394876" y="330856"/>
                    <a:pt x="364749" y="364544"/>
                  </a:cubicBezTo>
                  <a:lnTo>
                    <a:pt x="364749" y="364544"/>
                  </a:ln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17"/>
            <p:cNvSpPr/>
            <p:nvPr/>
          </p:nvSpPr>
          <p:spPr>
            <a:xfrm rot="-1801764">
              <a:off x="6432500" y="3686534"/>
              <a:ext cx="206077" cy="209049"/>
            </a:xfrm>
            <a:custGeom>
              <a:avLst/>
              <a:gdLst/>
              <a:ahLst/>
              <a:cxnLst/>
              <a:rect l="l" t="t" r="r" b="b"/>
              <a:pathLst>
                <a:path w="412521" h="418469" extrusionOk="0">
                  <a:moveTo>
                    <a:pt x="412036" y="210199"/>
                  </a:moveTo>
                  <a:lnTo>
                    <a:pt x="411932" y="209838"/>
                  </a:lnTo>
                  <a:lnTo>
                    <a:pt x="412036" y="210044"/>
                  </a:lnTo>
                  <a:cubicBezTo>
                    <a:pt x="412036" y="210096"/>
                    <a:pt x="412036" y="210148"/>
                    <a:pt x="412036" y="210199"/>
                  </a:cubicBezTo>
                  <a:close/>
                  <a:moveTo>
                    <a:pt x="412036" y="210199"/>
                  </a:moveTo>
                  <a:cubicBezTo>
                    <a:pt x="412087" y="210560"/>
                    <a:pt x="411829" y="210818"/>
                    <a:pt x="411261" y="210973"/>
                  </a:cubicBezTo>
                  <a:cubicBezTo>
                    <a:pt x="410227" y="211179"/>
                    <a:pt x="409710" y="209735"/>
                    <a:pt x="409504" y="207465"/>
                  </a:cubicBezTo>
                  <a:cubicBezTo>
                    <a:pt x="410485" y="208187"/>
                    <a:pt x="411571" y="209116"/>
                    <a:pt x="411932" y="209838"/>
                  </a:cubicBezTo>
                  <a:cubicBezTo>
                    <a:pt x="411416" y="208290"/>
                    <a:pt x="410537" y="206846"/>
                    <a:pt x="409400" y="205711"/>
                  </a:cubicBezTo>
                  <a:cubicBezTo>
                    <a:pt x="409194" y="200191"/>
                    <a:pt x="409969" y="191937"/>
                    <a:pt x="409659" y="188532"/>
                  </a:cubicBezTo>
                  <a:lnTo>
                    <a:pt x="405938" y="147002"/>
                  </a:lnTo>
                  <a:cubicBezTo>
                    <a:pt x="404543" y="133280"/>
                    <a:pt x="403406" y="119557"/>
                    <a:pt x="401649" y="105834"/>
                  </a:cubicBezTo>
                  <a:cubicBezTo>
                    <a:pt x="400047" y="93143"/>
                    <a:pt x="397980" y="80504"/>
                    <a:pt x="396068" y="67813"/>
                  </a:cubicBezTo>
                  <a:cubicBezTo>
                    <a:pt x="393225" y="48879"/>
                    <a:pt x="390073" y="30049"/>
                    <a:pt x="387851" y="10961"/>
                  </a:cubicBezTo>
                  <a:cubicBezTo>
                    <a:pt x="387438" y="4513"/>
                    <a:pt x="381857" y="-389"/>
                    <a:pt x="375397" y="24"/>
                  </a:cubicBezTo>
                  <a:cubicBezTo>
                    <a:pt x="368937" y="437"/>
                    <a:pt x="364028" y="6009"/>
                    <a:pt x="364442" y="12406"/>
                  </a:cubicBezTo>
                  <a:cubicBezTo>
                    <a:pt x="364700" y="35776"/>
                    <a:pt x="365475" y="58991"/>
                    <a:pt x="367336" y="82206"/>
                  </a:cubicBezTo>
                  <a:cubicBezTo>
                    <a:pt x="368059" y="91441"/>
                    <a:pt x="368937" y="100675"/>
                    <a:pt x="370178" y="109858"/>
                  </a:cubicBezTo>
                  <a:cubicBezTo>
                    <a:pt x="371935" y="123581"/>
                    <a:pt x="374415" y="137149"/>
                    <a:pt x="376586" y="150872"/>
                  </a:cubicBezTo>
                  <a:lnTo>
                    <a:pt x="384389" y="192453"/>
                  </a:lnTo>
                  <a:cubicBezTo>
                    <a:pt x="385681" y="198540"/>
                    <a:pt x="388058" y="213759"/>
                    <a:pt x="389453" y="217473"/>
                  </a:cubicBezTo>
                  <a:cubicBezTo>
                    <a:pt x="392450" y="225676"/>
                    <a:pt x="398962" y="226553"/>
                    <a:pt x="401235" y="226347"/>
                  </a:cubicBezTo>
                  <a:cubicBezTo>
                    <a:pt x="403767" y="226089"/>
                    <a:pt x="406610" y="225573"/>
                    <a:pt x="408883" y="222942"/>
                  </a:cubicBezTo>
                  <a:cubicBezTo>
                    <a:pt x="409659" y="222116"/>
                    <a:pt x="412036" y="219950"/>
                    <a:pt x="412397" y="214946"/>
                  </a:cubicBezTo>
                  <a:cubicBezTo>
                    <a:pt x="412656" y="213295"/>
                    <a:pt x="412501" y="211695"/>
                    <a:pt x="412036" y="210199"/>
                  </a:cubicBezTo>
                  <a:close/>
                  <a:moveTo>
                    <a:pt x="342737" y="174396"/>
                  </a:moveTo>
                  <a:cubicBezTo>
                    <a:pt x="338190" y="159693"/>
                    <a:pt x="334263" y="144836"/>
                    <a:pt x="329663" y="130133"/>
                  </a:cubicBezTo>
                  <a:cubicBezTo>
                    <a:pt x="326614" y="120279"/>
                    <a:pt x="323307" y="110477"/>
                    <a:pt x="319845" y="100727"/>
                  </a:cubicBezTo>
                  <a:cubicBezTo>
                    <a:pt x="311111" y="76067"/>
                    <a:pt x="301448" y="51820"/>
                    <a:pt x="290699" y="28037"/>
                  </a:cubicBezTo>
                  <a:cubicBezTo>
                    <a:pt x="288322" y="22001"/>
                    <a:pt x="281501" y="19112"/>
                    <a:pt x="275455" y="21485"/>
                  </a:cubicBezTo>
                  <a:cubicBezTo>
                    <a:pt x="269460" y="23859"/>
                    <a:pt x="266515" y="30668"/>
                    <a:pt x="268892" y="36653"/>
                  </a:cubicBezTo>
                  <a:cubicBezTo>
                    <a:pt x="275816" y="56927"/>
                    <a:pt x="281501" y="77511"/>
                    <a:pt x="287340" y="98096"/>
                  </a:cubicBezTo>
                  <a:cubicBezTo>
                    <a:pt x="291319" y="111973"/>
                    <a:pt x="295092" y="125799"/>
                    <a:pt x="299381" y="139573"/>
                  </a:cubicBezTo>
                  <a:cubicBezTo>
                    <a:pt x="303980" y="154431"/>
                    <a:pt x="309303" y="169083"/>
                    <a:pt x="314470" y="183734"/>
                  </a:cubicBezTo>
                  <a:lnTo>
                    <a:pt x="331679" y="231248"/>
                  </a:lnTo>
                  <a:cubicBezTo>
                    <a:pt x="332867" y="234601"/>
                    <a:pt x="337260" y="242030"/>
                    <a:pt x="339430" y="247292"/>
                  </a:cubicBezTo>
                  <a:cubicBezTo>
                    <a:pt x="339120" y="248169"/>
                    <a:pt x="338913" y="249046"/>
                    <a:pt x="338810" y="249923"/>
                  </a:cubicBezTo>
                  <a:cubicBezTo>
                    <a:pt x="339120" y="249459"/>
                    <a:pt x="339482" y="248943"/>
                    <a:pt x="339895" y="248427"/>
                  </a:cubicBezTo>
                  <a:cubicBezTo>
                    <a:pt x="340877" y="250955"/>
                    <a:pt x="341136" y="252812"/>
                    <a:pt x="339947" y="253018"/>
                  </a:cubicBezTo>
                  <a:cubicBezTo>
                    <a:pt x="339534" y="253122"/>
                    <a:pt x="339172" y="253122"/>
                    <a:pt x="338913" y="253122"/>
                  </a:cubicBezTo>
                  <a:cubicBezTo>
                    <a:pt x="339172" y="254618"/>
                    <a:pt x="339740" y="256114"/>
                    <a:pt x="340670" y="257507"/>
                  </a:cubicBezTo>
                  <a:cubicBezTo>
                    <a:pt x="343616" y="262459"/>
                    <a:pt x="347337" y="263130"/>
                    <a:pt x="348577" y="263439"/>
                  </a:cubicBezTo>
                  <a:cubicBezTo>
                    <a:pt x="352969" y="264678"/>
                    <a:pt x="363615" y="263078"/>
                    <a:pt x="362478" y="249923"/>
                  </a:cubicBezTo>
                  <a:cubicBezTo>
                    <a:pt x="362168" y="245744"/>
                    <a:pt x="357517" y="230371"/>
                    <a:pt x="355967" y="223974"/>
                  </a:cubicBezTo>
                  <a:lnTo>
                    <a:pt x="342737" y="174396"/>
                  </a:lnTo>
                  <a:close/>
                  <a:moveTo>
                    <a:pt x="338913" y="253122"/>
                  </a:moveTo>
                  <a:cubicBezTo>
                    <a:pt x="338707" y="252038"/>
                    <a:pt x="338707" y="250955"/>
                    <a:pt x="338810" y="249923"/>
                  </a:cubicBezTo>
                  <a:cubicBezTo>
                    <a:pt x="337673" y="251677"/>
                    <a:pt x="337311" y="253018"/>
                    <a:pt x="338913" y="253122"/>
                  </a:cubicBezTo>
                  <a:close/>
                  <a:moveTo>
                    <a:pt x="331162" y="291349"/>
                  </a:moveTo>
                  <a:cubicBezTo>
                    <a:pt x="331110" y="297488"/>
                    <a:pt x="327906" y="300274"/>
                    <a:pt x="325994" y="301822"/>
                  </a:cubicBezTo>
                  <a:cubicBezTo>
                    <a:pt x="322894" y="304298"/>
                    <a:pt x="318915" y="304866"/>
                    <a:pt x="314160" y="303215"/>
                  </a:cubicBezTo>
                  <a:cubicBezTo>
                    <a:pt x="312093" y="302493"/>
                    <a:pt x="308734" y="299862"/>
                    <a:pt x="305272" y="295683"/>
                  </a:cubicBezTo>
                  <a:cubicBezTo>
                    <a:pt x="301345" y="290937"/>
                    <a:pt x="296022" y="282734"/>
                    <a:pt x="292611" y="279329"/>
                  </a:cubicBezTo>
                  <a:lnTo>
                    <a:pt x="256024" y="242443"/>
                  </a:lnTo>
                  <a:cubicBezTo>
                    <a:pt x="247704" y="233672"/>
                    <a:pt x="239488" y="224799"/>
                    <a:pt x="231788" y="215513"/>
                  </a:cubicBezTo>
                  <a:cubicBezTo>
                    <a:pt x="226620" y="209374"/>
                    <a:pt x="221659" y="203080"/>
                    <a:pt x="216853" y="196683"/>
                  </a:cubicBezTo>
                  <a:cubicBezTo>
                    <a:pt x="199025" y="172900"/>
                    <a:pt x="182850" y="148086"/>
                    <a:pt x="165642" y="123839"/>
                  </a:cubicBezTo>
                  <a:cubicBezTo>
                    <a:pt x="161663" y="118731"/>
                    <a:pt x="162593" y="111354"/>
                    <a:pt x="167657" y="107382"/>
                  </a:cubicBezTo>
                  <a:cubicBezTo>
                    <a:pt x="172773" y="103461"/>
                    <a:pt x="180163" y="104389"/>
                    <a:pt x="184090" y="109445"/>
                  </a:cubicBezTo>
                  <a:cubicBezTo>
                    <a:pt x="197061" y="124509"/>
                    <a:pt x="209929" y="139522"/>
                    <a:pt x="222589" y="154741"/>
                  </a:cubicBezTo>
                  <a:cubicBezTo>
                    <a:pt x="231943" y="166039"/>
                    <a:pt x="241400" y="177285"/>
                    <a:pt x="250702" y="188635"/>
                  </a:cubicBezTo>
                  <a:cubicBezTo>
                    <a:pt x="259900" y="199881"/>
                    <a:pt x="268788" y="211386"/>
                    <a:pt x="278349" y="222374"/>
                  </a:cubicBezTo>
                  <a:lnTo>
                    <a:pt x="311628" y="262098"/>
                  </a:lnTo>
                  <a:cubicBezTo>
                    <a:pt x="314005" y="264987"/>
                    <a:pt x="316692" y="274067"/>
                    <a:pt x="319586" y="279484"/>
                  </a:cubicBezTo>
                  <a:cubicBezTo>
                    <a:pt x="319948" y="279432"/>
                    <a:pt x="320310" y="279432"/>
                    <a:pt x="320672" y="279484"/>
                  </a:cubicBezTo>
                  <a:cubicBezTo>
                    <a:pt x="326873" y="279845"/>
                    <a:pt x="331575" y="285210"/>
                    <a:pt x="331162" y="291349"/>
                  </a:cubicBezTo>
                  <a:close/>
                  <a:moveTo>
                    <a:pt x="324961" y="283198"/>
                  </a:moveTo>
                  <a:cubicBezTo>
                    <a:pt x="326459" y="282012"/>
                    <a:pt x="321964" y="281909"/>
                    <a:pt x="321188" y="281651"/>
                  </a:cubicBezTo>
                  <a:lnTo>
                    <a:pt x="320878" y="281599"/>
                  </a:lnTo>
                  <a:cubicBezTo>
                    <a:pt x="322222" y="283405"/>
                    <a:pt x="323565" y="284230"/>
                    <a:pt x="324961" y="283198"/>
                  </a:cubicBezTo>
                  <a:close/>
                  <a:moveTo>
                    <a:pt x="248738" y="296766"/>
                  </a:moveTo>
                  <a:cubicBezTo>
                    <a:pt x="235509" y="284178"/>
                    <a:pt x="222331" y="271539"/>
                    <a:pt x="208585" y="259519"/>
                  </a:cubicBezTo>
                  <a:cubicBezTo>
                    <a:pt x="197578" y="249871"/>
                    <a:pt x="186261" y="240637"/>
                    <a:pt x="174789" y="231557"/>
                  </a:cubicBezTo>
                  <a:cubicBezTo>
                    <a:pt x="157477" y="217886"/>
                    <a:pt x="139700" y="205040"/>
                    <a:pt x="121872" y="192091"/>
                  </a:cubicBezTo>
                  <a:cubicBezTo>
                    <a:pt x="116808" y="188067"/>
                    <a:pt x="109418" y="188841"/>
                    <a:pt x="105387" y="193845"/>
                  </a:cubicBezTo>
                  <a:cubicBezTo>
                    <a:pt x="101305" y="198901"/>
                    <a:pt x="102131" y="206279"/>
                    <a:pt x="107144" y="210302"/>
                  </a:cubicBezTo>
                  <a:cubicBezTo>
                    <a:pt x="123422" y="224799"/>
                    <a:pt x="139184" y="239812"/>
                    <a:pt x="155307" y="254463"/>
                  </a:cubicBezTo>
                  <a:cubicBezTo>
                    <a:pt x="166055" y="264213"/>
                    <a:pt x="176804" y="273964"/>
                    <a:pt x="187863" y="283353"/>
                  </a:cubicBezTo>
                  <a:cubicBezTo>
                    <a:pt x="201712" y="295219"/>
                    <a:pt x="215923" y="306568"/>
                    <a:pt x="230083" y="317969"/>
                  </a:cubicBezTo>
                  <a:cubicBezTo>
                    <a:pt x="244345" y="329422"/>
                    <a:pt x="258763" y="340514"/>
                    <a:pt x="273129" y="351812"/>
                  </a:cubicBezTo>
                  <a:cubicBezTo>
                    <a:pt x="277780" y="355888"/>
                    <a:pt x="284911" y="355423"/>
                    <a:pt x="288942" y="350729"/>
                  </a:cubicBezTo>
                  <a:cubicBezTo>
                    <a:pt x="293025" y="346086"/>
                    <a:pt x="292560" y="339018"/>
                    <a:pt x="287909" y="334942"/>
                  </a:cubicBezTo>
                  <a:cubicBezTo>
                    <a:pt x="274835" y="322200"/>
                    <a:pt x="261967" y="309354"/>
                    <a:pt x="248738" y="296766"/>
                  </a:cubicBezTo>
                  <a:close/>
                  <a:moveTo>
                    <a:pt x="245586" y="369352"/>
                  </a:moveTo>
                  <a:cubicBezTo>
                    <a:pt x="245896" y="368321"/>
                    <a:pt x="244500" y="368579"/>
                    <a:pt x="243415" y="368888"/>
                  </a:cubicBezTo>
                  <a:lnTo>
                    <a:pt x="243880" y="369146"/>
                  </a:lnTo>
                  <a:cubicBezTo>
                    <a:pt x="244449" y="369146"/>
                    <a:pt x="245017" y="369249"/>
                    <a:pt x="245586" y="369352"/>
                  </a:cubicBezTo>
                  <a:close/>
                  <a:moveTo>
                    <a:pt x="253957" y="383488"/>
                  </a:moveTo>
                  <a:cubicBezTo>
                    <a:pt x="253595" y="385036"/>
                    <a:pt x="249668" y="393445"/>
                    <a:pt x="239229" y="390968"/>
                  </a:cubicBezTo>
                  <a:cubicBezTo>
                    <a:pt x="237834" y="390659"/>
                    <a:pt x="234888" y="389679"/>
                    <a:pt x="230858" y="388337"/>
                  </a:cubicBezTo>
                  <a:cubicBezTo>
                    <a:pt x="211169" y="381476"/>
                    <a:pt x="162541" y="362594"/>
                    <a:pt x="158769" y="361098"/>
                  </a:cubicBezTo>
                  <a:cubicBezTo>
                    <a:pt x="142801" y="354288"/>
                    <a:pt x="126419" y="348768"/>
                    <a:pt x="110141" y="342887"/>
                  </a:cubicBezTo>
                  <a:cubicBezTo>
                    <a:pt x="93501" y="336851"/>
                    <a:pt x="77017" y="330609"/>
                    <a:pt x="60532" y="324315"/>
                  </a:cubicBezTo>
                  <a:cubicBezTo>
                    <a:pt x="46114" y="318795"/>
                    <a:pt x="31955" y="312965"/>
                    <a:pt x="17847" y="306826"/>
                  </a:cubicBezTo>
                  <a:cubicBezTo>
                    <a:pt x="11801" y="304505"/>
                    <a:pt x="8752" y="297746"/>
                    <a:pt x="11077" y="291710"/>
                  </a:cubicBezTo>
                  <a:cubicBezTo>
                    <a:pt x="13351" y="285674"/>
                    <a:pt x="20121" y="282631"/>
                    <a:pt x="26167" y="284952"/>
                  </a:cubicBezTo>
                  <a:cubicBezTo>
                    <a:pt x="46269" y="291452"/>
                    <a:pt x="66630" y="296869"/>
                    <a:pt x="86939" y="302802"/>
                  </a:cubicBezTo>
                  <a:cubicBezTo>
                    <a:pt x="100685" y="306826"/>
                    <a:pt x="114430" y="310902"/>
                    <a:pt x="127866" y="315699"/>
                  </a:cubicBezTo>
                  <a:cubicBezTo>
                    <a:pt x="142543" y="320910"/>
                    <a:pt x="156857" y="327049"/>
                    <a:pt x="170965" y="333601"/>
                  </a:cubicBezTo>
                  <a:cubicBezTo>
                    <a:pt x="174582" y="335407"/>
                    <a:pt x="220833" y="358106"/>
                    <a:pt x="239591" y="366721"/>
                  </a:cubicBezTo>
                  <a:cubicBezTo>
                    <a:pt x="240986" y="367340"/>
                    <a:pt x="242330" y="368218"/>
                    <a:pt x="243415" y="368888"/>
                  </a:cubicBezTo>
                  <a:cubicBezTo>
                    <a:pt x="243002" y="368991"/>
                    <a:pt x="242640" y="369094"/>
                    <a:pt x="242433" y="369146"/>
                  </a:cubicBezTo>
                  <a:cubicBezTo>
                    <a:pt x="242898" y="369094"/>
                    <a:pt x="243363" y="369094"/>
                    <a:pt x="243880" y="369146"/>
                  </a:cubicBezTo>
                  <a:cubicBezTo>
                    <a:pt x="244759" y="369662"/>
                    <a:pt x="245379" y="369868"/>
                    <a:pt x="245534" y="369404"/>
                  </a:cubicBezTo>
                  <a:lnTo>
                    <a:pt x="245586" y="369352"/>
                  </a:lnTo>
                  <a:cubicBezTo>
                    <a:pt x="245844" y="369404"/>
                    <a:pt x="246102" y="369507"/>
                    <a:pt x="246361" y="369559"/>
                  </a:cubicBezTo>
                  <a:cubicBezTo>
                    <a:pt x="252303" y="371313"/>
                    <a:pt x="255714" y="377555"/>
                    <a:pt x="253957" y="383488"/>
                  </a:cubicBezTo>
                  <a:close/>
                  <a:moveTo>
                    <a:pt x="241813" y="369198"/>
                  </a:moveTo>
                  <a:cubicBezTo>
                    <a:pt x="236697" y="369507"/>
                    <a:pt x="234423" y="372551"/>
                    <a:pt x="233183" y="375285"/>
                  </a:cubicBezTo>
                  <a:cubicBezTo>
                    <a:pt x="234888" y="371932"/>
                    <a:pt x="238144" y="369662"/>
                    <a:pt x="241813" y="369198"/>
                  </a:cubicBezTo>
                  <a:close/>
                  <a:moveTo>
                    <a:pt x="224553" y="394941"/>
                  </a:moveTo>
                  <a:cubicBezTo>
                    <a:pt x="220833" y="394425"/>
                    <a:pt x="207087" y="393960"/>
                    <a:pt x="201609" y="393238"/>
                  </a:cubicBezTo>
                  <a:lnTo>
                    <a:pt x="156650" y="386635"/>
                  </a:lnTo>
                  <a:cubicBezTo>
                    <a:pt x="142543" y="384778"/>
                    <a:pt x="128383" y="382353"/>
                    <a:pt x="114017" y="380650"/>
                  </a:cubicBezTo>
                  <a:cubicBezTo>
                    <a:pt x="104405" y="379516"/>
                    <a:pt x="94742" y="378742"/>
                    <a:pt x="85027" y="378174"/>
                  </a:cubicBezTo>
                  <a:cubicBezTo>
                    <a:pt x="60273" y="376678"/>
                    <a:pt x="35572" y="376885"/>
                    <a:pt x="11077" y="379516"/>
                  </a:cubicBezTo>
                  <a:cubicBezTo>
                    <a:pt x="4618" y="379877"/>
                    <a:pt x="-343" y="385448"/>
                    <a:pt x="19" y="391845"/>
                  </a:cubicBezTo>
                  <a:cubicBezTo>
                    <a:pt x="432" y="398294"/>
                    <a:pt x="5961" y="403247"/>
                    <a:pt x="12421" y="402885"/>
                  </a:cubicBezTo>
                  <a:cubicBezTo>
                    <a:pt x="26374" y="402834"/>
                    <a:pt x="40223" y="403969"/>
                    <a:pt x="54176" y="405310"/>
                  </a:cubicBezTo>
                  <a:cubicBezTo>
                    <a:pt x="70557" y="406858"/>
                    <a:pt x="86939" y="409334"/>
                    <a:pt x="103320" y="411295"/>
                  </a:cubicBezTo>
                  <a:cubicBezTo>
                    <a:pt x="120115" y="413306"/>
                    <a:pt x="136910" y="414596"/>
                    <a:pt x="153550" y="416041"/>
                  </a:cubicBezTo>
                  <a:lnTo>
                    <a:pt x="199593" y="418466"/>
                  </a:lnTo>
                  <a:cubicBezTo>
                    <a:pt x="203107" y="418569"/>
                    <a:pt x="211272" y="416711"/>
                    <a:pt x="216853" y="416247"/>
                  </a:cubicBezTo>
                  <a:cubicBezTo>
                    <a:pt x="218042" y="417021"/>
                    <a:pt x="219437" y="417588"/>
                    <a:pt x="220833" y="417846"/>
                  </a:cubicBezTo>
                  <a:cubicBezTo>
                    <a:pt x="220006" y="417331"/>
                    <a:pt x="219127" y="416557"/>
                    <a:pt x="218662" y="416144"/>
                  </a:cubicBezTo>
                  <a:cubicBezTo>
                    <a:pt x="221039" y="416092"/>
                    <a:pt x="222641" y="416402"/>
                    <a:pt x="222641" y="417537"/>
                  </a:cubicBezTo>
                  <a:cubicBezTo>
                    <a:pt x="222589" y="417795"/>
                    <a:pt x="222589" y="417950"/>
                    <a:pt x="222486" y="418053"/>
                  </a:cubicBezTo>
                  <a:cubicBezTo>
                    <a:pt x="223313" y="418104"/>
                    <a:pt x="224140" y="418053"/>
                    <a:pt x="224967" y="417898"/>
                  </a:cubicBezTo>
                  <a:cubicBezTo>
                    <a:pt x="230806" y="417227"/>
                    <a:pt x="232821" y="414132"/>
                    <a:pt x="233338" y="413513"/>
                  </a:cubicBezTo>
                  <a:cubicBezTo>
                    <a:pt x="235354" y="411295"/>
                    <a:pt x="238868" y="397004"/>
                    <a:pt x="224553" y="39494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17"/>
            <p:cNvSpPr/>
            <p:nvPr/>
          </p:nvSpPr>
          <p:spPr>
            <a:xfrm rot="-1801764">
              <a:off x="7009897" y="2797715"/>
              <a:ext cx="372227" cy="389169"/>
            </a:xfrm>
            <a:custGeom>
              <a:avLst/>
              <a:gdLst/>
              <a:ahLst/>
              <a:cxnLst/>
              <a:rect l="l" t="t" r="r" b="b"/>
              <a:pathLst>
                <a:path w="745116" h="779030" extrusionOk="0">
                  <a:moveTo>
                    <a:pt x="5241" y="106297"/>
                  </a:moveTo>
                  <a:cubicBezTo>
                    <a:pt x="33456" y="57958"/>
                    <a:pt x="67925" y="71113"/>
                    <a:pt x="94745" y="72971"/>
                  </a:cubicBezTo>
                  <a:cubicBezTo>
                    <a:pt x="126577" y="75189"/>
                    <a:pt x="136345" y="-9314"/>
                    <a:pt x="166885" y="849"/>
                  </a:cubicBezTo>
                  <a:cubicBezTo>
                    <a:pt x="238302" y="24631"/>
                    <a:pt x="255666" y="21072"/>
                    <a:pt x="308066" y="13230"/>
                  </a:cubicBezTo>
                  <a:cubicBezTo>
                    <a:pt x="347340" y="7349"/>
                    <a:pt x="363411" y="76788"/>
                    <a:pt x="399533" y="95309"/>
                  </a:cubicBezTo>
                  <a:cubicBezTo>
                    <a:pt x="436482" y="114345"/>
                    <a:pt x="485161" y="88086"/>
                    <a:pt x="515444" y="124044"/>
                  </a:cubicBezTo>
                  <a:cubicBezTo>
                    <a:pt x="537458" y="150252"/>
                    <a:pt x="521955" y="195650"/>
                    <a:pt x="542780" y="222373"/>
                  </a:cubicBezTo>
                  <a:cubicBezTo>
                    <a:pt x="564536" y="250283"/>
                    <a:pt x="612699" y="237386"/>
                    <a:pt x="633783" y="271951"/>
                  </a:cubicBezTo>
                  <a:cubicBezTo>
                    <a:pt x="649648" y="298003"/>
                    <a:pt x="633783" y="334683"/>
                    <a:pt x="648821" y="358518"/>
                  </a:cubicBezTo>
                  <a:cubicBezTo>
                    <a:pt x="664530" y="383435"/>
                    <a:pt x="700394" y="389265"/>
                    <a:pt x="718222" y="413512"/>
                  </a:cubicBezTo>
                  <a:cubicBezTo>
                    <a:pt x="733880" y="434922"/>
                    <a:pt x="724010" y="470673"/>
                    <a:pt x="734914" y="494972"/>
                  </a:cubicBezTo>
                  <a:cubicBezTo>
                    <a:pt x="743079" y="513286"/>
                    <a:pt x="751192" y="553629"/>
                    <a:pt x="738583" y="575141"/>
                  </a:cubicBezTo>
                  <a:cubicBezTo>
                    <a:pt x="707370" y="628433"/>
                    <a:pt x="736257" y="644323"/>
                    <a:pt x="710781" y="670169"/>
                  </a:cubicBezTo>
                  <a:cubicBezTo>
                    <a:pt x="674401" y="707107"/>
                    <a:pt x="733932" y="736100"/>
                    <a:pt x="665564" y="772677"/>
                  </a:cubicBezTo>
                  <a:cubicBezTo>
                    <a:pt x="609702" y="802496"/>
                    <a:pt x="172570" y="723461"/>
                    <a:pt x="108904" y="617032"/>
                  </a:cubicBezTo>
                  <a:cubicBezTo>
                    <a:pt x="56298" y="529072"/>
                    <a:pt x="-20856" y="151077"/>
                    <a:pt x="5241" y="106297"/>
                  </a:cubicBezTo>
                  <a:lnTo>
                    <a:pt x="5241" y="106297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17"/>
            <p:cNvSpPr/>
            <p:nvPr/>
          </p:nvSpPr>
          <p:spPr>
            <a:xfrm rot="-1801764">
              <a:off x="7036807" y="2815759"/>
              <a:ext cx="325566" cy="361993"/>
            </a:xfrm>
            <a:custGeom>
              <a:avLst/>
              <a:gdLst/>
              <a:ahLst/>
              <a:cxnLst/>
              <a:rect l="l" t="t" r="r" b="b"/>
              <a:pathLst>
                <a:path w="651711" h="724630" extrusionOk="0">
                  <a:moveTo>
                    <a:pt x="648566" y="465186"/>
                  </a:moveTo>
                  <a:cubicBezTo>
                    <a:pt x="647274" y="460285"/>
                    <a:pt x="645724" y="455281"/>
                    <a:pt x="643605" y="450534"/>
                  </a:cubicBezTo>
                  <a:cubicBezTo>
                    <a:pt x="642055" y="447129"/>
                    <a:pt x="640298" y="443828"/>
                    <a:pt x="638128" y="440836"/>
                  </a:cubicBezTo>
                  <a:cubicBezTo>
                    <a:pt x="635285" y="436605"/>
                    <a:pt x="629498" y="435470"/>
                    <a:pt x="625208" y="438308"/>
                  </a:cubicBezTo>
                  <a:cubicBezTo>
                    <a:pt x="620971" y="441145"/>
                    <a:pt x="619834" y="446923"/>
                    <a:pt x="622676" y="451205"/>
                  </a:cubicBezTo>
                  <a:cubicBezTo>
                    <a:pt x="624278" y="453785"/>
                    <a:pt x="625415" y="456674"/>
                    <a:pt x="626345" y="459666"/>
                  </a:cubicBezTo>
                  <a:cubicBezTo>
                    <a:pt x="627430" y="462916"/>
                    <a:pt x="628154" y="466321"/>
                    <a:pt x="628774" y="469674"/>
                  </a:cubicBezTo>
                  <a:cubicBezTo>
                    <a:pt x="630634" y="479424"/>
                    <a:pt x="630583" y="490103"/>
                    <a:pt x="628412" y="500163"/>
                  </a:cubicBezTo>
                  <a:cubicBezTo>
                    <a:pt x="626449" y="509501"/>
                    <a:pt x="622366" y="518220"/>
                    <a:pt x="615700" y="524617"/>
                  </a:cubicBezTo>
                  <a:cubicBezTo>
                    <a:pt x="612341" y="527867"/>
                    <a:pt x="608414" y="529879"/>
                    <a:pt x="604279" y="531117"/>
                  </a:cubicBezTo>
                  <a:cubicBezTo>
                    <a:pt x="599990" y="532355"/>
                    <a:pt x="595443" y="532510"/>
                    <a:pt x="590895" y="531942"/>
                  </a:cubicBezTo>
                  <a:lnTo>
                    <a:pt x="584229" y="529672"/>
                  </a:lnTo>
                  <a:cubicBezTo>
                    <a:pt x="579681" y="528125"/>
                    <a:pt x="574927" y="526938"/>
                    <a:pt x="571775" y="526783"/>
                  </a:cubicBezTo>
                  <a:cubicBezTo>
                    <a:pt x="567847" y="526629"/>
                    <a:pt x="564747" y="527660"/>
                    <a:pt x="562628" y="528950"/>
                  </a:cubicBezTo>
                  <a:cubicBezTo>
                    <a:pt x="560044" y="530446"/>
                    <a:pt x="556685" y="533645"/>
                    <a:pt x="555393" y="539526"/>
                  </a:cubicBezTo>
                  <a:cubicBezTo>
                    <a:pt x="554567" y="543189"/>
                    <a:pt x="558184" y="557582"/>
                    <a:pt x="553223" y="555880"/>
                  </a:cubicBezTo>
                  <a:cubicBezTo>
                    <a:pt x="553120" y="555828"/>
                    <a:pt x="553068" y="555777"/>
                    <a:pt x="553068" y="555725"/>
                  </a:cubicBezTo>
                  <a:cubicBezTo>
                    <a:pt x="545420" y="561709"/>
                    <a:pt x="535601" y="562277"/>
                    <a:pt x="525524" y="560523"/>
                  </a:cubicBezTo>
                  <a:cubicBezTo>
                    <a:pt x="508109" y="557479"/>
                    <a:pt x="490281" y="547884"/>
                    <a:pt x="477930" y="538855"/>
                  </a:cubicBezTo>
                  <a:cubicBezTo>
                    <a:pt x="481031" y="536534"/>
                    <a:pt x="484183" y="534264"/>
                    <a:pt x="486870" y="531684"/>
                  </a:cubicBezTo>
                  <a:cubicBezTo>
                    <a:pt x="499014" y="520128"/>
                    <a:pt x="506456" y="505890"/>
                    <a:pt x="504905" y="489845"/>
                  </a:cubicBezTo>
                  <a:cubicBezTo>
                    <a:pt x="503924" y="479682"/>
                    <a:pt x="500358" y="472254"/>
                    <a:pt x="495604" y="466166"/>
                  </a:cubicBezTo>
                  <a:cubicBezTo>
                    <a:pt x="491211" y="460543"/>
                    <a:pt x="485578" y="456209"/>
                    <a:pt x="479687" y="452134"/>
                  </a:cubicBezTo>
                  <a:cubicBezTo>
                    <a:pt x="476432" y="449864"/>
                    <a:pt x="473021" y="447800"/>
                    <a:pt x="469972" y="445272"/>
                  </a:cubicBezTo>
                  <a:cubicBezTo>
                    <a:pt x="472608" y="442435"/>
                    <a:pt x="475036" y="439855"/>
                    <a:pt x="475450" y="439288"/>
                  </a:cubicBezTo>
                  <a:cubicBezTo>
                    <a:pt x="479584" y="433355"/>
                    <a:pt x="482736" y="426907"/>
                    <a:pt x="484338" y="420148"/>
                  </a:cubicBezTo>
                  <a:cubicBezTo>
                    <a:pt x="486043" y="412926"/>
                    <a:pt x="486043" y="405291"/>
                    <a:pt x="483666" y="397346"/>
                  </a:cubicBezTo>
                  <a:cubicBezTo>
                    <a:pt x="480617" y="387234"/>
                    <a:pt x="474830" y="378567"/>
                    <a:pt x="467440" y="371861"/>
                  </a:cubicBezTo>
                  <a:cubicBezTo>
                    <a:pt x="459792" y="364896"/>
                    <a:pt x="450438" y="360150"/>
                    <a:pt x="440620" y="358035"/>
                  </a:cubicBezTo>
                  <a:cubicBezTo>
                    <a:pt x="439793" y="357880"/>
                    <a:pt x="435607" y="358860"/>
                    <a:pt x="431473" y="359428"/>
                  </a:cubicBezTo>
                  <a:cubicBezTo>
                    <a:pt x="431421" y="353340"/>
                    <a:pt x="431215" y="344364"/>
                    <a:pt x="430646" y="341475"/>
                  </a:cubicBezTo>
                  <a:cubicBezTo>
                    <a:pt x="428424" y="330538"/>
                    <a:pt x="424962" y="320013"/>
                    <a:pt x="420001" y="310469"/>
                  </a:cubicBezTo>
                  <a:cubicBezTo>
                    <a:pt x="414678" y="300255"/>
                    <a:pt x="407702" y="291175"/>
                    <a:pt x="398762" y="283694"/>
                  </a:cubicBezTo>
                  <a:cubicBezTo>
                    <a:pt x="391269" y="277401"/>
                    <a:pt x="383207" y="273686"/>
                    <a:pt x="374784" y="272087"/>
                  </a:cubicBezTo>
                  <a:cubicBezTo>
                    <a:pt x="366516" y="270539"/>
                    <a:pt x="357834" y="271055"/>
                    <a:pt x="348946" y="273428"/>
                  </a:cubicBezTo>
                  <a:cubicBezTo>
                    <a:pt x="348274" y="273635"/>
                    <a:pt x="345793" y="274666"/>
                    <a:pt x="342641" y="276059"/>
                  </a:cubicBezTo>
                  <a:cubicBezTo>
                    <a:pt x="342589" y="272757"/>
                    <a:pt x="342486" y="269765"/>
                    <a:pt x="342279" y="268321"/>
                  </a:cubicBezTo>
                  <a:cubicBezTo>
                    <a:pt x="340212" y="253979"/>
                    <a:pt x="336595" y="237935"/>
                    <a:pt x="329360" y="224934"/>
                  </a:cubicBezTo>
                  <a:cubicBezTo>
                    <a:pt x="323521" y="214513"/>
                    <a:pt x="315511" y="205949"/>
                    <a:pt x="304607" y="200842"/>
                  </a:cubicBezTo>
                  <a:cubicBezTo>
                    <a:pt x="297838" y="197695"/>
                    <a:pt x="290706" y="196508"/>
                    <a:pt x="283575" y="196973"/>
                  </a:cubicBezTo>
                  <a:cubicBezTo>
                    <a:pt x="277529" y="197385"/>
                    <a:pt x="271482" y="198985"/>
                    <a:pt x="265798" y="201461"/>
                  </a:cubicBezTo>
                  <a:lnTo>
                    <a:pt x="265695" y="200532"/>
                  </a:lnTo>
                  <a:cubicBezTo>
                    <a:pt x="264093" y="190060"/>
                    <a:pt x="261302" y="179845"/>
                    <a:pt x="256600" y="170817"/>
                  </a:cubicBezTo>
                  <a:cubicBezTo>
                    <a:pt x="253189" y="164213"/>
                    <a:pt x="248745" y="158178"/>
                    <a:pt x="243060" y="153070"/>
                  </a:cubicBezTo>
                  <a:cubicBezTo>
                    <a:pt x="233655" y="144506"/>
                    <a:pt x="224922" y="141308"/>
                    <a:pt x="216860" y="140689"/>
                  </a:cubicBezTo>
                  <a:cubicBezTo>
                    <a:pt x="208179" y="140018"/>
                    <a:pt x="199962" y="142546"/>
                    <a:pt x="191849" y="145899"/>
                  </a:cubicBezTo>
                  <a:cubicBezTo>
                    <a:pt x="184717" y="148840"/>
                    <a:pt x="177741" y="153173"/>
                    <a:pt x="169576" y="151626"/>
                  </a:cubicBezTo>
                  <a:cubicBezTo>
                    <a:pt x="169008" y="151110"/>
                    <a:pt x="166062" y="148272"/>
                    <a:pt x="164564" y="146312"/>
                  </a:cubicBezTo>
                  <a:cubicBezTo>
                    <a:pt x="161515" y="142288"/>
                    <a:pt x="158673" y="138058"/>
                    <a:pt x="156037" y="135375"/>
                  </a:cubicBezTo>
                  <a:cubicBezTo>
                    <a:pt x="149629" y="128823"/>
                    <a:pt x="141516" y="124335"/>
                    <a:pt x="132783" y="122117"/>
                  </a:cubicBezTo>
                  <a:cubicBezTo>
                    <a:pt x="126530" y="120517"/>
                    <a:pt x="120018" y="120517"/>
                    <a:pt x="113662" y="121240"/>
                  </a:cubicBezTo>
                  <a:cubicBezTo>
                    <a:pt x="113456" y="120827"/>
                    <a:pt x="113559" y="120311"/>
                    <a:pt x="113249" y="119950"/>
                  </a:cubicBezTo>
                  <a:cubicBezTo>
                    <a:pt x="113249" y="120001"/>
                    <a:pt x="113145" y="120001"/>
                    <a:pt x="113042" y="120053"/>
                  </a:cubicBezTo>
                  <a:cubicBezTo>
                    <a:pt x="111802" y="120517"/>
                    <a:pt x="110923" y="119434"/>
                    <a:pt x="110355" y="117525"/>
                  </a:cubicBezTo>
                  <a:cubicBezTo>
                    <a:pt x="110562" y="117680"/>
                    <a:pt x="110768" y="117835"/>
                    <a:pt x="110975" y="117989"/>
                  </a:cubicBezTo>
                  <a:cubicBezTo>
                    <a:pt x="111130" y="118144"/>
                    <a:pt x="111647" y="118402"/>
                    <a:pt x="112112" y="118660"/>
                  </a:cubicBezTo>
                  <a:cubicBezTo>
                    <a:pt x="111543" y="118144"/>
                    <a:pt x="110923" y="117680"/>
                    <a:pt x="110252" y="117319"/>
                  </a:cubicBezTo>
                  <a:cubicBezTo>
                    <a:pt x="108753" y="112263"/>
                    <a:pt x="109115" y="102100"/>
                    <a:pt x="109063" y="101429"/>
                  </a:cubicBezTo>
                  <a:cubicBezTo>
                    <a:pt x="108546" y="95393"/>
                    <a:pt x="109580" y="89357"/>
                    <a:pt x="111388" y="83579"/>
                  </a:cubicBezTo>
                  <a:cubicBezTo>
                    <a:pt x="113197" y="77750"/>
                    <a:pt x="116091" y="72333"/>
                    <a:pt x="119708" y="67690"/>
                  </a:cubicBezTo>
                  <a:cubicBezTo>
                    <a:pt x="122034" y="64594"/>
                    <a:pt x="124773" y="62325"/>
                    <a:pt x="127770" y="60725"/>
                  </a:cubicBezTo>
                  <a:cubicBezTo>
                    <a:pt x="129837" y="59642"/>
                    <a:pt x="132111" y="59023"/>
                    <a:pt x="134540" y="58816"/>
                  </a:cubicBezTo>
                  <a:cubicBezTo>
                    <a:pt x="134540" y="58765"/>
                    <a:pt x="134540" y="58662"/>
                    <a:pt x="134540" y="58558"/>
                  </a:cubicBezTo>
                  <a:cubicBezTo>
                    <a:pt x="135315" y="55979"/>
                    <a:pt x="142601" y="61448"/>
                    <a:pt x="145133" y="62325"/>
                  </a:cubicBezTo>
                  <a:cubicBezTo>
                    <a:pt x="152678" y="64852"/>
                    <a:pt x="157949" y="61344"/>
                    <a:pt x="158569" y="60880"/>
                  </a:cubicBezTo>
                  <a:cubicBezTo>
                    <a:pt x="160016" y="59797"/>
                    <a:pt x="164460" y="55721"/>
                    <a:pt x="164099" y="47983"/>
                  </a:cubicBezTo>
                  <a:cubicBezTo>
                    <a:pt x="163892" y="44268"/>
                    <a:pt x="158673" y="32196"/>
                    <a:pt x="162548" y="32299"/>
                  </a:cubicBezTo>
                  <a:cubicBezTo>
                    <a:pt x="162703" y="32299"/>
                    <a:pt x="162807" y="32351"/>
                    <a:pt x="162858" y="32454"/>
                  </a:cubicBezTo>
                  <a:cubicBezTo>
                    <a:pt x="165700" y="27399"/>
                    <a:pt x="170661" y="24509"/>
                    <a:pt x="176087" y="22962"/>
                  </a:cubicBezTo>
                  <a:cubicBezTo>
                    <a:pt x="184511" y="20589"/>
                    <a:pt x="193864" y="20589"/>
                    <a:pt x="201202" y="21982"/>
                  </a:cubicBezTo>
                  <a:cubicBezTo>
                    <a:pt x="206422" y="23271"/>
                    <a:pt x="211693" y="20073"/>
                    <a:pt x="212985" y="14914"/>
                  </a:cubicBezTo>
                  <a:cubicBezTo>
                    <a:pt x="214225" y="9703"/>
                    <a:pt x="211073" y="4441"/>
                    <a:pt x="205853" y="3152"/>
                  </a:cubicBezTo>
                  <a:cubicBezTo>
                    <a:pt x="193813" y="-460"/>
                    <a:pt x="177328" y="-1543"/>
                    <a:pt x="163582" y="2997"/>
                  </a:cubicBezTo>
                  <a:cubicBezTo>
                    <a:pt x="152988" y="6556"/>
                    <a:pt x="144255" y="13676"/>
                    <a:pt x="138880" y="24613"/>
                  </a:cubicBezTo>
                  <a:cubicBezTo>
                    <a:pt x="138157" y="26109"/>
                    <a:pt x="137485" y="28946"/>
                    <a:pt x="137382" y="32557"/>
                  </a:cubicBezTo>
                  <a:cubicBezTo>
                    <a:pt x="129113" y="32506"/>
                    <a:pt x="121672" y="34415"/>
                    <a:pt x="115161" y="38232"/>
                  </a:cubicBezTo>
                  <a:cubicBezTo>
                    <a:pt x="109166" y="41792"/>
                    <a:pt x="103895" y="46745"/>
                    <a:pt x="99503" y="53245"/>
                  </a:cubicBezTo>
                  <a:cubicBezTo>
                    <a:pt x="94697" y="60570"/>
                    <a:pt x="90925" y="68825"/>
                    <a:pt x="88961" y="77647"/>
                  </a:cubicBezTo>
                  <a:cubicBezTo>
                    <a:pt x="87049" y="86314"/>
                    <a:pt x="86584" y="95393"/>
                    <a:pt x="88134" y="104163"/>
                  </a:cubicBezTo>
                  <a:cubicBezTo>
                    <a:pt x="88341" y="105350"/>
                    <a:pt x="92888" y="121859"/>
                    <a:pt x="95730" y="127533"/>
                  </a:cubicBezTo>
                  <a:cubicBezTo>
                    <a:pt x="95834" y="127688"/>
                    <a:pt x="95937" y="127688"/>
                    <a:pt x="96040" y="127895"/>
                  </a:cubicBezTo>
                  <a:cubicBezTo>
                    <a:pt x="93457" y="129442"/>
                    <a:pt x="90356" y="130319"/>
                    <a:pt x="88082" y="132228"/>
                  </a:cubicBezTo>
                  <a:cubicBezTo>
                    <a:pt x="79091" y="139966"/>
                    <a:pt x="73044" y="151265"/>
                    <a:pt x="62554" y="157301"/>
                  </a:cubicBezTo>
                  <a:cubicBezTo>
                    <a:pt x="54183" y="162150"/>
                    <a:pt x="45708" y="159777"/>
                    <a:pt x="38473" y="154876"/>
                  </a:cubicBezTo>
                  <a:cubicBezTo>
                    <a:pt x="29688" y="148891"/>
                    <a:pt x="22505" y="139296"/>
                    <a:pt x="18629" y="130577"/>
                  </a:cubicBezTo>
                  <a:cubicBezTo>
                    <a:pt x="16510" y="125676"/>
                    <a:pt x="10774" y="123406"/>
                    <a:pt x="5865" y="125573"/>
                  </a:cubicBezTo>
                  <a:cubicBezTo>
                    <a:pt x="904" y="127688"/>
                    <a:pt x="-1318" y="133415"/>
                    <a:pt x="801" y="138316"/>
                  </a:cubicBezTo>
                  <a:cubicBezTo>
                    <a:pt x="6847" y="152657"/>
                    <a:pt x="19611" y="168599"/>
                    <a:pt x="34752" y="175976"/>
                  </a:cubicBezTo>
                  <a:cubicBezTo>
                    <a:pt x="46586" y="181702"/>
                    <a:pt x="59712" y="182579"/>
                    <a:pt x="72786" y="175357"/>
                  </a:cubicBezTo>
                  <a:cubicBezTo>
                    <a:pt x="84517" y="168857"/>
                    <a:pt x="91855" y="156888"/>
                    <a:pt x="101932" y="148479"/>
                  </a:cubicBezTo>
                  <a:cubicBezTo>
                    <a:pt x="104826" y="146106"/>
                    <a:pt x="107978" y="144145"/>
                    <a:pt x="111957" y="143113"/>
                  </a:cubicBezTo>
                  <a:cubicBezTo>
                    <a:pt x="116814" y="141824"/>
                    <a:pt x="122137" y="141978"/>
                    <a:pt x="127150" y="143371"/>
                  </a:cubicBezTo>
                  <a:cubicBezTo>
                    <a:pt x="131904" y="144661"/>
                    <a:pt x="136400" y="147189"/>
                    <a:pt x="139862" y="150852"/>
                  </a:cubicBezTo>
                  <a:cubicBezTo>
                    <a:pt x="143428" y="154618"/>
                    <a:pt x="147304" y="161634"/>
                    <a:pt x="151851" y="166277"/>
                  </a:cubicBezTo>
                  <a:cubicBezTo>
                    <a:pt x="155675" y="170249"/>
                    <a:pt x="160016" y="172880"/>
                    <a:pt x="164512" y="173861"/>
                  </a:cubicBezTo>
                  <a:cubicBezTo>
                    <a:pt x="174382" y="176027"/>
                    <a:pt x="183477" y="173964"/>
                    <a:pt x="192262" y="170714"/>
                  </a:cubicBezTo>
                  <a:cubicBezTo>
                    <a:pt x="198412" y="168392"/>
                    <a:pt x="204355" y="165297"/>
                    <a:pt x="210608" y="164265"/>
                  </a:cubicBezTo>
                  <a:cubicBezTo>
                    <a:pt x="215672" y="163440"/>
                    <a:pt x="220788" y="164936"/>
                    <a:pt x="226886" y="170611"/>
                  </a:cubicBezTo>
                  <a:cubicBezTo>
                    <a:pt x="231278" y="174686"/>
                    <a:pt x="234327" y="179690"/>
                    <a:pt x="236601" y="185107"/>
                  </a:cubicBezTo>
                  <a:cubicBezTo>
                    <a:pt x="239081" y="191040"/>
                    <a:pt x="240528" y="197489"/>
                    <a:pt x="241458" y="204092"/>
                  </a:cubicBezTo>
                  <a:cubicBezTo>
                    <a:pt x="241768" y="206156"/>
                    <a:pt x="241510" y="217815"/>
                    <a:pt x="242647" y="222355"/>
                  </a:cubicBezTo>
                  <a:cubicBezTo>
                    <a:pt x="244042" y="227978"/>
                    <a:pt x="247453" y="230712"/>
                    <a:pt x="249778" y="231950"/>
                  </a:cubicBezTo>
                  <a:cubicBezTo>
                    <a:pt x="252259" y="233240"/>
                    <a:pt x="255928" y="234065"/>
                    <a:pt x="260475" y="232827"/>
                  </a:cubicBezTo>
                  <a:cubicBezTo>
                    <a:pt x="264248" y="231744"/>
                    <a:pt x="274686" y="224779"/>
                    <a:pt x="275151" y="224470"/>
                  </a:cubicBezTo>
                  <a:cubicBezTo>
                    <a:pt x="278304" y="223077"/>
                    <a:pt x="281663" y="222148"/>
                    <a:pt x="285073" y="221942"/>
                  </a:cubicBezTo>
                  <a:cubicBezTo>
                    <a:pt x="288019" y="221787"/>
                    <a:pt x="290964" y="222251"/>
                    <a:pt x="293703" y="223593"/>
                  </a:cubicBezTo>
                  <a:cubicBezTo>
                    <a:pt x="301351" y="227256"/>
                    <a:pt x="306002" y="234323"/>
                    <a:pt x="309361" y="242217"/>
                  </a:cubicBezTo>
                  <a:cubicBezTo>
                    <a:pt x="313340" y="251554"/>
                    <a:pt x="315356" y="262233"/>
                    <a:pt x="316596" y="271829"/>
                  </a:cubicBezTo>
                  <a:cubicBezTo>
                    <a:pt x="317113" y="275543"/>
                    <a:pt x="315976" y="285036"/>
                    <a:pt x="316544" y="291175"/>
                  </a:cubicBezTo>
                  <a:cubicBezTo>
                    <a:pt x="317009" y="295921"/>
                    <a:pt x="318405" y="299636"/>
                    <a:pt x="319955" y="301957"/>
                  </a:cubicBezTo>
                  <a:cubicBezTo>
                    <a:pt x="320730" y="303092"/>
                    <a:pt x="327293" y="310005"/>
                    <a:pt x="337473" y="306342"/>
                  </a:cubicBezTo>
                  <a:cubicBezTo>
                    <a:pt x="342383" y="304588"/>
                    <a:pt x="354217" y="299068"/>
                    <a:pt x="355664" y="298655"/>
                  </a:cubicBezTo>
                  <a:cubicBezTo>
                    <a:pt x="360573" y="297366"/>
                    <a:pt x="365327" y="296953"/>
                    <a:pt x="369823" y="297830"/>
                  </a:cubicBezTo>
                  <a:cubicBezTo>
                    <a:pt x="374060" y="298604"/>
                    <a:pt x="378039" y="300564"/>
                    <a:pt x="381760" y="303763"/>
                  </a:cubicBezTo>
                  <a:cubicBezTo>
                    <a:pt x="388013" y="309025"/>
                    <a:pt x="392871" y="315473"/>
                    <a:pt x="396591" y="322593"/>
                  </a:cubicBezTo>
                  <a:cubicBezTo>
                    <a:pt x="400467" y="330022"/>
                    <a:pt x="403103" y="338173"/>
                    <a:pt x="404860" y="346685"/>
                  </a:cubicBezTo>
                  <a:cubicBezTo>
                    <a:pt x="405583" y="350296"/>
                    <a:pt x="404704" y="360201"/>
                    <a:pt x="405273" y="366444"/>
                  </a:cubicBezTo>
                  <a:cubicBezTo>
                    <a:pt x="405738" y="371654"/>
                    <a:pt x="407288" y="375627"/>
                    <a:pt x="408787" y="377793"/>
                  </a:cubicBezTo>
                  <a:cubicBezTo>
                    <a:pt x="409717" y="379083"/>
                    <a:pt x="413231" y="383313"/>
                    <a:pt x="420466" y="383778"/>
                  </a:cubicBezTo>
                  <a:cubicBezTo>
                    <a:pt x="424135" y="383984"/>
                    <a:pt x="432300" y="383675"/>
                    <a:pt x="436021" y="383726"/>
                  </a:cubicBezTo>
                  <a:cubicBezTo>
                    <a:pt x="441137" y="384913"/>
                    <a:pt x="446046" y="387441"/>
                    <a:pt x="450025" y="391000"/>
                  </a:cubicBezTo>
                  <a:cubicBezTo>
                    <a:pt x="454107" y="394663"/>
                    <a:pt x="457311" y="399306"/>
                    <a:pt x="459017" y="404826"/>
                  </a:cubicBezTo>
                  <a:cubicBezTo>
                    <a:pt x="460050" y="408128"/>
                    <a:pt x="460050" y="411327"/>
                    <a:pt x="459378" y="414370"/>
                  </a:cubicBezTo>
                  <a:cubicBezTo>
                    <a:pt x="458500" y="418085"/>
                    <a:pt x="456743" y="421541"/>
                    <a:pt x="454469" y="424791"/>
                  </a:cubicBezTo>
                  <a:cubicBezTo>
                    <a:pt x="453901" y="425617"/>
                    <a:pt x="447389" y="432323"/>
                    <a:pt x="444857" y="435109"/>
                  </a:cubicBezTo>
                  <a:cubicBezTo>
                    <a:pt x="438346" y="442538"/>
                    <a:pt x="441963" y="450638"/>
                    <a:pt x="442273" y="451205"/>
                  </a:cubicBezTo>
                  <a:cubicBezTo>
                    <a:pt x="447131" y="459408"/>
                    <a:pt x="454262" y="465083"/>
                    <a:pt x="461911" y="470241"/>
                  </a:cubicBezTo>
                  <a:cubicBezTo>
                    <a:pt x="466975" y="473646"/>
                    <a:pt x="472298" y="476690"/>
                    <a:pt x="476173" y="481488"/>
                  </a:cubicBezTo>
                  <a:cubicBezTo>
                    <a:pt x="478395" y="484274"/>
                    <a:pt x="479946" y="487679"/>
                    <a:pt x="480462" y="492373"/>
                  </a:cubicBezTo>
                  <a:cubicBezTo>
                    <a:pt x="481393" y="500937"/>
                    <a:pt x="476535" y="508160"/>
                    <a:pt x="470127" y="514402"/>
                  </a:cubicBezTo>
                  <a:cubicBezTo>
                    <a:pt x="457725" y="526474"/>
                    <a:pt x="439173" y="534831"/>
                    <a:pt x="427804" y="538907"/>
                  </a:cubicBezTo>
                  <a:lnTo>
                    <a:pt x="406255" y="545717"/>
                  </a:lnTo>
                  <a:cubicBezTo>
                    <a:pt x="405738" y="545820"/>
                    <a:pt x="396385" y="548038"/>
                    <a:pt x="392922" y="549328"/>
                  </a:cubicBezTo>
                  <a:cubicBezTo>
                    <a:pt x="382432" y="553197"/>
                    <a:pt x="384344" y="563670"/>
                    <a:pt x="385326" y="565682"/>
                  </a:cubicBezTo>
                  <a:cubicBezTo>
                    <a:pt x="390235" y="575639"/>
                    <a:pt x="400570" y="584254"/>
                    <a:pt x="413851" y="590909"/>
                  </a:cubicBezTo>
                  <a:cubicBezTo>
                    <a:pt x="437157" y="602671"/>
                    <a:pt x="469662" y="609378"/>
                    <a:pt x="484700" y="614692"/>
                  </a:cubicBezTo>
                  <a:cubicBezTo>
                    <a:pt x="510538" y="623823"/>
                    <a:pt x="530950" y="635585"/>
                    <a:pt x="546247" y="652352"/>
                  </a:cubicBezTo>
                  <a:cubicBezTo>
                    <a:pt x="561181" y="668706"/>
                    <a:pt x="571310" y="689754"/>
                    <a:pt x="577459" y="717251"/>
                  </a:cubicBezTo>
                  <a:cubicBezTo>
                    <a:pt x="578493" y="722255"/>
                    <a:pt x="583454" y="725506"/>
                    <a:pt x="588466" y="724422"/>
                  </a:cubicBezTo>
                  <a:cubicBezTo>
                    <a:pt x="593479" y="723339"/>
                    <a:pt x="596735" y="718386"/>
                    <a:pt x="595649" y="713382"/>
                  </a:cubicBezTo>
                  <a:cubicBezTo>
                    <a:pt x="589242" y="681964"/>
                    <a:pt x="577821" y="657975"/>
                    <a:pt x="561129" y="639042"/>
                  </a:cubicBezTo>
                  <a:cubicBezTo>
                    <a:pt x="544025" y="619696"/>
                    <a:pt x="521183" y="605612"/>
                    <a:pt x="491934" y="594778"/>
                  </a:cubicBezTo>
                  <a:cubicBezTo>
                    <a:pt x="479325" y="590084"/>
                    <a:pt x="453952" y="584306"/>
                    <a:pt x="432817" y="575174"/>
                  </a:cubicBezTo>
                  <a:cubicBezTo>
                    <a:pt x="426822" y="572595"/>
                    <a:pt x="421086" y="569861"/>
                    <a:pt x="416332" y="566714"/>
                  </a:cubicBezTo>
                  <a:lnTo>
                    <a:pt x="435504" y="560987"/>
                  </a:lnTo>
                  <a:cubicBezTo>
                    <a:pt x="442428" y="558614"/>
                    <a:pt x="451472" y="554900"/>
                    <a:pt x="460670" y="549947"/>
                  </a:cubicBezTo>
                  <a:cubicBezTo>
                    <a:pt x="460877" y="550153"/>
                    <a:pt x="460825" y="550463"/>
                    <a:pt x="461032" y="550618"/>
                  </a:cubicBezTo>
                  <a:cubicBezTo>
                    <a:pt x="474726" y="563205"/>
                    <a:pt x="497929" y="578424"/>
                    <a:pt x="520718" y="583790"/>
                  </a:cubicBezTo>
                  <a:cubicBezTo>
                    <a:pt x="539219" y="588123"/>
                    <a:pt x="557305" y="585698"/>
                    <a:pt x="571516" y="573781"/>
                  </a:cubicBezTo>
                  <a:cubicBezTo>
                    <a:pt x="574720" y="571099"/>
                    <a:pt x="577201" y="566662"/>
                    <a:pt x="578648" y="561297"/>
                  </a:cubicBezTo>
                  <a:cubicBezTo>
                    <a:pt x="579061" y="559749"/>
                    <a:pt x="579113" y="557686"/>
                    <a:pt x="579061" y="555570"/>
                  </a:cubicBezTo>
                  <a:cubicBezTo>
                    <a:pt x="582575" y="556705"/>
                    <a:pt x="585624" y="557582"/>
                    <a:pt x="587226" y="557737"/>
                  </a:cubicBezTo>
                  <a:cubicBezTo>
                    <a:pt x="595598" y="558666"/>
                    <a:pt x="604021" y="557995"/>
                    <a:pt x="611824" y="555416"/>
                  </a:cubicBezTo>
                  <a:cubicBezTo>
                    <a:pt x="619679" y="552733"/>
                    <a:pt x="627017" y="548348"/>
                    <a:pt x="633167" y="541796"/>
                  </a:cubicBezTo>
                  <a:cubicBezTo>
                    <a:pt x="642623" y="531633"/>
                    <a:pt x="648463" y="518426"/>
                    <a:pt x="650633" y="504239"/>
                  </a:cubicBezTo>
                  <a:cubicBezTo>
                    <a:pt x="652649" y="491187"/>
                    <a:pt x="651770" y="477516"/>
                    <a:pt x="648566" y="465186"/>
                  </a:cubicBezTo>
                  <a:close/>
                  <a:moveTo>
                    <a:pt x="153763" y="37665"/>
                  </a:moveTo>
                  <a:cubicBezTo>
                    <a:pt x="153298" y="39058"/>
                    <a:pt x="151024" y="38129"/>
                    <a:pt x="148544" y="36788"/>
                  </a:cubicBezTo>
                  <a:cubicBezTo>
                    <a:pt x="151748" y="35240"/>
                    <a:pt x="154952" y="34312"/>
                    <a:pt x="153763" y="37665"/>
                  </a:cubicBezTo>
                  <a:close/>
                  <a:moveTo>
                    <a:pt x="139139" y="43494"/>
                  </a:moveTo>
                  <a:cubicBezTo>
                    <a:pt x="139656" y="46383"/>
                    <a:pt x="139707" y="48705"/>
                    <a:pt x="138053" y="48705"/>
                  </a:cubicBezTo>
                  <a:cubicBezTo>
                    <a:pt x="134798" y="48705"/>
                    <a:pt x="136710" y="45919"/>
                    <a:pt x="139139" y="43494"/>
                  </a:cubicBezTo>
                  <a:close/>
                  <a:moveTo>
                    <a:pt x="422275" y="357725"/>
                  </a:moveTo>
                  <a:cubicBezTo>
                    <a:pt x="422481" y="354269"/>
                    <a:pt x="425582" y="357106"/>
                    <a:pt x="427856" y="359789"/>
                  </a:cubicBezTo>
                  <a:cubicBezTo>
                    <a:pt x="424652" y="359995"/>
                    <a:pt x="422120" y="359582"/>
                    <a:pt x="422275" y="357725"/>
                  </a:cubicBezTo>
                  <a:close/>
                  <a:moveTo>
                    <a:pt x="579010" y="549586"/>
                  </a:moveTo>
                  <a:cubicBezTo>
                    <a:pt x="579061" y="546903"/>
                    <a:pt x="579475" y="545046"/>
                    <a:pt x="580973" y="545407"/>
                  </a:cubicBezTo>
                  <a:cubicBezTo>
                    <a:pt x="583350" y="545975"/>
                    <a:pt x="581232" y="547987"/>
                    <a:pt x="579010" y="549586"/>
                  </a:cubicBezTo>
                  <a:close/>
                  <a:moveTo>
                    <a:pt x="112319" y="118815"/>
                  </a:moveTo>
                  <a:lnTo>
                    <a:pt x="112164" y="118660"/>
                  </a:lnTo>
                  <a:cubicBezTo>
                    <a:pt x="112939" y="119073"/>
                    <a:pt x="113714" y="119589"/>
                    <a:pt x="113300" y="119950"/>
                  </a:cubicBezTo>
                  <a:cubicBezTo>
                    <a:pt x="113042" y="119537"/>
                    <a:pt x="112680" y="119176"/>
                    <a:pt x="112319" y="118815"/>
                  </a:cubicBezTo>
                  <a:close/>
                  <a:moveTo>
                    <a:pt x="474055" y="259654"/>
                  </a:moveTo>
                  <a:lnTo>
                    <a:pt x="473951" y="259189"/>
                  </a:lnTo>
                  <a:lnTo>
                    <a:pt x="473951" y="259241"/>
                  </a:lnTo>
                  <a:lnTo>
                    <a:pt x="474055" y="259654"/>
                  </a:lnTo>
                  <a:close/>
                  <a:moveTo>
                    <a:pt x="226059" y="112469"/>
                  </a:moveTo>
                  <a:cubicBezTo>
                    <a:pt x="223888" y="107568"/>
                    <a:pt x="226110" y="101842"/>
                    <a:pt x="231020" y="99675"/>
                  </a:cubicBezTo>
                  <a:cubicBezTo>
                    <a:pt x="242078" y="94516"/>
                    <a:pt x="254843" y="91524"/>
                    <a:pt x="267193" y="91988"/>
                  </a:cubicBezTo>
                  <a:cubicBezTo>
                    <a:pt x="280526" y="92504"/>
                    <a:pt x="293342" y="97199"/>
                    <a:pt x="303677" y="107156"/>
                  </a:cubicBezTo>
                  <a:cubicBezTo>
                    <a:pt x="305899" y="109322"/>
                    <a:pt x="309051" y="114069"/>
                    <a:pt x="312307" y="119382"/>
                  </a:cubicBezTo>
                  <a:cubicBezTo>
                    <a:pt x="314477" y="122890"/>
                    <a:pt x="318250" y="128256"/>
                    <a:pt x="319955" y="130577"/>
                  </a:cubicBezTo>
                  <a:cubicBezTo>
                    <a:pt x="320678" y="130474"/>
                    <a:pt x="321402" y="130268"/>
                    <a:pt x="322177" y="130061"/>
                  </a:cubicBezTo>
                  <a:cubicBezTo>
                    <a:pt x="324658" y="129494"/>
                    <a:pt x="327190" y="128514"/>
                    <a:pt x="329774" y="127533"/>
                  </a:cubicBezTo>
                  <a:cubicBezTo>
                    <a:pt x="336595" y="125006"/>
                    <a:pt x="343778" y="122271"/>
                    <a:pt x="350909" y="121394"/>
                  </a:cubicBezTo>
                  <a:cubicBezTo>
                    <a:pt x="355664" y="120827"/>
                    <a:pt x="360366" y="121085"/>
                    <a:pt x="365069" y="122323"/>
                  </a:cubicBezTo>
                  <a:cubicBezTo>
                    <a:pt x="376179" y="125212"/>
                    <a:pt x="383776" y="130474"/>
                    <a:pt x="389563" y="136923"/>
                  </a:cubicBezTo>
                  <a:cubicBezTo>
                    <a:pt x="394938" y="142856"/>
                    <a:pt x="398607" y="149923"/>
                    <a:pt x="402017" y="157249"/>
                  </a:cubicBezTo>
                  <a:cubicBezTo>
                    <a:pt x="405428" y="164626"/>
                    <a:pt x="408219" y="172519"/>
                    <a:pt x="414626" y="178246"/>
                  </a:cubicBezTo>
                  <a:cubicBezTo>
                    <a:pt x="419174" y="182373"/>
                    <a:pt x="424703" y="182631"/>
                    <a:pt x="430026" y="183714"/>
                  </a:cubicBezTo>
                  <a:cubicBezTo>
                    <a:pt x="436486" y="185056"/>
                    <a:pt x="442842" y="186706"/>
                    <a:pt x="448836" y="190318"/>
                  </a:cubicBezTo>
                  <a:cubicBezTo>
                    <a:pt x="454572" y="193774"/>
                    <a:pt x="460050" y="198830"/>
                    <a:pt x="464701" y="207136"/>
                  </a:cubicBezTo>
                  <a:cubicBezTo>
                    <a:pt x="468163" y="213430"/>
                    <a:pt x="470075" y="219672"/>
                    <a:pt x="471057" y="225914"/>
                  </a:cubicBezTo>
                  <a:cubicBezTo>
                    <a:pt x="472763" y="236800"/>
                    <a:pt x="470902" y="247685"/>
                    <a:pt x="473693" y="258364"/>
                  </a:cubicBezTo>
                  <a:cubicBezTo>
                    <a:pt x="473228" y="256971"/>
                    <a:pt x="472608" y="255578"/>
                    <a:pt x="471781" y="256507"/>
                  </a:cubicBezTo>
                  <a:cubicBezTo>
                    <a:pt x="470851" y="257539"/>
                    <a:pt x="472039" y="258622"/>
                    <a:pt x="474055" y="259654"/>
                  </a:cubicBezTo>
                  <a:cubicBezTo>
                    <a:pt x="477620" y="261459"/>
                    <a:pt x="483666" y="263059"/>
                    <a:pt x="484958" y="264245"/>
                  </a:cubicBezTo>
                  <a:cubicBezTo>
                    <a:pt x="490333" y="269146"/>
                    <a:pt x="495138" y="275285"/>
                    <a:pt x="498859" y="282095"/>
                  </a:cubicBezTo>
                  <a:cubicBezTo>
                    <a:pt x="502477" y="288699"/>
                    <a:pt x="505215" y="295818"/>
                    <a:pt x="506559" y="302989"/>
                  </a:cubicBezTo>
                  <a:cubicBezTo>
                    <a:pt x="507851" y="309747"/>
                    <a:pt x="508213" y="316557"/>
                    <a:pt x="507593" y="323263"/>
                  </a:cubicBezTo>
                  <a:cubicBezTo>
                    <a:pt x="506972" y="329970"/>
                    <a:pt x="505474" y="336522"/>
                    <a:pt x="503097" y="342867"/>
                  </a:cubicBezTo>
                  <a:cubicBezTo>
                    <a:pt x="502012" y="345602"/>
                    <a:pt x="497309" y="350399"/>
                    <a:pt x="494415" y="354062"/>
                  </a:cubicBezTo>
                  <a:cubicBezTo>
                    <a:pt x="494467" y="355197"/>
                    <a:pt x="494312" y="356384"/>
                    <a:pt x="493950" y="357519"/>
                  </a:cubicBezTo>
                  <a:cubicBezTo>
                    <a:pt x="493950" y="356797"/>
                    <a:pt x="493795" y="355868"/>
                    <a:pt x="493640" y="355042"/>
                  </a:cubicBezTo>
                  <a:cubicBezTo>
                    <a:pt x="492245" y="356900"/>
                    <a:pt x="491573" y="358344"/>
                    <a:pt x="492451" y="358860"/>
                  </a:cubicBezTo>
                  <a:cubicBezTo>
                    <a:pt x="492761" y="359015"/>
                    <a:pt x="493072" y="359118"/>
                    <a:pt x="493278" y="359066"/>
                  </a:cubicBezTo>
                  <a:cubicBezTo>
                    <a:pt x="492555" y="360305"/>
                    <a:pt x="491625" y="361440"/>
                    <a:pt x="490333" y="362265"/>
                  </a:cubicBezTo>
                  <a:cubicBezTo>
                    <a:pt x="484700" y="366341"/>
                    <a:pt x="480462" y="363761"/>
                    <a:pt x="479325" y="363090"/>
                  </a:cubicBezTo>
                  <a:cubicBezTo>
                    <a:pt x="477259" y="361955"/>
                    <a:pt x="472194" y="357312"/>
                    <a:pt x="476018" y="349884"/>
                  </a:cubicBezTo>
                  <a:cubicBezTo>
                    <a:pt x="477207" y="347614"/>
                    <a:pt x="483408" y="340185"/>
                    <a:pt x="484648" y="336367"/>
                  </a:cubicBezTo>
                  <a:cubicBezTo>
                    <a:pt x="486198" y="331673"/>
                    <a:pt x="487025" y="326772"/>
                    <a:pt x="487284" y="321871"/>
                  </a:cubicBezTo>
                  <a:cubicBezTo>
                    <a:pt x="487490" y="317021"/>
                    <a:pt x="487025" y="312172"/>
                    <a:pt x="485888" y="307374"/>
                  </a:cubicBezTo>
                  <a:cubicBezTo>
                    <a:pt x="484700" y="302421"/>
                    <a:pt x="482529" y="297520"/>
                    <a:pt x="479842" y="292981"/>
                  </a:cubicBezTo>
                  <a:cubicBezTo>
                    <a:pt x="477207" y="288699"/>
                    <a:pt x="474003" y="284778"/>
                    <a:pt x="470385" y="281734"/>
                  </a:cubicBezTo>
                  <a:cubicBezTo>
                    <a:pt x="472401" y="278174"/>
                    <a:pt x="459585" y="276678"/>
                    <a:pt x="456588" y="274202"/>
                  </a:cubicBezTo>
                  <a:cubicBezTo>
                    <a:pt x="454004" y="272138"/>
                    <a:pt x="452712" y="269714"/>
                    <a:pt x="452040" y="267753"/>
                  </a:cubicBezTo>
                  <a:cubicBezTo>
                    <a:pt x="447699" y="255527"/>
                    <a:pt x="449198" y="242784"/>
                    <a:pt x="446769" y="230145"/>
                  </a:cubicBezTo>
                  <a:cubicBezTo>
                    <a:pt x="446098" y="226585"/>
                    <a:pt x="444961" y="223077"/>
                    <a:pt x="442894" y="219620"/>
                  </a:cubicBezTo>
                  <a:cubicBezTo>
                    <a:pt x="440775" y="216061"/>
                    <a:pt x="438398" y="213791"/>
                    <a:pt x="435865" y="212346"/>
                  </a:cubicBezTo>
                  <a:cubicBezTo>
                    <a:pt x="429819" y="208890"/>
                    <a:pt x="423050" y="208993"/>
                    <a:pt x="416745" y="207497"/>
                  </a:cubicBezTo>
                  <a:cubicBezTo>
                    <a:pt x="409821" y="205846"/>
                    <a:pt x="403206" y="203112"/>
                    <a:pt x="397160" y="197798"/>
                  </a:cubicBezTo>
                  <a:cubicBezTo>
                    <a:pt x="389253" y="190730"/>
                    <a:pt x="384396" y="181857"/>
                    <a:pt x="380261" y="172674"/>
                  </a:cubicBezTo>
                  <a:cubicBezTo>
                    <a:pt x="377264" y="166174"/>
                    <a:pt x="374835" y="159416"/>
                    <a:pt x="370185" y="154050"/>
                  </a:cubicBezTo>
                  <a:cubicBezTo>
                    <a:pt x="367394" y="150903"/>
                    <a:pt x="363725" y="148324"/>
                    <a:pt x="358351" y="146776"/>
                  </a:cubicBezTo>
                  <a:cubicBezTo>
                    <a:pt x="353390" y="145332"/>
                    <a:pt x="348325" y="147137"/>
                    <a:pt x="343364" y="148788"/>
                  </a:cubicBezTo>
                  <a:cubicBezTo>
                    <a:pt x="337835" y="150594"/>
                    <a:pt x="332461" y="152657"/>
                    <a:pt x="327396" y="153689"/>
                  </a:cubicBezTo>
                  <a:cubicBezTo>
                    <a:pt x="322074" y="154773"/>
                    <a:pt x="317009" y="154876"/>
                    <a:pt x="312359" y="153586"/>
                  </a:cubicBezTo>
                  <a:cubicBezTo>
                    <a:pt x="309103" y="152709"/>
                    <a:pt x="304762" y="149975"/>
                    <a:pt x="300990" y="144919"/>
                  </a:cubicBezTo>
                  <a:cubicBezTo>
                    <a:pt x="296184" y="138419"/>
                    <a:pt x="291068" y="126450"/>
                    <a:pt x="287709" y="122942"/>
                  </a:cubicBezTo>
                  <a:cubicBezTo>
                    <a:pt x="281714" y="116648"/>
                    <a:pt x="273963" y="113604"/>
                    <a:pt x="265901" y="112934"/>
                  </a:cubicBezTo>
                  <a:cubicBezTo>
                    <a:pt x="256755" y="112160"/>
                    <a:pt x="247246" y="113965"/>
                    <a:pt x="238874" y="117422"/>
                  </a:cubicBezTo>
                  <a:cubicBezTo>
                    <a:pt x="233965" y="119589"/>
                    <a:pt x="228229" y="117370"/>
                    <a:pt x="226059" y="112469"/>
                  </a:cubicBezTo>
                  <a:close/>
                  <a:moveTo>
                    <a:pt x="473899" y="259035"/>
                  </a:moveTo>
                  <a:lnTo>
                    <a:pt x="473693" y="258364"/>
                  </a:lnTo>
                  <a:lnTo>
                    <a:pt x="473951" y="259189"/>
                  </a:lnTo>
                  <a:lnTo>
                    <a:pt x="473899" y="259035"/>
                  </a:lnTo>
                  <a:close/>
                  <a:moveTo>
                    <a:pt x="286313" y="427783"/>
                  </a:moveTo>
                  <a:cubicBezTo>
                    <a:pt x="275565" y="437328"/>
                    <a:pt x="265333" y="447491"/>
                    <a:pt x="254843" y="457447"/>
                  </a:cubicBezTo>
                  <a:cubicBezTo>
                    <a:pt x="244249" y="467559"/>
                    <a:pt x="233293" y="477361"/>
                    <a:pt x="222596" y="487318"/>
                  </a:cubicBezTo>
                  <a:lnTo>
                    <a:pt x="190247" y="515795"/>
                  </a:lnTo>
                  <a:lnTo>
                    <a:pt x="179757" y="524513"/>
                  </a:lnTo>
                  <a:cubicBezTo>
                    <a:pt x="179240" y="524926"/>
                    <a:pt x="177948" y="525391"/>
                    <a:pt x="176759" y="525906"/>
                  </a:cubicBezTo>
                  <a:lnTo>
                    <a:pt x="176656" y="526164"/>
                  </a:lnTo>
                  <a:lnTo>
                    <a:pt x="176708" y="525958"/>
                  </a:lnTo>
                  <a:cubicBezTo>
                    <a:pt x="175416" y="526577"/>
                    <a:pt x="174330" y="527196"/>
                    <a:pt x="174796" y="527867"/>
                  </a:cubicBezTo>
                  <a:cubicBezTo>
                    <a:pt x="174899" y="527970"/>
                    <a:pt x="174951" y="528073"/>
                    <a:pt x="175002" y="528125"/>
                  </a:cubicBezTo>
                  <a:cubicBezTo>
                    <a:pt x="173865" y="529157"/>
                    <a:pt x="172470" y="529930"/>
                    <a:pt x="170868" y="530292"/>
                  </a:cubicBezTo>
                  <a:cubicBezTo>
                    <a:pt x="166631" y="531530"/>
                    <a:pt x="164202" y="529621"/>
                    <a:pt x="163168" y="529002"/>
                  </a:cubicBezTo>
                  <a:cubicBezTo>
                    <a:pt x="159913" y="527041"/>
                    <a:pt x="155985" y="521882"/>
                    <a:pt x="161411" y="514918"/>
                  </a:cubicBezTo>
                  <a:cubicBezTo>
                    <a:pt x="162031" y="514092"/>
                    <a:pt x="165391" y="511565"/>
                    <a:pt x="166579" y="510326"/>
                  </a:cubicBezTo>
                  <a:lnTo>
                    <a:pt x="176139" y="500525"/>
                  </a:lnTo>
                  <a:lnTo>
                    <a:pt x="205491" y="469622"/>
                  </a:lnTo>
                  <a:cubicBezTo>
                    <a:pt x="214380" y="460646"/>
                    <a:pt x="223061" y="451411"/>
                    <a:pt x="232208" y="442693"/>
                  </a:cubicBezTo>
                  <a:cubicBezTo>
                    <a:pt x="238409" y="436812"/>
                    <a:pt x="244766" y="431188"/>
                    <a:pt x="251329" y="425720"/>
                  </a:cubicBezTo>
                  <a:cubicBezTo>
                    <a:pt x="267968" y="411739"/>
                    <a:pt x="285487" y="399100"/>
                    <a:pt x="304039" y="388214"/>
                  </a:cubicBezTo>
                  <a:cubicBezTo>
                    <a:pt x="308534" y="385274"/>
                    <a:pt x="314529" y="386512"/>
                    <a:pt x="317474" y="391000"/>
                  </a:cubicBezTo>
                  <a:cubicBezTo>
                    <a:pt x="320420" y="395489"/>
                    <a:pt x="319128" y="401473"/>
                    <a:pt x="314684" y="404414"/>
                  </a:cubicBezTo>
                  <a:cubicBezTo>
                    <a:pt x="304762" y="411636"/>
                    <a:pt x="295512" y="419581"/>
                    <a:pt x="286313" y="427783"/>
                  </a:cubicBezTo>
                  <a:close/>
                  <a:moveTo>
                    <a:pt x="253396" y="274408"/>
                  </a:moveTo>
                  <a:cubicBezTo>
                    <a:pt x="252207" y="273480"/>
                    <a:pt x="251018" y="274099"/>
                    <a:pt x="249882" y="275595"/>
                  </a:cubicBezTo>
                  <a:cubicBezTo>
                    <a:pt x="249365" y="275698"/>
                    <a:pt x="248796" y="275698"/>
                    <a:pt x="248280" y="275698"/>
                  </a:cubicBezTo>
                  <a:cubicBezTo>
                    <a:pt x="248796" y="275698"/>
                    <a:pt x="249313" y="275750"/>
                    <a:pt x="249830" y="275646"/>
                  </a:cubicBezTo>
                  <a:cubicBezTo>
                    <a:pt x="246213" y="280548"/>
                    <a:pt x="243009" y="294270"/>
                    <a:pt x="242285" y="295560"/>
                  </a:cubicBezTo>
                  <a:cubicBezTo>
                    <a:pt x="236136" y="305929"/>
                    <a:pt x="230555" y="316608"/>
                    <a:pt x="224250" y="326875"/>
                  </a:cubicBezTo>
                  <a:cubicBezTo>
                    <a:pt x="220478" y="333065"/>
                    <a:pt x="216343" y="338998"/>
                    <a:pt x="212261" y="345034"/>
                  </a:cubicBezTo>
                  <a:cubicBezTo>
                    <a:pt x="206112" y="354114"/>
                    <a:pt x="199755" y="362884"/>
                    <a:pt x="193503" y="371912"/>
                  </a:cubicBezTo>
                  <a:cubicBezTo>
                    <a:pt x="190815" y="376555"/>
                    <a:pt x="184873" y="378154"/>
                    <a:pt x="180222" y="375472"/>
                  </a:cubicBezTo>
                  <a:cubicBezTo>
                    <a:pt x="175571" y="372789"/>
                    <a:pt x="174021" y="366856"/>
                    <a:pt x="176708" y="362213"/>
                  </a:cubicBezTo>
                  <a:cubicBezTo>
                    <a:pt x="181462" y="352257"/>
                    <a:pt x="186061" y="342300"/>
                    <a:pt x="191177" y="332446"/>
                  </a:cubicBezTo>
                  <a:cubicBezTo>
                    <a:pt x="194536" y="325946"/>
                    <a:pt x="197998" y="319394"/>
                    <a:pt x="201822" y="313152"/>
                  </a:cubicBezTo>
                  <a:cubicBezTo>
                    <a:pt x="208334" y="302679"/>
                    <a:pt x="215723" y="292826"/>
                    <a:pt x="222906" y="282869"/>
                  </a:cubicBezTo>
                  <a:cubicBezTo>
                    <a:pt x="224250" y="281167"/>
                    <a:pt x="234172" y="266154"/>
                    <a:pt x="239391" y="261408"/>
                  </a:cubicBezTo>
                  <a:cubicBezTo>
                    <a:pt x="244094" y="257126"/>
                    <a:pt x="248590" y="256610"/>
                    <a:pt x="250864" y="257384"/>
                  </a:cubicBezTo>
                  <a:cubicBezTo>
                    <a:pt x="255876" y="258570"/>
                    <a:pt x="258925" y="263626"/>
                    <a:pt x="257736" y="268579"/>
                  </a:cubicBezTo>
                  <a:cubicBezTo>
                    <a:pt x="257116" y="271158"/>
                    <a:pt x="255463" y="273170"/>
                    <a:pt x="253396" y="274408"/>
                  </a:cubicBezTo>
                  <a:close/>
                  <a:moveTo>
                    <a:pt x="249830" y="275646"/>
                  </a:moveTo>
                  <a:lnTo>
                    <a:pt x="249830" y="275646"/>
                  </a:lnTo>
                  <a:cubicBezTo>
                    <a:pt x="250295" y="275543"/>
                    <a:pt x="250708" y="275492"/>
                    <a:pt x="251070" y="275389"/>
                  </a:cubicBezTo>
                  <a:cubicBezTo>
                    <a:pt x="250657" y="275543"/>
                    <a:pt x="250243" y="275595"/>
                    <a:pt x="249830" y="275646"/>
                  </a:cubicBezTo>
                  <a:close/>
                  <a:moveTo>
                    <a:pt x="251483" y="275234"/>
                  </a:moveTo>
                  <a:lnTo>
                    <a:pt x="251070" y="275389"/>
                  </a:lnTo>
                  <a:cubicBezTo>
                    <a:pt x="251277" y="275285"/>
                    <a:pt x="251483" y="275234"/>
                    <a:pt x="251690" y="275131"/>
                  </a:cubicBezTo>
                  <a:cubicBezTo>
                    <a:pt x="251794" y="275079"/>
                    <a:pt x="252000" y="275027"/>
                    <a:pt x="252259" y="274976"/>
                  </a:cubicBezTo>
                  <a:lnTo>
                    <a:pt x="251897" y="275131"/>
                  </a:lnTo>
                  <a:cubicBezTo>
                    <a:pt x="251742" y="275182"/>
                    <a:pt x="251639" y="275182"/>
                    <a:pt x="251483" y="275234"/>
                  </a:cubicBezTo>
                  <a:close/>
                  <a:moveTo>
                    <a:pt x="368117" y="596532"/>
                  </a:moveTo>
                  <a:cubicBezTo>
                    <a:pt x="370495" y="599009"/>
                    <a:pt x="370236" y="601640"/>
                    <a:pt x="370391" y="603239"/>
                  </a:cubicBezTo>
                  <a:cubicBezTo>
                    <a:pt x="370598" y="606437"/>
                    <a:pt x="368634" y="608656"/>
                    <a:pt x="366154" y="610822"/>
                  </a:cubicBezTo>
                  <a:cubicBezTo>
                    <a:pt x="364965" y="611854"/>
                    <a:pt x="362691" y="612473"/>
                    <a:pt x="359591" y="612731"/>
                  </a:cubicBezTo>
                  <a:cubicBezTo>
                    <a:pt x="357576" y="612938"/>
                    <a:pt x="353131" y="612112"/>
                    <a:pt x="351013" y="612370"/>
                  </a:cubicBezTo>
                  <a:lnTo>
                    <a:pt x="334683" y="614589"/>
                  </a:lnTo>
                  <a:cubicBezTo>
                    <a:pt x="328740" y="615208"/>
                    <a:pt x="322797" y="616033"/>
                    <a:pt x="316803" y="616188"/>
                  </a:cubicBezTo>
                  <a:cubicBezTo>
                    <a:pt x="312772" y="616343"/>
                    <a:pt x="308690" y="616188"/>
                    <a:pt x="304659" y="615930"/>
                  </a:cubicBezTo>
                  <a:cubicBezTo>
                    <a:pt x="294427" y="615208"/>
                    <a:pt x="284453" y="613608"/>
                    <a:pt x="274376" y="611648"/>
                  </a:cubicBezTo>
                  <a:cubicBezTo>
                    <a:pt x="269054" y="611184"/>
                    <a:pt x="265126" y="606437"/>
                    <a:pt x="265591" y="601124"/>
                  </a:cubicBezTo>
                  <a:cubicBezTo>
                    <a:pt x="266108" y="595810"/>
                    <a:pt x="270811" y="591838"/>
                    <a:pt x="276185" y="592354"/>
                  </a:cubicBezTo>
                  <a:cubicBezTo>
                    <a:pt x="282851" y="592250"/>
                    <a:pt x="289414" y="591580"/>
                    <a:pt x="296080" y="591167"/>
                  </a:cubicBezTo>
                  <a:cubicBezTo>
                    <a:pt x="302798" y="590754"/>
                    <a:pt x="309413" y="590084"/>
                    <a:pt x="316079" y="589929"/>
                  </a:cubicBezTo>
                  <a:cubicBezTo>
                    <a:pt x="321919" y="589774"/>
                    <a:pt x="327707" y="590187"/>
                    <a:pt x="333494" y="590187"/>
                  </a:cubicBezTo>
                  <a:lnTo>
                    <a:pt x="351116" y="591219"/>
                  </a:lnTo>
                  <a:cubicBezTo>
                    <a:pt x="352460" y="591373"/>
                    <a:pt x="354475" y="591631"/>
                    <a:pt x="356594" y="592302"/>
                  </a:cubicBezTo>
                  <a:cubicBezTo>
                    <a:pt x="357162" y="592508"/>
                    <a:pt x="357886" y="592766"/>
                    <a:pt x="358557" y="593024"/>
                  </a:cubicBezTo>
                  <a:cubicBezTo>
                    <a:pt x="362071" y="592199"/>
                    <a:pt x="365844" y="593489"/>
                    <a:pt x="368117" y="596532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17"/>
            <p:cNvSpPr/>
            <p:nvPr/>
          </p:nvSpPr>
          <p:spPr>
            <a:xfrm rot="-1801764">
              <a:off x="6267294" y="2810766"/>
              <a:ext cx="649564" cy="324671"/>
            </a:xfrm>
            <a:custGeom>
              <a:avLst/>
              <a:gdLst/>
              <a:ahLst/>
              <a:cxnLst/>
              <a:rect l="l" t="t" r="r" b="b"/>
              <a:pathLst>
                <a:path w="1300282" h="649919" extrusionOk="0">
                  <a:moveTo>
                    <a:pt x="714411" y="643054"/>
                  </a:moveTo>
                  <a:cubicBezTo>
                    <a:pt x="587286" y="667507"/>
                    <a:pt x="431637" y="622521"/>
                    <a:pt x="308905" y="573047"/>
                  </a:cubicBezTo>
                  <a:cubicBezTo>
                    <a:pt x="140749" y="505259"/>
                    <a:pt x="10369" y="365967"/>
                    <a:pt x="7166" y="358384"/>
                  </a:cubicBezTo>
                  <a:cubicBezTo>
                    <a:pt x="-40945" y="245300"/>
                    <a:pt x="168965" y="262479"/>
                    <a:pt x="168965" y="262479"/>
                  </a:cubicBezTo>
                  <a:cubicBezTo>
                    <a:pt x="168965" y="262479"/>
                    <a:pt x="191754" y="134228"/>
                    <a:pt x="235628" y="111942"/>
                  </a:cubicBezTo>
                  <a:cubicBezTo>
                    <a:pt x="279553" y="89603"/>
                    <a:pt x="379237" y="133609"/>
                    <a:pt x="432464" y="128605"/>
                  </a:cubicBezTo>
                  <a:cubicBezTo>
                    <a:pt x="454633" y="126490"/>
                    <a:pt x="534370" y="3707"/>
                    <a:pt x="601756" y="96"/>
                  </a:cubicBezTo>
                  <a:cubicBezTo>
                    <a:pt x="656792" y="-2845"/>
                    <a:pt x="763762" y="62828"/>
                    <a:pt x="798540" y="71650"/>
                  </a:cubicBezTo>
                  <a:cubicBezTo>
                    <a:pt x="802468" y="72630"/>
                    <a:pt x="976773" y="-8468"/>
                    <a:pt x="1014910" y="7164"/>
                  </a:cubicBezTo>
                  <a:cubicBezTo>
                    <a:pt x="1072116" y="30637"/>
                    <a:pt x="1097438" y="134950"/>
                    <a:pt x="1097438" y="134950"/>
                  </a:cubicBezTo>
                  <a:cubicBezTo>
                    <a:pt x="1097438" y="134950"/>
                    <a:pt x="1272931" y="78408"/>
                    <a:pt x="1298046" y="123755"/>
                  </a:cubicBezTo>
                  <a:cubicBezTo>
                    <a:pt x="1316546" y="157185"/>
                    <a:pt x="1218464" y="298385"/>
                    <a:pt x="1071548" y="426379"/>
                  </a:cubicBezTo>
                  <a:cubicBezTo>
                    <a:pt x="949746" y="532446"/>
                    <a:pt x="841483" y="618601"/>
                    <a:pt x="714411" y="643054"/>
                  </a:cubicBezTo>
                  <a:lnTo>
                    <a:pt x="714411" y="643054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17"/>
            <p:cNvSpPr/>
            <p:nvPr/>
          </p:nvSpPr>
          <p:spPr>
            <a:xfrm rot="-1801764">
              <a:off x="6299578" y="2873823"/>
              <a:ext cx="627545" cy="246409"/>
            </a:xfrm>
            <a:custGeom>
              <a:avLst/>
              <a:gdLst/>
              <a:ahLst/>
              <a:cxnLst/>
              <a:rect l="l" t="t" r="r" b="b"/>
              <a:pathLst>
                <a:path w="1256206" h="493255" extrusionOk="0">
                  <a:moveTo>
                    <a:pt x="1252789" y="25141"/>
                  </a:moveTo>
                  <a:cubicBezTo>
                    <a:pt x="1248242" y="20601"/>
                    <a:pt x="1240852" y="20653"/>
                    <a:pt x="1236356" y="25193"/>
                  </a:cubicBezTo>
                  <a:cubicBezTo>
                    <a:pt x="1222610" y="38709"/>
                    <a:pt x="1185971" y="63317"/>
                    <a:pt x="1169487" y="72964"/>
                  </a:cubicBezTo>
                  <a:lnTo>
                    <a:pt x="1167626" y="74048"/>
                  </a:lnTo>
                  <a:cubicBezTo>
                    <a:pt x="1150831" y="65174"/>
                    <a:pt x="1121221" y="45312"/>
                    <a:pt x="1107423" y="36697"/>
                  </a:cubicBezTo>
                  <a:cubicBezTo>
                    <a:pt x="1103651" y="34324"/>
                    <a:pt x="1100757" y="32725"/>
                    <a:pt x="1099362" y="32054"/>
                  </a:cubicBezTo>
                  <a:cubicBezTo>
                    <a:pt x="1092954" y="29062"/>
                    <a:pt x="1088458" y="31383"/>
                    <a:pt x="1087114" y="32054"/>
                  </a:cubicBezTo>
                  <a:cubicBezTo>
                    <a:pt x="1075590" y="37884"/>
                    <a:pt x="1064893" y="45055"/>
                    <a:pt x="1054610" y="53154"/>
                  </a:cubicBezTo>
                  <a:cubicBezTo>
                    <a:pt x="1020141" y="80238"/>
                    <a:pt x="991668" y="117899"/>
                    <a:pt x="953840" y="139876"/>
                  </a:cubicBezTo>
                  <a:lnTo>
                    <a:pt x="951360" y="137864"/>
                  </a:lnTo>
                  <a:cubicBezTo>
                    <a:pt x="931775" y="121923"/>
                    <a:pt x="889245" y="85036"/>
                    <a:pt x="861443" y="62182"/>
                  </a:cubicBezTo>
                  <a:cubicBezTo>
                    <a:pt x="850281" y="53051"/>
                    <a:pt x="841341" y="46086"/>
                    <a:pt x="836793" y="43146"/>
                  </a:cubicBezTo>
                  <a:cubicBezTo>
                    <a:pt x="828680" y="37935"/>
                    <a:pt x="822065" y="39741"/>
                    <a:pt x="820256" y="40463"/>
                  </a:cubicBezTo>
                  <a:cubicBezTo>
                    <a:pt x="805994" y="45880"/>
                    <a:pt x="785685" y="60686"/>
                    <a:pt x="764291" y="79361"/>
                  </a:cubicBezTo>
                  <a:cubicBezTo>
                    <a:pt x="728169" y="110831"/>
                    <a:pt x="688016" y="153186"/>
                    <a:pt x="668637" y="171913"/>
                  </a:cubicBezTo>
                  <a:lnTo>
                    <a:pt x="668327" y="172274"/>
                  </a:lnTo>
                  <a:cubicBezTo>
                    <a:pt x="657630" y="162936"/>
                    <a:pt x="640112" y="147563"/>
                    <a:pt x="621250" y="132653"/>
                  </a:cubicBezTo>
                  <a:cubicBezTo>
                    <a:pt x="661868" y="130590"/>
                    <a:pt x="689721" y="120633"/>
                    <a:pt x="701814" y="109541"/>
                  </a:cubicBezTo>
                  <a:cubicBezTo>
                    <a:pt x="712459" y="99791"/>
                    <a:pt x="714526" y="88544"/>
                    <a:pt x="711064" y="78330"/>
                  </a:cubicBezTo>
                  <a:cubicBezTo>
                    <a:pt x="707447" y="67444"/>
                    <a:pt x="693442" y="54960"/>
                    <a:pt x="665382" y="48305"/>
                  </a:cubicBezTo>
                  <a:cubicBezTo>
                    <a:pt x="641197" y="43094"/>
                    <a:pt x="610966" y="40773"/>
                    <a:pt x="580891" y="42114"/>
                  </a:cubicBezTo>
                  <a:cubicBezTo>
                    <a:pt x="550867" y="43404"/>
                    <a:pt x="521049" y="48201"/>
                    <a:pt x="497536" y="55269"/>
                  </a:cubicBezTo>
                  <a:cubicBezTo>
                    <a:pt x="489630" y="57694"/>
                    <a:pt x="472887" y="64091"/>
                    <a:pt x="463326" y="73480"/>
                  </a:cubicBezTo>
                  <a:cubicBezTo>
                    <a:pt x="456970" y="79619"/>
                    <a:pt x="453146" y="86893"/>
                    <a:pt x="453353" y="94735"/>
                  </a:cubicBezTo>
                  <a:cubicBezTo>
                    <a:pt x="453611" y="103866"/>
                    <a:pt x="459089" y="115938"/>
                    <a:pt x="478985" y="127340"/>
                  </a:cubicBezTo>
                  <a:cubicBezTo>
                    <a:pt x="481310" y="128784"/>
                    <a:pt x="483997" y="128939"/>
                    <a:pt x="486529" y="128578"/>
                  </a:cubicBezTo>
                  <a:cubicBezTo>
                    <a:pt x="474592" y="145860"/>
                    <a:pt x="464308" y="165567"/>
                    <a:pt x="458004" y="178671"/>
                  </a:cubicBezTo>
                  <a:lnTo>
                    <a:pt x="348449" y="119550"/>
                  </a:lnTo>
                  <a:cubicBezTo>
                    <a:pt x="343385" y="116764"/>
                    <a:pt x="337184" y="117383"/>
                    <a:pt x="332740" y="121046"/>
                  </a:cubicBezTo>
                  <a:cubicBezTo>
                    <a:pt x="332740" y="121046"/>
                    <a:pt x="241272" y="198275"/>
                    <a:pt x="204582" y="227423"/>
                  </a:cubicBezTo>
                  <a:cubicBezTo>
                    <a:pt x="201068" y="230209"/>
                    <a:pt x="197296" y="233098"/>
                    <a:pt x="194867" y="234903"/>
                  </a:cubicBezTo>
                  <a:cubicBezTo>
                    <a:pt x="171871" y="228609"/>
                    <a:pt x="73220" y="189556"/>
                    <a:pt x="31827" y="173099"/>
                  </a:cubicBezTo>
                  <a:cubicBezTo>
                    <a:pt x="23766" y="169901"/>
                    <a:pt x="17823" y="167528"/>
                    <a:pt x="14981" y="166341"/>
                  </a:cubicBezTo>
                  <a:cubicBezTo>
                    <a:pt x="14671" y="166238"/>
                    <a:pt x="14412" y="166135"/>
                    <a:pt x="14102" y="166032"/>
                  </a:cubicBezTo>
                  <a:cubicBezTo>
                    <a:pt x="11157" y="164484"/>
                    <a:pt x="7539" y="164226"/>
                    <a:pt x="4284" y="165722"/>
                  </a:cubicBezTo>
                  <a:cubicBezTo>
                    <a:pt x="4077" y="165774"/>
                    <a:pt x="-6517" y="181354"/>
                    <a:pt x="6402" y="186874"/>
                  </a:cubicBezTo>
                  <a:cubicBezTo>
                    <a:pt x="9245" y="188112"/>
                    <a:pt x="15187" y="190588"/>
                    <a:pt x="23301" y="193941"/>
                  </a:cubicBezTo>
                  <a:cubicBezTo>
                    <a:pt x="69396" y="213133"/>
                    <a:pt x="184376" y="259769"/>
                    <a:pt x="196262" y="261008"/>
                  </a:cubicBezTo>
                  <a:cubicBezTo>
                    <a:pt x="197347" y="261111"/>
                    <a:pt x="201171" y="261317"/>
                    <a:pt x="206081" y="258170"/>
                  </a:cubicBezTo>
                  <a:cubicBezTo>
                    <a:pt x="208613" y="256519"/>
                    <a:pt x="213677" y="252805"/>
                    <a:pt x="220447" y="247594"/>
                  </a:cubicBezTo>
                  <a:cubicBezTo>
                    <a:pt x="251298" y="223760"/>
                    <a:pt x="320441" y="167321"/>
                    <a:pt x="343230" y="148646"/>
                  </a:cubicBezTo>
                  <a:lnTo>
                    <a:pt x="457745" y="212101"/>
                  </a:lnTo>
                  <a:cubicBezTo>
                    <a:pt x="461363" y="214061"/>
                    <a:pt x="465704" y="214474"/>
                    <a:pt x="469631" y="213081"/>
                  </a:cubicBezTo>
                  <a:cubicBezTo>
                    <a:pt x="473610" y="211740"/>
                    <a:pt x="476762" y="208799"/>
                    <a:pt x="478416" y="204930"/>
                  </a:cubicBezTo>
                  <a:cubicBezTo>
                    <a:pt x="478416" y="204930"/>
                    <a:pt x="493867" y="169436"/>
                    <a:pt x="513401" y="142868"/>
                  </a:cubicBezTo>
                  <a:cubicBezTo>
                    <a:pt x="518930" y="135336"/>
                    <a:pt x="524770" y="128526"/>
                    <a:pt x="530713" y="123831"/>
                  </a:cubicBezTo>
                  <a:cubicBezTo>
                    <a:pt x="533813" y="121407"/>
                    <a:pt x="536604" y="119395"/>
                    <a:pt x="539601" y="119292"/>
                  </a:cubicBezTo>
                  <a:cubicBezTo>
                    <a:pt x="542753" y="119240"/>
                    <a:pt x="546577" y="120839"/>
                    <a:pt x="551022" y="122851"/>
                  </a:cubicBezTo>
                  <a:cubicBezTo>
                    <a:pt x="557843" y="125998"/>
                    <a:pt x="565439" y="130590"/>
                    <a:pt x="573449" y="135955"/>
                  </a:cubicBezTo>
                  <a:cubicBezTo>
                    <a:pt x="602130" y="155353"/>
                    <a:pt x="634531" y="184449"/>
                    <a:pt x="649517" y="197604"/>
                  </a:cubicBezTo>
                  <a:cubicBezTo>
                    <a:pt x="653703" y="201215"/>
                    <a:pt x="656700" y="203743"/>
                    <a:pt x="658250" y="204878"/>
                  </a:cubicBezTo>
                  <a:cubicBezTo>
                    <a:pt x="665072" y="209882"/>
                    <a:pt x="670911" y="208335"/>
                    <a:pt x="672358" y="207974"/>
                  </a:cubicBezTo>
                  <a:cubicBezTo>
                    <a:pt x="673805" y="207613"/>
                    <a:pt x="676079" y="206787"/>
                    <a:pt x="678766" y="204930"/>
                  </a:cubicBezTo>
                  <a:cubicBezTo>
                    <a:pt x="681040" y="203331"/>
                    <a:pt x="685174" y="199719"/>
                    <a:pt x="690600" y="194457"/>
                  </a:cubicBezTo>
                  <a:cubicBezTo>
                    <a:pt x="709669" y="175885"/>
                    <a:pt x="749201" y="133840"/>
                    <a:pt x="784703" y="102525"/>
                  </a:cubicBezTo>
                  <a:cubicBezTo>
                    <a:pt x="799638" y="89318"/>
                    <a:pt x="813642" y="77969"/>
                    <a:pt x="824804" y="71829"/>
                  </a:cubicBezTo>
                  <a:cubicBezTo>
                    <a:pt x="826044" y="72706"/>
                    <a:pt x="827336" y="73687"/>
                    <a:pt x="828628" y="74667"/>
                  </a:cubicBezTo>
                  <a:cubicBezTo>
                    <a:pt x="852709" y="93033"/>
                    <a:pt x="905884" y="138328"/>
                    <a:pt x="930637" y="158190"/>
                  </a:cubicBezTo>
                  <a:cubicBezTo>
                    <a:pt x="936684" y="163039"/>
                    <a:pt x="941231" y="166496"/>
                    <a:pt x="943505" y="167940"/>
                  </a:cubicBezTo>
                  <a:cubicBezTo>
                    <a:pt x="951567" y="173151"/>
                    <a:pt x="957975" y="170159"/>
                    <a:pt x="959370" y="169436"/>
                  </a:cubicBezTo>
                  <a:cubicBezTo>
                    <a:pt x="970894" y="163400"/>
                    <a:pt x="981591" y="156075"/>
                    <a:pt x="991771" y="147872"/>
                  </a:cubicBezTo>
                  <a:cubicBezTo>
                    <a:pt x="1026808" y="119653"/>
                    <a:pt x="1055126" y="80703"/>
                    <a:pt x="1093212" y="58468"/>
                  </a:cubicBezTo>
                  <a:lnTo>
                    <a:pt x="1093832" y="58829"/>
                  </a:lnTo>
                  <a:cubicBezTo>
                    <a:pt x="1109852" y="68476"/>
                    <a:pt x="1146335" y="92001"/>
                    <a:pt x="1162304" y="99017"/>
                  </a:cubicBezTo>
                  <a:cubicBezTo>
                    <a:pt x="1163699" y="99636"/>
                    <a:pt x="1168195" y="101338"/>
                    <a:pt x="1174396" y="98449"/>
                  </a:cubicBezTo>
                  <a:cubicBezTo>
                    <a:pt x="1177290" y="97057"/>
                    <a:pt x="1183181" y="93600"/>
                    <a:pt x="1190467" y="88854"/>
                  </a:cubicBezTo>
                  <a:cubicBezTo>
                    <a:pt x="1209846" y="76266"/>
                    <a:pt x="1240335" y="54289"/>
                    <a:pt x="1252841" y="41546"/>
                  </a:cubicBezTo>
                  <a:cubicBezTo>
                    <a:pt x="1257337" y="37007"/>
                    <a:pt x="1257337" y="29629"/>
                    <a:pt x="1252789" y="25141"/>
                  </a:cubicBezTo>
                  <a:close/>
                  <a:moveTo>
                    <a:pt x="683314" y="87616"/>
                  </a:moveTo>
                  <a:cubicBezTo>
                    <a:pt x="683314" y="87306"/>
                    <a:pt x="683210" y="86584"/>
                    <a:pt x="683520" y="86739"/>
                  </a:cubicBezTo>
                  <a:cubicBezTo>
                    <a:pt x="683934" y="86893"/>
                    <a:pt x="683727" y="87255"/>
                    <a:pt x="683314" y="87719"/>
                  </a:cubicBezTo>
                  <a:lnTo>
                    <a:pt x="683314" y="87616"/>
                  </a:lnTo>
                  <a:close/>
                  <a:moveTo>
                    <a:pt x="563786" y="94787"/>
                  </a:moveTo>
                  <a:cubicBezTo>
                    <a:pt x="554122" y="90453"/>
                    <a:pt x="545441" y="88390"/>
                    <a:pt x="538619" y="88648"/>
                  </a:cubicBezTo>
                  <a:cubicBezTo>
                    <a:pt x="525338" y="89112"/>
                    <a:pt x="510352" y="98759"/>
                    <a:pt x="497226" y="114287"/>
                  </a:cubicBezTo>
                  <a:cubicBezTo>
                    <a:pt x="496606" y="115010"/>
                    <a:pt x="496038" y="115938"/>
                    <a:pt x="495418" y="116661"/>
                  </a:cubicBezTo>
                  <a:cubicBezTo>
                    <a:pt x="495056" y="113410"/>
                    <a:pt x="493661" y="110315"/>
                    <a:pt x="490663" y="108458"/>
                  </a:cubicBezTo>
                  <a:cubicBezTo>
                    <a:pt x="486323" y="105569"/>
                    <a:pt x="483015" y="102835"/>
                    <a:pt x="480638" y="100255"/>
                  </a:cubicBezTo>
                  <a:cubicBezTo>
                    <a:pt x="478674" y="98192"/>
                    <a:pt x="477538" y="96541"/>
                    <a:pt x="477589" y="94838"/>
                  </a:cubicBezTo>
                  <a:cubicBezTo>
                    <a:pt x="477589" y="94271"/>
                    <a:pt x="478209" y="94013"/>
                    <a:pt x="478571" y="93548"/>
                  </a:cubicBezTo>
                  <a:cubicBezTo>
                    <a:pt x="479656" y="92207"/>
                    <a:pt x="481207" y="91124"/>
                    <a:pt x="482860" y="89989"/>
                  </a:cubicBezTo>
                  <a:cubicBezTo>
                    <a:pt x="490043" y="85191"/>
                    <a:pt x="499810" y="82405"/>
                    <a:pt x="504719" y="81219"/>
                  </a:cubicBezTo>
                  <a:cubicBezTo>
                    <a:pt x="526579" y="75699"/>
                    <a:pt x="554174" y="73171"/>
                    <a:pt x="581821" y="72655"/>
                  </a:cubicBezTo>
                  <a:cubicBezTo>
                    <a:pt x="609261" y="72139"/>
                    <a:pt x="636805" y="73687"/>
                    <a:pt x="658767" y="78484"/>
                  </a:cubicBezTo>
                  <a:cubicBezTo>
                    <a:pt x="667656" y="80290"/>
                    <a:pt x="674529" y="82508"/>
                    <a:pt x="679386" y="85346"/>
                  </a:cubicBezTo>
                  <a:cubicBezTo>
                    <a:pt x="680730" y="86120"/>
                    <a:pt x="682332" y="87461"/>
                    <a:pt x="683055" y="88028"/>
                  </a:cubicBezTo>
                  <a:cubicBezTo>
                    <a:pt x="682590" y="88493"/>
                    <a:pt x="682022" y="88957"/>
                    <a:pt x="681660" y="89318"/>
                  </a:cubicBezTo>
                  <a:cubicBezTo>
                    <a:pt x="679386" y="91537"/>
                    <a:pt x="676234" y="93703"/>
                    <a:pt x="672255" y="95715"/>
                  </a:cubicBezTo>
                  <a:cubicBezTo>
                    <a:pt x="658199" y="102886"/>
                    <a:pt x="635978" y="108509"/>
                    <a:pt x="606367" y="110315"/>
                  </a:cubicBezTo>
                  <a:cubicBezTo>
                    <a:pt x="602646" y="110418"/>
                    <a:pt x="599804" y="112482"/>
                    <a:pt x="597789" y="115268"/>
                  </a:cubicBezTo>
                  <a:cubicBezTo>
                    <a:pt x="585697" y="106807"/>
                    <a:pt x="573914" y="99378"/>
                    <a:pt x="563786" y="94787"/>
                  </a:cubicBezTo>
                  <a:close/>
                  <a:moveTo>
                    <a:pt x="660783" y="179135"/>
                  </a:moveTo>
                  <a:cubicBezTo>
                    <a:pt x="659956" y="177897"/>
                    <a:pt x="662126" y="177742"/>
                    <a:pt x="663573" y="177588"/>
                  </a:cubicBezTo>
                  <a:cubicBezTo>
                    <a:pt x="662281" y="179032"/>
                    <a:pt x="661299" y="179857"/>
                    <a:pt x="660783" y="179135"/>
                  </a:cubicBezTo>
                  <a:close/>
                  <a:moveTo>
                    <a:pt x="568592" y="471389"/>
                  </a:moveTo>
                  <a:cubicBezTo>
                    <a:pt x="574276" y="474330"/>
                    <a:pt x="576498" y="481346"/>
                    <a:pt x="573501" y="487021"/>
                  </a:cubicBezTo>
                  <a:cubicBezTo>
                    <a:pt x="570504" y="492695"/>
                    <a:pt x="563527" y="494914"/>
                    <a:pt x="557843" y="491921"/>
                  </a:cubicBezTo>
                  <a:cubicBezTo>
                    <a:pt x="538464" y="482532"/>
                    <a:pt x="509525" y="465250"/>
                    <a:pt x="476969" y="443943"/>
                  </a:cubicBezTo>
                  <a:cubicBezTo>
                    <a:pt x="460536" y="433213"/>
                    <a:pt x="443121" y="421554"/>
                    <a:pt x="425654" y="409224"/>
                  </a:cubicBezTo>
                  <a:cubicBezTo>
                    <a:pt x="408859" y="397410"/>
                    <a:pt x="392013" y="385028"/>
                    <a:pt x="375683" y="372750"/>
                  </a:cubicBezTo>
                  <a:cubicBezTo>
                    <a:pt x="349018" y="352579"/>
                    <a:pt x="323903" y="332614"/>
                    <a:pt x="302612" y="315744"/>
                  </a:cubicBezTo>
                  <a:cubicBezTo>
                    <a:pt x="277394" y="295676"/>
                    <a:pt x="257912" y="279734"/>
                    <a:pt x="248559" y="272254"/>
                  </a:cubicBezTo>
                  <a:cubicBezTo>
                    <a:pt x="247680" y="271532"/>
                    <a:pt x="246853" y="270758"/>
                    <a:pt x="246182" y="270036"/>
                  </a:cubicBezTo>
                  <a:lnTo>
                    <a:pt x="246647" y="269571"/>
                  </a:lnTo>
                  <a:lnTo>
                    <a:pt x="246233" y="269468"/>
                  </a:lnTo>
                  <a:cubicBezTo>
                    <a:pt x="246078" y="269417"/>
                    <a:pt x="245923" y="269365"/>
                    <a:pt x="245717" y="269313"/>
                  </a:cubicBezTo>
                  <a:lnTo>
                    <a:pt x="245251" y="269159"/>
                  </a:lnTo>
                  <a:cubicBezTo>
                    <a:pt x="244373" y="268282"/>
                    <a:pt x="243753" y="267817"/>
                    <a:pt x="243494" y="268230"/>
                  </a:cubicBezTo>
                  <a:lnTo>
                    <a:pt x="243443" y="268230"/>
                  </a:lnTo>
                  <a:cubicBezTo>
                    <a:pt x="242616" y="267714"/>
                    <a:pt x="241841" y="267095"/>
                    <a:pt x="241117" y="266321"/>
                  </a:cubicBezTo>
                  <a:cubicBezTo>
                    <a:pt x="240136" y="265289"/>
                    <a:pt x="239670" y="264412"/>
                    <a:pt x="239412" y="263897"/>
                  </a:cubicBezTo>
                  <a:cubicBezTo>
                    <a:pt x="236105" y="258119"/>
                    <a:pt x="238895" y="253940"/>
                    <a:pt x="240549" y="251773"/>
                  </a:cubicBezTo>
                  <a:cubicBezTo>
                    <a:pt x="242151" y="249658"/>
                    <a:pt x="245562" y="246563"/>
                    <a:pt x="251969" y="247904"/>
                  </a:cubicBezTo>
                  <a:cubicBezTo>
                    <a:pt x="252434" y="248007"/>
                    <a:pt x="253726" y="248368"/>
                    <a:pt x="255587" y="249503"/>
                  </a:cubicBezTo>
                  <a:cubicBezTo>
                    <a:pt x="256104" y="249813"/>
                    <a:pt x="257240" y="250638"/>
                    <a:pt x="258997" y="251825"/>
                  </a:cubicBezTo>
                  <a:cubicBezTo>
                    <a:pt x="263803" y="255126"/>
                    <a:pt x="273829" y="262194"/>
                    <a:pt x="287471" y="271944"/>
                  </a:cubicBezTo>
                  <a:cubicBezTo>
                    <a:pt x="308710" y="287112"/>
                    <a:pt x="339044" y="308521"/>
                    <a:pt x="372169" y="332201"/>
                  </a:cubicBezTo>
                  <a:cubicBezTo>
                    <a:pt x="390359" y="345253"/>
                    <a:pt x="409479" y="358873"/>
                    <a:pt x="428342" y="372647"/>
                  </a:cubicBezTo>
                  <a:cubicBezTo>
                    <a:pt x="447410" y="386524"/>
                    <a:pt x="466169" y="400557"/>
                    <a:pt x="483997" y="413557"/>
                  </a:cubicBezTo>
                  <a:cubicBezTo>
                    <a:pt x="518310" y="438578"/>
                    <a:pt x="548593" y="460142"/>
                    <a:pt x="568592" y="471389"/>
                  </a:cubicBezTo>
                  <a:close/>
                  <a:moveTo>
                    <a:pt x="245251" y="269159"/>
                  </a:moveTo>
                  <a:lnTo>
                    <a:pt x="246182" y="270036"/>
                  </a:lnTo>
                  <a:cubicBezTo>
                    <a:pt x="241014" y="274782"/>
                    <a:pt x="237345" y="276433"/>
                    <a:pt x="243443" y="268230"/>
                  </a:cubicBezTo>
                  <a:cubicBezTo>
                    <a:pt x="244011" y="268591"/>
                    <a:pt x="244631" y="268901"/>
                    <a:pt x="245251" y="269159"/>
                  </a:cubicBezTo>
                  <a:close/>
                  <a:moveTo>
                    <a:pt x="556913" y="352063"/>
                  </a:moveTo>
                  <a:cubicBezTo>
                    <a:pt x="571744" y="389207"/>
                    <a:pt x="584095" y="425320"/>
                    <a:pt x="590502" y="446574"/>
                  </a:cubicBezTo>
                  <a:cubicBezTo>
                    <a:pt x="592570" y="452610"/>
                    <a:pt x="589366" y="459214"/>
                    <a:pt x="583319" y="461329"/>
                  </a:cubicBezTo>
                  <a:cubicBezTo>
                    <a:pt x="577273" y="463393"/>
                    <a:pt x="570659" y="460194"/>
                    <a:pt x="568540" y="454158"/>
                  </a:cubicBezTo>
                  <a:cubicBezTo>
                    <a:pt x="563062" y="440332"/>
                    <a:pt x="553657" y="420315"/>
                    <a:pt x="543270" y="397565"/>
                  </a:cubicBezTo>
                  <a:cubicBezTo>
                    <a:pt x="537741" y="385441"/>
                    <a:pt x="531850" y="372595"/>
                    <a:pt x="526165" y="359492"/>
                  </a:cubicBezTo>
                  <a:cubicBezTo>
                    <a:pt x="522496" y="350979"/>
                    <a:pt x="518879" y="342364"/>
                    <a:pt x="515416" y="333800"/>
                  </a:cubicBezTo>
                  <a:cubicBezTo>
                    <a:pt x="510042" y="320335"/>
                    <a:pt x="505029" y="307077"/>
                    <a:pt x="500430" y="294644"/>
                  </a:cubicBezTo>
                  <a:cubicBezTo>
                    <a:pt x="489733" y="265599"/>
                    <a:pt x="481620" y="241197"/>
                    <a:pt x="479140" y="229229"/>
                  </a:cubicBezTo>
                  <a:cubicBezTo>
                    <a:pt x="477383" y="220871"/>
                    <a:pt x="478571" y="215454"/>
                    <a:pt x="479811" y="213545"/>
                  </a:cubicBezTo>
                  <a:cubicBezTo>
                    <a:pt x="482809" y="208232"/>
                    <a:pt x="489630" y="206374"/>
                    <a:pt x="494953" y="209418"/>
                  </a:cubicBezTo>
                  <a:cubicBezTo>
                    <a:pt x="498983" y="211688"/>
                    <a:pt x="501050" y="216125"/>
                    <a:pt x="500482" y="220510"/>
                  </a:cubicBezTo>
                  <a:lnTo>
                    <a:pt x="500534" y="220458"/>
                  </a:lnTo>
                  <a:cubicBezTo>
                    <a:pt x="502136" y="220200"/>
                    <a:pt x="500637" y="222367"/>
                    <a:pt x="499707" y="223708"/>
                  </a:cubicBezTo>
                  <a:lnTo>
                    <a:pt x="499655" y="223502"/>
                  </a:lnTo>
                  <a:cubicBezTo>
                    <a:pt x="499500" y="223863"/>
                    <a:pt x="499345" y="224224"/>
                    <a:pt x="499138" y="224534"/>
                  </a:cubicBezTo>
                  <a:cubicBezTo>
                    <a:pt x="499190" y="224379"/>
                    <a:pt x="499448" y="224070"/>
                    <a:pt x="499707" y="223708"/>
                  </a:cubicBezTo>
                  <a:cubicBezTo>
                    <a:pt x="500999" y="227939"/>
                    <a:pt x="505960" y="235729"/>
                    <a:pt x="509164" y="243209"/>
                  </a:cubicBezTo>
                  <a:cubicBezTo>
                    <a:pt x="516295" y="260234"/>
                    <a:pt x="527095" y="283139"/>
                    <a:pt x="538206" y="308160"/>
                  </a:cubicBezTo>
                  <a:cubicBezTo>
                    <a:pt x="544510" y="322399"/>
                    <a:pt x="550970" y="337257"/>
                    <a:pt x="556913" y="352063"/>
                  </a:cubicBezTo>
                  <a:close/>
                  <a:moveTo>
                    <a:pt x="695044" y="241558"/>
                  </a:moveTo>
                  <a:cubicBezTo>
                    <a:pt x="699178" y="242384"/>
                    <a:pt x="697473" y="243828"/>
                    <a:pt x="694114" y="245273"/>
                  </a:cubicBezTo>
                  <a:lnTo>
                    <a:pt x="694166" y="243983"/>
                  </a:lnTo>
                  <a:lnTo>
                    <a:pt x="694217" y="243364"/>
                  </a:lnTo>
                  <a:cubicBezTo>
                    <a:pt x="693649" y="244344"/>
                    <a:pt x="692977" y="245221"/>
                    <a:pt x="692150" y="245995"/>
                  </a:cubicBezTo>
                  <a:cubicBezTo>
                    <a:pt x="692874" y="245737"/>
                    <a:pt x="693546" y="245531"/>
                    <a:pt x="694114" y="245273"/>
                  </a:cubicBezTo>
                  <a:cubicBezTo>
                    <a:pt x="694114" y="246563"/>
                    <a:pt x="694062" y="248059"/>
                    <a:pt x="693856" y="249452"/>
                  </a:cubicBezTo>
                  <a:cubicBezTo>
                    <a:pt x="691530" y="264928"/>
                    <a:pt x="687293" y="297636"/>
                    <a:pt x="681298" y="334006"/>
                  </a:cubicBezTo>
                  <a:cubicBezTo>
                    <a:pt x="679748" y="343241"/>
                    <a:pt x="678094" y="352682"/>
                    <a:pt x="676234" y="362123"/>
                  </a:cubicBezTo>
                  <a:cubicBezTo>
                    <a:pt x="674374" y="371512"/>
                    <a:pt x="672306" y="380901"/>
                    <a:pt x="670136" y="390033"/>
                  </a:cubicBezTo>
                  <a:cubicBezTo>
                    <a:pt x="661868" y="424804"/>
                    <a:pt x="652721" y="456325"/>
                    <a:pt x="646468" y="473504"/>
                  </a:cubicBezTo>
                  <a:cubicBezTo>
                    <a:pt x="644556" y="479643"/>
                    <a:pt x="637993" y="482997"/>
                    <a:pt x="631895" y="481088"/>
                  </a:cubicBezTo>
                  <a:cubicBezTo>
                    <a:pt x="625798" y="479179"/>
                    <a:pt x="622387" y="472627"/>
                    <a:pt x="624299" y="466540"/>
                  </a:cubicBezTo>
                  <a:cubicBezTo>
                    <a:pt x="627916" y="452971"/>
                    <a:pt x="631792" y="430479"/>
                    <a:pt x="636340" y="404735"/>
                  </a:cubicBezTo>
                  <a:cubicBezTo>
                    <a:pt x="638768" y="391374"/>
                    <a:pt x="641197" y="377187"/>
                    <a:pt x="643988" y="362948"/>
                  </a:cubicBezTo>
                  <a:cubicBezTo>
                    <a:pt x="646778" y="348813"/>
                    <a:pt x="649930" y="334729"/>
                    <a:pt x="652928" y="321264"/>
                  </a:cubicBezTo>
                  <a:cubicBezTo>
                    <a:pt x="658406" y="296759"/>
                    <a:pt x="663832" y="274576"/>
                    <a:pt x="667604" y="258892"/>
                  </a:cubicBezTo>
                  <a:cubicBezTo>
                    <a:pt x="670033" y="248729"/>
                    <a:pt x="671893" y="241352"/>
                    <a:pt x="672875" y="237844"/>
                  </a:cubicBezTo>
                  <a:cubicBezTo>
                    <a:pt x="675976" y="226649"/>
                    <a:pt x="686466" y="227010"/>
                    <a:pt x="687034" y="227165"/>
                  </a:cubicBezTo>
                  <a:cubicBezTo>
                    <a:pt x="693029" y="228558"/>
                    <a:pt x="696698" y="234542"/>
                    <a:pt x="695303" y="240527"/>
                  </a:cubicBezTo>
                  <a:cubicBezTo>
                    <a:pt x="695251" y="240888"/>
                    <a:pt x="695147" y="241197"/>
                    <a:pt x="695044" y="241558"/>
                  </a:cubicBezTo>
                  <a:close/>
                  <a:moveTo>
                    <a:pt x="898133" y="188009"/>
                  </a:moveTo>
                  <a:cubicBezTo>
                    <a:pt x="903559" y="190898"/>
                    <a:pt x="905678" y="197604"/>
                    <a:pt x="902836" y="203021"/>
                  </a:cubicBezTo>
                  <a:cubicBezTo>
                    <a:pt x="902836" y="203021"/>
                    <a:pt x="883405" y="245376"/>
                    <a:pt x="857154" y="295727"/>
                  </a:cubicBezTo>
                  <a:cubicBezTo>
                    <a:pt x="846922" y="315383"/>
                    <a:pt x="835604" y="336225"/>
                    <a:pt x="823977" y="356138"/>
                  </a:cubicBezTo>
                  <a:cubicBezTo>
                    <a:pt x="815916" y="369913"/>
                    <a:pt x="807596" y="383068"/>
                    <a:pt x="799638" y="395346"/>
                  </a:cubicBezTo>
                  <a:cubicBezTo>
                    <a:pt x="783824" y="419748"/>
                    <a:pt x="769200" y="440229"/>
                    <a:pt x="758761" y="452456"/>
                  </a:cubicBezTo>
                  <a:cubicBezTo>
                    <a:pt x="754782" y="457511"/>
                    <a:pt x="747496" y="458388"/>
                    <a:pt x="742432" y="454416"/>
                  </a:cubicBezTo>
                  <a:cubicBezTo>
                    <a:pt x="737419" y="450495"/>
                    <a:pt x="736540" y="443170"/>
                    <a:pt x="740468" y="438165"/>
                  </a:cubicBezTo>
                  <a:cubicBezTo>
                    <a:pt x="744809" y="432181"/>
                    <a:pt x="749718" y="424185"/>
                    <a:pt x="755299" y="414899"/>
                  </a:cubicBezTo>
                  <a:cubicBezTo>
                    <a:pt x="764291" y="399938"/>
                    <a:pt x="774471" y="381417"/>
                    <a:pt x="785426" y="361658"/>
                  </a:cubicBezTo>
                  <a:cubicBezTo>
                    <a:pt x="791834" y="349999"/>
                    <a:pt x="798397" y="337824"/>
                    <a:pt x="805270" y="325804"/>
                  </a:cubicBezTo>
                  <a:cubicBezTo>
                    <a:pt x="818448" y="302589"/>
                    <a:pt x="832090" y="279580"/>
                    <a:pt x="843976" y="259202"/>
                  </a:cubicBezTo>
                  <a:cubicBezTo>
                    <a:pt x="866300" y="221026"/>
                    <a:pt x="883095" y="192703"/>
                    <a:pt x="883095" y="192703"/>
                  </a:cubicBezTo>
                  <a:cubicBezTo>
                    <a:pt x="885937" y="187286"/>
                    <a:pt x="892707" y="185171"/>
                    <a:pt x="898133" y="188009"/>
                  </a:cubicBezTo>
                  <a:close/>
                  <a:moveTo>
                    <a:pt x="218328" y="116764"/>
                  </a:moveTo>
                  <a:cubicBezTo>
                    <a:pt x="213264" y="113307"/>
                    <a:pt x="211920" y="106394"/>
                    <a:pt x="215382" y="101338"/>
                  </a:cubicBezTo>
                  <a:cubicBezTo>
                    <a:pt x="218845" y="96283"/>
                    <a:pt x="225769" y="94993"/>
                    <a:pt x="230885" y="98449"/>
                  </a:cubicBezTo>
                  <a:cubicBezTo>
                    <a:pt x="230885" y="98449"/>
                    <a:pt x="236932" y="100719"/>
                    <a:pt x="245148" y="104640"/>
                  </a:cubicBezTo>
                  <a:cubicBezTo>
                    <a:pt x="249386" y="106652"/>
                    <a:pt x="254243" y="108819"/>
                    <a:pt x="258791" y="111760"/>
                  </a:cubicBezTo>
                  <a:cubicBezTo>
                    <a:pt x="263183" y="114597"/>
                    <a:pt x="267214" y="118002"/>
                    <a:pt x="270780" y="121097"/>
                  </a:cubicBezTo>
                  <a:cubicBezTo>
                    <a:pt x="275947" y="125482"/>
                    <a:pt x="279358" y="129506"/>
                    <a:pt x="281218" y="130899"/>
                  </a:cubicBezTo>
                  <a:cubicBezTo>
                    <a:pt x="286954" y="133788"/>
                    <a:pt x="289228" y="140753"/>
                    <a:pt x="286386" y="146479"/>
                  </a:cubicBezTo>
                  <a:cubicBezTo>
                    <a:pt x="283492" y="152206"/>
                    <a:pt x="276516" y="154476"/>
                    <a:pt x="270780" y="151587"/>
                  </a:cubicBezTo>
                  <a:cubicBezTo>
                    <a:pt x="267834" y="150709"/>
                    <a:pt x="260599" y="148182"/>
                    <a:pt x="252176" y="144003"/>
                  </a:cubicBezTo>
                  <a:cubicBezTo>
                    <a:pt x="248610" y="142249"/>
                    <a:pt x="244838" y="140237"/>
                    <a:pt x="241376" y="137812"/>
                  </a:cubicBezTo>
                  <a:cubicBezTo>
                    <a:pt x="236932" y="134665"/>
                    <a:pt x="233004" y="131002"/>
                    <a:pt x="229490" y="127804"/>
                  </a:cubicBezTo>
                  <a:cubicBezTo>
                    <a:pt x="222669" y="121613"/>
                    <a:pt x="218328" y="116764"/>
                    <a:pt x="218328" y="116764"/>
                  </a:cubicBezTo>
                  <a:close/>
                  <a:moveTo>
                    <a:pt x="392685" y="46344"/>
                  </a:moveTo>
                  <a:cubicBezTo>
                    <a:pt x="390308" y="40669"/>
                    <a:pt x="392995" y="34169"/>
                    <a:pt x="398679" y="31796"/>
                  </a:cubicBezTo>
                  <a:cubicBezTo>
                    <a:pt x="404312" y="29423"/>
                    <a:pt x="410875" y="32106"/>
                    <a:pt x="413200" y="37780"/>
                  </a:cubicBezTo>
                  <a:cubicBezTo>
                    <a:pt x="415939" y="41856"/>
                    <a:pt x="418936" y="45519"/>
                    <a:pt x="421830" y="49646"/>
                  </a:cubicBezTo>
                  <a:cubicBezTo>
                    <a:pt x="424569" y="53567"/>
                    <a:pt x="427515" y="57333"/>
                    <a:pt x="429995" y="61563"/>
                  </a:cubicBezTo>
                  <a:cubicBezTo>
                    <a:pt x="431959" y="64865"/>
                    <a:pt x="433561" y="68373"/>
                    <a:pt x="435111" y="71881"/>
                  </a:cubicBezTo>
                  <a:cubicBezTo>
                    <a:pt x="437643" y="77349"/>
                    <a:pt x="439400" y="82818"/>
                    <a:pt x="441881" y="88286"/>
                  </a:cubicBezTo>
                  <a:cubicBezTo>
                    <a:pt x="445498" y="93548"/>
                    <a:pt x="444155" y="100771"/>
                    <a:pt x="438883" y="104382"/>
                  </a:cubicBezTo>
                  <a:cubicBezTo>
                    <a:pt x="433612" y="108045"/>
                    <a:pt x="426378" y="106704"/>
                    <a:pt x="422760" y="101442"/>
                  </a:cubicBezTo>
                  <a:cubicBezTo>
                    <a:pt x="418213" y="96850"/>
                    <a:pt x="413717" y="92517"/>
                    <a:pt x="409686" y="87409"/>
                  </a:cubicBezTo>
                  <a:cubicBezTo>
                    <a:pt x="407051" y="84056"/>
                    <a:pt x="404570" y="80600"/>
                    <a:pt x="402607" y="76834"/>
                  </a:cubicBezTo>
                  <a:cubicBezTo>
                    <a:pt x="400074" y="72087"/>
                    <a:pt x="398317" y="67032"/>
                    <a:pt x="396664" y="61976"/>
                  </a:cubicBezTo>
                  <a:cubicBezTo>
                    <a:pt x="395010" y="56714"/>
                    <a:pt x="393822" y="51606"/>
                    <a:pt x="392685" y="46344"/>
                  </a:cubicBezTo>
                  <a:close/>
                  <a:moveTo>
                    <a:pt x="727652" y="46912"/>
                  </a:moveTo>
                  <a:cubicBezTo>
                    <a:pt x="727859" y="45880"/>
                    <a:pt x="727290" y="44229"/>
                    <a:pt x="727445" y="42011"/>
                  </a:cubicBezTo>
                  <a:cubicBezTo>
                    <a:pt x="727652" y="39122"/>
                    <a:pt x="727755" y="35923"/>
                    <a:pt x="728272" y="32364"/>
                  </a:cubicBezTo>
                  <a:cubicBezTo>
                    <a:pt x="728582" y="30558"/>
                    <a:pt x="728944" y="28701"/>
                    <a:pt x="729512" y="26947"/>
                  </a:cubicBezTo>
                  <a:cubicBezTo>
                    <a:pt x="730132" y="25089"/>
                    <a:pt x="730908" y="23335"/>
                    <a:pt x="731734" y="21633"/>
                  </a:cubicBezTo>
                  <a:cubicBezTo>
                    <a:pt x="733491" y="18280"/>
                    <a:pt x="735197" y="15287"/>
                    <a:pt x="737109" y="12760"/>
                  </a:cubicBezTo>
                  <a:cubicBezTo>
                    <a:pt x="742277" y="5847"/>
                    <a:pt x="746514" y="1307"/>
                    <a:pt x="750338" y="791"/>
                  </a:cubicBezTo>
                  <a:cubicBezTo>
                    <a:pt x="756023" y="-1479"/>
                    <a:pt x="762534" y="1307"/>
                    <a:pt x="764808" y="6982"/>
                  </a:cubicBezTo>
                  <a:cubicBezTo>
                    <a:pt x="766978" y="12502"/>
                    <a:pt x="764497" y="18692"/>
                    <a:pt x="759175" y="21169"/>
                  </a:cubicBezTo>
                  <a:cubicBezTo>
                    <a:pt x="759795" y="21014"/>
                    <a:pt x="760570" y="21065"/>
                    <a:pt x="761035" y="20395"/>
                  </a:cubicBezTo>
                  <a:cubicBezTo>
                    <a:pt x="761087" y="20292"/>
                    <a:pt x="761242" y="20292"/>
                    <a:pt x="761397" y="20292"/>
                  </a:cubicBezTo>
                  <a:cubicBezTo>
                    <a:pt x="761242" y="20756"/>
                    <a:pt x="761914" y="22613"/>
                    <a:pt x="761655" y="23697"/>
                  </a:cubicBezTo>
                  <a:cubicBezTo>
                    <a:pt x="760932" y="27153"/>
                    <a:pt x="760932" y="31332"/>
                    <a:pt x="759795" y="35510"/>
                  </a:cubicBezTo>
                  <a:cubicBezTo>
                    <a:pt x="758968" y="38348"/>
                    <a:pt x="757728" y="41031"/>
                    <a:pt x="756539" y="43507"/>
                  </a:cubicBezTo>
                  <a:cubicBezTo>
                    <a:pt x="753387" y="50007"/>
                    <a:pt x="750338" y="54856"/>
                    <a:pt x="748529" y="57023"/>
                  </a:cubicBezTo>
                  <a:cubicBezTo>
                    <a:pt x="745739" y="62801"/>
                    <a:pt x="738763" y="65174"/>
                    <a:pt x="733026" y="62389"/>
                  </a:cubicBezTo>
                  <a:cubicBezTo>
                    <a:pt x="727239" y="59603"/>
                    <a:pt x="724862" y="52690"/>
                    <a:pt x="727652" y="46912"/>
                  </a:cubicBezTo>
                  <a:close/>
                  <a:moveTo>
                    <a:pt x="950636" y="81064"/>
                  </a:moveTo>
                  <a:cubicBezTo>
                    <a:pt x="945624" y="77092"/>
                    <a:pt x="944797" y="69766"/>
                    <a:pt x="948776" y="64762"/>
                  </a:cubicBezTo>
                  <a:cubicBezTo>
                    <a:pt x="949810" y="62750"/>
                    <a:pt x="950430" y="59809"/>
                    <a:pt x="951773" y="56456"/>
                  </a:cubicBezTo>
                  <a:cubicBezTo>
                    <a:pt x="952910" y="53515"/>
                    <a:pt x="954047" y="50368"/>
                    <a:pt x="955597" y="47118"/>
                  </a:cubicBezTo>
                  <a:cubicBezTo>
                    <a:pt x="956579" y="45055"/>
                    <a:pt x="957664" y="42991"/>
                    <a:pt x="958905" y="41031"/>
                  </a:cubicBezTo>
                  <a:cubicBezTo>
                    <a:pt x="960197" y="39019"/>
                    <a:pt x="961644" y="37110"/>
                    <a:pt x="963245" y="35304"/>
                  </a:cubicBezTo>
                  <a:cubicBezTo>
                    <a:pt x="971359" y="26070"/>
                    <a:pt x="979730" y="19105"/>
                    <a:pt x="986500" y="17506"/>
                  </a:cubicBezTo>
                  <a:cubicBezTo>
                    <a:pt x="992133" y="15081"/>
                    <a:pt x="998696" y="17609"/>
                    <a:pt x="1001124" y="23232"/>
                  </a:cubicBezTo>
                  <a:cubicBezTo>
                    <a:pt x="1003605" y="28855"/>
                    <a:pt x="1001021" y="35407"/>
                    <a:pt x="995440" y="37884"/>
                  </a:cubicBezTo>
                  <a:cubicBezTo>
                    <a:pt x="994923" y="38245"/>
                    <a:pt x="995233" y="39225"/>
                    <a:pt x="994716" y="39844"/>
                  </a:cubicBezTo>
                  <a:cubicBezTo>
                    <a:pt x="993631" y="41340"/>
                    <a:pt x="993063" y="43249"/>
                    <a:pt x="991978" y="45209"/>
                  </a:cubicBezTo>
                  <a:cubicBezTo>
                    <a:pt x="990376" y="48201"/>
                    <a:pt x="989032" y="51555"/>
                    <a:pt x="987172" y="54908"/>
                  </a:cubicBezTo>
                  <a:cubicBezTo>
                    <a:pt x="985983" y="57075"/>
                    <a:pt x="984640" y="59345"/>
                    <a:pt x="983141" y="61357"/>
                  </a:cubicBezTo>
                  <a:cubicBezTo>
                    <a:pt x="977250" y="69250"/>
                    <a:pt x="970997" y="75647"/>
                    <a:pt x="966966" y="79207"/>
                  </a:cubicBezTo>
                  <a:cubicBezTo>
                    <a:pt x="962987" y="84211"/>
                    <a:pt x="955649" y="85036"/>
                    <a:pt x="950636" y="81064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17"/>
            <p:cNvSpPr/>
            <p:nvPr/>
          </p:nvSpPr>
          <p:spPr>
            <a:xfrm rot="-1801764">
              <a:off x="6747154" y="2995217"/>
              <a:ext cx="594324" cy="950362"/>
            </a:xfrm>
            <a:custGeom>
              <a:avLst/>
              <a:gdLst/>
              <a:ahLst/>
              <a:cxnLst/>
              <a:rect l="l" t="t" r="r" b="b"/>
              <a:pathLst>
                <a:path w="1189705" h="1902414" extrusionOk="0">
                  <a:moveTo>
                    <a:pt x="1189703" y="887497"/>
                  </a:moveTo>
                  <a:cubicBezTo>
                    <a:pt x="1189909" y="887549"/>
                    <a:pt x="1178179" y="916284"/>
                    <a:pt x="1177766" y="917367"/>
                  </a:cubicBezTo>
                  <a:cubicBezTo>
                    <a:pt x="1164278" y="951003"/>
                    <a:pt x="1150997" y="984898"/>
                    <a:pt x="1134150" y="1017038"/>
                  </a:cubicBezTo>
                  <a:cubicBezTo>
                    <a:pt x="1077565" y="1125066"/>
                    <a:pt x="954368" y="1202966"/>
                    <a:pt x="836597" y="1227368"/>
                  </a:cubicBezTo>
                  <a:cubicBezTo>
                    <a:pt x="801922" y="1234539"/>
                    <a:pt x="715932" y="1250634"/>
                    <a:pt x="703426" y="1198168"/>
                  </a:cubicBezTo>
                  <a:lnTo>
                    <a:pt x="703788" y="1175933"/>
                  </a:lnTo>
                  <a:cubicBezTo>
                    <a:pt x="703995" y="1175985"/>
                    <a:pt x="708439" y="1162881"/>
                    <a:pt x="708646" y="1162313"/>
                  </a:cubicBezTo>
                  <a:cubicBezTo>
                    <a:pt x="713142" y="1151531"/>
                    <a:pt x="718671" y="1141214"/>
                    <a:pt x="724614" y="1131153"/>
                  </a:cubicBezTo>
                  <a:cubicBezTo>
                    <a:pt x="742804" y="1100303"/>
                    <a:pt x="766213" y="1072858"/>
                    <a:pt x="793189" y="1049333"/>
                  </a:cubicBezTo>
                  <a:cubicBezTo>
                    <a:pt x="879230" y="974270"/>
                    <a:pt x="983823" y="946309"/>
                    <a:pt x="1091621" y="918554"/>
                  </a:cubicBezTo>
                  <a:cubicBezTo>
                    <a:pt x="1108829" y="914117"/>
                    <a:pt x="1172598" y="881151"/>
                    <a:pt x="1189703" y="887497"/>
                  </a:cubicBezTo>
                  <a:close/>
                  <a:moveTo>
                    <a:pt x="839077" y="779056"/>
                  </a:moveTo>
                  <a:lnTo>
                    <a:pt x="859128" y="777302"/>
                  </a:lnTo>
                  <a:cubicBezTo>
                    <a:pt x="860316" y="777818"/>
                    <a:pt x="871117" y="692231"/>
                    <a:pt x="871633" y="686763"/>
                  </a:cubicBezTo>
                  <a:cubicBezTo>
                    <a:pt x="879695" y="595501"/>
                    <a:pt x="867964" y="500628"/>
                    <a:pt x="842643" y="412617"/>
                  </a:cubicBezTo>
                  <a:cubicBezTo>
                    <a:pt x="835047" y="386255"/>
                    <a:pt x="824401" y="361131"/>
                    <a:pt x="812050" y="336626"/>
                  </a:cubicBezTo>
                  <a:cubicBezTo>
                    <a:pt x="808743" y="330177"/>
                    <a:pt x="809260" y="313978"/>
                    <a:pt x="802645" y="317022"/>
                  </a:cubicBezTo>
                  <a:cubicBezTo>
                    <a:pt x="798925" y="318724"/>
                    <a:pt x="792568" y="341011"/>
                    <a:pt x="790863" y="344416"/>
                  </a:cubicBezTo>
                  <a:cubicBezTo>
                    <a:pt x="777117" y="370984"/>
                    <a:pt x="762338" y="397037"/>
                    <a:pt x="748850" y="423812"/>
                  </a:cubicBezTo>
                  <a:cubicBezTo>
                    <a:pt x="735156" y="450999"/>
                    <a:pt x="721410" y="478239"/>
                    <a:pt x="712315" y="507387"/>
                  </a:cubicBezTo>
                  <a:cubicBezTo>
                    <a:pt x="705494" y="529209"/>
                    <a:pt x="700223" y="552115"/>
                    <a:pt x="698465" y="574969"/>
                  </a:cubicBezTo>
                  <a:cubicBezTo>
                    <a:pt x="690611" y="679850"/>
                    <a:pt x="775257" y="718645"/>
                    <a:pt x="839077" y="779056"/>
                  </a:cubicBezTo>
                  <a:close/>
                  <a:moveTo>
                    <a:pt x="594906" y="64595"/>
                  </a:moveTo>
                  <a:cubicBezTo>
                    <a:pt x="504627" y="137904"/>
                    <a:pt x="421893" y="209252"/>
                    <a:pt x="377244" y="319911"/>
                  </a:cubicBezTo>
                  <a:cubicBezTo>
                    <a:pt x="367374" y="344467"/>
                    <a:pt x="328255" y="436916"/>
                    <a:pt x="358227" y="461266"/>
                  </a:cubicBezTo>
                  <a:lnTo>
                    <a:pt x="386081" y="473028"/>
                  </a:lnTo>
                  <a:cubicBezTo>
                    <a:pt x="530827" y="451515"/>
                    <a:pt x="610150" y="308664"/>
                    <a:pt x="644360" y="179794"/>
                  </a:cubicBezTo>
                  <a:cubicBezTo>
                    <a:pt x="654540" y="141309"/>
                    <a:pt x="660793" y="102049"/>
                    <a:pt x="667046" y="62790"/>
                  </a:cubicBezTo>
                  <a:cubicBezTo>
                    <a:pt x="669372" y="48241"/>
                    <a:pt x="671387" y="33590"/>
                    <a:pt x="674022" y="19093"/>
                  </a:cubicBezTo>
                  <a:cubicBezTo>
                    <a:pt x="674229" y="17804"/>
                    <a:pt x="678622" y="-356"/>
                    <a:pt x="675986" y="5"/>
                  </a:cubicBezTo>
                  <a:cubicBezTo>
                    <a:pt x="651802" y="3359"/>
                    <a:pt x="612734" y="50099"/>
                    <a:pt x="594906" y="64595"/>
                  </a:cubicBezTo>
                  <a:close/>
                  <a:moveTo>
                    <a:pt x="117828" y="1188521"/>
                  </a:moveTo>
                  <a:cubicBezTo>
                    <a:pt x="112712" y="1177945"/>
                    <a:pt x="107337" y="1167421"/>
                    <a:pt x="103100" y="1156432"/>
                  </a:cubicBezTo>
                  <a:cubicBezTo>
                    <a:pt x="100878" y="1150757"/>
                    <a:pt x="102066" y="1136003"/>
                    <a:pt x="96899" y="1139253"/>
                  </a:cubicBezTo>
                  <a:cubicBezTo>
                    <a:pt x="87132" y="1145495"/>
                    <a:pt x="78605" y="1217566"/>
                    <a:pt x="75195" y="1229019"/>
                  </a:cubicBezTo>
                  <a:cubicBezTo>
                    <a:pt x="46876" y="1323995"/>
                    <a:pt x="-4852" y="1426864"/>
                    <a:pt x="367" y="1528030"/>
                  </a:cubicBezTo>
                  <a:cubicBezTo>
                    <a:pt x="2434" y="1567961"/>
                    <a:pt x="16438" y="1608768"/>
                    <a:pt x="33233" y="1644777"/>
                  </a:cubicBezTo>
                  <a:cubicBezTo>
                    <a:pt x="39021" y="1657107"/>
                    <a:pt x="45326" y="1669385"/>
                    <a:pt x="52302" y="1681096"/>
                  </a:cubicBezTo>
                  <a:cubicBezTo>
                    <a:pt x="55402" y="1686306"/>
                    <a:pt x="59950" y="1701525"/>
                    <a:pt x="62689" y="1696057"/>
                  </a:cubicBezTo>
                  <a:lnTo>
                    <a:pt x="59226" y="1655353"/>
                  </a:lnTo>
                  <a:cubicBezTo>
                    <a:pt x="82636" y="1643642"/>
                    <a:pt x="103358" y="1604589"/>
                    <a:pt x="116846" y="1583953"/>
                  </a:cubicBezTo>
                  <a:cubicBezTo>
                    <a:pt x="175085" y="1494549"/>
                    <a:pt x="203559" y="1391628"/>
                    <a:pt x="164905" y="1288346"/>
                  </a:cubicBezTo>
                  <a:cubicBezTo>
                    <a:pt x="151986" y="1253936"/>
                    <a:pt x="133951" y="1221538"/>
                    <a:pt x="117828" y="1188521"/>
                  </a:cubicBezTo>
                  <a:close/>
                  <a:moveTo>
                    <a:pt x="979896" y="1404525"/>
                  </a:moveTo>
                  <a:cubicBezTo>
                    <a:pt x="979172" y="1401946"/>
                    <a:pt x="973436" y="1375326"/>
                    <a:pt x="970491" y="1374810"/>
                  </a:cubicBezTo>
                  <a:cubicBezTo>
                    <a:pt x="968010" y="1374346"/>
                    <a:pt x="955608" y="1396839"/>
                    <a:pt x="954368" y="1398696"/>
                  </a:cubicBezTo>
                  <a:cubicBezTo>
                    <a:pt x="934162" y="1428721"/>
                    <a:pt x="914939" y="1459262"/>
                    <a:pt x="897110" y="1490783"/>
                  </a:cubicBezTo>
                  <a:cubicBezTo>
                    <a:pt x="845433" y="1581993"/>
                    <a:pt x="798925" y="1689092"/>
                    <a:pt x="821611" y="1795934"/>
                  </a:cubicBezTo>
                  <a:cubicBezTo>
                    <a:pt x="829104" y="1831376"/>
                    <a:pt x="851325" y="1888795"/>
                    <a:pt x="891012" y="1902414"/>
                  </a:cubicBezTo>
                  <a:lnTo>
                    <a:pt x="895353" y="1887969"/>
                  </a:lnTo>
                  <a:cubicBezTo>
                    <a:pt x="977157" y="1788247"/>
                    <a:pt x="1014519" y="1632344"/>
                    <a:pt x="1000463" y="1506672"/>
                  </a:cubicBezTo>
                  <a:cubicBezTo>
                    <a:pt x="996639" y="1472417"/>
                    <a:pt x="989559" y="1437594"/>
                    <a:pt x="979896" y="1404525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17"/>
            <p:cNvSpPr/>
            <p:nvPr/>
          </p:nvSpPr>
          <p:spPr>
            <a:xfrm rot="-1801764">
              <a:off x="6417788" y="3318755"/>
              <a:ext cx="1675725" cy="497034"/>
            </a:xfrm>
            <a:custGeom>
              <a:avLst/>
              <a:gdLst/>
              <a:ahLst/>
              <a:cxnLst/>
              <a:rect l="l" t="t" r="r" b="b"/>
              <a:pathLst>
                <a:path w="3354428" h="994952" extrusionOk="0">
                  <a:moveTo>
                    <a:pt x="3183792" y="45915"/>
                  </a:moveTo>
                  <a:cubicBezTo>
                    <a:pt x="3183792" y="71245"/>
                    <a:pt x="3163948" y="91778"/>
                    <a:pt x="3139505" y="91778"/>
                  </a:cubicBezTo>
                  <a:cubicBezTo>
                    <a:pt x="3115114" y="91778"/>
                    <a:pt x="3095270" y="71245"/>
                    <a:pt x="3095270" y="45915"/>
                  </a:cubicBezTo>
                  <a:cubicBezTo>
                    <a:pt x="3095270" y="20584"/>
                    <a:pt x="3115114" y="0"/>
                    <a:pt x="3139505" y="0"/>
                  </a:cubicBezTo>
                  <a:cubicBezTo>
                    <a:pt x="3163948" y="0"/>
                    <a:pt x="3183792" y="20584"/>
                    <a:pt x="3183792" y="45915"/>
                  </a:cubicBezTo>
                  <a:close/>
                  <a:moveTo>
                    <a:pt x="3103435" y="222092"/>
                  </a:moveTo>
                  <a:cubicBezTo>
                    <a:pt x="3078992" y="222092"/>
                    <a:pt x="3059200" y="242625"/>
                    <a:pt x="3059200" y="267955"/>
                  </a:cubicBezTo>
                  <a:cubicBezTo>
                    <a:pt x="3059200" y="293286"/>
                    <a:pt x="3078992" y="313870"/>
                    <a:pt x="3103435" y="313870"/>
                  </a:cubicBezTo>
                  <a:cubicBezTo>
                    <a:pt x="3127878" y="313870"/>
                    <a:pt x="3147722" y="293286"/>
                    <a:pt x="3147722" y="267955"/>
                  </a:cubicBezTo>
                  <a:cubicBezTo>
                    <a:pt x="3147722" y="242625"/>
                    <a:pt x="3127878" y="222092"/>
                    <a:pt x="3103435" y="222092"/>
                  </a:cubicBezTo>
                  <a:close/>
                  <a:moveTo>
                    <a:pt x="3310142" y="428450"/>
                  </a:moveTo>
                  <a:cubicBezTo>
                    <a:pt x="3285750" y="428450"/>
                    <a:pt x="3265906" y="448982"/>
                    <a:pt x="3265906" y="474313"/>
                  </a:cubicBezTo>
                  <a:cubicBezTo>
                    <a:pt x="3265906" y="499643"/>
                    <a:pt x="3285750" y="520227"/>
                    <a:pt x="3310142" y="520227"/>
                  </a:cubicBezTo>
                  <a:cubicBezTo>
                    <a:pt x="3334585" y="520227"/>
                    <a:pt x="3354428" y="499643"/>
                    <a:pt x="3354428" y="474313"/>
                  </a:cubicBezTo>
                  <a:cubicBezTo>
                    <a:pt x="3354428" y="448982"/>
                    <a:pt x="3334585" y="428450"/>
                    <a:pt x="3310142" y="428450"/>
                  </a:cubicBezTo>
                  <a:close/>
                  <a:moveTo>
                    <a:pt x="293006" y="742577"/>
                  </a:moveTo>
                  <a:cubicBezTo>
                    <a:pt x="268563" y="742577"/>
                    <a:pt x="248771" y="763161"/>
                    <a:pt x="248771" y="788492"/>
                  </a:cubicBezTo>
                  <a:cubicBezTo>
                    <a:pt x="248771" y="813822"/>
                    <a:pt x="268563" y="834355"/>
                    <a:pt x="293006" y="834355"/>
                  </a:cubicBezTo>
                  <a:cubicBezTo>
                    <a:pt x="317449" y="834355"/>
                    <a:pt x="337293" y="813822"/>
                    <a:pt x="337293" y="788492"/>
                  </a:cubicBezTo>
                  <a:cubicBezTo>
                    <a:pt x="337293" y="763161"/>
                    <a:pt x="317449" y="742577"/>
                    <a:pt x="293006" y="742577"/>
                  </a:cubicBezTo>
                  <a:close/>
                  <a:moveTo>
                    <a:pt x="44287" y="903175"/>
                  </a:moveTo>
                  <a:cubicBezTo>
                    <a:pt x="19844" y="903175"/>
                    <a:pt x="0" y="923707"/>
                    <a:pt x="0" y="949038"/>
                  </a:cubicBezTo>
                  <a:cubicBezTo>
                    <a:pt x="0" y="974368"/>
                    <a:pt x="19844" y="994952"/>
                    <a:pt x="44287" y="994952"/>
                  </a:cubicBezTo>
                  <a:cubicBezTo>
                    <a:pt x="68678" y="994952"/>
                    <a:pt x="88522" y="974368"/>
                    <a:pt x="88522" y="949038"/>
                  </a:cubicBezTo>
                  <a:cubicBezTo>
                    <a:pt x="88522" y="923707"/>
                    <a:pt x="68678" y="903175"/>
                    <a:pt x="44287" y="903175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17"/>
            <p:cNvSpPr/>
            <p:nvPr/>
          </p:nvSpPr>
          <p:spPr>
            <a:xfrm rot="-1801764">
              <a:off x="6555674" y="2859742"/>
              <a:ext cx="1512079" cy="1661355"/>
            </a:xfrm>
            <a:custGeom>
              <a:avLst/>
              <a:gdLst/>
              <a:ahLst/>
              <a:cxnLst/>
              <a:rect l="l" t="t" r="r" b="b"/>
              <a:pathLst>
                <a:path w="3026845" h="3325662" extrusionOk="0">
                  <a:moveTo>
                    <a:pt x="3010361" y="1374146"/>
                  </a:moveTo>
                  <a:cubicBezTo>
                    <a:pt x="2949693" y="1373114"/>
                    <a:pt x="2889696" y="1365737"/>
                    <a:pt x="2829596" y="1359856"/>
                  </a:cubicBezTo>
                  <a:cubicBezTo>
                    <a:pt x="2788669" y="1355832"/>
                    <a:pt x="2747689" y="1352272"/>
                    <a:pt x="2706606" y="1351550"/>
                  </a:cubicBezTo>
                  <a:cubicBezTo>
                    <a:pt x="2662164" y="1350776"/>
                    <a:pt x="2617619" y="1353562"/>
                    <a:pt x="2572919" y="1360836"/>
                  </a:cubicBezTo>
                  <a:cubicBezTo>
                    <a:pt x="2548579" y="1365015"/>
                    <a:pt x="2524395" y="1370173"/>
                    <a:pt x="2500830" y="1377344"/>
                  </a:cubicBezTo>
                  <a:cubicBezTo>
                    <a:pt x="2497678" y="1378273"/>
                    <a:pt x="2494629" y="1379614"/>
                    <a:pt x="2491477" y="1380594"/>
                  </a:cubicBezTo>
                  <a:cubicBezTo>
                    <a:pt x="2509305" y="1366562"/>
                    <a:pt x="2526513" y="1351808"/>
                    <a:pt x="2544755" y="1338291"/>
                  </a:cubicBezTo>
                  <a:cubicBezTo>
                    <a:pt x="2582996" y="1309969"/>
                    <a:pt x="2622063" y="1283039"/>
                    <a:pt x="2662733" y="1258637"/>
                  </a:cubicBezTo>
                  <a:cubicBezTo>
                    <a:pt x="2716838" y="1226187"/>
                    <a:pt x="2773166" y="1197659"/>
                    <a:pt x="2832904" y="1175888"/>
                  </a:cubicBezTo>
                  <a:cubicBezTo>
                    <a:pt x="2841379" y="1172999"/>
                    <a:pt x="2845978" y="1163764"/>
                    <a:pt x="2843084" y="1155304"/>
                  </a:cubicBezTo>
                  <a:cubicBezTo>
                    <a:pt x="2840190" y="1146792"/>
                    <a:pt x="2830940" y="1142252"/>
                    <a:pt x="2822413" y="1145141"/>
                  </a:cubicBezTo>
                  <a:cubicBezTo>
                    <a:pt x="2743762" y="1169955"/>
                    <a:pt x="2669451" y="1204933"/>
                    <a:pt x="2599636" y="1247855"/>
                  </a:cubicBezTo>
                  <a:cubicBezTo>
                    <a:pt x="2595347" y="1250486"/>
                    <a:pt x="2591368" y="1253633"/>
                    <a:pt x="2587130" y="1256316"/>
                  </a:cubicBezTo>
                  <a:cubicBezTo>
                    <a:pt x="2595812" y="1242593"/>
                    <a:pt x="2605268" y="1229334"/>
                    <a:pt x="2615707" y="1216850"/>
                  </a:cubicBezTo>
                  <a:cubicBezTo>
                    <a:pt x="2627283" y="1202972"/>
                    <a:pt x="2639789" y="1189817"/>
                    <a:pt x="2653018" y="1177487"/>
                  </a:cubicBezTo>
                  <a:cubicBezTo>
                    <a:pt x="2674929" y="1156645"/>
                    <a:pt x="2699992" y="1136009"/>
                    <a:pt x="2726192" y="1115477"/>
                  </a:cubicBezTo>
                  <a:cubicBezTo>
                    <a:pt x="2742832" y="1102476"/>
                    <a:pt x="2759936" y="1089476"/>
                    <a:pt x="2777403" y="1076991"/>
                  </a:cubicBezTo>
                  <a:cubicBezTo>
                    <a:pt x="2822258" y="1044954"/>
                    <a:pt x="2869180" y="1015806"/>
                    <a:pt x="2914759" y="995532"/>
                  </a:cubicBezTo>
                  <a:cubicBezTo>
                    <a:pt x="2923079" y="992127"/>
                    <a:pt x="2927058" y="982634"/>
                    <a:pt x="2923648" y="974328"/>
                  </a:cubicBezTo>
                  <a:cubicBezTo>
                    <a:pt x="2920237" y="966022"/>
                    <a:pt x="2910728" y="962050"/>
                    <a:pt x="2902409" y="965455"/>
                  </a:cubicBezTo>
                  <a:cubicBezTo>
                    <a:pt x="2853419" y="983769"/>
                    <a:pt x="2801794" y="1010389"/>
                    <a:pt x="2753373" y="1041962"/>
                  </a:cubicBezTo>
                  <a:cubicBezTo>
                    <a:pt x="2734563" y="1054189"/>
                    <a:pt x="2716270" y="1067189"/>
                    <a:pt x="2698906" y="1080860"/>
                  </a:cubicBezTo>
                  <a:cubicBezTo>
                    <a:pt x="2671466" y="1102425"/>
                    <a:pt x="2646403" y="1125537"/>
                    <a:pt x="2624079" y="1148030"/>
                  </a:cubicBezTo>
                  <a:cubicBezTo>
                    <a:pt x="2610281" y="1162268"/>
                    <a:pt x="2597259" y="1177281"/>
                    <a:pt x="2585425" y="1193170"/>
                  </a:cubicBezTo>
                  <a:cubicBezTo>
                    <a:pt x="2573642" y="1209163"/>
                    <a:pt x="2562946" y="1225930"/>
                    <a:pt x="2553644" y="1243522"/>
                  </a:cubicBezTo>
                  <a:lnTo>
                    <a:pt x="2538761" y="1276126"/>
                  </a:lnTo>
                  <a:cubicBezTo>
                    <a:pt x="2537986" y="1278086"/>
                    <a:pt x="2538244" y="1282626"/>
                    <a:pt x="2538089" y="1286496"/>
                  </a:cubicBezTo>
                  <a:cubicBezTo>
                    <a:pt x="2537211" y="1287269"/>
                    <a:pt x="2536487" y="1288095"/>
                    <a:pt x="2535815" y="1289023"/>
                  </a:cubicBezTo>
                  <a:lnTo>
                    <a:pt x="2536590" y="1288456"/>
                  </a:lnTo>
                  <a:cubicBezTo>
                    <a:pt x="2536952" y="1288250"/>
                    <a:pt x="2537262" y="1287992"/>
                    <a:pt x="2537624" y="1287785"/>
                  </a:cubicBezTo>
                  <a:lnTo>
                    <a:pt x="2538037" y="1287527"/>
                  </a:lnTo>
                  <a:cubicBezTo>
                    <a:pt x="2537986" y="1288507"/>
                    <a:pt x="2537779" y="1289127"/>
                    <a:pt x="2537624" y="1289900"/>
                  </a:cubicBezTo>
                  <a:cubicBezTo>
                    <a:pt x="2536487" y="1290726"/>
                    <a:pt x="2535298" y="1291448"/>
                    <a:pt x="2534162" y="1292274"/>
                  </a:cubicBezTo>
                  <a:cubicBezTo>
                    <a:pt x="2534162" y="1292274"/>
                    <a:pt x="2534110" y="1292274"/>
                    <a:pt x="2534110" y="1292274"/>
                  </a:cubicBezTo>
                  <a:cubicBezTo>
                    <a:pt x="2534110" y="1292274"/>
                    <a:pt x="2534110" y="1292325"/>
                    <a:pt x="2534110" y="1292325"/>
                  </a:cubicBezTo>
                  <a:cubicBezTo>
                    <a:pt x="2528994" y="1295988"/>
                    <a:pt x="2523516" y="1299186"/>
                    <a:pt x="2518452" y="1302953"/>
                  </a:cubicBezTo>
                  <a:cubicBezTo>
                    <a:pt x="2479281" y="1332152"/>
                    <a:pt x="2442074" y="1364034"/>
                    <a:pt x="2405849" y="1396742"/>
                  </a:cubicBezTo>
                  <a:cubicBezTo>
                    <a:pt x="2402800" y="1399528"/>
                    <a:pt x="2397012" y="1405564"/>
                    <a:pt x="2389467" y="1413921"/>
                  </a:cubicBezTo>
                  <a:cubicBezTo>
                    <a:pt x="2364146" y="1442037"/>
                    <a:pt x="2316500" y="1497909"/>
                    <a:pt x="2285546" y="1531184"/>
                  </a:cubicBezTo>
                  <a:cubicBezTo>
                    <a:pt x="2277536" y="1539799"/>
                    <a:pt x="2271335" y="1546145"/>
                    <a:pt x="2266580" y="1550530"/>
                  </a:cubicBezTo>
                  <a:cubicBezTo>
                    <a:pt x="2199608" y="1546970"/>
                    <a:pt x="2132945" y="1556566"/>
                    <a:pt x="2067729" y="1577253"/>
                  </a:cubicBezTo>
                  <a:cubicBezTo>
                    <a:pt x="2068194" y="1576686"/>
                    <a:pt x="2068762" y="1576170"/>
                    <a:pt x="2069279" y="1575602"/>
                  </a:cubicBezTo>
                  <a:cubicBezTo>
                    <a:pt x="2083439" y="1558939"/>
                    <a:pt x="2096823" y="1541502"/>
                    <a:pt x="2109639" y="1523806"/>
                  </a:cubicBezTo>
                  <a:cubicBezTo>
                    <a:pt x="2157543" y="1457360"/>
                    <a:pt x="2210046" y="1356863"/>
                    <a:pt x="2221880" y="1260030"/>
                  </a:cubicBezTo>
                  <a:cubicBezTo>
                    <a:pt x="2230510" y="1190024"/>
                    <a:pt x="2217849" y="1122080"/>
                    <a:pt x="2171082" y="1068427"/>
                  </a:cubicBezTo>
                  <a:cubicBezTo>
                    <a:pt x="2117028" y="1007552"/>
                    <a:pt x="2027111" y="1005643"/>
                    <a:pt x="1958950" y="1041085"/>
                  </a:cubicBezTo>
                  <a:cubicBezTo>
                    <a:pt x="1888308" y="1077765"/>
                    <a:pt x="1842264" y="1152363"/>
                    <a:pt x="1880918" y="1234442"/>
                  </a:cubicBezTo>
                  <a:cubicBezTo>
                    <a:pt x="1902002" y="1278860"/>
                    <a:pt x="1948459" y="1298722"/>
                    <a:pt x="1990989" y="1293821"/>
                  </a:cubicBezTo>
                  <a:cubicBezTo>
                    <a:pt x="2034553" y="1288765"/>
                    <a:pt x="2073672" y="1258844"/>
                    <a:pt x="2076152" y="1205191"/>
                  </a:cubicBezTo>
                  <a:cubicBezTo>
                    <a:pt x="2076669" y="1196214"/>
                    <a:pt x="2069796" y="1188527"/>
                    <a:pt x="2060856" y="1188011"/>
                  </a:cubicBezTo>
                  <a:cubicBezTo>
                    <a:pt x="2051864" y="1187495"/>
                    <a:pt x="2044164" y="1194305"/>
                    <a:pt x="2043596" y="1203282"/>
                  </a:cubicBezTo>
                  <a:cubicBezTo>
                    <a:pt x="2041115" y="1237640"/>
                    <a:pt x="2015381" y="1255955"/>
                    <a:pt x="1987372" y="1258431"/>
                  </a:cubicBezTo>
                  <a:cubicBezTo>
                    <a:pt x="1959415" y="1260959"/>
                    <a:pt x="1928926" y="1247907"/>
                    <a:pt x="1915852" y="1218501"/>
                  </a:cubicBezTo>
                  <a:cubicBezTo>
                    <a:pt x="1888721" y="1157728"/>
                    <a:pt x="1926135" y="1105056"/>
                    <a:pt x="1978277" y="1078848"/>
                  </a:cubicBezTo>
                  <a:cubicBezTo>
                    <a:pt x="2029902" y="1052951"/>
                    <a:pt x="2097701" y="1051403"/>
                    <a:pt x="2138009" y="1097472"/>
                  </a:cubicBezTo>
                  <a:cubicBezTo>
                    <a:pt x="2177025" y="1141271"/>
                    <a:pt x="2186327" y="1197504"/>
                    <a:pt x="2180177" y="1255284"/>
                  </a:cubicBezTo>
                  <a:cubicBezTo>
                    <a:pt x="2170565" y="1345720"/>
                    <a:pt x="2123436" y="1440180"/>
                    <a:pt x="2080131" y="1503068"/>
                  </a:cubicBezTo>
                  <a:cubicBezTo>
                    <a:pt x="2068246" y="1520350"/>
                    <a:pt x="2055843" y="1537323"/>
                    <a:pt x="2042666" y="1553728"/>
                  </a:cubicBezTo>
                  <a:cubicBezTo>
                    <a:pt x="2029592" y="1569979"/>
                    <a:pt x="2015794" y="1585611"/>
                    <a:pt x="2001066" y="1600314"/>
                  </a:cubicBezTo>
                  <a:cubicBezTo>
                    <a:pt x="1997036" y="1604389"/>
                    <a:pt x="1988974" y="1607020"/>
                    <a:pt x="1981843" y="1610115"/>
                  </a:cubicBezTo>
                  <a:cubicBezTo>
                    <a:pt x="1975073" y="1613004"/>
                    <a:pt x="1969285" y="1616100"/>
                    <a:pt x="1964738" y="1619298"/>
                  </a:cubicBezTo>
                  <a:cubicBezTo>
                    <a:pt x="1957038" y="1623064"/>
                    <a:pt x="1949235" y="1626366"/>
                    <a:pt x="1941587" y="1630390"/>
                  </a:cubicBezTo>
                  <a:cubicBezTo>
                    <a:pt x="1806039" y="1701996"/>
                    <a:pt x="1681395" y="1813171"/>
                    <a:pt x="1579076" y="1928783"/>
                  </a:cubicBezTo>
                  <a:cubicBezTo>
                    <a:pt x="1581918" y="1903195"/>
                    <a:pt x="1584967" y="1877606"/>
                    <a:pt x="1587292" y="1852173"/>
                  </a:cubicBezTo>
                  <a:cubicBezTo>
                    <a:pt x="1589566" y="1826739"/>
                    <a:pt x="1591995" y="1801357"/>
                    <a:pt x="1594889" y="1775769"/>
                  </a:cubicBezTo>
                  <a:cubicBezTo>
                    <a:pt x="1597886" y="1749304"/>
                    <a:pt x="1601038" y="1722580"/>
                    <a:pt x="1606877" y="1695599"/>
                  </a:cubicBezTo>
                  <a:cubicBezTo>
                    <a:pt x="1609668" y="1681618"/>
                    <a:pt x="1611735" y="1656133"/>
                    <a:pt x="1616334" y="1633434"/>
                  </a:cubicBezTo>
                  <a:cubicBezTo>
                    <a:pt x="1618970" y="1620537"/>
                    <a:pt x="1621450" y="1608465"/>
                    <a:pt x="1627186" y="1602016"/>
                  </a:cubicBezTo>
                  <a:cubicBezTo>
                    <a:pt x="1633129" y="1595774"/>
                    <a:pt x="1632923" y="1585920"/>
                    <a:pt x="1626721" y="1579987"/>
                  </a:cubicBezTo>
                  <a:cubicBezTo>
                    <a:pt x="1620520" y="1574003"/>
                    <a:pt x="1610598" y="1574209"/>
                    <a:pt x="1604655" y="1580400"/>
                  </a:cubicBezTo>
                  <a:cubicBezTo>
                    <a:pt x="1597059" y="1587622"/>
                    <a:pt x="1590806" y="1599849"/>
                    <a:pt x="1585794" y="1614243"/>
                  </a:cubicBezTo>
                  <a:cubicBezTo>
                    <a:pt x="1577319" y="1638696"/>
                    <a:pt x="1572668" y="1670320"/>
                    <a:pt x="1568120" y="1686313"/>
                  </a:cubicBezTo>
                  <a:cubicBezTo>
                    <a:pt x="1562022" y="1708858"/>
                    <a:pt x="1557165" y="1731247"/>
                    <a:pt x="1553702" y="1753637"/>
                  </a:cubicBezTo>
                  <a:cubicBezTo>
                    <a:pt x="1551325" y="1768701"/>
                    <a:pt x="1549517" y="1783765"/>
                    <a:pt x="1548276" y="1798829"/>
                  </a:cubicBezTo>
                  <a:cubicBezTo>
                    <a:pt x="1546416" y="1821322"/>
                    <a:pt x="1545537" y="1843764"/>
                    <a:pt x="1544917" y="1866308"/>
                  </a:cubicBezTo>
                  <a:cubicBezTo>
                    <a:pt x="1544039" y="1899325"/>
                    <a:pt x="1544039" y="1932394"/>
                    <a:pt x="1542385" y="1966031"/>
                  </a:cubicBezTo>
                  <a:cubicBezTo>
                    <a:pt x="1542230" y="1967630"/>
                    <a:pt x="1543419" y="1968765"/>
                    <a:pt x="1543729" y="1970312"/>
                  </a:cubicBezTo>
                  <a:cubicBezTo>
                    <a:pt x="1491949" y="2032529"/>
                    <a:pt x="1446318" y="2094849"/>
                    <a:pt x="1410248" y="2151804"/>
                  </a:cubicBezTo>
                  <a:cubicBezTo>
                    <a:pt x="1385909" y="2190444"/>
                    <a:pt x="1363119" y="2230168"/>
                    <a:pt x="1342345" y="2270924"/>
                  </a:cubicBezTo>
                  <a:cubicBezTo>
                    <a:pt x="1321520" y="2311731"/>
                    <a:pt x="1302658" y="2353570"/>
                    <a:pt x="1286173" y="2396182"/>
                  </a:cubicBezTo>
                  <a:cubicBezTo>
                    <a:pt x="1266536" y="2446998"/>
                    <a:pt x="1250258" y="2499258"/>
                    <a:pt x="1237700" y="2552395"/>
                  </a:cubicBezTo>
                  <a:cubicBezTo>
                    <a:pt x="1231757" y="2577571"/>
                    <a:pt x="1226796" y="2602953"/>
                    <a:pt x="1222507" y="2628438"/>
                  </a:cubicBezTo>
                  <a:cubicBezTo>
                    <a:pt x="1215169" y="2524640"/>
                    <a:pt x="1207108" y="2420842"/>
                    <a:pt x="1199408" y="2317096"/>
                  </a:cubicBezTo>
                  <a:cubicBezTo>
                    <a:pt x="1205919" y="2098512"/>
                    <a:pt x="1227055" y="1888801"/>
                    <a:pt x="1268965" y="1683630"/>
                  </a:cubicBezTo>
                  <a:cubicBezTo>
                    <a:pt x="1288705" y="1587004"/>
                    <a:pt x="1312838" y="1491254"/>
                    <a:pt x="1341829" y="1395762"/>
                  </a:cubicBezTo>
                  <a:cubicBezTo>
                    <a:pt x="1352370" y="1361042"/>
                    <a:pt x="1363584" y="1326374"/>
                    <a:pt x="1375418" y="1291706"/>
                  </a:cubicBezTo>
                  <a:cubicBezTo>
                    <a:pt x="1377795" y="1289900"/>
                    <a:pt x="1380379" y="1288198"/>
                    <a:pt x="1381413" y="1287115"/>
                  </a:cubicBezTo>
                  <a:lnTo>
                    <a:pt x="1404719" y="1265757"/>
                  </a:lnTo>
                  <a:cubicBezTo>
                    <a:pt x="1416346" y="1255800"/>
                    <a:pt x="1428490" y="1246720"/>
                    <a:pt x="1440996" y="1238001"/>
                  </a:cubicBezTo>
                  <a:cubicBezTo>
                    <a:pt x="1453553" y="1229231"/>
                    <a:pt x="1466524" y="1221029"/>
                    <a:pt x="1479702" y="1213239"/>
                  </a:cubicBezTo>
                  <a:cubicBezTo>
                    <a:pt x="1499855" y="1201063"/>
                    <a:pt x="1520784" y="1189972"/>
                    <a:pt x="1541868" y="1178880"/>
                  </a:cubicBezTo>
                  <a:cubicBezTo>
                    <a:pt x="1562849" y="1167892"/>
                    <a:pt x="1584088" y="1157161"/>
                    <a:pt x="1605534" y="1146843"/>
                  </a:cubicBezTo>
                  <a:cubicBezTo>
                    <a:pt x="1648890" y="1126001"/>
                    <a:pt x="1692867" y="1106449"/>
                    <a:pt x="1736999" y="1089424"/>
                  </a:cubicBezTo>
                  <a:cubicBezTo>
                    <a:pt x="1745474" y="1086484"/>
                    <a:pt x="1749970" y="1077198"/>
                    <a:pt x="1747024" y="1068737"/>
                  </a:cubicBezTo>
                  <a:cubicBezTo>
                    <a:pt x="1744079" y="1060276"/>
                    <a:pt x="1734777" y="1055788"/>
                    <a:pt x="1726302" y="1058729"/>
                  </a:cubicBezTo>
                  <a:cubicBezTo>
                    <a:pt x="1670802" y="1076011"/>
                    <a:pt x="1614577" y="1095460"/>
                    <a:pt x="1560937" y="1120223"/>
                  </a:cubicBezTo>
                  <a:cubicBezTo>
                    <a:pt x="1542954" y="1128529"/>
                    <a:pt x="1525384" y="1137557"/>
                    <a:pt x="1508227" y="1147204"/>
                  </a:cubicBezTo>
                  <a:cubicBezTo>
                    <a:pt x="1490864" y="1156903"/>
                    <a:pt x="1474120" y="1167427"/>
                    <a:pt x="1457636" y="1178261"/>
                  </a:cubicBezTo>
                  <a:cubicBezTo>
                    <a:pt x="1444045" y="1187392"/>
                    <a:pt x="1430660" y="1196833"/>
                    <a:pt x="1417845" y="1206996"/>
                  </a:cubicBezTo>
                  <a:cubicBezTo>
                    <a:pt x="1411850" y="1211743"/>
                    <a:pt x="1406373" y="1217159"/>
                    <a:pt x="1400585" y="1222215"/>
                  </a:cubicBezTo>
                  <a:cubicBezTo>
                    <a:pt x="1430350" y="1141581"/>
                    <a:pt x="1463527" y="1060947"/>
                    <a:pt x="1501612" y="980003"/>
                  </a:cubicBezTo>
                  <a:cubicBezTo>
                    <a:pt x="1520888" y="938732"/>
                    <a:pt x="1602433" y="775967"/>
                    <a:pt x="1675917" y="660975"/>
                  </a:cubicBezTo>
                  <a:cubicBezTo>
                    <a:pt x="1698293" y="625894"/>
                    <a:pt x="1719894" y="595250"/>
                    <a:pt x="1738704" y="574201"/>
                  </a:cubicBezTo>
                  <a:cubicBezTo>
                    <a:pt x="1750228" y="561356"/>
                    <a:pt x="1760047" y="552018"/>
                    <a:pt x="1768470" y="549026"/>
                  </a:cubicBezTo>
                  <a:cubicBezTo>
                    <a:pt x="1776583" y="546188"/>
                    <a:pt x="1780924" y="537315"/>
                    <a:pt x="1778082" y="529215"/>
                  </a:cubicBezTo>
                  <a:cubicBezTo>
                    <a:pt x="1775291" y="521116"/>
                    <a:pt x="1766403" y="516782"/>
                    <a:pt x="1758238" y="519620"/>
                  </a:cubicBezTo>
                  <a:cubicBezTo>
                    <a:pt x="1749246" y="522612"/>
                    <a:pt x="1738498" y="529783"/>
                    <a:pt x="1726819" y="540771"/>
                  </a:cubicBezTo>
                  <a:cubicBezTo>
                    <a:pt x="1704185" y="562026"/>
                    <a:pt x="1676382" y="598861"/>
                    <a:pt x="1647495" y="642557"/>
                  </a:cubicBezTo>
                  <a:cubicBezTo>
                    <a:pt x="1612562" y="695333"/>
                    <a:pt x="1576027" y="758014"/>
                    <a:pt x="1544504" y="814711"/>
                  </a:cubicBezTo>
                  <a:cubicBezTo>
                    <a:pt x="1544090" y="812544"/>
                    <a:pt x="1543781" y="810326"/>
                    <a:pt x="1543315" y="808159"/>
                  </a:cubicBezTo>
                  <a:cubicBezTo>
                    <a:pt x="1537321" y="778650"/>
                    <a:pt x="1530861" y="749450"/>
                    <a:pt x="1524505" y="720096"/>
                  </a:cubicBezTo>
                  <a:cubicBezTo>
                    <a:pt x="1521404" y="705754"/>
                    <a:pt x="1518201" y="691412"/>
                    <a:pt x="1515307" y="676916"/>
                  </a:cubicBezTo>
                  <a:cubicBezTo>
                    <a:pt x="1512464" y="662729"/>
                    <a:pt x="1509571" y="648490"/>
                    <a:pt x="1507452" y="633993"/>
                  </a:cubicBezTo>
                  <a:cubicBezTo>
                    <a:pt x="1505643" y="621870"/>
                    <a:pt x="1504093" y="609695"/>
                    <a:pt x="1502801" y="597468"/>
                  </a:cubicBezTo>
                  <a:cubicBezTo>
                    <a:pt x="1501561" y="585293"/>
                    <a:pt x="1500476" y="573066"/>
                    <a:pt x="1499907" y="560840"/>
                  </a:cubicBezTo>
                  <a:lnTo>
                    <a:pt x="1499184" y="537779"/>
                  </a:lnTo>
                  <a:cubicBezTo>
                    <a:pt x="1499907" y="535097"/>
                    <a:pt x="1501406" y="528648"/>
                    <a:pt x="1501147" y="526326"/>
                  </a:cubicBezTo>
                  <a:cubicBezTo>
                    <a:pt x="1500734" y="522096"/>
                    <a:pt x="1499494" y="518640"/>
                    <a:pt x="1497117" y="516112"/>
                  </a:cubicBezTo>
                  <a:cubicBezTo>
                    <a:pt x="1494481" y="513223"/>
                    <a:pt x="1491070" y="510334"/>
                    <a:pt x="1485438" y="510127"/>
                  </a:cubicBezTo>
                  <a:cubicBezTo>
                    <a:pt x="1476859" y="509405"/>
                    <a:pt x="1469263" y="515699"/>
                    <a:pt x="1468488" y="524263"/>
                  </a:cubicBezTo>
                  <a:cubicBezTo>
                    <a:pt x="1468384" y="525759"/>
                    <a:pt x="1468436" y="527203"/>
                    <a:pt x="1468694" y="528545"/>
                  </a:cubicBezTo>
                  <a:cubicBezTo>
                    <a:pt x="1467919" y="531073"/>
                    <a:pt x="1466937" y="534271"/>
                    <a:pt x="1466782" y="535922"/>
                  </a:cubicBezTo>
                  <a:lnTo>
                    <a:pt x="1465025" y="560891"/>
                  </a:lnTo>
                  <a:cubicBezTo>
                    <a:pt x="1464405" y="573840"/>
                    <a:pt x="1464250" y="586841"/>
                    <a:pt x="1464509" y="599841"/>
                  </a:cubicBezTo>
                  <a:cubicBezTo>
                    <a:pt x="1464767" y="612842"/>
                    <a:pt x="1465542" y="625739"/>
                    <a:pt x="1466524" y="638688"/>
                  </a:cubicBezTo>
                  <a:cubicBezTo>
                    <a:pt x="1467868" y="654268"/>
                    <a:pt x="1469676" y="669693"/>
                    <a:pt x="1472312" y="684964"/>
                  </a:cubicBezTo>
                  <a:cubicBezTo>
                    <a:pt x="1474947" y="700182"/>
                    <a:pt x="1478203" y="715195"/>
                    <a:pt x="1481975" y="730104"/>
                  </a:cubicBezTo>
                  <a:cubicBezTo>
                    <a:pt x="1486420" y="747748"/>
                    <a:pt x="1491587" y="765185"/>
                    <a:pt x="1496807" y="782674"/>
                  </a:cubicBezTo>
                  <a:cubicBezTo>
                    <a:pt x="1504506" y="808365"/>
                    <a:pt x="1512671" y="833851"/>
                    <a:pt x="1519647" y="860006"/>
                  </a:cubicBezTo>
                  <a:lnTo>
                    <a:pt x="1519647" y="860006"/>
                  </a:lnTo>
                  <a:cubicBezTo>
                    <a:pt x="1494223" y="907107"/>
                    <a:pt x="1474327" y="945851"/>
                    <a:pt x="1465956" y="963082"/>
                  </a:cubicBezTo>
                  <a:cubicBezTo>
                    <a:pt x="1398311" y="1103302"/>
                    <a:pt x="1343120" y="1242593"/>
                    <a:pt x="1299867" y="1382968"/>
                  </a:cubicBezTo>
                  <a:cubicBezTo>
                    <a:pt x="1270101" y="1479749"/>
                    <a:pt x="1245865" y="1576995"/>
                    <a:pt x="1226641" y="1675170"/>
                  </a:cubicBezTo>
                  <a:cubicBezTo>
                    <a:pt x="1203800" y="1791865"/>
                    <a:pt x="1188194" y="1910004"/>
                    <a:pt x="1178117" y="2030208"/>
                  </a:cubicBezTo>
                  <a:cubicBezTo>
                    <a:pt x="1177135" y="2017413"/>
                    <a:pt x="1176257" y="2004568"/>
                    <a:pt x="1175275" y="1991773"/>
                  </a:cubicBezTo>
                  <a:cubicBezTo>
                    <a:pt x="1163699" y="1845569"/>
                    <a:pt x="1151349" y="1699417"/>
                    <a:pt x="1138326" y="1553316"/>
                  </a:cubicBezTo>
                  <a:cubicBezTo>
                    <a:pt x="1125304" y="1407163"/>
                    <a:pt x="1111248" y="1261165"/>
                    <a:pt x="1096727" y="1115219"/>
                  </a:cubicBezTo>
                  <a:cubicBezTo>
                    <a:pt x="1084118" y="990166"/>
                    <a:pt x="1072490" y="864959"/>
                    <a:pt x="1061277" y="739752"/>
                  </a:cubicBezTo>
                  <a:cubicBezTo>
                    <a:pt x="1055695" y="677690"/>
                    <a:pt x="1050476" y="615576"/>
                    <a:pt x="1045050" y="553514"/>
                  </a:cubicBezTo>
                  <a:cubicBezTo>
                    <a:pt x="1049081" y="542990"/>
                    <a:pt x="1055075" y="528596"/>
                    <a:pt x="1056781" y="525140"/>
                  </a:cubicBezTo>
                  <a:cubicBezTo>
                    <a:pt x="1063499" y="511159"/>
                    <a:pt x="1071043" y="497643"/>
                    <a:pt x="1079002" y="484333"/>
                  </a:cubicBezTo>
                  <a:cubicBezTo>
                    <a:pt x="1087011" y="470919"/>
                    <a:pt x="1095538" y="457919"/>
                    <a:pt x="1104478" y="445176"/>
                  </a:cubicBezTo>
                  <a:cubicBezTo>
                    <a:pt x="1116777" y="427275"/>
                    <a:pt x="1129903" y="409889"/>
                    <a:pt x="1142977" y="392349"/>
                  </a:cubicBezTo>
                  <a:cubicBezTo>
                    <a:pt x="1156000" y="374860"/>
                    <a:pt x="1169177" y="357371"/>
                    <a:pt x="1182510" y="340037"/>
                  </a:cubicBezTo>
                  <a:cubicBezTo>
                    <a:pt x="1209433" y="305060"/>
                    <a:pt x="1236822" y="270495"/>
                    <a:pt x="1265140" y="237220"/>
                  </a:cubicBezTo>
                  <a:cubicBezTo>
                    <a:pt x="1271187" y="230565"/>
                    <a:pt x="1270773" y="220298"/>
                    <a:pt x="1264107" y="214211"/>
                  </a:cubicBezTo>
                  <a:cubicBezTo>
                    <a:pt x="1257492" y="208175"/>
                    <a:pt x="1247157" y="208639"/>
                    <a:pt x="1241111" y="215243"/>
                  </a:cubicBezTo>
                  <a:cubicBezTo>
                    <a:pt x="1203697" y="253367"/>
                    <a:pt x="1166283" y="292369"/>
                    <a:pt x="1132280" y="334156"/>
                  </a:cubicBezTo>
                  <a:cubicBezTo>
                    <a:pt x="1120911" y="348137"/>
                    <a:pt x="1110059" y="362530"/>
                    <a:pt x="1099621" y="377182"/>
                  </a:cubicBezTo>
                  <a:cubicBezTo>
                    <a:pt x="1089130" y="391936"/>
                    <a:pt x="1079312" y="407103"/>
                    <a:pt x="1069751" y="422374"/>
                  </a:cubicBezTo>
                  <a:cubicBezTo>
                    <a:pt x="1061070" y="436458"/>
                    <a:pt x="1052750" y="450851"/>
                    <a:pt x="1045205" y="465657"/>
                  </a:cubicBezTo>
                  <a:cubicBezTo>
                    <a:pt x="1042776" y="470404"/>
                    <a:pt x="1040968" y="475356"/>
                    <a:pt x="1038694" y="480154"/>
                  </a:cubicBezTo>
                  <a:cubicBezTo>
                    <a:pt x="1035387" y="441410"/>
                    <a:pt x="1031873" y="402667"/>
                    <a:pt x="1028565" y="363923"/>
                  </a:cubicBezTo>
                  <a:lnTo>
                    <a:pt x="1009962" y="135950"/>
                  </a:lnTo>
                  <a:cubicBezTo>
                    <a:pt x="1004019" y="73320"/>
                    <a:pt x="999833" y="40097"/>
                    <a:pt x="997146" y="24517"/>
                  </a:cubicBezTo>
                  <a:cubicBezTo>
                    <a:pt x="995699" y="16314"/>
                    <a:pt x="994355" y="11826"/>
                    <a:pt x="993528" y="10020"/>
                  </a:cubicBezTo>
                  <a:cubicBezTo>
                    <a:pt x="989136" y="270"/>
                    <a:pt x="981540" y="-91"/>
                    <a:pt x="978232" y="12"/>
                  </a:cubicBezTo>
                  <a:cubicBezTo>
                    <a:pt x="974098" y="167"/>
                    <a:pt x="969602" y="1560"/>
                    <a:pt x="966037" y="6306"/>
                  </a:cubicBezTo>
                  <a:cubicBezTo>
                    <a:pt x="962057" y="11516"/>
                    <a:pt x="961902" y="18481"/>
                    <a:pt x="965106" y="23795"/>
                  </a:cubicBezTo>
                  <a:cubicBezTo>
                    <a:pt x="965416" y="25291"/>
                    <a:pt x="965882" y="27509"/>
                    <a:pt x="966243" y="29727"/>
                  </a:cubicBezTo>
                  <a:cubicBezTo>
                    <a:pt x="968724" y="44998"/>
                    <a:pt x="972444" y="77499"/>
                    <a:pt x="977612" y="138839"/>
                  </a:cubicBezTo>
                  <a:lnTo>
                    <a:pt x="993839" y="366709"/>
                  </a:lnTo>
                  <a:cubicBezTo>
                    <a:pt x="1005156" y="517247"/>
                    <a:pt x="1016680" y="667784"/>
                    <a:pt x="1029134" y="818271"/>
                  </a:cubicBezTo>
                  <a:cubicBezTo>
                    <a:pt x="1033888" y="875793"/>
                    <a:pt x="1039211" y="933315"/>
                    <a:pt x="1044327" y="990837"/>
                  </a:cubicBezTo>
                  <a:cubicBezTo>
                    <a:pt x="1021692" y="903703"/>
                    <a:pt x="991461" y="824100"/>
                    <a:pt x="949138" y="770086"/>
                  </a:cubicBezTo>
                  <a:cubicBezTo>
                    <a:pt x="848524" y="643228"/>
                    <a:pt x="742122" y="629608"/>
                    <a:pt x="664762" y="661542"/>
                  </a:cubicBezTo>
                  <a:cubicBezTo>
                    <a:pt x="609520" y="684293"/>
                    <a:pt x="568386" y="731188"/>
                    <a:pt x="552159" y="779836"/>
                  </a:cubicBezTo>
                  <a:cubicBezTo>
                    <a:pt x="532522" y="838700"/>
                    <a:pt x="547508" y="900040"/>
                    <a:pt x="613292" y="930168"/>
                  </a:cubicBezTo>
                  <a:cubicBezTo>
                    <a:pt x="641301" y="942910"/>
                    <a:pt x="671842" y="946986"/>
                    <a:pt x="700316" y="941672"/>
                  </a:cubicBezTo>
                  <a:cubicBezTo>
                    <a:pt x="729358" y="936204"/>
                    <a:pt x="756333" y="921294"/>
                    <a:pt x="776280" y="896119"/>
                  </a:cubicBezTo>
                  <a:cubicBezTo>
                    <a:pt x="798243" y="868467"/>
                    <a:pt x="805788" y="834624"/>
                    <a:pt x="798605" y="806973"/>
                  </a:cubicBezTo>
                  <a:cubicBezTo>
                    <a:pt x="790853" y="776947"/>
                    <a:pt x="766979" y="752752"/>
                    <a:pt x="724449" y="750585"/>
                  </a:cubicBezTo>
                  <a:cubicBezTo>
                    <a:pt x="715457" y="750018"/>
                    <a:pt x="707706" y="756828"/>
                    <a:pt x="707137" y="765753"/>
                  </a:cubicBezTo>
                  <a:cubicBezTo>
                    <a:pt x="706569" y="774729"/>
                    <a:pt x="713390" y="782468"/>
                    <a:pt x="722382" y="783035"/>
                  </a:cubicBezTo>
                  <a:cubicBezTo>
                    <a:pt x="746773" y="784841"/>
                    <a:pt x="761087" y="797841"/>
                    <a:pt x="765170" y="815227"/>
                  </a:cubicBezTo>
                  <a:cubicBezTo>
                    <a:pt x="769459" y="833541"/>
                    <a:pt x="763051" y="855466"/>
                    <a:pt x="748220" y="873420"/>
                  </a:cubicBezTo>
                  <a:cubicBezTo>
                    <a:pt x="733647" y="890908"/>
                    <a:pt x="714372" y="901020"/>
                    <a:pt x="693701" y="904476"/>
                  </a:cubicBezTo>
                  <a:cubicBezTo>
                    <a:pt x="672721" y="907933"/>
                    <a:pt x="650345" y="904373"/>
                    <a:pt x="629984" y="894571"/>
                  </a:cubicBezTo>
                  <a:cubicBezTo>
                    <a:pt x="586421" y="873781"/>
                    <a:pt x="578152" y="832406"/>
                    <a:pt x="591795" y="793301"/>
                  </a:cubicBezTo>
                  <a:cubicBezTo>
                    <a:pt x="605076" y="755435"/>
                    <a:pt x="637994" y="719528"/>
                    <a:pt x="681351" y="701885"/>
                  </a:cubicBezTo>
                  <a:cubicBezTo>
                    <a:pt x="745688" y="675729"/>
                    <a:pt x="831781" y="691567"/>
                    <a:pt x="915652" y="796655"/>
                  </a:cubicBezTo>
                  <a:cubicBezTo>
                    <a:pt x="957665" y="848657"/>
                    <a:pt x="986862" y="927124"/>
                    <a:pt x="1009807" y="1012247"/>
                  </a:cubicBezTo>
                  <a:cubicBezTo>
                    <a:pt x="1038280" y="1118005"/>
                    <a:pt x="1056626" y="1233668"/>
                    <a:pt x="1073989" y="1324878"/>
                  </a:cubicBezTo>
                  <a:cubicBezTo>
                    <a:pt x="1080862" y="1402314"/>
                    <a:pt x="1088045" y="1479698"/>
                    <a:pt x="1094711" y="1557133"/>
                  </a:cubicBezTo>
                  <a:cubicBezTo>
                    <a:pt x="1107372" y="1703183"/>
                    <a:pt x="1119568" y="1849232"/>
                    <a:pt x="1131763" y="1995333"/>
                  </a:cubicBezTo>
                  <a:cubicBezTo>
                    <a:pt x="1142977" y="2129981"/>
                    <a:pt x="1153261" y="2264578"/>
                    <a:pt x="1164216" y="2399226"/>
                  </a:cubicBezTo>
                  <a:cubicBezTo>
                    <a:pt x="1164216" y="2407274"/>
                    <a:pt x="1163854" y="2415064"/>
                    <a:pt x="1163906" y="2423112"/>
                  </a:cubicBezTo>
                  <a:cubicBezTo>
                    <a:pt x="1163906" y="2425692"/>
                    <a:pt x="1165560" y="2427549"/>
                    <a:pt x="1166645" y="2429716"/>
                  </a:cubicBezTo>
                  <a:cubicBezTo>
                    <a:pt x="1168867" y="2457419"/>
                    <a:pt x="1171089" y="2485122"/>
                    <a:pt x="1173311" y="2512826"/>
                  </a:cubicBezTo>
                  <a:cubicBezTo>
                    <a:pt x="1144476" y="2435545"/>
                    <a:pt x="1109594" y="2355221"/>
                    <a:pt x="1069700" y="2274380"/>
                  </a:cubicBezTo>
                  <a:cubicBezTo>
                    <a:pt x="1025258" y="2184305"/>
                    <a:pt x="975545" y="2093869"/>
                    <a:pt x="923662" y="2007560"/>
                  </a:cubicBezTo>
                  <a:cubicBezTo>
                    <a:pt x="867076" y="1913461"/>
                    <a:pt x="808061" y="1824779"/>
                    <a:pt x="751786" y="1745434"/>
                  </a:cubicBezTo>
                  <a:cubicBezTo>
                    <a:pt x="750855" y="1737851"/>
                    <a:pt x="749925" y="1730319"/>
                    <a:pt x="749357" y="1722683"/>
                  </a:cubicBezTo>
                  <a:cubicBezTo>
                    <a:pt x="748272" y="1706846"/>
                    <a:pt x="748013" y="1691008"/>
                    <a:pt x="747962" y="1675221"/>
                  </a:cubicBezTo>
                  <a:cubicBezTo>
                    <a:pt x="747600" y="1651335"/>
                    <a:pt x="748995" y="1628172"/>
                    <a:pt x="751010" y="1605421"/>
                  </a:cubicBezTo>
                  <a:cubicBezTo>
                    <a:pt x="753129" y="1582051"/>
                    <a:pt x="756333" y="1559145"/>
                    <a:pt x="760571" y="1536446"/>
                  </a:cubicBezTo>
                  <a:cubicBezTo>
                    <a:pt x="768994" y="1491305"/>
                    <a:pt x="781448" y="1446887"/>
                    <a:pt x="800103" y="1401798"/>
                  </a:cubicBezTo>
                  <a:cubicBezTo>
                    <a:pt x="803824" y="1393647"/>
                    <a:pt x="800207" y="1383999"/>
                    <a:pt x="792042" y="1380285"/>
                  </a:cubicBezTo>
                  <a:cubicBezTo>
                    <a:pt x="783877" y="1376570"/>
                    <a:pt x="774213" y="1380130"/>
                    <a:pt x="770492" y="1388333"/>
                  </a:cubicBezTo>
                  <a:cubicBezTo>
                    <a:pt x="747238" y="1434557"/>
                    <a:pt x="729306" y="1480265"/>
                    <a:pt x="718351" y="1527727"/>
                  </a:cubicBezTo>
                  <a:cubicBezTo>
                    <a:pt x="713855" y="1547228"/>
                    <a:pt x="710651" y="1566987"/>
                    <a:pt x="708739" y="1587055"/>
                  </a:cubicBezTo>
                  <a:cubicBezTo>
                    <a:pt x="706000" y="1616255"/>
                    <a:pt x="706207" y="1646073"/>
                    <a:pt x="708222" y="1676872"/>
                  </a:cubicBezTo>
                  <a:cubicBezTo>
                    <a:pt x="708481" y="1680071"/>
                    <a:pt x="708946" y="1683321"/>
                    <a:pt x="709256" y="1686519"/>
                  </a:cubicBezTo>
                  <a:cubicBezTo>
                    <a:pt x="633291" y="1583857"/>
                    <a:pt x="564458" y="1502861"/>
                    <a:pt x="515779" y="1457772"/>
                  </a:cubicBezTo>
                  <a:cubicBezTo>
                    <a:pt x="494385" y="1437962"/>
                    <a:pt x="476350" y="1424755"/>
                    <a:pt x="463017" y="1418822"/>
                  </a:cubicBezTo>
                  <a:cubicBezTo>
                    <a:pt x="453715" y="1414747"/>
                    <a:pt x="445809" y="1413612"/>
                    <a:pt x="439608" y="1414540"/>
                  </a:cubicBezTo>
                  <a:cubicBezTo>
                    <a:pt x="431081" y="1415727"/>
                    <a:pt x="425138" y="1423620"/>
                    <a:pt x="426378" y="1432132"/>
                  </a:cubicBezTo>
                  <a:cubicBezTo>
                    <a:pt x="427567" y="1440644"/>
                    <a:pt x="435473" y="1446577"/>
                    <a:pt x="444000" y="1445391"/>
                  </a:cubicBezTo>
                  <a:cubicBezTo>
                    <a:pt x="446894" y="1445030"/>
                    <a:pt x="450356" y="1447506"/>
                    <a:pt x="455111" y="1450343"/>
                  </a:cubicBezTo>
                  <a:cubicBezTo>
                    <a:pt x="465549" y="1456586"/>
                    <a:pt x="478262" y="1467265"/>
                    <a:pt x="493093" y="1481658"/>
                  </a:cubicBezTo>
                  <a:cubicBezTo>
                    <a:pt x="545183" y="1532009"/>
                    <a:pt x="620165" y="1626521"/>
                    <a:pt x="702745" y="1745073"/>
                  </a:cubicBezTo>
                  <a:cubicBezTo>
                    <a:pt x="710238" y="1755855"/>
                    <a:pt x="717938" y="1767360"/>
                    <a:pt x="725534" y="1778555"/>
                  </a:cubicBezTo>
                  <a:cubicBezTo>
                    <a:pt x="726929" y="1782321"/>
                    <a:pt x="728324" y="1785777"/>
                    <a:pt x="729720" y="1787635"/>
                  </a:cubicBezTo>
                  <a:cubicBezTo>
                    <a:pt x="731683" y="1790369"/>
                    <a:pt x="733751" y="1792278"/>
                    <a:pt x="735869" y="1793670"/>
                  </a:cubicBezTo>
                  <a:cubicBezTo>
                    <a:pt x="769821" y="1844022"/>
                    <a:pt x="804547" y="1897468"/>
                    <a:pt x="839274" y="1953494"/>
                  </a:cubicBezTo>
                  <a:cubicBezTo>
                    <a:pt x="833538" y="1950450"/>
                    <a:pt x="829249" y="1948181"/>
                    <a:pt x="828629" y="1947819"/>
                  </a:cubicBezTo>
                  <a:lnTo>
                    <a:pt x="730857" y="1893444"/>
                  </a:lnTo>
                  <a:cubicBezTo>
                    <a:pt x="677940" y="1864503"/>
                    <a:pt x="623834" y="1833704"/>
                    <a:pt x="567714" y="1806361"/>
                  </a:cubicBezTo>
                  <a:cubicBezTo>
                    <a:pt x="530455" y="1788202"/>
                    <a:pt x="492266" y="1771642"/>
                    <a:pt x="453509" y="1757145"/>
                  </a:cubicBezTo>
                  <a:cubicBezTo>
                    <a:pt x="387621" y="1732486"/>
                    <a:pt x="319976" y="1714378"/>
                    <a:pt x="251143" y="1706536"/>
                  </a:cubicBezTo>
                  <a:cubicBezTo>
                    <a:pt x="242255" y="1705298"/>
                    <a:pt x="234038" y="1711540"/>
                    <a:pt x="232798" y="1720414"/>
                  </a:cubicBezTo>
                  <a:cubicBezTo>
                    <a:pt x="231609" y="1729287"/>
                    <a:pt x="237811" y="1737490"/>
                    <a:pt x="246751" y="1738728"/>
                  </a:cubicBezTo>
                  <a:cubicBezTo>
                    <a:pt x="312277" y="1749200"/>
                    <a:pt x="375890" y="1770300"/>
                    <a:pt x="438212" y="1795940"/>
                  </a:cubicBezTo>
                  <a:cubicBezTo>
                    <a:pt x="460898" y="1805278"/>
                    <a:pt x="483016" y="1816060"/>
                    <a:pt x="505288" y="1826430"/>
                  </a:cubicBezTo>
                  <a:lnTo>
                    <a:pt x="486271" y="1827461"/>
                  </a:lnTo>
                  <a:cubicBezTo>
                    <a:pt x="473817" y="1828390"/>
                    <a:pt x="461467" y="1829834"/>
                    <a:pt x="449116" y="1831589"/>
                  </a:cubicBezTo>
                  <a:cubicBezTo>
                    <a:pt x="421159" y="1835509"/>
                    <a:pt x="393512" y="1840978"/>
                    <a:pt x="365503" y="1845053"/>
                  </a:cubicBezTo>
                  <a:cubicBezTo>
                    <a:pt x="336358" y="1849542"/>
                    <a:pt x="307574" y="1852121"/>
                    <a:pt x="279100" y="1853772"/>
                  </a:cubicBezTo>
                  <a:cubicBezTo>
                    <a:pt x="250006" y="1855474"/>
                    <a:pt x="221222" y="1855836"/>
                    <a:pt x="192542" y="1854649"/>
                  </a:cubicBezTo>
                  <a:cubicBezTo>
                    <a:pt x="135439" y="1852276"/>
                    <a:pt x="78647" y="1844073"/>
                    <a:pt x="21183" y="1827719"/>
                  </a:cubicBezTo>
                  <a:cubicBezTo>
                    <a:pt x="12604" y="1825037"/>
                    <a:pt x="3457" y="1829783"/>
                    <a:pt x="770" y="1838347"/>
                  </a:cubicBezTo>
                  <a:cubicBezTo>
                    <a:pt x="-1969" y="1846911"/>
                    <a:pt x="2837" y="1856042"/>
                    <a:pt x="11364" y="1858725"/>
                  </a:cubicBezTo>
                  <a:cubicBezTo>
                    <a:pt x="70844" y="1879257"/>
                    <a:pt x="130013" y="1892258"/>
                    <a:pt x="189958" y="1896952"/>
                  </a:cubicBezTo>
                  <a:cubicBezTo>
                    <a:pt x="220344" y="1899325"/>
                    <a:pt x="250936" y="1899583"/>
                    <a:pt x="281736" y="1897675"/>
                  </a:cubicBezTo>
                  <a:cubicBezTo>
                    <a:pt x="311760" y="1895766"/>
                    <a:pt x="341939" y="1891484"/>
                    <a:pt x="372480" y="1885912"/>
                  </a:cubicBezTo>
                  <a:cubicBezTo>
                    <a:pt x="400230" y="1880495"/>
                    <a:pt x="427619" y="1873789"/>
                    <a:pt x="455317" y="1868423"/>
                  </a:cubicBezTo>
                  <a:cubicBezTo>
                    <a:pt x="466789" y="1866154"/>
                    <a:pt x="478313" y="1864090"/>
                    <a:pt x="489941" y="1862542"/>
                  </a:cubicBezTo>
                  <a:lnTo>
                    <a:pt x="533762" y="1857435"/>
                  </a:lnTo>
                  <a:cubicBezTo>
                    <a:pt x="536294" y="1857177"/>
                    <a:pt x="541462" y="1854030"/>
                    <a:pt x="545855" y="1852018"/>
                  </a:cubicBezTo>
                  <a:cubicBezTo>
                    <a:pt x="547560" y="1852689"/>
                    <a:pt x="549317" y="1853050"/>
                    <a:pt x="551126" y="1853101"/>
                  </a:cubicBezTo>
                  <a:cubicBezTo>
                    <a:pt x="549937" y="1852689"/>
                    <a:pt x="548490" y="1851966"/>
                    <a:pt x="547353" y="1851399"/>
                  </a:cubicBezTo>
                  <a:cubicBezTo>
                    <a:pt x="550402" y="1850212"/>
                    <a:pt x="552779" y="1849851"/>
                    <a:pt x="553399" y="1851863"/>
                  </a:cubicBezTo>
                  <a:cubicBezTo>
                    <a:pt x="553554" y="1852379"/>
                    <a:pt x="553554" y="1852740"/>
                    <a:pt x="553399" y="1852998"/>
                  </a:cubicBezTo>
                  <a:cubicBezTo>
                    <a:pt x="555053" y="1852792"/>
                    <a:pt x="556500" y="1851605"/>
                    <a:pt x="558102" y="1850883"/>
                  </a:cubicBezTo>
                  <a:cubicBezTo>
                    <a:pt x="610502" y="1876265"/>
                    <a:pt x="662334" y="1902472"/>
                    <a:pt x="712356" y="1928164"/>
                  </a:cubicBezTo>
                  <a:lnTo>
                    <a:pt x="813126" y="1978412"/>
                  </a:lnTo>
                  <a:cubicBezTo>
                    <a:pt x="815089" y="1979341"/>
                    <a:pt x="849248" y="1995178"/>
                    <a:pt x="862373" y="2002246"/>
                  </a:cubicBezTo>
                  <a:cubicBezTo>
                    <a:pt x="861805" y="2000905"/>
                    <a:pt x="861392" y="1999409"/>
                    <a:pt x="861133" y="1998583"/>
                  </a:cubicBezTo>
                  <a:cubicBezTo>
                    <a:pt x="861857" y="2000183"/>
                    <a:pt x="862839" y="2001679"/>
                    <a:pt x="864130" y="2002968"/>
                  </a:cubicBezTo>
                  <a:cubicBezTo>
                    <a:pt x="864957" y="2003226"/>
                    <a:pt x="865526" y="2003484"/>
                    <a:pt x="865319" y="2003845"/>
                  </a:cubicBezTo>
                  <a:lnTo>
                    <a:pt x="865216" y="2003949"/>
                  </a:lnTo>
                  <a:cubicBezTo>
                    <a:pt x="866921" y="2005393"/>
                    <a:pt x="869091" y="2005238"/>
                    <a:pt x="871107" y="2005806"/>
                  </a:cubicBezTo>
                  <a:cubicBezTo>
                    <a:pt x="876016" y="2013957"/>
                    <a:pt x="880977" y="2021902"/>
                    <a:pt x="885938" y="2030156"/>
                  </a:cubicBezTo>
                  <a:cubicBezTo>
                    <a:pt x="937098" y="2115640"/>
                    <a:pt x="987172" y="2204580"/>
                    <a:pt x="1032389" y="2293055"/>
                  </a:cubicBezTo>
                  <a:cubicBezTo>
                    <a:pt x="1097295" y="2420120"/>
                    <a:pt x="1151142" y="2545276"/>
                    <a:pt x="1185094" y="2658463"/>
                  </a:cubicBezTo>
                  <a:cubicBezTo>
                    <a:pt x="1186437" y="2675539"/>
                    <a:pt x="1187832" y="2692563"/>
                    <a:pt x="1189228" y="2709639"/>
                  </a:cubicBezTo>
                  <a:cubicBezTo>
                    <a:pt x="1185300" y="2700560"/>
                    <a:pt x="1182045" y="2691222"/>
                    <a:pt x="1177910" y="2682246"/>
                  </a:cubicBezTo>
                  <a:cubicBezTo>
                    <a:pt x="1160651" y="2644688"/>
                    <a:pt x="1141479" y="2607905"/>
                    <a:pt x="1122875" y="2571328"/>
                  </a:cubicBezTo>
                  <a:cubicBezTo>
                    <a:pt x="1085151" y="2497246"/>
                    <a:pt x="1045102" y="2423164"/>
                    <a:pt x="1000712" y="2351919"/>
                  </a:cubicBezTo>
                  <a:cubicBezTo>
                    <a:pt x="956011" y="2280158"/>
                    <a:pt x="906919" y="2211235"/>
                    <a:pt x="851728" y="2147831"/>
                  </a:cubicBezTo>
                  <a:cubicBezTo>
                    <a:pt x="809457" y="2099595"/>
                    <a:pt x="758607" y="2056312"/>
                    <a:pt x="700471" y="2033509"/>
                  </a:cubicBezTo>
                  <a:cubicBezTo>
                    <a:pt x="660370" y="2017775"/>
                    <a:pt x="616806" y="2011635"/>
                    <a:pt x="570246" y="2019632"/>
                  </a:cubicBezTo>
                  <a:cubicBezTo>
                    <a:pt x="517587" y="2028763"/>
                    <a:pt x="472526" y="2056209"/>
                    <a:pt x="440383" y="2094694"/>
                  </a:cubicBezTo>
                  <a:cubicBezTo>
                    <a:pt x="408498" y="2132974"/>
                    <a:pt x="389326" y="2182035"/>
                    <a:pt x="388344" y="2234295"/>
                  </a:cubicBezTo>
                  <a:cubicBezTo>
                    <a:pt x="387621" y="2273503"/>
                    <a:pt x="398525" y="2317973"/>
                    <a:pt x="422451" y="2351042"/>
                  </a:cubicBezTo>
                  <a:cubicBezTo>
                    <a:pt x="439504" y="2374618"/>
                    <a:pt x="462914" y="2392571"/>
                    <a:pt x="493041" y="2399742"/>
                  </a:cubicBezTo>
                  <a:cubicBezTo>
                    <a:pt x="522083" y="2406655"/>
                    <a:pt x="557120" y="2401032"/>
                    <a:pt x="587299" y="2385916"/>
                  </a:cubicBezTo>
                  <a:cubicBezTo>
                    <a:pt x="617840" y="2370646"/>
                    <a:pt x="643162" y="2345883"/>
                    <a:pt x="653083" y="2316632"/>
                  </a:cubicBezTo>
                  <a:cubicBezTo>
                    <a:pt x="663005" y="2287226"/>
                    <a:pt x="654014" y="2259161"/>
                    <a:pt x="634893" y="2240125"/>
                  </a:cubicBezTo>
                  <a:cubicBezTo>
                    <a:pt x="616651" y="2221965"/>
                    <a:pt x="589211" y="2212060"/>
                    <a:pt x="561203" y="2217580"/>
                  </a:cubicBezTo>
                  <a:cubicBezTo>
                    <a:pt x="552366" y="2219231"/>
                    <a:pt x="546526" y="2227692"/>
                    <a:pt x="548180" y="2236514"/>
                  </a:cubicBezTo>
                  <a:cubicBezTo>
                    <a:pt x="549834" y="2245335"/>
                    <a:pt x="558360" y="2251165"/>
                    <a:pt x="567197" y="2249514"/>
                  </a:cubicBezTo>
                  <a:cubicBezTo>
                    <a:pt x="583940" y="2246573"/>
                    <a:pt x="600115" y="2252816"/>
                    <a:pt x="610760" y="2263804"/>
                  </a:cubicBezTo>
                  <a:cubicBezTo>
                    <a:pt x="620837" y="2274277"/>
                    <a:pt x="625591" y="2289393"/>
                    <a:pt x="619959" y="2305179"/>
                  </a:cubicBezTo>
                  <a:cubicBezTo>
                    <a:pt x="612466" y="2325969"/>
                    <a:pt x="593242" y="2342581"/>
                    <a:pt x="571176" y="2353157"/>
                  </a:cubicBezTo>
                  <a:cubicBezTo>
                    <a:pt x="548904" y="2363836"/>
                    <a:pt x="523324" y="2368273"/>
                    <a:pt x="502188" y="2362856"/>
                  </a:cubicBezTo>
                  <a:cubicBezTo>
                    <a:pt x="476143" y="2356201"/>
                    <a:pt x="458056" y="2337422"/>
                    <a:pt x="446326" y="2314723"/>
                  </a:cubicBezTo>
                  <a:cubicBezTo>
                    <a:pt x="433716" y="2290373"/>
                    <a:pt x="428394" y="2261328"/>
                    <a:pt x="429272" y="2235327"/>
                  </a:cubicBezTo>
                  <a:cubicBezTo>
                    <a:pt x="430616" y="2192766"/>
                    <a:pt x="446687" y="2153042"/>
                    <a:pt x="473042" y="2122088"/>
                  </a:cubicBezTo>
                  <a:cubicBezTo>
                    <a:pt x="499087" y="2091547"/>
                    <a:pt x="535313" y="2069725"/>
                    <a:pt x="577584" y="2062761"/>
                  </a:cubicBezTo>
                  <a:cubicBezTo>
                    <a:pt x="625747" y="2054609"/>
                    <a:pt x="669878" y="2065185"/>
                    <a:pt x="709566" y="2086027"/>
                  </a:cubicBezTo>
                  <a:cubicBezTo>
                    <a:pt x="750959" y="2107746"/>
                    <a:pt x="787701" y="2140506"/>
                    <a:pt x="819379" y="2176257"/>
                  </a:cubicBezTo>
                  <a:cubicBezTo>
                    <a:pt x="873846" y="2237339"/>
                    <a:pt x="922318" y="2303992"/>
                    <a:pt x="966812" y="2373277"/>
                  </a:cubicBezTo>
                  <a:cubicBezTo>
                    <a:pt x="1011615" y="2443026"/>
                    <a:pt x="1052440" y="2515406"/>
                    <a:pt x="1090836" y="2587940"/>
                  </a:cubicBezTo>
                  <a:cubicBezTo>
                    <a:pt x="1109852" y="2623795"/>
                    <a:pt x="1129438" y="2659856"/>
                    <a:pt x="1147215" y="2696690"/>
                  </a:cubicBezTo>
                  <a:cubicBezTo>
                    <a:pt x="1158945" y="2720938"/>
                    <a:pt x="1169901" y="2745546"/>
                    <a:pt x="1179409" y="2770618"/>
                  </a:cubicBezTo>
                  <a:cubicBezTo>
                    <a:pt x="1180753" y="2774281"/>
                    <a:pt x="1191708" y="2791563"/>
                    <a:pt x="1196824" y="2804357"/>
                  </a:cubicBezTo>
                  <a:cubicBezTo>
                    <a:pt x="1197082" y="2807865"/>
                    <a:pt x="1197393" y="2811425"/>
                    <a:pt x="1197651" y="2814933"/>
                  </a:cubicBezTo>
                  <a:cubicBezTo>
                    <a:pt x="1196927" y="2815862"/>
                    <a:pt x="1194344" y="2818287"/>
                    <a:pt x="1195532" y="2818545"/>
                  </a:cubicBezTo>
                  <a:cubicBezTo>
                    <a:pt x="1196049" y="2817306"/>
                    <a:pt x="1196772" y="2816120"/>
                    <a:pt x="1197651" y="2814985"/>
                  </a:cubicBezTo>
                  <a:cubicBezTo>
                    <a:pt x="1197703" y="2815759"/>
                    <a:pt x="1197806" y="2816584"/>
                    <a:pt x="1197858" y="2817358"/>
                  </a:cubicBezTo>
                  <a:cubicBezTo>
                    <a:pt x="1197289" y="2817874"/>
                    <a:pt x="1196824" y="2818545"/>
                    <a:pt x="1195739" y="2818545"/>
                  </a:cubicBezTo>
                  <a:lnTo>
                    <a:pt x="1195532" y="2818545"/>
                  </a:lnTo>
                  <a:cubicBezTo>
                    <a:pt x="1193052" y="2824271"/>
                    <a:pt x="1194705" y="2830926"/>
                    <a:pt x="1199305" y="2835414"/>
                  </a:cubicBezTo>
                  <a:cubicBezTo>
                    <a:pt x="1211862" y="2993794"/>
                    <a:pt x="1225039" y="3152276"/>
                    <a:pt x="1237442" y="3310604"/>
                  </a:cubicBezTo>
                  <a:cubicBezTo>
                    <a:pt x="1238114" y="3319529"/>
                    <a:pt x="1245917" y="3326287"/>
                    <a:pt x="1254857" y="3325616"/>
                  </a:cubicBezTo>
                  <a:cubicBezTo>
                    <a:pt x="1263849" y="3324946"/>
                    <a:pt x="1270566" y="3317156"/>
                    <a:pt x="1269895" y="3308179"/>
                  </a:cubicBezTo>
                  <a:cubicBezTo>
                    <a:pt x="1259714" y="3162181"/>
                    <a:pt x="1249534" y="3016029"/>
                    <a:pt x="1239405" y="2869928"/>
                  </a:cubicBezTo>
                  <a:cubicBezTo>
                    <a:pt x="1240129" y="2869154"/>
                    <a:pt x="1241318" y="2869051"/>
                    <a:pt x="1241886" y="2868070"/>
                  </a:cubicBezTo>
                  <a:cubicBezTo>
                    <a:pt x="1246382" y="2860538"/>
                    <a:pt x="1249121" y="2847847"/>
                    <a:pt x="1249689" y="2832267"/>
                  </a:cubicBezTo>
                  <a:cubicBezTo>
                    <a:pt x="1251084" y="2795226"/>
                    <a:pt x="1241834" y="2738168"/>
                    <a:pt x="1243953" y="2716965"/>
                  </a:cubicBezTo>
                  <a:cubicBezTo>
                    <a:pt x="1245297" y="2703397"/>
                    <a:pt x="1247622" y="2689984"/>
                    <a:pt x="1249482" y="2676468"/>
                  </a:cubicBezTo>
                  <a:cubicBezTo>
                    <a:pt x="1249999" y="2676055"/>
                    <a:pt x="1250464" y="2675900"/>
                    <a:pt x="1250981" y="2675384"/>
                  </a:cubicBezTo>
                  <a:cubicBezTo>
                    <a:pt x="1252325" y="2673991"/>
                    <a:pt x="1254547" y="2670689"/>
                    <a:pt x="1256717" y="2665634"/>
                  </a:cubicBezTo>
                  <a:cubicBezTo>
                    <a:pt x="1263539" y="2650002"/>
                    <a:pt x="1276768" y="2607234"/>
                    <a:pt x="1278835" y="2601869"/>
                  </a:cubicBezTo>
                  <a:lnTo>
                    <a:pt x="1294441" y="2566479"/>
                  </a:lnTo>
                  <a:cubicBezTo>
                    <a:pt x="1303795" y="2548010"/>
                    <a:pt x="1314440" y="2530160"/>
                    <a:pt x="1325912" y="2512826"/>
                  </a:cubicBezTo>
                  <a:cubicBezTo>
                    <a:pt x="1337436" y="2495337"/>
                    <a:pt x="1349890" y="2478468"/>
                    <a:pt x="1362861" y="2462165"/>
                  </a:cubicBezTo>
                  <a:cubicBezTo>
                    <a:pt x="1405391" y="2408616"/>
                    <a:pt x="1471226" y="2350010"/>
                    <a:pt x="1543625" y="2317148"/>
                  </a:cubicBezTo>
                  <a:cubicBezTo>
                    <a:pt x="1590444" y="2295893"/>
                    <a:pt x="1640157" y="2285420"/>
                    <a:pt x="1687855" y="2296048"/>
                  </a:cubicBezTo>
                  <a:cubicBezTo>
                    <a:pt x="1759013" y="2311473"/>
                    <a:pt x="1806917" y="2374412"/>
                    <a:pt x="1820663" y="2441736"/>
                  </a:cubicBezTo>
                  <a:cubicBezTo>
                    <a:pt x="1834306" y="2508647"/>
                    <a:pt x="1813997" y="2581130"/>
                    <a:pt x="1744337" y="2616624"/>
                  </a:cubicBezTo>
                  <a:cubicBezTo>
                    <a:pt x="1735862" y="2620957"/>
                    <a:pt x="1726664" y="2624311"/>
                    <a:pt x="1717207" y="2626477"/>
                  </a:cubicBezTo>
                  <a:cubicBezTo>
                    <a:pt x="1707750" y="2628644"/>
                    <a:pt x="1698087" y="2629727"/>
                    <a:pt x="1688578" y="2629418"/>
                  </a:cubicBezTo>
                  <a:cubicBezTo>
                    <a:pt x="1656177" y="2628438"/>
                    <a:pt x="1629202" y="2605893"/>
                    <a:pt x="1616489" y="2577983"/>
                  </a:cubicBezTo>
                  <a:cubicBezTo>
                    <a:pt x="1603932" y="2550435"/>
                    <a:pt x="1605172" y="2517056"/>
                    <a:pt x="1630649" y="2493274"/>
                  </a:cubicBezTo>
                  <a:cubicBezTo>
                    <a:pt x="1636488" y="2487857"/>
                    <a:pt x="1649821" y="2483523"/>
                    <a:pt x="1662275" y="2482698"/>
                  </a:cubicBezTo>
                  <a:cubicBezTo>
                    <a:pt x="1667752" y="2482337"/>
                    <a:pt x="1673127" y="2482491"/>
                    <a:pt x="1677519" y="2484246"/>
                  </a:cubicBezTo>
                  <a:cubicBezTo>
                    <a:pt x="1679897" y="2485174"/>
                    <a:pt x="1682015" y="2486567"/>
                    <a:pt x="1682739" y="2489198"/>
                  </a:cubicBezTo>
                  <a:cubicBezTo>
                    <a:pt x="1685012" y="2497917"/>
                    <a:pt x="1693901" y="2503127"/>
                    <a:pt x="1702634" y="2500857"/>
                  </a:cubicBezTo>
                  <a:cubicBezTo>
                    <a:pt x="1711316" y="2498587"/>
                    <a:pt x="1716535" y="2489714"/>
                    <a:pt x="1714261" y="2480995"/>
                  </a:cubicBezTo>
                  <a:cubicBezTo>
                    <a:pt x="1709352" y="2461288"/>
                    <a:pt x="1692661" y="2451228"/>
                    <a:pt x="1671783" y="2449320"/>
                  </a:cubicBezTo>
                  <a:cubicBezTo>
                    <a:pt x="1647960" y="2447153"/>
                    <a:pt x="1619125" y="2457109"/>
                    <a:pt x="1607239" y="2467685"/>
                  </a:cubicBezTo>
                  <a:cubicBezTo>
                    <a:pt x="1568534" y="2502199"/>
                    <a:pt x="1564606" y="2551621"/>
                    <a:pt x="1582434" y="2593048"/>
                  </a:cubicBezTo>
                  <a:cubicBezTo>
                    <a:pt x="1600108" y="2634113"/>
                    <a:pt x="1639744" y="2666511"/>
                    <a:pt x="1686976" y="2668884"/>
                  </a:cubicBezTo>
                  <a:cubicBezTo>
                    <a:pt x="1699844" y="2669554"/>
                    <a:pt x="1712969" y="2668419"/>
                    <a:pt x="1725837" y="2665685"/>
                  </a:cubicBezTo>
                  <a:cubicBezTo>
                    <a:pt x="1738653" y="2663003"/>
                    <a:pt x="1751158" y="2658721"/>
                    <a:pt x="1762631" y="2653046"/>
                  </a:cubicBezTo>
                  <a:cubicBezTo>
                    <a:pt x="1851618" y="2609143"/>
                    <a:pt x="1880505" y="2518088"/>
                    <a:pt x="1863607" y="2433120"/>
                  </a:cubicBezTo>
                  <a:cubicBezTo>
                    <a:pt x="1846967" y="2349443"/>
                    <a:pt x="1785420" y="2272781"/>
                    <a:pt x="1697002" y="2253848"/>
                  </a:cubicBezTo>
                  <a:cubicBezTo>
                    <a:pt x="1640312" y="2242034"/>
                    <a:pt x="1581401" y="2253951"/>
                    <a:pt x="1526314" y="2280003"/>
                  </a:cubicBezTo>
                  <a:cubicBezTo>
                    <a:pt x="1448799" y="2316735"/>
                    <a:pt x="1378829" y="2381118"/>
                    <a:pt x="1333974" y="2439776"/>
                  </a:cubicBezTo>
                  <a:cubicBezTo>
                    <a:pt x="1320744" y="2457161"/>
                    <a:pt x="1308032" y="2475114"/>
                    <a:pt x="1296250" y="2493686"/>
                  </a:cubicBezTo>
                  <a:cubicBezTo>
                    <a:pt x="1291496" y="2501218"/>
                    <a:pt x="1287723" y="2509318"/>
                    <a:pt x="1283279" y="2517056"/>
                  </a:cubicBezTo>
                  <a:cubicBezTo>
                    <a:pt x="1293821" y="2480583"/>
                    <a:pt x="1305448" y="2444470"/>
                    <a:pt x="1319452" y="2409235"/>
                  </a:cubicBezTo>
                  <a:cubicBezTo>
                    <a:pt x="1335886" y="2367911"/>
                    <a:pt x="1354593" y="2327414"/>
                    <a:pt x="1375160" y="2287896"/>
                  </a:cubicBezTo>
                  <a:cubicBezTo>
                    <a:pt x="1395830" y="2248328"/>
                    <a:pt x="1418361" y="2209739"/>
                    <a:pt x="1442443" y="2172285"/>
                  </a:cubicBezTo>
                  <a:cubicBezTo>
                    <a:pt x="1551842" y="2001937"/>
                    <a:pt x="1743097" y="1782837"/>
                    <a:pt x="1961689" y="1668566"/>
                  </a:cubicBezTo>
                  <a:cubicBezTo>
                    <a:pt x="2107158" y="1592524"/>
                    <a:pt x="2264875" y="1563015"/>
                    <a:pt x="2418561" y="1630184"/>
                  </a:cubicBezTo>
                  <a:cubicBezTo>
                    <a:pt x="2557985" y="1690543"/>
                    <a:pt x="2573436" y="1854443"/>
                    <a:pt x="2522844" y="1997500"/>
                  </a:cubicBezTo>
                  <a:cubicBezTo>
                    <a:pt x="2472356" y="2140299"/>
                    <a:pt x="2355102" y="2265919"/>
                    <a:pt x="2215731" y="2251526"/>
                  </a:cubicBezTo>
                  <a:cubicBezTo>
                    <a:pt x="2133668" y="2243168"/>
                    <a:pt x="2092844" y="2161657"/>
                    <a:pt x="2096565" y="2090464"/>
                  </a:cubicBezTo>
                  <a:cubicBezTo>
                    <a:pt x="2098580" y="2052443"/>
                    <a:pt x="2113256" y="2016743"/>
                    <a:pt x="2143022" y="1997139"/>
                  </a:cubicBezTo>
                  <a:cubicBezTo>
                    <a:pt x="2168137" y="1980527"/>
                    <a:pt x="2203483" y="1975884"/>
                    <a:pt x="2249372" y="1988936"/>
                  </a:cubicBezTo>
                  <a:cubicBezTo>
                    <a:pt x="2263480" y="1992909"/>
                    <a:pt x="2277536" y="1997809"/>
                    <a:pt x="2291075" y="2003845"/>
                  </a:cubicBezTo>
                  <a:cubicBezTo>
                    <a:pt x="2304304" y="2009830"/>
                    <a:pt x="2317017" y="2016846"/>
                    <a:pt x="2328644" y="2025358"/>
                  </a:cubicBezTo>
                  <a:cubicBezTo>
                    <a:pt x="2335879" y="2030672"/>
                    <a:pt x="2346111" y="2029124"/>
                    <a:pt x="2351433" y="2021902"/>
                  </a:cubicBezTo>
                  <a:cubicBezTo>
                    <a:pt x="2356756" y="2014679"/>
                    <a:pt x="2355206" y="2004516"/>
                    <a:pt x="2347971" y="1999202"/>
                  </a:cubicBezTo>
                  <a:cubicBezTo>
                    <a:pt x="2334638" y="1989246"/>
                    <a:pt x="2320014" y="1980888"/>
                    <a:pt x="2304769" y="1973820"/>
                  </a:cubicBezTo>
                  <a:cubicBezTo>
                    <a:pt x="2289835" y="1966959"/>
                    <a:pt x="2274280" y="1961336"/>
                    <a:pt x="2258674" y="1956744"/>
                  </a:cubicBezTo>
                  <a:cubicBezTo>
                    <a:pt x="2200693" y="1939668"/>
                    <a:pt x="2156044" y="1947303"/>
                    <a:pt x="2123953" y="1968042"/>
                  </a:cubicBezTo>
                  <a:cubicBezTo>
                    <a:pt x="2084834" y="1993270"/>
                    <a:pt x="2063698" y="2038823"/>
                    <a:pt x="2060649" y="2088452"/>
                  </a:cubicBezTo>
                  <a:cubicBezTo>
                    <a:pt x="2055120" y="2177753"/>
                    <a:pt x="2108709" y="2278146"/>
                    <a:pt x="2211648" y="2289651"/>
                  </a:cubicBezTo>
                  <a:cubicBezTo>
                    <a:pt x="2368021" y="2306984"/>
                    <a:pt x="2504551" y="2171511"/>
                    <a:pt x="2562274" y="2011532"/>
                  </a:cubicBezTo>
                  <a:cubicBezTo>
                    <a:pt x="2621598" y="1847065"/>
                    <a:pt x="2596432" y="1660312"/>
                    <a:pt x="2436131" y="1589996"/>
                  </a:cubicBezTo>
                  <a:cubicBezTo>
                    <a:pt x="2394118" y="1571733"/>
                    <a:pt x="2351847" y="1560022"/>
                    <a:pt x="2309524" y="1553986"/>
                  </a:cubicBezTo>
                  <a:cubicBezTo>
                    <a:pt x="2310609" y="1552955"/>
                    <a:pt x="2311384" y="1552284"/>
                    <a:pt x="2312469" y="1551201"/>
                  </a:cubicBezTo>
                  <a:cubicBezTo>
                    <a:pt x="2338928" y="1525045"/>
                    <a:pt x="2375411" y="1486198"/>
                    <a:pt x="2401766" y="1458649"/>
                  </a:cubicBezTo>
                  <a:cubicBezTo>
                    <a:pt x="2403988" y="1458443"/>
                    <a:pt x="2406055" y="1458494"/>
                    <a:pt x="2408691" y="1457514"/>
                  </a:cubicBezTo>
                  <a:cubicBezTo>
                    <a:pt x="2419543" y="1453490"/>
                    <a:pt x="2443521" y="1437291"/>
                    <a:pt x="2446673" y="1435795"/>
                  </a:cubicBezTo>
                  <a:cubicBezTo>
                    <a:pt x="2467344" y="1426045"/>
                    <a:pt x="2488893" y="1418977"/>
                    <a:pt x="2510907" y="1413405"/>
                  </a:cubicBezTo>
                  <a:cubicBezTo>
                    <a:pt x="2533283" y="1407730"/>
                    <a:pt x="2556072" y="1403861"/>
                    <a:pt x="2578965" y="1400972"/>
                  </a:cubicBezTo>
                  <a:cubicBezTo>
                    <a:pt x="2621495" y="1395194"/>
                    <a:pt x="2663715" y="1394730"/>
                    <a:pt x="2705831" y="1395607"/>
                  </a:cubicBezTo>
                  <a:cubicBezTo>
                    <a:pt x="2746035" y="1396432"/>
                    <a:pt x="2786136" y="1398805"/>
                    <a:pt x="2826289" y="1401333"/>
                  </a:cubicBezTo>
                  <a:cubicBezTo>
                    <a:pt x="2887629" y="1405151"/>
                    <a:pt x="2949021" y="1408711"/>
                    <a:pt x="3010671" y="1406699"/>
                  </a:cubicBezTo>
                  <a:cubicBezTo>
                    <a:pt x="3019663" y="1406647"/>
                    <a:pt x="3026897" y="1399270"/>
                    <a:pt x="3026846" y="1390345"/>
                  </a:cubicBezTo>
                  <a:cubicBezTo>
                    <a:pt x="3026691" y="1381317"/>
                    <a:pt x="3019353" y="1374094"/>
                    <a:pt x="3010361" y="1374146"/>
                  </a:cubicBezTo>
                  <a:close/>
                  <a:moveTo>
                    <a:pt x="860410" y="1996881"/>
                  </a:moveTo>
                  <a:cubicBezTo>
                    <a:pt x="859118" y="1993476"/>
                    <a:pt x="859428" y="1990639"/>
                    <a:pt x="860255" y="1988008"/>
                  </a:cubicBezTo>
                  <a:cubicBezTo>
                    <a:pt x="860565" y="1988523"/>
                    <a:pt x="860875" y="1989039"/>
                    <a:pt x="861237" y="1989607"/>
                  </a:cubicBezTo>
                  <a:cubicBezTo>
                    <a:pt x="860823" y="1992031"/>
                    <a:pt x="859583" y="1994456"/>
                    <a:pt x="860410" y="1996881"/>
                  </a:cubicBezTo>
                  <a:close/>
                  <a:moveTo>
                    <a:pt x="1251911" y="2658050"/>
                  </a:moveTo>
                  <a:cubicBezTo>
                    <a:pt x="1251911" y="2657895"/>
                    <a:pt x="1251963" y="2657689"/>
                    <a:pt x="1251963" y="2657534"/>
                  </a:cubicBezTo>
                  <a:cubicBezTo>
                    <a:pt x="1252273" y="2658153"/>
                    <a:pt x="1252686" y="2658411"/>
                    <a:pt x="1252945" y="2659082"/>
                  </a:cubicBezTo>
                  <a:cubicBezTo>
                    <a:pt x="1252790" y="2658618"/>
                    <a:pt x="1252118" y="2658566"/>
                    <a:pt x="1251911" y="2658050"/>
                  </a:cubicBezTo>
                  <a:close/>
                  <a:moveTo>
                    <a:pt x="864079" y="2002917"/>
                  </a:moveTo>
                  <a:cubicBezTo>
                    <a:pt x="864440" y="2003226"/>
                    <a:pt x="864802" y="2003587"/>
                    <a:pt x="865164" y="2003897"/>
                  </a:cubicBezTo>
                  <a:cubicBezTo>
                    <a:pt x="864079" y="2005341"/>
                    <a:pt x="863097" y="2004000"/>
                    <a:pt x="862322" y="2002195"/>
                  </a:cubicBezTo>
                  <a:lnTo>
                    <a:pt x="862373" y="2002195"/>
                  </a:lnTo>
                  <a:cubicBezTo>
                    <a:pt x="862890" y="2002504"/>
                    <a:pt x="863562" y="2002710"/>
                    <a:pt x="864079" y="2002917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17"/>
            <p:cNvSpPr/>
            <p:nvPr/>
          </p:nvSpPr>
          <p:spPr>
            <a:xfrm>
              <a:off x="7932537" y="603249"/>
              <a:ext cx="680644" cy="705936"/>
            </a:xfrm>
            <a:custGeom>
              <a:avLst/>
              <a:gdLst/>
              <a:ahLst/>
              <a:cxnLst/>
              <a:rect l="l" t="t" r="r" b="b"/>
              <a:pathLst>
                <a:path w="1361288" h="1411871" extrusionOk="0">
                  <a:moveTo>
                    <a:pt x="41515" y="1148718"/>
                  </a:moveTo>
                  <a:cubicBezTo>
                    <a:pt x="32220" y="1083455"/>
                    <a:pt x="35927" y="1011990"/>
                    <a:pt x="61306" y="950428"/>
                  </a:cubicBezTo>
                  <a:cubicBezTo>
                    <a:pt x="68826" y="932184"/>
                    <a:pt x="83291" y="899917"/>
                    <a:pt x="106843" y="898197"/>
                  </a:cubicBezTo>
                  <a:cubicBezTo>
                    <a:pt x="139741" y="895747"/>
                    <a:pt x="147209" y="955589"/>
                    <a:pt x="150133" y="977117"/>
                  </a:cubicBezTo>
                  <a:cubicBezTo>
                    <a:pt x="160890" y="1056767"/>
                    <a:pt x="142613" y="1140586"/>
                    <a:pt x="110028" y="1213459"/>
                  </a:cubicBezTo>
                  <a:lnTo>
                    <a:pt x="75145" y="1242911"/>
                  </a:lnTo>
                  <a:cubicBezTo>
                    <a:pt x="74466" y="1241399"/>
                    <a:pt x="70602" y="1237438"/>
                    <a:pt x="69401" y="1235509"/>
                  </a:cubicBezTo>
                  <a:cubicBezTo>
                    <a:pt x="65536" y="1229150"/>
                    <a:pt x="61724" y="1222894"/>
                    <a:pt x="58748" y="1216066"/>
                  </a:cubicBezTo>
                  <a:cubicBezTo>
                    <a:pt x="49400" y="1194746"/>
                    <a:pt x="44805" y="1171654"/>
                    <a:pt x="41515" y="1148718"/>
                  </a:cubicBezTo>
                  <a:close/>
                  <a:moveTo>
                    <a:pt x="257445" y="1248749"/>
                  </a:moveTo>
                  <a:cubicBezTo>
                    <a:pt x="191753" y="1255891"/>
                    <a:pt x="127417" y="1286280"/>
                    <a:pt x="74623" y="1325011"/>
                  </a:cubicBezTo>
                  <a:cubicBezTo>
                    <a:pt x="55562" y="1338981"/>
                    <a:pt x="37076" y="1354410"/>
                    <a:pt x="21201" y="1371977"/>
                  </a:cubicBezTo>
                  <a:cubicBezTo>
                    <a:pt x="15457" y="1378284"/>
                    <a:pt x="10026" y="1384904"/>
                    <a:pt x="5222" y="1391941"/>
                  </a:cubicBezTo>
                  <a:cubicBezTo>
                    <a:pt x="3081" y="1395121"/>
                    <a:pt x="2977" y="1404452"/>
                    <a:pt x="0" y="1402106"/>
                  </a:cubicBezTo>
                  <a:lnTo>
                    <a:pt x="2977" y="1406902"/>
                  </a:lnTo>
                  <a:cubicBezTo>
                    <a:pt x="23760" y="1417119"/>
                    <a:pt x="55092" y="1408935"/>
                    <a:pt x="76555" y="1405703"/>
                  </a:cubicBezTo>
                  <a:cubicBezTo>
                    <a:pt x="141882" y="1395799"/>
                    <a:pt x="210343" y="1380161"/>
                    <a:pt x="266897" y="1344662"/>
                  </a:cubicBezTo>
                  <a:cubicBezTo>
                    <a:pt x="286010" y="1332673"/>
                    <a:pt x="342355" y="1294986"/>
                    <a:pt x="326272" y="1265065"/>
                  </a:cubicBezTo>
                  <a:cubicBezTo>
                    <a:pt x="314627" y="1243537"/>
                    <a:pt x="277133" y="1246560"/>
                    <a:pt x="257445" y="1248749"/>
                  </a:cubicBezTo>
                  <a:close/>
                  <a:moveTo>
                    <a:pt x="530922" y="701366"/>
                  </a:moveTo>
                  <a:lnTo>
                    <a:pt x="572281" y="682184"/>
                  </a:lnTo>
                  <a:cubicBezTo>
                    <a:pt x="629462" y="594455"/>
                    <a:pt x="687792" y="509853"/>
                    <a:pt x="696774" y="402211"/>
                  </a:cubicBezTo>
                  <a:cubicBezTo>
                    <a:pt x="698184" y="384749"/>
                    <a:pt x="704972" y="299730"/>
                    <a:pt x="678601" y="293475"/>
                  </a:cubicBezTo>
                  <a:cubicBezTo>
                    <a:pt x="656512" y="288262"/>
                    <a:pt x="627478" y="331319"/>
                    <a:pt x="617242" y="344507"/>
                  </a:cubicBezTo>
                  <a:cubicBezTo>
                    <a:pt x="564344" y="412324"/>
                    <a:pt x="529199" y="493068"/>
                    <a:pt x="516719" y="578191"/>
                  </a:cubicBezTo>
                  <a:cubicBezTo>
                    <a:pt x="512019" y="610197"/>
                    <a:pt x="508572" y="644913"/>
                    <a:pt x="514473" y="677023"/>
                  </a:cubicBezTo>
                  <a:cubicBezTo>
                    <a:pt x="514734" y="678483"/>
                    <a:pt x="523977" y="713721"/>
                    <a:pt x="530922" y="701366"/>
                  </a:cubicBezTo>
                  <a:close/>
                  <a:moveTo>
                    <a:pt x="807690" y="476387"/>
                  </a:moveTo>
                  <a:cubicBezTo>
                    <a:pt x="843983" y="437240"/>
                    <a:pt x="882469" y="399084"/>
                    <a:pt x="913018" y="355089"/>
                  </a:cubicBezTo>
                  <a:cubicBezTo>
                    <a:pt x="949206" y="303014"/>
                    <a:pt x="976883" y="240723"/>
                    <a:pt x="980695" y="176659"/>
                  </a:cubicBezTo>
                  <a:cubicBezTo>
                    <a:pt x="985708" y="92266"/>
                    <a:pt x="918866" y="110719"/>
                    <a:pt x="879335" y="160239"/>
                  </a:cubicBezTo>
                  <a:cubicBezTo>
                    <a:pt x="866646" y="176138"/>
                    <a:pt x="855419" y="193079"/>
                    <a:pt x="845184" y="210645"/>
                  </a:cubicBezTo>
                  <a:cubicBezTo>
                    <a:pt x="825862" y="244007"/>
                    <a:pt x="810248" y="279036"/>
                    <a:pt x="797402" y="315368"/>
                  </a:cubicBezTo>
                  <a:cubicBezTo>
                    <a:pt x="775470" y="377295"/>
                    <a:pt x="761997" y="443652"/>
                    <a:pt x="773485" y="501982"/>
                  </a:cubicBezTo>
                  <a:lnTo>
                    <a:pt x="807690" y="476387"/>
                  </a:lnTo>
                  <a:close/>
                  <a:moveTo>
                    <a:pt x="1034690" y="336427"/>
                  </a:moveTo>
                  <a:lnTo>
                    <a:pt x="1050983" y="332153"/>
                  </a:lnTo>
                  <a:cubicBezTo>
                    <a:pt x="1118347" y="267411"/>
                    <a:pt x="1191560" y="196258"/>
                    <a:pt x="1222161" y="105766"/>
                  </a:cubicBezTo>
                  <a:cubicBezTo>
                    <a:pt x="1230568" y="80850"/>
                    <a:pt x="1250255" y="18246"/>
                    <a:pt x="1216103" y="2556"/>
                  </a:cubicBezTo>
                  <a:cubicBezTo>
                    <a:pt x="1193022" y="-8026"/>
                    <a:pt x="1164980" y="16786"/>
                    <a:pt x="1149679" y="30756"/>
                  </a:cubicBezTo>
                  <a:cubicBezTo>
                    <a:pt x="1094848" y="80641"/>
                    <a:pt x="1058869" y="150178"/>
                    <a:pt x="1041114" y="221540"/>
                  </a:cubicBezTo>
                  <a:cubicBezTo>
                    <a:pt x="1034064" y="249897"/>
                    <a:pt x="1029416" y="279192"/>
                    <a:pt x="1028581" y="308487"/>
                  </a:cubicBezTo>
                  <a:cubicBezTo>
                    <a:pt x="1028476" y="311354"/>
                    <a:pt x="1026701" y="341431"/>
                    <a:pt x="1034690" y="336427"/>
                  </a:cubicBezTo>
                  <a:close/>
                  <a:moveTo>
                    <a:pt x="1336732" y="371196"/>
                  </a:moveTo>
                  <a:cubicBezTo>
                    <a:pt x="1327176" y="366452"/>
                    <a:pt x="1317045" y="362855"/>
                    <a:pt x="1306757" y="359936"/>
                  </a:cubicBezTo>
                  <a:cubicBezTo>
                    <a:pt x="1224720" y="336427"/>
                    <a:pt x="1136468" y="346331"/>
                    <a:pt x="1054273" y="363377"/>
                  </a:cubicBezTo>
                  <a:cubicBezTo>
                    <a:pt x="1024508" y="369528"/>
                    <a:pt x="994951" y="376930"/>
                    <a:pt x="966491" y="387668"/>
                  </a:cubicBezTo>
                  <a:cubicBezTo>
                    <a:pt x="962992" y="388971"/>
                    <a:pt x="942313" y="395070"/>
                    <a:pt x="942104" y="401169"/>
                  </a:cubicBezTo>
                  <a:lnTo>
                    <a:pt x="933540" y="412897"/>
                  </a:lnTo>
                  <a:cubicBezTo>
                    <a:pt x="988789" y="431194"/>
                    <a:pt x="1040278" y="455328"/>
                    <a:pt x="1098190" y="465858"/>
                  </a:cubicBezTo>
                  <a:cubicBezTo>
                    <a:pt x="1136729" y="472843"/>
                    <a:pt x="1175894" y="474146"/>
                    <a:pt x="1214902" y="470341"/>
                  </a:cubicBezTo>
                  <a:cubicBezTo>
                    <a:pt x="1255895" y="466327"/>
                    <a:pt x="1301483" y="457309"/>
                    <a:pt x="1336523" y="434478"/>
                  </a:cubicBezTo>
                  <a:cubicBezTo>
                    <a:pt x="1367437" y="414357"/>
                    <a:pt x="1371511" y="388554"/>
                    <a:pt x="1336732" y="371196"/>
                  </a:cubicBezTo>
                  <a:close/>
                  <a:moveTo>
                    <a:pt x="1017823" y="526325"/>
                  </a:moveTo>
                  <a:cubicBezTo>
                    <a:pt x="943044" y="503754"/>
                    <a:pt x="862364" y="521998"/>
                    <a:pt x="790039" y="545038"/>
                  </a:cubicBezTo>
                  <a:cubicBezTo>
                    <a:pt x="764399" y="553170"/>
                    <a:pt x="738602" y="562084"/>
                    <a:pt x="714477" y="574021"/>
                  </a:cubicBezTo>
                  <a:cubicBezTo>
                    <a:pt x="713954" y="574282"/>
                    <a:pt x="688471" y="587626"/>
                    <a:pt x="693275" y="591066"/>
                  </a:cubicBezTo>
                  <a:lnTo>
                    <a:pt x="674737" y="625574"/>
                  </a:lnTo>
                  <a:cubicBezTo>
                    <a:pt x="779021" y="626565"/>
                    <a:pt x="884088" y="652419"/>
                    <a:pt x="987901" y="628545"/>
                  </a:cubicBezTo>
                  <a:cubicBezTo>
                    <a:pt x="1010565" y="623333"/>
                    <a:pt x="1082890" y="605662"/>
                    <a:pt x="1082054" y="571988"/>
                  </a:cubicBezTo>
                  <a:cubicBezTo>
                    <a:pt x="1081376" y="546602"/>
                    <a:pt x="1036414" y="531902"/>
                    <a:pt x="1017823" y="526325"/>
                  </a:cubicBezTo>
                  <a:close/>
                  <a:moveTo>
                    <a:pt x="318178" y="937501"/>
                  </a:moveTo>
                  <a:lnTo>
                    <a:pt x="371703" y="880265"/>
                  </a:lnTo>
                  <a:cubicBezTo>
                    <a:pt x="389719" y="841744"/>
                    <a:pt x="407370" y="803118"/>
                    <a:pt x="418127" y="761833"/>
                  </a:cubicBezTo>
                  <a:cubicBezTo>
                    <a:pt x="425125" y="734780"/>
                    <a:pt x="430242" y="707153"/>
                    <a:pt x="432383" y="679265"/>
                  </a:cubicBezTo>
                  <a:cubicBezTo>
                    <a:pt x="435412" y="640326"/>
                    <a:pt x="425647" y="511886"/>
                    <a:pt x="362356" y="582361"/>
                  </a:cubicBezTo>
                  <a:cubicBezTo>
                    <a:pt x="354679" y="590910"/>
                    <a:pt x="347995" y="600345"/>
                    <a:pt x="341990" y="610197"/>
                  </a:cubicBezTo>
                  <a:cubicBezTo>
                    <a:pt x="307472" y="666754"/>
                    <a:pt x="296245" y="736187"/>
                    <a:pt x="293530" y="801398"/>
                  </a:cubicBezTo>
                  <a:cubicBezTo>
                    <a:pt x="292068" y="836844"/>
                    <a:pt x="290971" y="874427"/>
                    <a:pt x="298804" y="909352"/>
                  </a:cubicBezTo>
                  <a:cubicBezTo>
                    <a:pt x="300109" y="915190"/>
                    <a:pt x="306428" y="941931"/>
                    <a:pt x="318178" y="937501"/>
                  </a:cubicBezTo>
                  <a:close/>
                  <a:moveTo>
                    <a:pt x="555153" y="907528"/>
                  </a:moveTo>
                  <a:cubicBezTo>
                    <a:pt x="473950" y="901377"/>
                    <a:pt x="391965" y="943443"/>
                    <a:pt x="327003" y="987855"/>
                  </a:cubicBezTo>
                  <a:cubicBezTo>
                    <a:pt x="304652" y="1003180"/>
                    <a:pt x="283869" y="1020382"/>
                    <a:pt x="263921" y="1038679"/>
                  </a:cubicBezTo>
                  <a:cubicBezTo>
                    <a:pt x="261675" y="1040764"/>
                    <a:pt x="239430" y="1067192"/>
                    <a:pt x="239638" y="1067140"/>
                  </a:cubicBezTo>
                  <a:lnTo>
                    <a:pt x="195982" y="1122081"/>
                  </a:lnTo>
                  <a:cubicBezTo>
                    <a:pt x="218124" y="1130734"/>
                    <a:pt x="264704" y="1114888"/>
                    <a:pt x="286323" y="1110770"/>
                  </a:cubicBezTo>
                  <a:cubicBezTo>
                    <a:pt x="372695" y="1094298"/>
                    <a:pt x="463350" y="1070893"/>
                    <a:pt x="542150" y="1031485"/>
                  </a:cubicBezTo>
                  <a:cubicBezTo>
                    <a:pt x="569096" y="1017984"/>
                    <a:pt x="637347" y="984362"/>
                    <a:pt x="629358" y="944329"/>
                  </a:cubicBezTo>
                  <a:cubicBezTo>
                    <a:pt x="623509" y="914930"/>
                    <a:pt x="578756" y="909300"/>
                    <a:pt x="555153" y="907528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17"/>
            <p:cNvSpPr/>
            <p:nvPr/>
          </p:nvSpPr>
          <p:spPr>
            <a:xfrm>
              <a:off x="6839812" y="654745"/>
              <a:ext cx="1692243" cy="2023647"/>
            </a:xfrm>
            <a:custGeom>
              <a:avLst/>
              <a:gdLst/>
              <a:ahLst/>
              <a:cxnLst/>
              <a:rect l="l" t="t" r="r" b="b"/>
              <a:pathLst>
                <a:path w="3384487" h="4047293" extrusionOk="0">
                  <a:moveTo>
                    <a:pt x="1776409" y="2682193"/>
                  </a:moveTo>
                  <a:cubicBezTo>
                    <a:pt x="1778080" y="2682662"/>
                    <a:pt x="1779752" y="2682818"/>
                    <a:pt x="1781370" y="2682714"/>
                  </a:cubicBezTo>
                  <a:cubicBezTo>
                    <a:pt x="1781840" y="2684278"/>
                    <a:pt x="1777819" y="2682662"/>
                    <a:pt x="1776357" y="2682193"/>
                  </a:cubicBezTo>
                  <a:cubicBezTo>
                    <a:pt x="1776357" y="2682193"/>
                    <a:pt x="1776357" y="2682193"/>
                    <a:pt x="1776409" y="2682193"/>
                  </a:cubicBezTo>
                  <a:close/>
                  <a:moveTo>
                    <a:pt x="76486" y="2542389"/>
                  </a:moveTo>
                  <a:cubicBezTo>
                    <a:pt x="75285" y="2544109"/>
                    <a:pt x="73875" y="2545516"/>
                    <a:pt x="72256" y="2546611"/>
                  </a:cubicBezTo>
                  <a:cubicBezTo>
                    <a:pt x="73144" y="2548331"/>
                    <a:pt x="75494" y="2543900"/>
                    <a:pt x="76486" y="2542389"/>
                  </a:cubicBezTo>
                  <a:close/>
                  <a:moveTo>
                    <a:pt x="2375584" y="1040722"/>
                  </a:moveTo>
                  <a:lnTo>
                    <a:pt x="2375584" y="1040722"/>
                  </a:lnTo>
                  <a:cubicBezTo>
                    <a:pt x="2376001" y="1040931"/>
                    <a:pt x="2375792" y="1039992"/>
                    <a:pt x="2375845" y="1039627"/>
                  </a:cubicBezTo>
                  <a:lnTo>
                    <a:pt x="2375688" y="1040357"/>
                  </a:lnTo>
                  <a:lnTo>
                    <a:pt x="2375584" y="1040722"/>
                  </a:lnTo>
                  <a:close/>
                  <a:moveTo>
                    <a:pt x="3368655" y="271540"/>
                  </a:moveTo>
                  <a:cubicBezTo>
                    <a:pt x="3332518" y="268100"/>
                    <a:pt x="3296539" y="263200"/>
                    <a:pt x="3260350" y="262731"/>
                  </a:cubicBezTo>
                  <a:cubicBezTo>
                    <a:pt x="3250428" y="262574"/>
                    <a:pt x="3240506" y="262887"/>
                    <a:pt x="3230637" y="263669"/>
                  </a:cubicBezTo>
                  <a:cubicBezTo>
                    <a:pt x="3215649" y="264764"/>
                    <a:pt x="3200819" y="267109"/>
                    <a:pt x="3185936" y="270081"/>
                  </a:cubicBezTo>
                  <a:cubicBezTo>
                    <a:pt x="3185675" y="270133"/>
                    <a:pt x="3185466" y="270237"/>
                    <a:pt x="3185205" y="270289"/>
                  </a:cubicBezTo>
                  <a:cubicBezTo>
                    <a:pt x="3193038" y="265181"/>
                    <a:pt x="3201289" y="260541"/>
                    <a:pt x="3209174" y="255485"/>
                  </a:cubicBezTo>
                  <a:cubicBezTo>
                    <a:pt x="3210532" y="254599"/>
                    <a:pt x="3212307" y="254651"/>
                    <a:pt x="3213404" y="253348"/>
                  </a:cubicBezTo>
                  <a:cubicBezTo>
                    <a:pt x="3213717" y="253035"/>
                    <a:pt x="3214031" y="252618"/>
                    <a:pt x="3214344" y="252305"/>
                  </a:cubicBezTo>
                  <a:cubicBezTo>
                    <a:pt x="3249854" y="229734"/>
                    <a:pt x="3285311" y="207059"/>
                    <a:pt x="3322074" y="185896"/>
                  </a:cubicBezTo>
                  <a:cubicBezTo>
                    <a:pt x="3329960" y="181361"/>
                    <a:pt x="3332727" y="171352"/>
                    <a:pt x="3328236" y="163481"/>
                  </a:cubicBezTo>
                  <a:cubicBezTo>
                    <a:pt x="3323693" y="155610"/>
                    <a:pt x="3313667" y="152847"/>
                    <a:pt x="3305781" y="157330"/>
                  </a:cubicBezTo>
                  <a:cubicBezTo>
                    <a:pt x="3297008" y="162282"/>
                    <a:pt x="3288810" y="167860"/>
                    <a:pt x="3280089" y="172916"/>
                  </a:cubicBezTo>
                  <a:cubicBezTo>
                    <a:pt x="3285781" y="164732"/>
                    <a:pt x="3291682" y="156601"/>
                    <a:pt x="3296747" y="148104"/>
                  </a:cubicBezTo>
                  <a:cubicBezTo>
                    <a:pt x="3304581" y="135124"/>
                    <a:pt x="3311369" y="121676"/>
                    <a:pt x="3317897" y="108383"/>
                  </a:cubicBezTo>
                  <a:cubicBezTo>
                    <a:pt x="3321500" y="100773"/>
                    <a:pt x="3324842" y="93110"/>
                    <a:pt x="3327923" y="85291"/>
                  </a:cubicBezTo>
                  <a:cubicBezTo>
                    <a:pt x="3332414" y="73980"/>
                    <a:pt x="3336383" y="62564"/>
                    <a:pt x="3340560" y="51148"/>
                  </a:cubicBezTo>
                  <a:lnTo>
                    <a:pt x="3348498" y="27274"/>
                  </a:lnTo>
                  <a:cubicBezTo>
                    <a:pt x="3354921" y="21384"/>
                    <a:pt x="3355286" y="11428"/>
                    <a:pt x="3349385" y="5068"/>
                  </a:cubicBezTo>
                  <a:cubicBezTo>
                    <a:pt x="3343484" y="-1343"/>
                    <a:pt x="3333458" y="-1708"/>
                    <a:pt x="3327087" y="4182"/>
                  </a:cubicBezTo>
                  <a:cubicBezTo>
                    <a:pt x="3323484" y="7153"/>
                    <a:pt x="3320508" y="11376"/>
                    <a:pt x="3317740" y="16067"/>
                  </a:cubicBezTo>
                  <a:cubicBezTo>
                    <a:pt x="3313719" y="22843"/>
                    <a:pt x="3310847" y="31288"/>
                    <a:pt x="3307870" y="37022"/>
                  </a:cubicBezTo>
                  <a:lnTo>
                    <a:pt x="3280768" y="88836"/>
                  </a:lnTo>
                  <a:cubicBezTo>
                    <a:pt x="3272622" y="103431"/>
                    <a:pt x="3263274" y="117662"/>
                    <a:pt x="3254240" y="132257"/>
                  </a:cubicBezTo>
                  <a:cubicBezTo>
                    <a:pt x="3245311" y="146697"/>
                    <a:pt x="3236433" y="161292"/>
                    <a:pt x="3227138" y="175575"/>
                  </a:cubicBezTo>
                  <a:cubicBezTo>
                    <a:pt x="3215858" y="192933"/>
                    <a:pt x="3204370" y="209822"/>
                    <a:pt x="3192412" y="226086"/>
                  </a:cubicBezTo>
                  <a:cubicBezTo>
                    <a:pt x="3132933" y="263460"/>
                    <a:pt x="3074603" y="302138"/>
                    <a:pt x="3018466" y="343319"/>
                  </a:cubicBezTo>
                  <a:cubicBezTo>
                    <a:pt x="3021652" y="338002"/>
                    <a:pt x="3025150" y="332737"/>
                    <a:pt x="3027970" y="327316"/>
                  </a:cubicBezTo>
                  <a:cubicBezTo>
                    <a:pt x="3036639" y="310739"/>
                    <a:pt x="3043480" y="293850"/>
                    <a:pt x="3049485" y="277900"/>
                  </a:cubicBezTo>
                  <a:cubicBezTo>
                    <a:pt x="3054707" y="262991"/>
                    <a:pt x="3057370" y="239534"/>
                    <a:pt x="3063167" y="220247"/>
                  </a:cubicBezTo>
                  <a:cubicBezTo>
                    <a:pt x="3065099" y="213732"/>
                    <a:pt x="3066874" y="207633"/>
                    <a:pt x="3070321" y="203463"/>
                  </a:cubicBezTo>
                  <a:cubicBezTo>
                    <a:pt x="3076326" y="197155"/>
                    <a:pt x="3076065" y="187199"/>
                    <a:pt x="3069746" y="181204"/>
                  </a:cubicBezTo>
                  <a:cubicBezTo>
                    <a:pt x="3063480" y="175210"/>
                    <a:pt x="3053454" y="175470"/>
                    <a:pt x="3047500" y="181778"/>
                  </a:cubicBezTo>
                  <a:cubicBezTo>
                    <a:pt x="3040555" y="188085"/>
                    <a:pt x="3035124" y="197468"/>
                    <a:pt x="3030372" y="208206"/>
                  </a:cubicBezTo>
                  <a:cubicBezTo>
                    <a:pt x="3022539" y="225981"/>
                    <a:pt x="3017787" y="248396"/>
                    <a:pt x="3011155" y="262105"/>
                  </a:cubicBezTo>
                  <a:cubicBezTo>
                    <a:pt x="3004732" y="276492"/>
                    <a:pt x="2996534" y="291244"/>
                    <a:pt x="2988492" y="306517"/>
                  </a:cubicBezTo>
                  <a:cubicBezTo>
                    <a:pt x="2980763" y="321113"/>
                    <a:pt x="2972982" y="336021"/>
                    <a:pt x="2964575" y="350408"/>
                  </a:cubicBezTo>
                  <a:cubicBezTo>
                    <a:pt x="2952982" y="370268"/>
                    <a:pt x="2941128" y="389399"/>
                    <a:pt x="2928073" y="405714"/>
                  </a:cubicBezTo>
                  <a:cubicBezTo>
                    <a:pt x="2925305" y="408738"/>
                    <a:pt x="2924365" y="412595"/>
                    <a:pt x="2924261" y="416348"/>
                  </a:cubicBezTo>
                  <a:cubicBezTo>
                    <a:pt x="2876375" y="454401"/>
                    <a:pt x="2829638" y="493652"/>
                    <a:pt x="2784206" y="534363"/>
                  </a:cubicBezTo>
                  <a:cubicBezTo>
                    <a:pt x="2785094" y="531548"/>
                    <a:pt x="2786504" y="528994"/>
                    <a:pt x="2787340" y="526127"/>
                  </a:cubicBezTo>
                  <a:cubicBezTo>
                    <a:pt x="2793293" y="506267"/>
                    <a:pt x="2797418" y="485729"/>
                    <a:pt x="2801283" y="465295"/>
                  </a:cubicBezTo>
                  <a:cubicBezTo>
                    <a:pt x="2806974" y="435374"/>
                    <a:pt x="2811152" y="405454"/>
                    <a:pt x="2819246" y="376836"/>
                  </a:cubicBezTo>
                  <a:cubicBezTo>
                    <a:pt x="2822066" y="368652"/>
                    <a:pt x="2817732" y="359686"/>
                    <a:pt x="2809481" y="356819"/>
                  </a:cubicBezTo>
                  <a:cubicBezTo>
                    <a:pt x="2801283" y="354005"/>
                    <a:pt x="2792301" y="358331"/>
                    <a:pt x="2789429" y="366567"/>
                  </a:cubicBezTo>
                  <a:cubicBezTo>
                    <a:pt x="2781334" y="385802"/>
                    <a:pt x="2774494" y="405714"/>
                    <a:pt x="2768436" y="426148"/>
                  </a:cubicBezTo>
                  <a:cubicBezTo>
                    <a:pt x="2762640" y="445695"/>
                    <a:pt x="2757313" y="465504"/>
                    <a:pt x="2752143" y="485364"/>
                  </a:cubicBezTo>
                  <a:cubicBezTo>
                    <a:pt x="2749480" y="495685"/>
                    <a:pt x="2746974" y="506006"/>
                    <a:pt x="2744363" y="516275"/>
                  </a:cubicBezTo>
                  <a:cubicBezTo>
                    <a:pt x="2740446" y="531496"/>
                    <a:pt x="2736582" y="546613"/>
                    <a:pt x="2731568" y="561417"/>
                  </a:cubicBezTo>
                  <a:cubicBezTo>
                    <a:pt x="2727652" y="572833"/>
                    <a:pt x="2723161" y="584040"/>
                    <a:pt x="2717991" y="595039"/>
                  </a:cubicBezTo>
                  <a:cubicBezTo>
                    <a:pt x="2653813" y="655766"/>
                    <a:pt x="2592089" y="718944"/>
                    <a:pt x="2532766" y="784467"/>
                  </a:cubicBezTo>
                  <a:cubicBezTo>
                    <a:pt x="2534803" y="776179"/>
                    <a:pt x="2537623" y="768099"/>
                    <a:pt x="2539085" y="759707"/>
                  </a:cubicBezTo>
                  <a:cubicBezTo>
                    <a:pt x="2542793" y="738491"/>
                    <a:pt x="2544516" y="716963"/>
                    <a:pt x="2546135" y="695435"/>
                  </a:cubicBezTo>
                  <a:cubicBezTo>
                    <a:pt x="2548485" y="664523"/>
                    <a:pt x="2549581" y="633560"/>
                    <a:pt x="2555534" y="602701"/>
                  </a:cubicBezTo>
                  <a:cubicBezTo>
                    <a:pt x="2557623" y="594257"/>
                    <a:pt x="2552506" y="585708"/>
                    <a:pt x="2544046" y="583571"/>
                  </a:cubicBezTo>
                  <a:cubicBezTo>
                    <a:pt x="2535638" y="581486"/>
                    <a:pt x="2527074" y="586594"/>
                    <a:pt x="2524933" y="595039"/>
                  </a:cubicBezTo>
                  <a:cubicBezTo>
                    <a:pt x="2518197" y="616150"/>
                    <a:pt x="2513236" y="637418"/>
                    <a:pt x="2509319" y="658946"/>
                  </a:cubicBezTo>
                  <a:cubicBezTo>
                    <a:pt x="2505507" y="679953"/>
                    <a:pt x="2502426" y="701064"/>
                    <a:pt x="2499554" y="722124"/>
                  </a:cubicBezTo>
                  <a:cubicBezTo>
                    <a:pt x="2498040" y="733070"/>
                    <a:pt x="2496682" y="744017"/>
                    <a:pt x="2495220" y="754963"/>
                  </a:cubicBezTo>
                  <a:cubicBezTo>
                    <a:pt x="2493027" y="771018"/>
                    <a:pt x="2490781" y="786969"/>
                    <a:pt x="2487230" y="802868"/>
                  </a:cubicBezTo>
                  <a:cubicBezTo>
                    <a:pt x="2483627" y="818871"/>
                    <a:pt x="2479345" y="834821"/>
                    <a:pt x="2472818" y="850616"/>
                  </a:cubicBezTo>
                  <a:cubicBezTo>
                    <a:pt x="2472504" y="851293"/>
                    <a:pt x="2472922" y="851971"/>
                    <a:pt x="2472713" y="852649"/>
                  </a:cubicBezTo>
                  <a:cubicBezTo>
                    <a:pt x="2414279" y="920518"/>
                    <a:pt x="2357985" y="990368"/>
                    <a:pt x="2304199" y="1062407"/>
                  </a:cubicBezTo>
                  <a:cubicBezTo>
                    <a:pt x="2304042" y="1046352"/>
                    <a:pt x="2302684" y="1030192"/>
                    <a:pt x="2300700" y="1014189"/>
                  </a:cubicBezTo>
                  <a:cubicBezTo>
                    <a:pt x="2297045" y="986093"/>
                    <a:pt x="2291248" y="958779"/>
                    <a:pt x="2289316" y="932924"/>
                  </a:cubicBezTo>
                  <a:cubicBezTo>
                    <a:pt x="2289264" y="924271"/>
                    <a:pt x="2282110" y="917286"/>
                    <a:pt x="2273441" y="917338"/>
                  </a:cubicBezTo>
                  <a:cubicBezTo>
                    <a:pt x="2264720" y="917442"/>
                    <a:pt x="2257723" y="924532"/>
                    <a:pt x="2257827" y="933237"/>
                  </a:cubicBezTo>
                  <a:cubicBezTo>
                    <a:pt x="2256208" y="964044"/>
                    <a:pt x="2257879" y="997665"/>
                    <a:pt x="2259028" y="1031443"/>
                  </a:cubicBezTo>
                  <a:cubicBezTo>
                    <a:pt x="2259289" y="1039784"/>
                    <a:pt x="2259551" y="1048124"/>
                    <a:pt x="2259864" y="1056412"/>
                  </a:cubicBezTo>
                  <a:cubicBezTo>
                    <a:pt x="2260334" y="1068662"/>
                    <a:pt x="2260804" y="1080807"/>
                    <a:pt x="2260438" y="1092797"/>
                  </a:cubicBezTo>
                  <a:cubicBezTo>
                    <a:pt x="2260073" y="1104838"/>
                    <a:pt x="2258819" y="1116619"/>
                    <a:pt x="2256731" y="1128139"/>
                  </a:cubicBezTo>
                  <a:cubicBezTo>
                    <a:pt x="2163518" y="1258195"/>
                    <a:pt x="2077406" y="1393881"/>
                    <a:pt x="1997562" y="1533737"/>
                  </a:cubicBezTo>
                  <a:cubicBezTo>
                    <a:pt x="2009102" y="1483330"/>
                    <a:pt x="2020121" y="1432454"/>
                    <a:pt x="2030356" y="1389763"/>
                  </a:cubicBezTo>
                  <a:cubicBezTo>
                    <a:pt x="2066336" y="1237865"/>
                    <a:pt x="2094169" y="1080234"/>
                    <a:pt x="2093229" y="923802"/>
                  </a:cubicBezTo>
                  <a:cubicBezTo>
                    <a:pt x="2092602" y="818297"/>
                    <a:pt x="2078816" y="713314"/>
                    <a:pt x="2046231" y="611041"/>
                  </a:cubicBezTo>
                  <a:cubicBezTo>
                    <a:pt x="2027066" y="551304"/>
                    <a:pt x="1997040" y="491775"/>
                    <a:pt x="1952287" y="448875"/>
                  </a:cubicBezTo>
                  <a:cubicBezTo>
                    <a:pt x="1921373" y="419215"/>
                    <a:pt x="1883461" y="397426"/>
                    <a:pt x="1837507" y="388252"/>
                  </a:cubicBezTo>
                  <a:cubicBezTo>
                    <a:pt x="1750560" y="371154"/>
                    <a:pt x="1674946" y="418381"/>
                    <a:pt x="1625911" y="489899"/>
                  </a:cubicBezTo>
                  <a:cubicBezTo>
                    <a:pt x="1579226" y="557976"/>
                    <a:pt x="1557294" y="647478"/>
                    <a:pt x="1571393" y="717745"/>
                  </a:cubicBezTo>
                  <a:cubicBezTo>
                    <a:pt x="1574735" y="734530"/>
                    <a:pt x="1580949" y="751679"/>
                    <a:pt x="1589983" y="767109"/>
                  </a:cubicBezTo>
                  <a:cubicBezTo>
                    <a:pt x="1599383" y="783268"/>
                    <a:pt x="1611812" y="797499"/>
                    <a:pt x="1627007" y="807663"/>
                  </a:cubicBezTo>
                  <a:cubicBezTo>
                    <a:pt x="1641943" y="817620"/>
                    <a:pt x="1657817" y="824240"/>
                    <a:pt x="1674371" y="827784"/>
                  </a:cubicBezTo>
                  <a:cubicBezTo>
                    <a:pt x="1690612" y="831225"/>
                    <a:pt x="1707531" y="831798"/>
                    <a:pt x="1724868" y="829609"/>
                  </a:cubicBezTo>
                  <a:cubicBezTo>
                    <a:pt x="1827951" y="816629"/>
                    <a:pt x="1871659" y="748447"/>
                    <a:pt x="1876515" y="687042"/>
                  </a:cubicBezTo>
                  <a:cubicBezTo>
                    <a:pt x="1880119" y="641431"/>
                    <a:pt x="1861685" y="599521"/>
                    <a:pt x="1831136" y="582267"/>
                  </a:cubicBezTo>
                  <a:cubicBezTo>
                    <a:pt x="1803721" y="566838"/>
                    <a:pt x="1764712" y="568350"/>
                    <a:pt x="1720638" y="608591"/>
                  </a:cubicBezTo>
                  <a:cubicBezTo>
                    <a:pt x="1713902" y="614638"/>
                    <a:pt x="1713380" y="625011"/>
                    <a:pt x="1719437" y="631788"/>
                  </a:cubicBezTo>
                  <a:cubicBezTo>
                    <a:pt x="1725495" y="638512"/>
                    <a:pt x="1735939" y="639033"/>
                    <a:pt x="1742675" y="632987"/>
                  </a:cubicBezTo>
                  <a:cubicBezTo>
                    <a:pt x="1771918" y="607132"/>
                    <a:pt x="1796201" y="601763"/>
                    <a:pt x="1813956" y="612136"/>
                  </a:cubicBezTo>
                  <a:cubicBezTo>
                    <a:pt x="1834322" y="624021"/>
                    <a:pt x="1843617" y="653368"/>
                    <a:pt x="1840745" y="683967"/>
                  </a:cubicBezTo>
                  <a:cubicBezTo>
                    <a:pt x="1836306" y="731506"/>
                    <a:pt x="1800274" y="782278"/>
                    <a:pt x="1720325" y="791296"/>
                  </a:cubicBezTo>
                  <a:cubicBezTo>
                    <a:pt x="1707427" y="792755"/>
                    <a:pt x="1694841" y="792234"/>
                    <a:pt x="1682779" y="789523"/>
                  </a:cubicBezTo>
                  <a:cubicBezTo>
                    <a:pt x="1671029" y="786865"/>
                    <a:pt x="1659854" y="782017"/>
                    <a:pt x="1649358" y="774824"/>
                  </a:cubicBezTo>
                  <a:cubicBezTo>
                    <a:pt x="1639175" y="767839"/>
                    <a:pt x="1631133" y="757987"/>
                    <a:pt x="1624919" y="747040"/>
                  </a:cubicBezTo>
                  <a:cubicBezTo>
                    <a:pt x="1618339" y="735416"/>
                    <a:pt x="1613900" y="722488"/>
                    <a:pt x="1611498" y="709926"/>
                  </a:cubicBezTo>
                  <a:cubicBezTo>
                    <a:pt x="1599957" y="649250"/>
                    <a:pt x="1620689" y="572676"/>
                    <a:pt x="1661368" y="514294"/>
                  </a:cubicBezTo>
                  <a:cubicBezTo>
                    <a:pt x="1700795" y="457737"/>
                    <a:pt x="1759699" y="417703"/>
                    <a:pt x="1828786" y="431725"/>
                  </a:cubicBezTo>
                  <a:cubicBezTo>
                    <a:pt x="1875628" y="441056"/>
                    <a:pt x="1911869" y="467015"/>
                    <a:pt x="1939963" y="500898"/>
                  </a:cubicBezTo>
                  <a:cubicBezTo>
                    <a:pt x="1969415" y="536344"/>
                    <a:pt x="1990094" y="580443"/>
                    <a:pt x="2004455" y="624490"/>
                  </a:cubicBezTo>
                  <a:cubicBezTo>
                    <a:pt x="2036570" y="722384"/>
                    <a:pt x="2050356" y="822989"/>
                    <a:pt x="2051975" y="924271"/>
                  </a:cubicBezTo>
                  <a:cubicBezTo>
                    <a:pt x="2054482" y="1077628"/>
                    <a:pt x="2029103" y="1232444"/>
                    <a:pt x="1995577" y="1381787"/>
                  </a:cubicBezTo>
                  <a:cubicBezTo>
                    <a:pt x="1982783" y="1439074"/>
                    <a:pt x="1968684" y="1510853"/>
                    <a:pt x="1953854" y="1576793"/>
                  </a:cubicBezTo>
                  <a:cubicBezTo>
                    <a:pt x="1949049" y="1598113"/>
                    <a:pt x="1944141" y="1618390"/>
                    <a:pt x="1939180" y="1637834"/>
                  </a:cubicBezTo>
                  <a:cubicBezTo>
                    <a:pt x="1911660" y="1688657"/>
                    <a:pt x="1884505" y="1739689"/>
                    <a:pt x="1858552" y="1791347"/>
                  </a:cubicBezTo>
                  <a:cubicBezTo>
                    <a:pt x="1831502" y="1845298"/>
                    <a:pt x="1805496" y="1899771"/>
                    <a:pt x="1780065" y="1954504"/>
                  </a:cubicBezTo>
                  <a:cubicBezTo>
                    <a:pt x="1779386" y="1952001"/>
                    <a:pt x="1778916" y="1950125"/>
                    <a:pt x="1778759" y="1949656"/>
                  </a:cubicBezTo>
                  <a:lnTo>
                    <a:pt x="1766592" y="1892421"/>
                  </a:lnTo>
                  <a:cubicBezTo>
                    <a:pt x="1760430" y="1861874"/>
                    <a:pt x="1755104" y="1831067"/>
                    <a:pt x="1750456" y="1800156"/>
                  </a:cubicBezTo>
                  <a:cubicBezTo>
                    <a:pt x="1745756" y="1769297"/>
                    <a:pt x="1741787" y="1738282"/>
                    <a:pt x="1738550" y="1707267"/>
                  </a:cubicBezTo>
                  <a:cubicBezTo>
                    <a:pt x="1734372" y="1669475"/>
                    <a:pt x="1731866" y="1630744"/>
                    <a:pt x="1729463" y="1591910"/>
                  </a:cubicBezTo>
                  <a:cubicBezTo>
                    <a:pt x="1730717" y="1583101"/>
                    <a:pt x="1732701" y="1574031"/>
                    <a:pt x="1735364" y="1564648"/>
                  </a:cubicBezTo>
                  <a:cubicBezTo>
                    <a:pt x="1747323" y="1522999"/>
                    <a:pt x="1770247" y="1478065"/>
                    <a:pt x="1780848" y="1445225"/>
                  </a:cubicBezTo>
                  <a:cubicBezTo>
                    <a:pt x="1788942" y="1419006"/>
                    <a:pt x="1796880" y="1392786"/>
                    <a:pt x="1803616" y="1366253"/>
                  </a:cubicBezTo>
                  <a:cubicBezTo>
                    <a:pt x="1810405" y="1339617"/>
                    <a:pt x="1816201" y="1312771"/>
                    <a:pt x="1821110" y="1285822"/>
                  </a:cubicBezTo>
                  <a:cubicBezTo>
                    <a:pt x="1831032" y="1231819"/>
                    <a:pt x="1837298" y="1177294"/>
                    <a:pt x="1840536" y="1122144"/>
                  </a:cubicBezTo>
                  <a:cubicBezTo>
                    <a:pt x="1841319" y="1113074"/>
                    <a:pt x="1834635" y="1105099"/>
                    <a:pt x="1825549" y="1104317"/>
                  </a:cubicBezTo>
                  <a:cubicBezTo>
                    <a:pt x="1816514" y="1103535"/>
                    <a:pt x="1808525" y="1110207"/>
                    <a:pt x="1807742" y="1119225"/>
                  </a:cubicBezTo>
                  <a:cubicBezTo>
                    <a:pt x="1802572" y="1161969"/>
                    <a:pt x="1794895" y="1204035"/>
                    <a:pt x="1786122" y="1245893"/>
                  </a:cubicBezTo>
                  <a:cubicBezTo>
                    <a:pt x="1779595" y="1277325"/>
                    <a:pt x="1772023" y="1308549"/>
                    <a:pt x="1764294" y="1339773"/>
                  </a:cubicBezTo>
                  <a:cubicBezTo>
                    <a:pt x="1756618" y="1370997"/>
                    <a:pt x="1748994" y="1402273"/>
                    <a:pt x="1740221" y="1433393"/>
                  </a:cubicBezTo>
                  <a:cubicBezTo>
                    <a:pt x="1735939" y="1449760"/>
                    <a:pt x="1728785" y="1469152"/>
                    <a:pt x="1721526" y="1489585"/>
                  </a:cubicBezTo>
                  <a:cubicBezTo>
                    <a:pt x="1717192" y="1442671"/>
                    <a:pt x="1711813" y="1395914"/>
                    <a:pt x="1702466" y="1350303"/>
                  </a:cubicBezTo>
                  <a:cubicBezTo>
                    <a:pt x="1686016" y="1270080"/>
                    <a:pt x="1658601" y="1193349"/>
                    <a:pt x="1610036" y="1124333"/>
                  </a:cubicBezTo>
                  <a:cubicBezTo>
                    <a:pt x="1604971" y="1116827"/>
                    <a:pt x="1594735" y="1114846"/>
                    <a:pt x="1587216" y="1119902"/>
                  </a:cubicBezTo>
                  <a:cubicBezTo>
                    <a:pt x="1579696" y="1124959"/>
                    <a:pt x="1577712" y="1135176"/>
                    <a:pt x="1582777" y="1142682"/>
                  </a:cubicBezTo>
                  <a:cubicBezTo>
                    <a:pt x="1625963" y="1209144"/>
                    <a:pt x="1648209" y="1282329"/>
                    <a:pt x="1661629" y="1358070"/>
                  </a:cubicBezTo>
                  <a:cubicBezTo>
                    <a:pt x="1671812" y="1415461"/>
                    <a:pt x="1676460" y="1474416"/>
                    <a:pt x="1680846" y="1533215"/>
                  </a:cubicBezTo>
                  <a:cubicBezTo>
                    <a:pt x="1685390" y="1593578"/>
                    <a:pt x="1689933" y="1653732"/>
                    <a:pt x="1697400" y="1712114"/>
                  </a:cubicBezTo>
                  <a:cubicBezTo>
                    <a:pt x="1701630" y="1743651"/>
                    <a:pt x="1706591" y="1775135"/>
                    <a:pt x="1712387" y="1806464"/>
                  </a:cubicBezTo>
                  <a:cubicBezTo>
                    <a:pt x="1718184" y="1837844"/>
                    <a:pt x="1724764" y="1868964"/>
                    <a:pt x="1732179" y="1899927"/>
                  </a:cubicBezTo>
                  <a:lnTo>
                    <a:pt x="1746905" y="1957683"/>
                  </a:lnTo>
                  <a:cubicBezTo>
                    <a:pt x="1747427" y="1959560"/>
                    <a:pt x="1753746" y="1979785"/>
                    <a:pt x="1756357" y="1987865"/>
                  </a:cubicBezTo>
                  <a:lnTo>
                    <a:pt x="1757819" y="1992243"/>
                  </a:lnTo>
                  <a:cubicBezTo>
                    <a:pt x="1758446" y="1993807"/>
                    <a:pt x="1759020" y="1994745"/>
                    <a:pt x="1759281" y="1995162"/>
                  </a:cubicBezTo>
                  <a:cubicBezTo>
                    <a:pt x="1759803" y="1995892"/>
                    <a:pt x="1760326" y="1995996"/>
                    <a:pt x="1760848" y="1996622"/>
                  </a:cubicBezTo>
                  <a:cubicBezTo>
                    <a:pt x="1618652" y="2308444"/>
                    <a:pt x="1501261" y="2630118"/>
                    <a:pt x="1401521" y="2945120"/>
                  </a:cubicBezTo>
                  <a:cubicBezTo>
                    <a:pt x="1387735" y="2989011"/>
                    <a:pt x="1358596" y="3103846"/>
                    <a:pt x="1325384" y="3240522"/>
                  </a:cubicBezTo>
                  <a:cubicBezTo>
                    <a:pt x="1290918" y="3382203"/>
                    <a:pt x="1251962" y="3547027"/>
                    <a:pt x="1220787" y="3680211"/>
                  </a:cubicBezTo>
                  <a:cubicBezTo>
                    <a:pt x="1228881" y="3541606"/>
                    <a:pt x="1233059" y="3402063"/>
                    <a:pt x="1231596" y="3262520"/>
                  </a:cubicBezTo>
                  <a:cubicBezTo>
                    <a:pt x="1230604" y="3171819"/>
                    <a:pt x="1227419" y="3081223"/>
                    <a:pt x="1221988" y="2991043"/>
                  </a:cubicBezTo>
                  <a:cubicBezTo>
                    <a:pt x="1213737" y="2854524"/>
                    <a:pt x="1200212" y="2718994"/>
                    <a:pt x="1182614" y="2585498"/>
                  </a:cubicBezTo>
                  <a:cubicBezTo>
                    <a:pt x="1167313" y="2472330"/>
                    <a:pt x="1132744" y="2269505"/>
                    <a:pt x="1113422" y="2180786"/>
                  </a:cubicBezTo>
                  <a:cubicBezTo>
                    <a:pt x="1108931" y="2160300"/>
                    <a:pt x="1105171" y="2145600"/>
                    <a:pt x="1102665" y="2138928"/>
                  </a:cubicBezTo>
                  <a:cubicBezTo>
                    <a:pt x="1097965" y="2126626"/>
                    <a:pt x="1088670" y="2124854"/>
                    <a:pt x="1085798" y="2124802"/>
                  </a:cubicBezTo>
                  <a:cubicBezTo>
                    <a:pt x="1077077" y="2124697"/>
                    <a:pt x="1069923" y="2131630"/>
                    <a:pt x="1069818" y="2140335"/>
                  </a:cubicBezTo>
                  <a:cubicBezTo>
                    <a:pt x="1069714" y="2144036"/>
                    <a:pt x="1070967" y="2147477"/>
                    <a:pt x="1073108" y="2150187"/>
                  </a:cubicBezTo>
                  <a:cubicBezTo>
                    <a:pt x="1075249" y="2156338"/>
                    <a:pt x="1078121" y="2169370"/>
                    <a:pt x="1081672" y="2187354"/>
                  </a:cubicBezTo>
                  <a:cubicBezTo>
                    <a:pt x="1099270" y="2275813"/>
                    <a:pt x="1130028" y="2477804"/>
                    <a:pt x="1143188" y="2590450"/>
                  </a:cubicBezTo>
                  <a:cubicBezTo>
                    <a:pt x="1159167" y="2723216"/>
                    <a:pt x="1170238" y="2857964"/>
                    <a:pt x="1177757" y="2993598"/>
                  </a:cubicBezTo>
                  <a:cubicBezTo>
                    <a:pt x="1182771" y="3083204"/>
                    <a:pt x="1186113" y="3173122"/>
                    <a:pt x="1187888" y="3263197"/>
                  </a:cubicBezTo>
                  <a:cubicBezTo>
                    <a:pt x="1189768" y="3359162"/>
                    <a:pt x="1189350" y="3455128"/>
                    <a:pt x="1187366" y="3550832"/>
                  </a:cubicBezTo>
                  <a:cubicBezTo>
                    <a:pt x="1159324" y="3404669"/>
                    <a:pt x="1117756" y="3260956"/>
                    <a:pt x="1044022" y="3138510"/>
                  </a:cubicBezTo>
                  <a:cubicBezTo>
                    <a:pt x="972741" y="3020078"/>
                    <a:pt x="871852" y="2921402"/>
                    <a:pt x="726262" y="2858225"/>
                  </a:cubicBezTo>
                  <a:cubicBezTo>
                    <a:pt x="706575" y="2849780"/>
                    <a:pt x="686209" y="2842534"/>
                    <a:pt x="665582" y="2836175"/>
                  </a:cubicBezTo>
                  <a:cubicBezTo>
                    <a:pt x="665321" y="2835914"/>
                    <a:pt x="665373" y="2835550"/>
                    <a:pt x="665060" y="2835289"/>
                  </a:cubicBezTo>
                  <a:cubicBezTo>
                    <a:pt x="655190" y="2827470"/>
                    <a:pt x="646260" y="2817305"/>
                    <a:pt x="637644" y="2806359"/>
                  </a:cubicBezTo>
                  <a:cubicBezTo>
                    <a:pt x="616234" y="2779201"/>
                    <a:pt x="597069" y="2746726"/>
                    <a:pt x="576181" y="2723477"/>
                  </a:cubicBezTo>
                  <a:cubicBezTo>
                    <a:pt x="560254" y="2706015"/>
                    <a:pt x="543387" y="2689125"/>
                    <a:pt x="526102" y="2672654"/>
                  </a:cubicBezTo>
                  <a:cubicBezTo>
                    <a:pt x="525527" y="2668796"/>
                    <a:pt x="523804" y="2663427"/>
                    <a:pt x="519679" y="2656963"/>
                  </a:cubicBezTo>
                  <a:cubicBezTo>
                    <a:pt x="512472" y="2645808"/>
                    <a:pt x="498268" y="2629128"/>
                    <a:pt x="495814" y="2624749"/>
                  </a:cubicBezTo>
                  <a:cubicBezTo>
                    <a:pt x="487146" y="2609372"/>
                    <a:pt x="479260" y="2593577"/>
                    <a:pt x="471793" y="2577522"/>
                  </a:cubicBezTo>
                  <a:cubicBezTo>
                    <a:pt x="460409" y="2553127"/>
                    <a:pt x="450174" y="2528210"/>
                    <a:pt x="440200" y="2503398"/>
                  </a:cubicBezTo>
                  <a:cubicBezTo>
                    <a:pt x="424742" y="2465762"/>
                    <a:pt x="411635" y="2427345"/>
                    <a:pt x="399102" y="2388771"/>
                  </a:cubicBezTo>
                  <a:cubicBezTo>
                    <a:pt x="390695" y="2362969"/>
                    <a:pt x="382601" y="2337062"/>
                    <a:pt x="374820" y="2310998"/>
                  </a:cubicBezTo>
                  <a:cubicBezTo>
                    <a:pt x="355290" y="2245527"/>
                    <a:pt x="337796" y="2179378"/>
                    <a:pt x="321660" y="2113073"/>
                  </a:cubicBezTo>
                  <a:cubicBezTo>
                    <a:pt x="319728" y="2104211"/>
                    <a:pt x="310955" y="2098582"/>
                    <a:pt x="302130" y="2100511"/>
                  </a:cubicBezTo>
                  <a:cubicBezTo>
                    <a:pt x="293252" y="2102387"/>
                    <a:pt x="287560" y="2111145"/>
                    <a:pt x="289492" y="2120006"/>
                  </a:cubicBezTo>
                  <a:cubicBezTo>
                    <a:pt x="298683" y="2168797"/>
                    <a:pt x="308083" y="2217639"/>
                    <a:pt x="319310" y="2266117"/>
                  </a:cubicBezTo>
                  <a:cubicBezTo>
                    <a:pt x="326777" y="2298540"/>
                    <a:pt x="334976" y="2330806"/>
                    <a:pt x="344376" y="2362760"/>
                  </a:cubicBezTo>
                  <a:cubicBezTo>
                    <a:pt x="352209" y="2389449"/>
                    <a:pt x="360929" y="2415929"/>
                    <a:pt x="370538" y="2442045"/>
                  </a:cubicBezTo>
                  <a:cubicBezTo>
                    <a:pt x="380146" y="2468265"/>
                    <a:pt x="390904" y="2494015"/>
                    <a:pt x="402340" y="2519505"/>
                  </a:cubicBezTo>
                  <a:cubicBezTo>
                    <a:pt x="413724" y="2544526"/>
                    <a:pt x="425369" y="2569651"/>
                    <a:pt x="438268" y="2594099"/>
                  </a:cubicBezTo>
                  <a:cubicBezTo>
                    <a:pt x="440200" y="2597747"/>
                    <a:pt x="442445" y="2601136"/>
                    <a:pt x="444430" y="2604784"/>
                  </a:cubicBezTo>
                  <a:cubicBezTo>
                    <a:pt x="438163" y="2600302"/>
                    <a:pt x="432158" y="2595558"/>
                    <a:pt x="425735" y="2591336"/>
                  </a:cubicBezTo>
                  <a:cubicBezTo>
                    <a:pt x="403071" y="2576323"/>
                    <a:pt x="379415" y="2562979"/>
                    <a:pt x="354872" y="2551615"/>
                  </a:cubicBezTo>
                  <a:cubicBezTo>
                    <a:pt x="332365" y="2541138"/>
                    <a:pt x="308814" y="2532954"/>
                    <a:pt x="284897" y="2525969"/>
                  </a:cubicBezTo>
                  <a:cubicBezTo>
                    <a:pt x="284897" y="2524770"/>
                    <a:pt x="285732" y="2523727"/>
                    <a:pt x="285419" y="2522476"/>
                  </a:cubicBezTo>
                  <a:cubicBezTo>
                    <a:pt x="277220" y="2481765"/>
                    <a:pt x="253095" y="2437666"/>
                    <a:pt x="222650" y="2397841"/>
                  </a:cubicBezTo>
                  <a:cubicBezTo>
                    <a:pt x="211423" y="2383194"/>
                    <a:pt x="199360" y="2369172"/>
                    <a:pt x="186880" y="2356296"/>
                  </a:cubicBezTo>
                  <a:cubicBezTo>
                    <a:pt x="166200" y="2334872"/>
                    <a:pt x="144529" y="2316524"/>
                    <a:pt x="125678" y="2301720"/>
                  </a:cubicBezTo>
                  <a:cubicBezTo>
                    <a:pt x="114920" y="2293432"/>
                    <a:pt x="103902" y="2285404"/>
                    <a:pt x="92570" y="2277794"/>
                  </a:cubicBezTo>
                  <a:cubicBezTo>
                    <a:pt x="81238" y="2270183"/>
                    <a:pt x="69593" y="2262937"/>
                    <a:pt x="57687" y="2256213"/>
                  </a:cubicBezTo>
                  <a:cubicBezTo>
                    <a:pt x="56329" y="2255483"/>
                    <a:pt x="34188" y="2243233"/>
                    <a:pt x="25467" y="2238073"/>
                  </a:cubicBezTo>
                  <a:cubicBezTo>
                    <a:pt x="24893" y="2237760"/>
                    <a:pt x="24370" y="2237500"/>
                    <a:pt x="23900" y="2237291"/>
                  </a:cubicBezTo>
                  <a:cubicBezTo>
                    <a:pt x="18208" y="2232235"/>
                    <a:pt x="9488" y="2231922"/>
                    <a:pt x="3378" y="2236874"/>
                  </a:cubicBezTo>
                  <a:cubicBezTo>
                    <a:pt x="2751" y="2237343"/>
                    <a:pt x="-6283" y="2254493"/>
                    <a:pt x="8078" y="2264762"/>
                  </a:cubicBezTo>
                  <a:cubicBezTo>
                    <a:pt x="16433" y="2270756"/>
                    <a:pt x="37791" y="2285248"/>
                    <a:pt x="39097" y="2286134"/>
                  </a:cubicBezTo>
                  <a:cubicBezTo>
                    <a:pt x="49697" y="2293275"/>
                    <a:pt x="59880" y="2300938"/>
                    <a:pt x="69959" y="2308861"/>
                  </a:cubicBezTo>
                  <a:cubicBezTo>
                    <a:pt x="80037" y="2316784"/>
                    <a:pt x="89907" y="2324968"/>
                    <a:pt x="99515" y="2333465"/>
                  </a:cubicBezTo>
                  <a:cubicBezTo>
                    <a:pt x="116591" y="2348112"/>
                    <a:pt x="135391" y="2366878"/>
                    <a:pt x="154660" y="2387051"/>
                  </a:cubicBezTo>
                  <a:cubicBezTo>
                    <a:pt x="171945" y="2405139"/>
                    <a:pt x="189543" y="2424426"/>
                    <a:pt x="205052" y="2444599"/>
                  </a:cubicBezTo>
                  <a:cubicBezTo>
                    <a:pt x="223329" y="2468265"/>
                    <a:pt x="238943" y="2492608"/>
                    <a:pt x="248447" y="2516742"/>
                  </a:cubicBezTo>
                  <a:cubicBezTo>
                    <a:pt x="245053" y="2516013"/>
                    <a:pt x="241763" y="2514814"/>
                    <a:pt x="238316" y="2514188"/>
                  </a:cubicBezTo>
                  <a:cubicBezTo>
                    <a:pt x="216123" y="2510227"/>
                    <a:pt x="193616" y="2507985"/>
                    <a:pt x="171005" y="2507360"/>
                  </a:cubicBezTo>
                  <a:cubicBezTo>
                    <a:pt x="148654" y="2506786"/>
                    <a:pt x="126252" y="2507672"/>
                    <a:pt x="104111" y="2509862"/>
                  </a:cubicBezTo>
                  <a:cubicBezTo>
                    <a:pt x="99515" y="2510331"/>
                    <a:pt x="79306" y="2510539"/>
                    <a:pt x="67504" y="2513250"/>
                  </a:cubicBezTo>
                  <a:cubicBezTo>
                    <a:pt x="58000" y="2515439"/>
                    <a:pt x="51786" y="2519974"/>
                    <a:pt x="49332" y="2523884"/>
                  </a:cubicBezTo>
                  <a:cubicBezTo>
                    <a:pt x="44319" y="2531390"/>
                    <a:pt x="46355" y="2541607"/>
                    <a:pt x="53927" y="2546663"/>
                  </a:cubicBezTo>
                  <a:cubicBezTo>
                    <a:pt x="59671" y="2550468"/>
                    <a:pt x="66982" y="2550208"/>
                    <a:pt x="72361" y="2546507"/>
                  </a:cubicBezTo>
                  <a:lnTo>
                    <a:pt x="72256" y="2546246"/>
                  </a:lnTo>
                  <a:cubicBezTo>
                    <a:pt x="71473" y="2543900"/>
                    <a:pt x="73353" y="2542754"/>
                    <a:pt x="76591" y="2542285"/>
                  </a:cubicBezTo>
                  <a:cubicBezTo>
                    <a:pt x="85207" y="2541086"/>
                    <a:pt x="103536" y="2544995"/>
                    <a:pt x="106722" y="2544839"/>
                  </a:cubicBezTo>
                  <a:cubicBezTo>
                    <a:pt x="127453" y="2543796"/>
                    <a:pt x="148341" y="2543953"/>
                    <a:pt x="169177" y="2545412"/>
                  </a:cubicBezTo>
                  <a:cubicBezTo>
                    <a:pt x="189752" y="2546872"/>
                    <a:pt x="210170" y="2549739"/>
                    <a:pt x="230275" y="2554222"/>
                  </a:cubicBezTo>
                  <a:cubicBezTo>
                    <a:pt x="267246" y="2562197"/>
                    <a:pt x="302338" y="2575281"/>
                    <a:pt x="335916" y="2591492"/>
                  </a:cubicBezTo>
                  <a:cubicBezTo>
                    <a:pt x="358527" y="2602387"/>
                    <a:pt x="380355" y="2614845"/>
                    <a:pt x="401557" y="2628398"/>
                  </a:cubicBezTo>
                  <a:cubicBezTo>
                    <a:pt x="455082" y="2662645"/>
                    <a:pt x="504378" y="2704399"/>
                    <a:pt x="548243" y="2749645"/>
                  </a:cubicBezTo>
                  <a:cubicBezTo>
                    <a:pt x="567930" y="2769609"/>
                    <a:pt x="586468" y="2797236"/>
                    <a:pt x="606416" y="2821319"/>
                  </a:cubicBezTo>
                  <a:cubicBezTo>
                    <a:pt x="572421" y="2814647"/>
                    <a:pt x="537904" y="2810685"/>
                    <a:pt x="503595" y="2810998"/>
                  </a:cubicBezTo>
                  <a:cubicBezTo>
                    <a:pt x="426100" y="2811676"/>
                    <a:pt x="349859" y="2831692"/>
                    <a:pt x="283644" y="2876938"/>
                  </a:cubicBezTo>
                  <a:cubicBezTo>
                    <a:pt x="183746" y="2945485"/>
                    <a:pt x="100612" y="3112655"/>
                    <a:pt x="111735" y="3246100"/>
                  </a:cubicBezTo>
                  <a:cubicBezTo>
                    <a:pt x="119672" y="3341856"/>
                    <a:pt x="173407" y="3421350"/>
                    <a:pt x="299623" y="3438604"/>
                  </a:cubicBezTo>
                  <a:cubicBezTo>
                    <a:pt x="343070" y="3444494"/>
                    <a:pt x="386361" y="3431879"/>
                    <a:pt x="418215" y="3407119"/>
                  </a:cubicBezTo>
                  <a:cubicBezTo>
                    <a:pt x="452367" y="3380587"/>
                    <a:pt x="473673" y="3340553"/>
                    <a:pt x="469391" y="3294734"/>
                  </a:cubicBezTo>
                  <a:cubicBezTo>
                    <a:pt x="460566" y="3200124"/>
                    <a:pt x="413567" y="3168118"/>
                    <a:pt x="370747" y="3167232"/>
                  </a:cubicBezTo>
                  <a:cubicBezTo>
                    <a:pt x="306464" y="3165877"/>
                    <a:pt x="246045" y="3236195"/>
                    <a:pt x="293148" y="3296767"/>
                  </a:cubicBezTo>
                  <a:cubicBezTo>
                    <a:pt x="298422" y="3303647"/>
                    <a:pt x="308344" y="3304951"/>
                    <a:pt x="315237" y="3299686"/>
                  </a:cubicBezTo>
                  <a:cubicBezTo>
                    <a:pt x="322130" y="3294421"/>
                    <a:pt x="323435" y="3284517"/>
                    <a:pt x="318161" y="3277636"/>
                  </a:cubicBezTo>
                  <a:cubicBezTo>
                    <a:pt x="289753" y="3240105"/>
                    <a:pt x="330381" y="3199342"/>
                    <a:pt x="369807" y="3200645"/>
                  </a:cubicBezTo>
                  <a:cubicBezTo>
                    <a:pt x="400721" y="3201688"/>
                    <a:pt x="428555" y="3229367"/>
                    <a:pt x="434038" y="3297757"/>
                  </a:cubicBezTo>
                  <a:cubicBezTo>
                    <a:pt x="436753" y="3330806"/>
                    <a:pt x="420617" y="3359215"/>
                    <a:pt x="395812" y="3378032"/>
                  </a:cubicBezTo>
                  <a:cubicBezTo>
                    <a:pt x="371269" y="3396642"/>
                    <a:pt x="338109" y="3405868"/>
                    <a:pt x="305002" y="3400968"/>
                  </a:cubicBezTo>
                  <a:cubicBezTo>
                    <a:pt x="202076" y="3385851"/>
                    <a:pt x="158211" y="3321162"/>
                    <a:pt x="152414" y="3242920"/>
                  </a:cubicBezTo>
                  <a:cubicBezTo>
                    <a:pt x="143537" y="3123289"/>
                    <a:pt x="218473" y="2973894"/>
                    <a:pt x="308396" y="2913166"/>
                  </a:cubicBezTo>
                  <a:cubicBezTo>
                    <a:pt x="367300" y="2873185"/>
                    <a:pt x="435187" y="2856140"/>
                    <a:pt x="504013" y="2855566"/>
                  </a:cubicBezTo>
                  <a:cubicBezTo>
                    <a:pt x="573831" y="2854941"/>
                    <a:pt x="644746" y="2871152"/>
                    <a:pt x="708872" y="2898571"/>
                  </a:cubicBezTo>
                  <a:cubicBezTo>
                    <a:pt x="846107" y="2956796"/>
                    <a:pt x="941252" y="3049008"/>
                    <a:pt x="1009347" y="3159569"/>
                  </a:cubicBezTo>
                  <a:cubicBezTo>
                    <a:pt x="1110132" y="3323247"/>
                    <a:pt x="1152169" y="3526698"/>
                    <a:pt x="1181569" y="3721912"/>
                  </a:cubicBezTo>
                  <a:cubicBezTo>
                    <a:pt x="1178854" y="3779460"/>
                    <a:pt x="1175407" y="3836800"/>
                    <a:pt x="1171073" y="3893879"/>
                  </a:cubicBezTo>
                  <a:cubicBezTo>
                    <a:pt x="1165695" y="3917127"/>
                    <a:pt x="1162614" y="3930523"/>
                    <a:pt x="1162614" y="3930523"/>
                  </a:cubicBezTo>
                  <a:cubicBezTo>
                    <a:pt x="1160942" y="3937613"/>
                    <a:pt x="1165016" y="3943816"/>
                    <a:pt x="1171125" y="3947100"/>
                  </a:cubicBezTo>
                  <a:cubicBezTo>
                    <a:pt x="1173736" y="3951374"/>
                    <a:pt x="1177601" y="3954763"/>
                    <a:pt x="1182979" y="3955231"/>
                  </a:cubicBezTo>
                  <a:cubicBezTo>
                    <a:pt x="1192013" y="3956013"/>
                    <a:pt x="1200055" y="3949341"/>
                    <a:pt x="1200891" y="3940323"/>
                  </a:cubicBezTo>
                  <a:cubicBezTo>
                    <a:pt x="1202666" y="3922600"/>
                    <a:pt x="1203867" y="3904617"/>
                    <a:pt x="1205486" y="3886841"/>
                  </a:cubicBezTo>
                  <a:cubicBezTo>
                    <a:pt x="1206322" y="3883297"/>
                    <a:pt x="1207157" y="3879960"/>
                    <a:pt x="1208045" y="3876103"/>
                  </a:cubicBezTo>
                  <a:cubicBezTo>
                    <a:pt x="1223868" y="3817304"/>
                    <a:pt x="1241988" y="3762050"/>
                    <a:pt x="1262041" y="3710028"/>
                  </a:cubicBezTo>
                  <a:cubicBezTo>
                    <a:pt x="1368465" y="3578042"/>
                    <a:pt x="1568103" y="3484423"/>
                    <a:pt x="1766435" y="3452886"/>
                  </a:cubicBezTo>
                  <a:cubicBezTo>
                    <a:pt x="1899806" y="3431671"/>
                    <a:pt x="2032236" y="3438447"/>
                    <a:pt x="2134379" y="3481764"/>
                  </a:cubicBezTo>
                  <a:cubicBezTo>
                    <a:pt x="2210829" y="3514187"/>
                    <a:pt x="2269942" y="3567305"/>
                    <a:pt x="2297462" y="3645651"/>
                  </a:cubicBezTo>
                  <a:cubicBezTo>
                    <a:pt x="2332502" y="3744170"/>
                    <a:pt x="2317985" y="3850040"/>
                    <a:pt x="2265973" y="3921870"/>
                  </a:cubicBezTo>
                  <a:cubicBezTo>
                    <a:pt x="2214380" y="3993076"/>
                    <a:pt x="2125292" y="4029304"/>
                    <a:pt x="2011922" y="3990209"/>
                  </a:cubicBezTo>
                  <a:cubicBezTo>
                    <a:pt x="1917247" y="3957734"/>
                    <a:pt x="1892547" y="3885538"/>
                    <a:pt x="1910615" y="3828720"/>
                  </a:cubicBezTo>
                  <a:cubicBezTo>
                    <a:pt x="1921373" y="3794994"/>
                    <a:pt x="1946543" y="3766950"/>
                    <a:pt x="1980172" y="3757880"/>
                  </a:cubicBezTo>
                  <a:cubicBezTo>
                    <a:pt x="2008946" y="3750113"/>
                    <a:pt x="2043359" y="3756420"/>
                    <a:pt x="2079600" y="3782953"/>
                  </a:cubicBezTo>
                  <a:cubicBezTo>
                    <a:pt x="2086911" y="3788374"/>
                    <a:pt x="2097198" y="3786862"/>
                    <a:pt x="2102629" y="3779565"/>
                  </a:cubicBezTo>
                  <a:cubicBezTo>
                    <a:pt x="2108060" y="3772319"/>
                    <a:pt x="2106545" y="3761998"/>
                    <a:pt x="2099235" y="3756577"/>
                  </a:cubicBezTo>
                  <a:cubicBezTo>
                    <a:pt x="2053124" y="3721756"/>
                    <a:pt x="2008528" y="3714823"/>
                    <a:pt x="1971347" y="3724258"/>
                  </a:cubicBezTo>
                  <a:cubicBezTo>
                    <a:pt x="1926020" y="3735778"/>
                    <a:pt x="1890980" y="3772371"/>
                    <a:pt x="1875941" y="3817461"/>
                  </a:cubicBezTo>
                  <a:cubicBezTo>
                    <a:pt x="1851867" y="3889656"/>
                    <a:pt x="1878395" y="3984579"/>
                    <a:pt x="1998763" y="4027635"/>
                  </a:cubicBezTo>
                  <a:cubicBezTo>
                    <a:pt x="2132916" y="4075436"/>
                    <a:pt x="2238767" y="4031232"/>
                    <a:pt x="2300700" y="3947152"/>
                  </a:cubicBezTo>
                  <a:cubicBezTo>
                    <a:pt x="2361014" y="3865313"/>
                    <a:pt x="2379082" y="3744014"/>
                    <a:pt x="2339499" y="3630899"/>
                  </a:cubicBezTo>
                  <a:cubicBezTo>
                    <a:pt x="2313651" y="3557870"/>
                    <a:pt x="2264564" y="3503345"/>
                    <a:pt x="2199967" y="3465657"/>
                  </a:cubicBezTo>
                  <a:cubicBezTo>
                    <a:pt x="2116728" y="3417075"/>
                    <a:pt x="2007327" y="3396485"/>
                    <a:pt x="1890458" y="3400082"/>
                  </a:cubicBezTo>
                  <a:cubicBezTo>
                    <a:pt x="1679489" y="3406598"/>
                    <a:pt x="1444707" y="3491773"/>
                    <a:pt x="1298699" y="3623445"/>
                  </a:cubicBezTo>
                  <a:cubicBezTo>
                    <a:pt x="1308412" y="3602229"/>
                    <a:pt x="1318282" y="3581327"/>
                    <a:pt x="1328517" y="3561258"/>
                  </a:cubicBezTo>
                  <a:cubicBezTo>
                    <a:pt x="1384758" y="3451844"/>
                    <a:pt x="1449929" y="3360309"/>
                    <a:pt x="1518807" y="3283318"/>
                  </a:cubicBezTo>
                  <a:cubicBezTo>
                    <a:pt x="1583404" y="3211070"/>
                    <a:pt x="1651185" y="3151646"/>
                    <a:pt x="1718915" y="3103116"/>
                  </a:cubicBezTo>
                  <a:cubicBezTo>
                    <a:pt x="1850614" y="3008714"/>
                    <a:pt x="1981269" y="2954972"/>
                    <a:pt x="2082211" y="2927240"/>
                  </a:cubicBezTo>
                  <a:cubicBezTo>
                    <a:pt x="2090984" y="2924947"/>
                    <a:pt x="2096206" y="2915981"/>
                    <a:pt x="2093908" y="2907172"/>
                  </a:cubicBezTo>
                  <a:cubicBezTo>
                    <a:pt x="2091610" y="2898414"/>
                    <a:pt x="2082576" y="2893150"/>
                    <a:pt x="2073803" y="2895495"/>
                  </a:cubicBezTo>
                  <a:cubicBezTo>
                    <a:pt x="1969520" y="2921611"/>
                    <a:pt x="1833590" y="2972747"/>
                    <a:pt x="1696826" y="3067149"/>
                  </a:cubicBezTo>
                  <a:cubicBezTo>
                    <a:pt x="1737766" y="3007985"/>
                    <a:pt x="1780378" y="2948508"/>
                    <a:pt x="1817768" y="2886582"/>
                  </a:cubicBezTo>
                  <a:cubicBezTo>
                    <a:pt x="1854792" y="2825228"/>
                    <a:pt x="1886385" y="2761425"/>
                    <a:pt x="1907273" y="2693921"/>
                  </a:cubicBezTo>
                  <a:cubicBezTo>
                    <a:pt x="1922991" y="2640908"/>
                    <a:pt x="1918918" y="2575281"/>
                    <a:pt x="1889414" y="2529618"/>
                  </a:cubicBezTo>
                  <a:cubicBezTo>
                    <a:pt x="1868630" y="2497456"/>
                    <a:pt x="1835940" y="2474416"/>
                    <a:pt x="1789256" y="2471132"/>
                  </a:cubicBezTo>
                  <a:cubicBezTo>
                    <a:pt x="1741161" y="2467796"/>
                    <a:pt x="1695886" y="2501678"/>
                    <a:pt x="1672909" y="2547237"/>
                  </a:cubicBezTo>
                  <a:cubicBezTo>
                    <a:pt x="1649984" y="2592587"/>
                    <a:pt x="1649253" y="2647633"/>
                    <a:pt x="1685129" y="2683444"/>
                  </a:cubicBezTo>
                  <a:cubicBezTo>
                    <a:pt x="1695625" y="2693869"/>
                    <a:pt x="1708628" y="2699864"/>
                    <a:pt x="1722414" y="2701584"/>
                  </a:cubicBezTo>
                  <a:cubicBezTo>
                    <a:pt x="1735364" y="2703148"/>
                    <a:pt x="1748942" y="2701115"/>
                    <a:pt x="1761370" y="2695641"/>
                  </a:cubicBezTo>
                  <a:cubicBezTo>
                    <a:pt x="1764190" y="2694390"/>
                    <a:pt x="1793799" y="2677762"/>
                    <a:pt x="1795679" y="2671142"/>
                  </a:cubicBezTo>
                  <a:cubicBezTo>
                    <a:pt x="1798029" y="2662801"/>
                    <a:pt x="1793172" y="2654096"/>
                    <a:pt x="1784817" y="2651699"/>
                  </a:cubicBezTo>
                  <a:cubicBezTo>
                    <a:pt x="1780535" y="2650447"/>
                    <a:pt x="1774686" y="2650708"/>
                    <a:pt x="1768263" y="2653523"/>
                  </a:cubicBezTo>
                  <a:cubicBezTo>
                    <a:pt x="1761527" y="2656494"/>
                    <a:pt x="1752597" y="2664209"/>
                    <a:pt x="1748680" y="2665825"/>
                  </a:cubicBezTo>
                  <a:cubicBezTo>
                    <a:pt x="1741683" y="2668640"/>
                    <a:pt x="1734111" y="2669630"/>
                    <a:pt x="1726957" y="2668483"/>
                  </a:cubicBezTo>
                  <a:cubicBezTo>
                    <a:pt x="1720534" y="2667545"/>
                    <a:pt x="1714529" y="2664574"/>
                    <a:pt x="1709777" y="2659517"/>
                  </a:cubicBezTo>
                  <a:cubicBezTo>
                    <a:pt x="1685651" y="2633975"/>
                    <a:pt x="1689828" y="2595767"/>
                    <a:pt x="1706539" y="2564751"/>
                  </a:cubicBezTo>
                  <a:cubicBezTo>
                    <a:pt x="1723145" y="2533944"/>
                    <a:pt x="1753015" y="2508871"/>
                    <a:pt x="1785914" y="2511947"/>
                  </a:cubicBezTo>
                  <a:cubicBezTo>
                    <a:pt x="1825914" y="2515596"/>
                    <a:pt x="1850197" y="2540252"/>
                    <a:pt x="1862312" y="2571632"/>
                  </a:cubicBezTo>
                  <a:cubicBezTo>
                    <a:pt x="1875419" y="2605358"/>
                    <a:pt x="1875053" y="2646642"/>
                    <a:pt x="1864505" y="2681098"/>
                  </a:cubicBezTo>
                  <a:cubicBezTo>
                    <a:pt x="1845549" y="2745527"/>
                    <a:pt x="1815731" y="2806306"/>
                    <a:pt x="1781736" y="2865418"/>
                  </a:cubicBezTo>
                  <a:cubicBezTo>
                    <a:pt x="1729881" y="2955649"/>
                    <a:pt x="1668105" y="3041815"/>
                    <a:pt x="1615885" y="3128554"/>
                  </a:cubicBezTo>
                  <a:cubicBezTo>
                    <a:pt x="1615832" y="3128658"/>
                    <a:pt x="1615885" y="3128814"/>
                    <a:pt x="1615832" y="3128919"/>
                  </a:cubicBezTo>
                  <a:cubicBezTo>
                    <a:pt x="1571445" y="3165564"/>
                    <a:pt x="1527580" y="3206588"/>
                    <a:pt x="1485595" y="3253815"/>
                  </a:cubicBezTo>
                  <a:cubicBezTo>
                    <a:pt x="1414732" y="3333568"/>
                    <a:pt x="1348987" y="3429429"/>
                    <a:pt x="1293059" y="3543535"/>
                  </a:cubicBezTo>
                  <a:cubicBezTo>
                    <a:pt x="1289665" y="3550467"/>
                    <a:pt x="1286584" y="3558026"/>
                    <a:pt x="1283242" y="3565063"/>
                  </a:cubicBezTo>
                  <a:cubicBezTo>
                    <a:pt x="1308569" y="3461070"/>
                    <a:pt x="1336037" y="3349415"/>
                    <a:pt x="1361207" y="3249279"/>
                  </a:cubicBezTo>
                  <a:cubicBezTo>
                    <a:pt x="1395150" y="3114010"/>
                    <a:pt x="1424707" y="3000270"/>
                    <a:pt x="1438702" y="2956901"/>
                  </a:cubicBezTo>
                  <a:cubicBezTo>
                    <a:pt x="1498598" y="2770547"/>
                    <a:pt x="1565022" y="2582005"/>
                    <a:pt x="1638914" y="2394505"/>
                  </a:cubicBezTo>
                  <a:cubicBezTo>
                    <a:pt x="1674580" y="2344933"/>
                    <a:pt x="1716304" y="2297289"/>
                    <a:pt x="1758916" y="2254806"/>
                  </a:cubicBezTo>
                  <a:cubicBezTo>
                    <a:pt x="1787062" y="2226762"/>
                    <a:pt x="1815261" y="2201272"/>
                    <a:pt x="1842207" y="2178596"/>
                  </a:cubicBezTo>
                  <a:cubicBezTo>
                    <a:pt x="1844035" y="2178544"/>
                    <a:pt x="1845758" y="2179378"/>
                    <a:pt x="1847533" y="2178701"/>
                  </a:cubicBezTo>
                  <a:cubicBezTo>
                    <a:pt x="1862729" y="2172967"/>
                    <a:pt x="1897560" y="2158840"/>
                    <a:pt x="1925968" y="2148207"/>
                  </a:cubicBezTo>
                  <a:cubicBezTo>
                    <a:pt x="1939336" y="2143150"/>
                    <a:pt x="1951190" y="2138928"/>
                    <a:pt x="1958553" y="2136895"/>
                  </a:cubicBezTo>
                  <a:cubicBezTo>
                    <a:pt x="1992340" y="2127460"/>
                    <a:pt x="2026648" y="2119797"/>
                    <a:pt x="2061166" y="2113490"/>
                  </a:cubicBezTo>
                  <a:cubicBezTo>
                    <a:pt x="2095736" y="2107183"/>
                    <a:pt x="2130514" y="2102335"/>
                    <a:pt x="2165450" y="2098999"/>
                  </a:cubicBezTo>
                  <a:cubicBezTo>
                    <a:pt x="2219237" y="2093578"/>
                    <a:pt x="2271718" y="2093109"/>
                    <a:pt x="2323364" y="2095819"/>
                  </a:cubicBezTo>
                  <a:cubicBezTo>
                    <a:pt x="2376471" y="2098582"/>
                    <a:pt x="2428692" y="2105150"/>
                    <a:pt x="2480337" y="2114950"/>
                  </a:cubicBezTo>
                  <a:cubicBezTo>
                    <a:pt x="2583263" y="2134497"/>
                    <a:pt x="2684100" y="2166607"/>
                    <a:pt x="2785094" y="2207683"/>
                  </a:cubicBezTo>
                  <a:cubicBezTo>
                    <a:pt x="2793449" y="2211228"/>
                    <a:pt x="2803110" y="2207318"/>
                    <a:pt x="2806713" y="2198978"/>
                  </a:cubicBezTo>
                  <a:cubicBezTo>
                    <a:pt x="2810264" y="2190638"/>
                    <a:pt x="2806348" y="2180994"/>
                    <a:pt x="2797993" y="2177450"/>
                  </a:cubicBezTo>
                  <a:cubicBezTo>
                    <a:pt x="2695850" y="2132152"/>
                    <a:pt x="2593812" y="2095089"/>
                    <a:pt x="2488797" y="2072935"/>
                  </a:cubicBezTo>
                  <a:cubicBezTo>
                    <a:pt x="2435219" y="2061624"/>
                    <a:pt x="2380910" y="2054170"/>
                    <a:pt x="2325609" y="2051459"/>
                  </a:cubicBezTo>
                  <a:cubicBezTo>
                    <a:pt x="2271718" y="2048801"/>
                    <a:pt x="2216939" y="2050886"/>
                    <a:pt x="2160907" y="2057454"/>
                  </a:cubicBezTo>
                  <a:cubicBezTo>
                    <a:pt x="2124927" y="2061832"/>
                    <a:pt x="2089104" y="2067618"/>
                    <a:pt x="2053594" y="2075125"/>
                  </a:cubicBezTo>
                  <a:cubicBezTo>
                    <a:pt x="2018137" y="2082683"/>
                    <a:pt x="1982992" y="2091857"/>
                    <a:pt x="1948370" y="2102700"/>
                  </a:cubicBezTo>
                  <a:cubicBezTo>
                    <a:pt x="1946595" y="2103273"/>
                    <a:pt x="1943775" y="2104368"/>
                    <a:pt x="1941530" y="2105150"/>
                  </a:cubicBezTo>
                  <a:cubicBezTo>
                    <a:pt x="2013280" y="2059070"/>
                    <a:pt x="2089052" y="2022112"/>
                    <a:pt x="2167591" y="1992608"/>
                  </a:cubicBezTo>
                  <a:cubicBezTo>
                    <a:pt x="2223884" y="1971445"/>
                    <a:pt x="2281483" y="1953878"/>
                    <a:pt x="2340074" y="1939700"/>
                  </a:cubicBezTo>
                  <a:cubicBezTo>
                    <a:pt x="2486708" y="1904201"/>
                    <a:pt x="2639243" y="1889345"/>
                    <a:pt x="2790160" y="1888824"/>
                  </a:cubicBezTo>
                  <a:cubicBezTo>
                    <a:pt x="2799246" y="1888876"/>
                    <a:pt x="2806661" y="1881578"/>
                    <a:pt x="2806766" y="1872508"/>
                  </a:cubicBezTo>
                  <a:cubicBezTo>
                    <a:pt x="2806818" y="1863490"/>
                    <a:pt x="2799507" y="1856036"/>
                    <a:pt x="2790421" y="1855984"/>
                  </a:cubicBezTo>
                  <a:cubicBezTo>
                    <a:pt x="2636476" y="1853117"/>
                    <a:pt x="2480390" y="1863959"/>
                    <a:pt x="2330257" y="1897842"/>
                  </a:cubicBezTo>
                  <a:cubicBezTo>
                    <a:pt x="2279864" y="1909205"/>
                    <a:pt x="2230412" y="1923905"/>
                    <a:pt x="2181795" y="1940846"/>
                  </a:cubicBezTo>
                  <a:cubicBezTo>
                    <a:pt x="2212552" y="1919474"/>
                    <a:pt x="2243780" y="1898728"/>
                    <a:pt x="2275425" y="1878503"/>
                  </a:cubicBezTo>
                  <a:cubicBezTo>
                    <a:pt x="2307071" y="1858278"/>
                    <a:pt x="2339082" y="1838678"/>
                    <a:pt x="2371615" y="1819860"/>
                  </a:cubicBezTo>
                  <a:cubicBezTo>
                    <a:pt x="2429527" y="1786030"/>
                    <a:pt x="2491774" y="1757412"/>
                    <a:pt x="2556318" y="1733226"/>
                  </a:cubicBezTo>
                  <a:cubicBezTo>
                    <a:pt x="2598668" y="1717327"/>
                    <a:pt x="2642063" y="1703357"/>
                    <a:pt x="2686085" y="1691733"/>
                  </a:cubicBezTo>
                  <a:cubicBezTo>
                    <a:pt x="2797000" y="1662438"/>
                    <a:pt x="2911885" y="1647529"/>
                    <a:pt x="3023740" y="1651282"/>
                  </a:cubicBezTo>
                  <a:cubicBezTo>
                    <a:pt x="3032827" y="1651751"/>
                    <a:pt x="3040503" y="1644714"/>
                    <a:pt x="3040973" y="1635696"/>
                  </a:cubicBezTo>
                  <a:cubicBezTo>
                    <a:pt x="3041391" y="1626626"/>
                    <a:pt x="3034393" y="1618912"/>
                    <a:pt x="3025307" y="1618495"/>
                  </a:cubicBezTo>
                  <a:cubicBezTo>
                    <a:pt x="2909953" y="1611249"/>
                    <a:pt x="2790630" y="1622196"/>
                    <a:pt x="2675484" y="1650136"/>
                  </a:cubicBezTo>
                  <a:cubicBezTo>
                    <a:pt x="2629635" y="1661239"/>
                    <a:pt x="2584464" y="1675000"/>
                    <a:pt x="2540599" y="1691524"/>
                  </a:cubicBezTo>
                  <a:cubicBezTo>
                    <a:pt x="2473705" y="1716701"/>
                    <a:pt x="2409840" y="1748186"/>
                    <a:pt x="2350309" y="1784153"/>
                  </a:cubicBezTo>
                  <a:cubicBezTo>
                    <a:pt x="2317724" y="1804014"/>
                    <a:pt x="2285608" y="1824656"/>
                    <a:pt x="2254015" y="1846080"/>
                  </a:cubicBezTo>
                  <a:cubicBezTo>
                    <a:pt x="2222422" y="1867504"/>
                    <a:pt x="2191403" y="1889658"/>
                    <a:pt x="2160750" y="1912281"/>
                  </a:cubicBezTo>
                  <a:lnTo>
                    <a:pt x="2098242" y="1960342"/>
                  </a:lnTo>
                  <a:cubicBezTo>
                    <a:pt x="2097146" y="1961228"/>
                    <a:pt x="2079182" y="1976970"/>
                    <a:pt x="2071244" y="1985154"/>
                  </a:cubicBezTo>
                  <a:cubicBezTo>
                    <a:pt x="2013437" y="2011947"/>
                    <a:pt x="1957404" y="2043171"/>
                    <a:pt x="1903827" y="2079712"/>
                  </a:cubicBezTo>
                  <a:cubicBezTo>
                    <a:pt x="1856620" y="2112187"/>
                    <a:pt x="1793694" y="2165096"/>
                    <a:pt x="1732440" y="2228951"/>
                  </a:cubicBezTo>
                  <a:cubicBezTo>
                    <a:pt x="1716147" y="2245944"/>
                    <a:pt x="1700116" y="2263928"/>
                    <a:pt x="1684345" y="2282276"/>
                  </a:cubicBezTo>
                  <a:cubicBezTo>
                    <a:pt x="1749829" y="2123290"/>
                    <a:pt x="1820692" y="1965502"/>
                    <a:pt x="1898344" y="1811155"/>
                  </a:cubicBezTo>
                  <a:cubicBezTo>
                    <a:pt x="1982888" y="1643151"/>
                    <a:pt x="2075735" y="1479525"/>
                    <a:pt x="2176938" y="1322154"/>
                  </a:cubicBezTo>
                  <a:lnTo>
                    <a:pt x="2186129" y="1316577"/>
                  </a:lnTo>
                  <a:lnTo>
                    <a:pt x="2232553" y="1292077"/>
                  </a:lnTo>
                  <a:lnTo>
                    <a:pt x="2383260" y="1226293"/>
                  </a:lnTo>
                  <a:cubicBezTo>
                    <a:pt x="2391824" y="1223218"/>
                    <a:pt x="2396263" y="1213835"/>
                    <a:pt x="2393182" y="1205286"/>
                  </a:cubicBezTo>
                  <a:cubicBezTo>
                    <a:pt x="2390101" y="1196737"/>
                    <a:pt x="2380649" y="1192307"/>
                    <a:pt x="2372137" y="1195382"/>
                  </a:cubicBezTo>
                  <a:cubicBezTo>
                    <a:pt x="2352555" y="1201012"/>
                    <a:pt x="2333129" y="1206120"/>
                    <a:pt x="2313859" y="1212010"/>
                  </a:cubicBezTo>
                  <a:cubicBezTo>
                    <a:pt x="2300804" y="1216024"/>
                    <a:pt x="2287802" y="1220194"/>
                    <a:pt x="2275008" y="1225042"/>
                  </a:cubicBezTo>
                  <a:cubicBezTo>
                    <a:pt x="2264250" y="1229160"/>
                    <a:pt x="2253649" y="1233695"/>
                    <a:pt x="2243258" y="1238751"/>
                  </a:cubicBezTo>
                  <a:cubicBezTo>
                    <a:pt x="2237044" y="1241775"/>
                    <a:pt x="2230986" y="1245372"/>
                    <a:pt x="2224876" y="1248760"/>
                  </a:cubicBezTo>
                  <a:cubicBezTo>
                    <a:pt x="2256783" y="1201168"/>
                    <a:pt x="2289055" y="1153837"/>
                    <a:pt x="2322789" y="1107653"/>
                  </a:cubicBezTo>
                  <a:cubicBezTo>
                    <a:pt x="2336993" y="1088209"/>
                    <a:pt x="2352032" y="1069444"/>
                    <a:pt x="2366550" y="1050261"/>
                  </a:cubicBezTo>
                  <a:cubicBezTo>
                    <a:pt x="2370832" y="1048385"/>
                    <a:pt x="2374435" y="1045309"/>
                    <a:pt x="2375688" y="1040566"/>
                  </a:cubicBezTo>
                  <a:cubicBezTo>
                    <a:pt x="2375270" y="1040253"/>
                    <a:pt x="2375427" y="1039888"/>
                    <a:pt x="2375949" y="1039471"/>
                  </a:cubicBezTo>
                  <a:cubicBezTo>
                    <a:pt x="2376889" y="1038585"/>
                    <a:pt x="2379030" y="1037490"/>
                    <a:pt x="2380284" y="1036500"/>
                  </a:cubicBezTo>
                  <a:cubicBezTo>
                    <a:pt x="2384722" y="1032851"/>
                    <a:pt x="2390675" y="1029254"/>
                    <a:pt x="2396994" y="1025605"/>
                  </a:cubicBezTo>
                  <a:cubicBezTo>
                    <a:pt x="2416577" y="1014294"/>
                    <a:pt x="2440284" y="1003921"/>
                    <a:pt x="2447804" y="999698"/>
                  </a:cubicBezTo>
                  <a:cubicBezTo>
                    <a:pt x="2475115" y="983643"/>
                    <a:pt x="2503001" y="969361"/>
                    <a:pt x="2530782" y="955286"/>
                  </a:cubicBezTo>
                  <a:cubicBezTo>
                    <a:pt x="2549372" y="945851"/>
                    <a:pt x="2567858" y="936521"/>
                    <a:pt x="2586762" y="927920"/>
                  </a:cubicBezTo>
                  <a:cubicBezTo>
                    <a:pt x="2618094" y="913637"/>
                    <a:pt x="2650001" y="900657"/>
                    <a:pt x="2683683" y="890701"/>
                  </a:cubicBezTo>
                  <a:cubicBezTo>
                    <a:pt x="2692508" y="888512"/>
                    <a:pt x="2697886" y="879546"/>
                    <a:pt x="2695641" y="870789"/>
                  </a:cubicBezTo>
                  <a:cubicBezTo>
                    <a:pt x="2693448" y="861979"/>
                    <a:pt x="2684518" y="856610"/>
                    <a:pt x="2675693" y="858800"/>
                  </a:cubicBezTo>
                  <a:cubicBezTo>
                    <a:pt x="2630261" y="868287"/>
                    <a:pt x="2586866" y="881527"/>
                    <a:pt x="2545143" y="899406"/>
                  </a:cubicBezTo>
                  <a:cubicBezTo>
                    <a:pt x="2528484" y="906548"/>
                    <a:pt x="2512087" y="914523"/>
                    <a:pt x="2496056" y="923228"/>
                  </a:cubicBezTo>
                  <a:cubicBezTo>
                    <a:pt x="2475638" y="934331"/>
                    <a:pt x="2456003" y="947050"/>
                    <a:pt x="2436264" y="959926"/>
                  </a:cubicBezTo>
                  <a:cubicBezTo>
                    <a:pt x="2505925" y="873187"/>
                    <a:pt x="2579086" y="789575"/>
                    <a:pt x="2656163" y="709874"/>
                  </a:cubicBezTo>
                  <a:cubicBezTo>
                    <a:pt x="2660497" y="712480"/>
                    <a:pt x="2665458" y="713731"/>
                    <a:pt x="2670523" y="711698"/>
                  </a:cubicBezTo>
                  <a:cubicBezTo>
                    <a:pt x="2792196" y="663533"/>
                    <a:pt x="2963113" y="602441"/>
                    <a:pt x="3103272" y="617870"/>
                  </a:cubicBezTo>
                  <a:cubicBezTo>
                    <a:pt x="3194605" y="627931"/>
                    <a:pt x="3272256" y="672082"/>
                    <a:pt x="3311108" y="779724"/>
                  </a:cubicBezTo>
                  <a:cubicBezTo>
                    <a:pt x="3330534" y="832163"/>
                    <a:pt x="3323850" y="901231"/>
                    <a:pt x="3295912" y="954609"/>
                  </a:cubicBezTo>
                  <a:cubicBezTo>
                    <a:pt x="3268809" y="1006475"/>
                    <a:pt x="3220924" y="1043693"/>
                    <a:pt x="3155022" y="1032382"/>
                  </a:cubicBezTo>
                  <a:cubicBezTo>
                    <a:pt x="3132306" y="1028524"/>
                    <a:pt x="3105361" y="1015701"/>
                    <a:pt x="3085099" y="997353"/>
                  </a:cubicBezTo>
                  <a:cubicBezTo>
                    <a:pt x="3066404" y="980359"/>
                    <a:pt x="3052775" y="958675"/>
                    <a:pt x="3056900" y="934279"/>
                  </a:cubicBezTo>
                  <a:cubicBezTo>
                    <a:pt x="3058832" y="922968"/>
                    <a:pt x="3063898" y="913429"/>
                    <a:pt x="3071052" y="905557"/>
                  </a:cubicBezTo>
                  <a:cubicBezTo>
                    <a:pt x="3078885" y="896904"/>
                    <a:pt x="3089016" y="890076"/>
                    <a:pt x="3099982" y="884811"/>
                  </a:cubicBezTo>
                  <a:cubicBezTo>
                    <a:pt x="3105726" y="882100"/>
                    <a:pt x="3122175" y="882257"/>
                    <a:pt x="3129173" y="882257"/>
                  </a:cubicBezTo>
                  <a:cubicBezTo>
                    <a:pt x="3129799" y="882309"/>
                    <a:pt x="3130322" y="882257"/>
                    <a:pt x="3130896" y="882205"/>
                  </a:cubicBezTo>
                  <a:cubicBezTo>
                    <a:pt x="3133768" y="882674"/>
                    <a:pt x="3136849" y="882361"/>
                    <a:pt x="3139774" y="881110"/>
                  </a:cubicBezTo>
                  <a:cubicBezTo>
                    <a:pt x="3140922" y="880589"/>
                    <a:pt x="3150322" y="851241"/>
                    <a:pt x="3129591" y="850720"/>
                  </a:cubicBezTo>
                  <a:cubicBezTo>
                    <a:pt x="3119147" y="850459"/>
                    <a:pt x="3094916" y="851554"/>
                    <a:pt x="3086300" y="855411"/>
                  </a:cubicBezTo>
                  <a:cubicBezTo>
                    <a:pt x="3071209" y="862188"/>
                    <a:pt x="3057422" y="871310"/>
                    <a:pt x="3046508" y="882778"/>
                  </a:cubicBezTo>
                  <a:cubicBezTo>
                    <a:pt x="3034811" y="895132"/>
                    <a:pt x="3026404" y="910197"/>
                    <a:pt x="3022957" y="928180"/>
                  </a:cubicBezTo>
                  <a:cubicBezTo>
                    <a:pt x="3017265" y="957788"/>
                    <a:pt x="3027500" y="985728"/>
                    <a:pt x="3046404" y="1009081"/>
                  </a:cubicBezTo>
                  <a:cubicBezTo>
                    <a:pt x="3071887" y="1040774"/>
                    <a:pt x="3113768" y="1063501"/>
                    <a:pt x="3148181" y="1070121"/>
                  </a:cubicBezTo>
                  <a:cubicBezTo>
                    <a:pt x="3233143" y="1086281"/>
                    <a:pt x="3296904" y="1040774"/>
                    <a:pt x="3332988" y="974313"/>
                  </a:cubicBezTo>
                  <a:cubicBezTo>
                    <a:pt x="3367453" y="910718"/>
                    <a:pt x="3375339" y="827784"/>
                    <a:pt x="3352780" y="764607"/>
                  </a:cubicBezTo>
                  <a:cubicBezTo>
                    <a:pt x="3306408" y="638408"/>
                    <a:pt x="3215075" y="586021"/>
                    <a:pt x="3107658" y="575647"/>
                  </a:cubicBezTo>
                  <a:cubicBezTo>
                    <a:pt x="2978413" y="563189"/>
                    <a:pt x="2825147" y="613804"/>
                    <a:pt x="2704414" y="662282"/>
                  </a:cubicBezTo>
                  <a:cubicBezTo>
                    <a:pt x="2750838" y="616150"/>
                    <a:pt x="2798619" y="571477"/>
                    <a:pt x="2847811" y="528212"/>
                  </a:cubicBezTo>
                  <a:cubicBezTo>
                    <a:pt x="2847967" y="528212"/>
                    <a:pt x="2848281" y="528212"/>
                    <a:pt x="2848437" y="528160"/>
                  </a:cubicBezTo>
                  <a:lnTo>
                    <a:pt x="2866192" y="523156"/>
                  </a:lnTo>
                  <a:lnTo>
                    <a:pt x="2921598" y="507466"/>
                  </a:lnTo>
                  <a:cubicBezTo>
                    <a:pt x="2937890" y="502722"/>
                    <a:pt x="2954287" y="499542"/>
                    <a:pt x="2970580" y="496519"/>
                  </a:cubicBezTo>
                  <a:cubicBezTo>
                    <a:pt x="2981599" y="494486"/>
                    <a:pt x="2992565" y="492505"/>
                    <a:pt x="3003583" y="490889"/>
                  </a:cubicBezTo>
                  <a:cubicBezTo>
                    <a:pt x="3031417" y="486771"/>
                    <a:pt x="3059355" y="484321"/>
                    <a:pt x="3088180" y="484790"/>
                  </a:cubicBezTo>
                  <a:cubicBezTo>
                    <a:pt x="3097214" y="485468"/>
                    <a:pt x="3105099" y="478692"/>
                    <a:pt x="3105778" y="469622"/>
                  </a:cubicBezTo>
                  <a:cubicBezTo>
                    <a:pt x="3106457" y="460604"/>
                    <a:pt x="3099668" y="452733"/>
                    <a:pt x="3090634" y="452055"/>
                  </a:cubicBezTo>
                  <a:cubicBezTo>
                    <a:pt x="3059720" y="447937"/>
                    <a:pt x="3029328" y="446165"/>
                    <a:pt x="2999040" y="448145"/>
                  </a:cubicBezTo>
                  <a:cubicBezTo>
                    <a:pt x="2986716" y="448979"/>
                    <a:pt x="2974445" y="450439"/>
                    <a:pt x="2962277" y="452785"/>
                  </a:cubicBezTo>
                  <a:cubicBezTo>
                    <a:pt x="2949327" y="455287"/>
                    <a:pt x="2936480" y="458988"/>
                    <a:pt x="2923687" y="463106"/>
                  </a:cubicBezTo>
                  <a:cubicBezTo>
                    <a:pt x="2979197" y="417391"/>
                    <a:pt x="3036743" y="373969"/>
                    <a:pt x="3095804" y="332163"/>
                  </a:cubicBezTo>
                  <a:cubicBezTo>
                    <a:pt x="3098154" y="332424"/>
                    <a:pt x="3100504" y="332789"/>
                    <a:pt x="3103898" y="331694"/>
                  </a:cubicBezTo>
                  <a:cubicBezTo>
                    <a:pt x="3105622" y="331173"/>
                    <a:pt x="3110060" y="328723"/>
                    <a:pt x="3112045" y="327628"/>
                  </a:cubicBezTo>
                  <a:lnTo>
                    <a:pt x="3132724" y="322781"/>
                  </a:lnTo>
                  <a:cubicBezTo>
                    <a:pt x="3144839" y="319966"/>
                    <a:pt x="3156954" y="317516"/>
                    <a:pt x="3169174" y="315274"/>
                  </a:cubicBezTo>
                  <a:cubicBezTo>
                    <a:pt x="3177215" y="313867"/>
                    <a:pt x="3185205" y="312564"/>
                    <a:pt x="3193247" y="311521"/>
                  </a:cubicBezTo>
                  <a:cubicBezTo>
                    <a:pt x="3204474" y="309905"/>
                    <a:pt x="3215754" y="309123"/>
                    <a:pt x="3226981" y="308342"/>
                  </a:cubicBezTo>
                  <a:cubicBezTo>
                    <a:pt x="3238365" y="307560"/>
                    <a:pt x="3249801" y="307038"/>
                    <a:pt x="3261186" y="306517"/>
                  </a:cubicBezTo>
                  <a:cubicBezTo>
                    <a:pt x="3296539" y="304901"/>
                    <a:pt x="3331839" y="304588"/>
                    <a:pt x="3367297" y="304328"/>
                  </a:cubicBezTo>
                  <a:cubicBezTo>
                    <a:pt x="3376383" y="304745"/>
                    <a:pt x="3384059" y="297708"/>
                    <a:pt x="3384477" y="288638"/>
                  </a:cubicBezTo>
                  <a:cubicBezTo>
                    <a:pt x="3384791" y="279672"/>
                    <a:pt x="3377741" y="271957"/>
                    <a:pt x="3368655" y="27154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17"/>
            <p:cNvSpPr/>
            <p:nvPr/>
          </p:nvSpPr>
          <p:spPr>
            <a:xfrm>
              <a:off x="7103242" y="1669209"/>
              <a:ext cx="1048907" cy="649449"/>
            </a:xfrm>
            <a:custGeom>
              <a:avLst/>
              <a:gdLst/>
              <a:ahLst/>
              <a:cxnLst/>
              <a:rect l="l" t="t" r="r" b="b"/>
              <a:pathLst>
                <a:path w="2097815" h="1298899" extrusionOk="0">
                  <a:moveTo>
                    <a:pt x="659982" y="877096"/>
                  </a:moveTo>
                  <a:cubicBezTo>
                    <a:pt x="666039" y="879442"/>
                    <a:pt x="647031" y="876158"/>
                    <a:pt x="640660" y="875064"/>
                  </a:cubicBezTo>
                  <a:cubicBezTo>
                    <a:pt x="627866" y="872822"/>
                    <a:pt x="615490" y="869069"/>
                    <a:pt x="603323" y="864377"/>
                  </a:cubicBezTo>
                  <a:cubicBezTo>
                    <a:pt x="561025" y="847906"/>
                    <a:pt x="521912" y="825439"/>
                    <a:pt x="485828" y="798020"/>
                  </a:cubicBezTo>
                  <a:cubicBezTo>
                    <a:pt x="380343" y="717849"/>
                    <a:pt x="284258" y="609165"/>
                    <a:pt x="224466" y="490629"/>
                  </a:cubicBezTo>
                  <a:cubicBezTo>
                    <a:pt x="217886" y="477597"/>
                    <a:pt x="169008" y="389712"/>
                    <a:pt x="180026" y="374230"/>
                  </a:cubicBezTo>
                  <a:cubicBezTo>
                    <a:pt x="184360" y="368131"/>
                    <a:pt x="213186" y="378973"/>
                    <a:pt x="218147" y="380225"/>
                  </a:cubicBezTo>
                  <a:cubicBezTo>
                    <a:pt x="264675" y="391588"/>
                    <a:pt x="309741" y="407904"/>
                    <a:pt x="353032" y="428129"/>
                  </a:cubicBezTo>
                  <a:cubicBezTo>
                    <a:pt x="460918" y="478640"/>
                    <a:pt x="581182" y="564857"/>
                    <a:pt x="624994" y="680839"/>
                  </a:cubicBezTo>
                  <a:cubicBezTo>
                    <a:pt x="644942" y="733644"/>
                    <a:pt x="639929" y="791348"/>
                    <a:pt x="656118" y="845039"/>
                  </a:cubicBezTo>
                  <a:lnTo>
                    <a:pt x="659982" y="877096"/>
                  </a:lnTo>
                  <a:close/>
                  <a:moveTo>
                    <a:pt x="958159" y="12"/>
                  </a:moveTo>
                  <a:cubicBezTo>
                    <a:pt x="956540" y="-1030"/>
                    <a:pt x="882440" y="65796"/>
                    <a:pt x="878367" y="69028"/>
                  </a:cubicBezTo>
                  <a:cubicBezTo>
                    <a:pt x="793457" y="136793"/>
                    <a:pt x="705205" y="211490"/>
                    <a:pt x="657580" y="311417"/>
                  </a:cubicBezTo>
                  <a:cubicBezTo>
                    <a:pt x="642384" y="343319"/>
                    <a:pt x="629799" y="378609"/>
                    <a:pt x="627031" y="414159"/>
                  </a:cubicBezTo>
                  <a:cubicBezTo>
                    <a:pt x="626091" y="425575"/>
                    <a:pt x="626561" y="437251"/>
                    <a:pt x="627762" y="448667"/>
                  </a:cubicBezTo>
                  <a:cubicBezTo>
                    <a:pt x="628284" y="453775"/>
                    <a:pt x="635229" y="467693"/>
                    <a:pt x="632305" y="463471"/>
                  </a:cubicBezTo>
                  <a:lnTo>
                    <a:pt x="647606" y="509238"/>
                  </a:lnTo>
                  <a:cubicBezTo>
                    <a:pt x="811890" y="475460"/>
                    <a:pt x="938263" y="318194"/>
                    <a:pt x="958263" y="157383"/>
                  </a:cubicBezTo>
                  <a:cubicBezTo>
                    <a:pt x="963485" y="115369"/>
                    <a:pt x="958472" y="74188"/>
                    <a:pt x="955861" y="32279"/>
                  </a:cubicBezTo>
                  <a:cubicBezTo>
                    <a:pt x="955705" y="29985"/>
                    <a:pt x="958786" y="377"/>
                    <a:pt x="958159" y="12"/>
                  </a:cubicBezTo>
                  <a:close/>
                  <a:moveTo>
                    <a:pt x="354755" y="1049115"/>
                  </a:moveTo>
                  <a:cubicBezTo>
                    <a:pt x="281594" y="1054327"/>
                    <a:pt x="150626" y="1099886"/>
                    <a:pt x="68327" y="1162438"/>
                  </a:cubicBezTo>
                  <a:cubicBezTo>
                    <a:pt x="61695" y="1167495"/>
                    <a:pt x="-1387" y="1208518"/>
                    <a:pt x="23" y="1218943"/>
                  </a:cubicBezTo>
                  <a:cubicBezTo>
                    <a:pt x="1694" y="1231037"/>
                    <a:pt x="84881" y="1261792"/>
                    <a:pt x="94228" y="1265805"/>
                  </a:cubicBezTo>
                  <a:cubicBezTo>
                    <a:pt x="204570" y="1312980"/>
                    <a:pt x="318096" y="1312772"/>
                    <a:pt x="420761" y="1245320"/>
                  </a:cubicBezTo>
                  <a:cubicBezTo>
                    <a:pt x="445827" y="1228848"/>
                    <a:pt x="535384" y="1171977"/>
                    <a:pt x="507447" y="1131058"/>
                  </a:cubicBezTo>
                  <a:cubicBezTo>
                    <a:pt x="507447" y="1131058"/>
                    <a:pt x="412406" y="1044997"/>
                    <a:pt x="354755" y="1049115"/>
                  </a:cubicBezTo>
                  <a:close/>
                  <a:moveTo>
                    <a:pt x="1465687" y="1179692"/>
                  </a:moveTo>
                  <a:cubicBezTo>
                    <a:pt x="1439055" y="1163220"/>
                    <a:pt x="1411012" y="1148677"/>
                    <a:pt x="1382291" y="1136323"/>
                  </a:cubicBezTo>
                  <a:cubicBezTo>
                    <a:pt x="1307303" y="1104056"/>
                    <a:pt x="1225526" y="1094726"/>
                    <a:pt x="1146361" y="1116879"/>
                  </a:cubicBezTo>
                  <a:cubicBezTo>
                    <a:pt x="1122757" y="1123447"/>
                    <a:pt x="1080459" y="1134238"/>
                    <a:pt x="1068605" y="1158372"/>
                  </a:cubicBezTo>
                  <a:lnTo>
                    <a:pt x="1054453" y="1167182"/>
                  </a:lnTo>
                  <a:cubicBezTo>
                    <a:pt x="1086568" y="1220820"/>
                    <a:pt x="1135394" y="1250741"/>
                    <a:pt x="1196962" y="1263668"/>
                  </a:cubicBezTo>
                  <a:cubicBezTo>
                    <a:pt x="1239574" y="1272634"/>
                    <a:pt x="1284848" y="1273468"/>
                    <a:pt x="1327826" y="1266587"/>
                  </a:cubicBezTo>
                  <a:cubicBezTo>
                    <a:pt x="1351272" y="1262886"/>
                    <a:pt x="1374197" y="1256423"/>
                    <a:pt x="1396391" y="1247926"/>
                  </a:cubicBezTo>
                  <a:cubicBezTo>
                    <a:pt x="1411639" y="1242088"/>
                    <a:pt x="1426574" y="1235520"/>
                    <a:pt x="1440987" y="1227857"/>
                  </a:cubicBezTo>
                  <a:cubicBezTo>
                    <a:pt x="1454459" y="1220716"/>
                    <a:pt x="1467462" y="1212584"/>
                    <a:pt x="1479943" y="1203879"/>
                  </a:cubicBezTo>
                  <a:cubicBezTo>
                    <a:pt x="1481248" y="1202941"/>
                    <a:pt x="1489760" y="1198979"/>
                    <a:pt x="1489760" y="1196946"/>
                  </a:cubicBezTo>
                  <a:cubicBezTo>
                    <a:pt x="1489708" y="1191577"/>
                    <a:pt x="1469133" y="1181829"/>
                    <a:pt x="1465687" y="1179692"/>
                  </a:cubicBezTo>
                  <a:close/>
                  <a:moveTo>
                    <a:pt x="2075671" y="361198"/>
                  </a:moveTo>
                  <a:cubicBezTo>
                    <a:pt x="2049352" y="321269"/>
                    <a:pt x="2020213" y="283008"/>
                    <a:pt x="1989142" y="246728"/>
                  </a:cubicBezTo>
                  <a:cubicBezTo>
                    <a:pt x="1931282" y="179224"/>
                    <a:pt x="1865171" y="116724"/>
                    <a:pt x="1782820" y="80548"/>
                  </a:cubicBezTo>
                  <a:cubicBezTo>
                    <a:pt x="1753054" y="67516"/>
                    <a:pt x="1721670" y="58446"/>
                    <a:pt x="1689346" y="55162"/>
                  </a:cubicBezTo>
                  <a:cubicBezTo>
                    <a:pt x="1679842" y="54224"/>
                    <a:pt x="1618849" y="63450"/>
                    <a:pt x="1614044" y="55214"/>
                  </a:cubicBezTo>
                  <a:cubicBezTo>
                    <a:pt x="1590754" y="233123"/>
                    <a:pt x="1807624" y="369591"/>
                    <a:pt x="1957131" y="392839"/>
                  </a:cubicBezTo>
                  <a:cubicBezTo>
                    <a:pt x="1990917" y="398104"/>
                    <a:pt x="2064025" y="412647"/>
                    <a:pt x="2097812" y="397948"/>
                  </a:cubicBezTo>
                  <a:cubicBezTo>
                    <a:pt x="2098125" y="397843"/>
                    <a:pt x="2076506" y="362449"/>
                    <a:pt x="2075671" y="361198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17"/>
            <p:cNvSpPr/>
            <p:nvPr/>
          </p:nvSpPr>
          <p:spPr>
            <a:xfrm>
              <a:off x="7158732" y="1689445"/>
              <a:ext cx="939523" cy="584295"/>
            </a:xfrm>
            <a:custGeom>
              <a:avLst/>
              <a:gdLst/>
              <a:ahLst/>
              <a:cxnLst/>
              <a:rect l="l" t="t" r="r" b="b"/>
              <a:pathLst>
                <a:path w="1879046" h="1168589" extrusionOk="0">
                  <a:moveTo>
                    <a:pt x="505660" y="507079"/>
                  </a:moveTo>
                  <a:cubicBezTo>
                    <a:pt x="505451" y="507548"/>
                    <a:pt x="505294" y="508018"/>
                    <a:pt x="505138" y="508539"/>
                  </a:cubicBezTo>
                  <a:cubicBezTo>
                    <a:pt x="504720" y="507861"/>
                    <a:pt x="505294" y="506819"/>
                    <a:pt x="506391" y="505672"/>
                  </a:cubicBezTo>
                  <a:cubicBezTo>
                    <a:pt x="506130" y="506141"/>
                    <a:pt x="505869" y="506610"/>
                    <a:pt x="505660" y="507079"/>
                  </a:cubicBezTo>
                  <a:close/>
                  <a:moveTo>
                    <a:pt x="773079" y="82820"/>
                  </a:moveTo>
                  <a:cubicBezTo>
                    <a:pt x="758092" y="96216"/>
                    <a:pt x="744671" y="111490"/>
                    <a:pt x="732086" y="127545"/>
                  </a:cubicBezTo>
                  <a:cubicBezTo>
                    <a:pt x="714175" y="150428"/>
                    <a:pt x="698039" y="175032"/>
                    <a:pt x="681015" y="197864"/>
                  </a:cubicBezTo>
                  <a:cubicBezTo>
                    <a:pt x="669057" y="214231"/>
                    <a:pt x="656733" y="230286"/>
                    <a:pt x="644722" y="246602"/>
                  </a:cubicBezTo>
                  <a:cubicBezTo>
                    <a:pt x="632607" y="263126"/>
                    <a:pt x="620596" y="279703"/>
                    <a:pt x="609056" y="296592"/>
                  </a:cubicBezTo>
                  <a:cubicBezTo>
                    <a:pt x="593442" y="319371"/>
                    <a:pt x="578768" y="342724"/>
                    <a:pt x="564930" y="366598"/>
                  </a:cubicBezTo>
                  <a:cubicBezTo>
                    <a:pt x="556157" y="381975"/>
                    <a:pt x="547540" y="397457"/>
                    <a:pt x="539655" y="413355"/>
                  </a:cubicBezTo>
                  <a:cubicBezTo>
                    <a:pt x="531665" y="429515"/>
                    <a:pt x="524355" y="445935"/>
                    <a:pt x="518193" y="462876"/>
                  </a:cubicBezTo>
                  <a:lnTo>
                    <a:pt x="507749" y="494934"/>
                  </a:lnTo>
                  <a:cubicBezTo>
                    <a:pt x="507279" y="496602"/>
                    <a:pt x="508010" y="499938"/>
                    <a:pt x="508375" y="502961"/>
                  </a:cubicBezTo>
                  <a:cubicBezTo>
                    <a:pt x="507644" y="503795"/>
                    <a:pt x="506965" y="504681"/>
                    <a:pt x="506391" y="505672"/>
                  </a:cubicBezTo>
                  <a:cubicBezTo>
                    <a:pt x="506965" y="505046"/>
                    <a:pt x="507696" y="504369"/>
                    <a:pt x="508480" y="503691"/>
                  </a:cubicBezTo>
                  <a:cubicBezTo>
                    <a:pt x="508897" y="506767"/>
                    <a:pt x="508845" y="509321"/>
                    <a:pt x="506756" y="509164"/>
                  </a:cubicBezTo>
                  <a:cubicBezTo>
                    <a:pt x="505869" y="509112"/>
                    <a:pt x="505346" y="508904"/>
                    <a:pt x="505138" y="508539"/>
                  </a:cubicBezTo>
                  <a:cubicBezTo>
                    <a:pt x="502527" y="516097"/>
                    <a:pt x="506130" y="524542"/>
                    <a:pt x="513597" y="527930"/>
                  </a:cubicBezTo>
                  <a:cubicBezTo>
                    <a:pt x="520386" y="531266"/>
                    <a:pt x="525712" y="529390"/>
                    <a:pt x="529838" y="527044"/>
                  </a:cubicBezTo>
                  <a:cubicBezTo>
                    <a:pt x="532971" y="525272"/>
                    <a:pt x="535634" y="522092"/>
                    <a:pt x="537357" y="517348"/>
                  </a:cubicBezTo>
                  <a:cubicBezTo>
                    <a:pt x="538297" y="514898"/>
                    <a:pt x="538820" y="507131"/>
                    <a:pt x="538976" y="504577"/>
                  </a:cubicBezTo>
                  <a:lnTo>
                    <a:pt x="550569" y="475803"/>
                  </a:lnTo>
                  <a:cubicBezTo>
                    <a:pt x="555896" y="463606"/>
                    <a:pt x="562005" y="451721"/>
                    <a:pt x="568428" y="440044"/>
                  </a:cubicBezTo>
                  <a:cubicBezTo>
                    <a:pt x="578194" y="422165"/>
                    <a:pt x="588951" y="404859"/>
                    <a:pt x="599969" y="387813"/>
                  </a:cubicBezTo>
                  <a:cubicBezTo>
                    <a:pt x="607176" y="376606"/>
                    <a:pt x="614643" y="365607"/>
                    <a:pt x="622163" y="354661"/>
                  </a:cubicBezTo>
                  <a:cubicBezTo>
                    <a:pt x="637359" y="332507"/>
                    <a:pt x="653234" y="310874"/>
                    <a:pt x="668848" y="289033"/>
                  </a:cubicBezTo>
                  <a:cubicBezTo>
                    <a:pt x="684670" y="266879"/>
                    <a:pt x="700128" y="244413"/>
                    <a:pt x="715376" y="221946"/>
                  </a:cubicBezTo>
                  <a:cubicBezTo>
                    <a:pt x="730938" y="198333"/>
                    <a:pt x="745611" y="173156"/>
                    <a:pt x="761904" y="149334"/>
                  </a:cubicBezTo>
                  <a:cubicBezTo>
                    <a:pt x="772296" y="134165"/>
                    <a:pt x="783262" y="119517"/>
                    <a:pt x="795899" y="106485"/>
                  </a:cubicBezTo>
                  <a:cubicBezTo>
                    <a:pt x="802427" y="100230"/>
                    <a:pt x="802636" y="89805"/>
                    <a:pt x="796369" y="83289"/>
                  </a:cubicBezTo>
                  <a:cubicBezTo>
                    <a:pt x="790051" y="76721"/>
                    <a:pt x="779607" y="76513"/>
                    <a:pt x="773079" y="82820"/>
                  </a:cubicBezTo>
                  <a:close/>
                  <a:moveTo>
                    <a:pt x="451351" y="664137"/>
                  </a:moveTo>
                  <a:cubicBezTo>
                    <a:pt x="428478" y="637292"/>
                    <a:pt x="404509" y="612844"/>
                    <a:pt x="382472" y="590795"/>
                  </a:cubicBezTo>
                  <a:cubicBezTo>
                    <a:pt x="371402" y="579952"/>
                    <a:pt x="360018" y="569579"/>
                    <a:pt x="348216" y="559623"/>
                  </a:cubicBezTo>
                  <a:cubicBezTo>
                    <a:pt x="330827" y="544871"/>
                    <a:pt x="312758" y="530953"/>
                    <a:pt x="294429" y="517244"/>
                  </a:cubicBezTo>
                  <a:lnTo>
                    <a:pt x="266805" y="497436"/>
                  </a:lnTo>
                  <a:cubicBezTo>
                    <a:pt x="263724" y="495403"/>
                    <a:pt x="259076" y="489096"/>
                    <a:pt x="256204" y="487011"/>
                  </a:cubicBezTo>
                  <a:cubicBezTo>
                    <a:pt x="252183" y="484039"/>
                    <a:pt x="248423" y="482945"/>
                    <a:pt x="245708" y="482892"/>
                  </a:cubicBezTo>
                  <a:cubicBezTo>
                    <a:pt x="241165" y="482788"/>
                    <a:pt x="237196" y="483935"/>
                    <a:pt x="234010" y="486854"/>
                  </a:cubicBezTo>
                  <a:cubicBezTo>
                    <a:pt x="231765" y="488939"/>
                    <a:pt x="228632" y="492119"/>
                    <a:pt x="228162" y="498270"/>
                  </a:cubicBezTo>
                  <a:cubicBezTo>
                    <a:pt x="227431" y="504525"/>
                    <a:pt x="230459" y="510363"/>
                    <a:pt x="235525" y="513439"/>
                  </a:cubicBezTo>
                  <a:cubicBezTo>
                    <a:pt x="235525" y="513022"/>
                    <a:pt x="235838" y="512500"/>
                    <a:pt x="236413" y="511823"/>
                  </a:cubicBezTo>
                  <a:cubicBezTo>
                    <a:pt x="237614" y="510467"/>
                    <a:pt x="239389" y="512344"/>
                    <a:pt x="241217" y="515003"/>
                  </a:cubicBezTo>
                  <a:cubicBezTo>
                    <a:pt x="240433" y="515055"/>
                    <a:pt x="239702" y="515107"/>
                    <a:pt x="239024" y="515055"/>
                  </a:cubicBezTo>
                  <a:cubicBezTo>
                    <a:pt x="239859" y="515315"/>
                    <a:pt x="240747" y="515524"/>
                    <a:pt x="241635" y="515680"/>
                  </a:cubicBezTo>
                  <a:cubicBezTo>
                    <a:pt x="243723" y="518808"/>
                    <a:pt x="245917" y="522822"/>
                    <a:pt x="247535" y="524073"/>
                  </a:cubicBezTo>
                  <a:lnTo>
                    <a:pt x="272444" y="544715"/>
                  </a:lnTo>
                  <a:cubicBezTo>
                    <a:pt x="286492" y="556704"/>
                    <a:pt x="300330" y="568850"/>
                    <a:pt x="313907" y="581412"/>
                  </a:cubicBezTo>
                  <a:cubicBezTo>
                    <a:pt x="327223" y="593714"/>
                    <a:pt x="340226" y="606381"/>
                    <a:pt x="352550" y="619777"/>
                  </a:cubicBezTo>
                  <a:cubicBezTo>
                    <a:pt x="373334" y="641827"/>
                    <a:pt x="395110" y="666848"/>
                    <a:pt x="417303" y="692963"/>
                  </a:cubicBezTo>
                  <a:cubicBezTo>
                    <a:pt x="437982" y="717306"/>
                    <a:pt x="458923" y="742588"/>
                    <a:pt x="478087" y="768703"/>
                  </a:cubicBezTo>
                  <a:cubicBezTo>
                    <a:pt x="504406" y="804567"/>
                    <a:pt x="528062" y="841368"/>
                    <a:pt x="543780" y="878117"/>
                  </a:cubicBezTo>
                  <a:cubicBezTo>
                    <a:pt x="547123" y="886562"/>
                    <a:pt x="556627" y="890732"/>
                    <a:pt x="565086" y="887448"/>
                  </a:cubicBezTo>
                  <a:cubicBezTo>
                    <a:pt x="573598" y="884112"/>
                    <a:pt x="577776" y="874625"/>
                    <a:pt x="574434" y="866180"/>
                  </a:cubicBezTo>
                  <a:cubicBezTo>
                    <a:pt x="556783" y="816504"/>
                    <a:pt x="527383" y="765107"/>
                    <a:pt x="492866" y="717202"/>
                  </a:cubicBezTo>
                  <a:cubicBezTo>
                    <a:pt x="479654" y="698854"/>
                    <a:pt x="465711" y="681026"/>
                    <a:pt x="451351" y="664137"/>
                  </a:cubicBezTo>
                  <a:close/>
                  <a:moveTo>
                    <a:pt x="432395" y="1119568"/>
                  </a:moveTo>
                  <a:cubicBezTo>
                    <a:pt x="435267" y="1116076"/>
                    <a:pt x="430828" y="1115711"/>
                    <a:pt x="426181" y="1116128"/>
                  </a:cubicBezTo>
                  <a:lnTo>
                    <a:pt x="426546" y="1116493"/>
                  </a:lnTo>
                  <a:cubicBezTo>
                    <a:pt x="428635" y="1117066"/>
                    <a:pt x="430619" y="1118109"/>
                    <a:pt x="432395" y="1119568"/>
                  </a:cubicBezTo>
                  <a:close/>
                  <a:moveTo>
                    <a:pt x="432395" y="1119568"/>
                  </a:moveTo>
                  <a:lnTo>
                    <a:pt x="432238" y="1119725"/>
                  </a:lnTo>
                  <a:cubicBezTo>
                    <a:pt x="431298" y="1120767"/>
                    <a:pt x="429053" y="1118995"/>
                    <a:pt x="426546" y="1116493"/>
                  </a:cubicBezTo>
                  <a:cubicBezTo>
                    <a:pt x="426128" y="1116389"/>
                    <a:pt x="425711" y="1116284"/>
                    <a:pt x="425293" y="1116180"/>
                  </a:cubicBezTo>
                  <a:lnTo>
                    <a:pt x="426181" y="1116128"/>
                  </a:lnTo>
                  <a:cubicBezTo>
                    <a:pt x="423100" y="1113105"/>
                    <a:pt x="419705" y="1109247"/>
                    <a:pt x="417617" y="1108153"/>
                  </a:cubicBezTo>
                  <a:cubicBezTo>
                    <a:pt x="413961" y="1106224"/>
                    <a:pt x="410149" y="1104608"/>
                    <a:pt x="406285" y="1103044"/>
                  </a:cubicBezTo>
                  <a:cubicBezTo>
                    <a:pt x="401011" y="1100959"/>
                    <a:pt x="395580" y="1099187"/>
                    <a:pt x="390201" y="1097415"/>
                  </a:cubicBezTo>
                  <a:cubicBezTo>
                    <a:pt x="375370" y="1092619"/>
                    <a:pt x="360383" y="1088970"/>
                    <a:pt x="345187" y="1086312"/>
                  </a:cubicBezTo>
                  <a:cubicBezTo>
                    <a:pt x="329991" y="1083705"/>
                    <a:pt x="314638" y="1082246"/>
                    <a:pt x="299025" y="1081568"/>
                  </a:cubicBezTo>
                  <a:cubicBezTo>
                    <a:pt x="276935" y="1080786"/>
                    <a:pt x="254742" y="1081464"/>
                    <a:pt x="232653" y="1083809"/>
                  </a:cubicBezTo>
                  <a:cubicBezTo>
                    <a:pt x="200537" y="1087198"/>
                    <a:pt x="168683" y="1093766"/>
                    <a:pt x="137038" y="1099343"/>
                  </a:cubicBezTo>
                  <a:cubicBezTo>
                    <a:pt x="111867" y="1104452"/>
                    <a:pt x="85340" y="1108935"/>
                    <a:pt x="60013" y="1116441"/>
                  </a:cubicBezTo>
                  <a:cubicBezTo>
                    <a:pt x="42154" y="1121758"/>
                    <a:pt x="24869" y="1128430"/>
                    <a:pt x="8889" y="1137552"/>
                  </a:cubicBezTo>
                  <a:cubicBezTo>
                    <a:pt x="847" y="1141722"/>
                    <a:pt x="-2338" y="1151678"/>
                    <a:pt x="1840" y="1159706"/>
                  </a:cubicBezTo>
                  <a:cubicBezTo>
                    <a:pt x="6017" y="1167786"/>
                    <a:pt x="15991" y="1170913"/>
                    <a:pt x="24033" y="1166743"/>
                  </a:cubicBezTo>
                  <a:cubicBezTo>
                    <a:pt x="38341" y="1160071"/>
                    <a:pt x="53642" y="1155796"/>
                    <a:pt x="69308" y="1152408"/>
                  </a:cubicBezTo>
                  <a:cubicBezTo>
                    <a:pt x="94060" y="1147039"/>
                    <a:pt x="119648" y="1144381"/>
                    <a:pt x="144035" y="1141149"/>
                  </a:cubicBezTo>
                  <a:cubicBezTo>
                    <a:pt x="165863" y="1137813"/>
                    <a:pt x="187900" y="1134633"/>
                    <a:pt x="209885" y="1131505"/>
                  </a:cubicBezTo>
                  <a:cubicBezTo>
                    <a:pt x="224245" y="1129420"/>
                    <a:pt x="238554" y="1127387"/>
                    <a:pt x="252966" y="1125824"/>
                  </a:cubicBezTo>
                  <a:cubicBezTo>
                    <a:pt x="268162" y="1124208"/>
                    <a:pt x="283358" y="1122904"/>
                    <a:pt x="298607" y="1122644"/>
                  </a:cubicBezTo>
                  <a:cubicBezTo>
                    <a:pt x="312497" y="1122383"/>
                    <a:pt x="326231" y="1122852"/>
                    <a:pt x="339913" y="1124312"/>
                  </a:cubicBezTo>
                  <a:cubicBezTo>
                    <a:pt x="353542" y="1125719"/>
                    <a:pt x="367120" y="1127857"/>
                    <a:pt x="380645" y="1131141"/>
                  </a:cubicBezTo>
                  <a:lnTo>
                    <a:pt x="403517" y="1137813"/>
                  </a:lnTo>
                  <a:cubicBezTo>
                    <a:pt x="405971" y="1138855"/>
                    <a:pt x="410880" y="1143234"/>
                    <a:pt x="412395" y="1144328"/>
                  </a:cubicBezTo>
                  <a:cubicBezTo>
                    <a:pt x="419862" y="1149854"/>
                    <a:pt x="426546" y="1147821"/>
                    <a:pt x="427486" y="1147508"/>
                  </a:cubicBezTo>
                  <a:cubicBezTo>
                    <a:pt x="428844" y="1146987"/>
                    <a:pt x="447539" y="1135363"/>
                    <a:pt x="434170" y="1121289"/>
                  </a:cubicBezTo>
                  <a:cubicBezTo>
                    <a:pt x="433596" y="1120663"/>
                    <a:pt x="433022" y="1120090"/>
                    <a:pt x="432395" y="1119568"/>
                  </a:cubicBezTo>
                  <a:close/>
                  <a:moveTo>
                    <a:pt x="1261599" y="1122331"/>
                  </a:moveTo>
                  <a:cubicBezTo>
                    <a:pt x="1258152" y="1123999"/>
                    <a:pt x="1252617" y="1123009"/>
                    <a:pt x="1246768" y="1122748"/>
                  </a:cubicBezTo>
                  <a:cubicBezTo>
                    <a:pt x="1233818" y="1122070"/>
                    <a:pt x="1219718" y="1119673"/>
                    <a:pt x="1211781" y="1119308"/>
                  </a:cubicBezTo>
                  <a:cubicBezTo>
                    <a:pt x="1181911" y="1118370"/>
                    <a:pt x="1152041" y="1115138"/>
                    <a:pt x="1122119" y="1112948"/>
                  </a:cubicBezTo>
                  <a:cubicBezTo>
                    <a:pt x="1101962" y="1111489"/>
                    <a:pt x="1081701" y="1110863"/>
                    <a:pt x="1061648" y="1109664"/>
                  </a:cubicBezTo>
                  <a:lnTo>
                    <a:pt x="987965" y="1106849"/>
                  </a:lnTo>
                  <a:cubicBezTo>
                    <a:pt x="987495" y="1106849"/>
                    <a:pt x="975850" y="1106485"/>
                    <a:pt x="969062" y="1104504"/>
                  </a:cubicBezTo>
                  <a:cubicBezTo>
                    <a:pt x="968435" y="1103461"/>
                    <a:pt x="967652" y="1102471"/>
                    <a:pt x="966816" y="1101585"/>
                  </a:cubicBezTo>
                  <a:cubicBezTo>
                    <a:pt x="967390" y="1102523"/>
                    <a:pt x="967861" y="1103618"/>
                    <a:pt x="968226" y="1104243"/>
                  </a:cubicBezTo>
                  <a:cubicBezTo>
                    <a:pt x="965406" y="1103357"/>
                    <a:pt x="963683" y="1102106"/>
                    <a:pt x="964414" y="1100438"/>
                  </a:cubicBezTo>
                  <a:cubicBezTo>
                    <a:pt x="964571" y="1100125"/>
                    <a:pt x="964727" y="1099969"/>
                    <a:pt x="964884" y="1099865"/>
                  </a:cubicBezTo>
                  <a:cubicBezTo>
                    <a:pt x="960654" y="1096685"/>
                    <a:pt x="954858" y="1095746"/>
                    <a:pt x="949583" y="1097884"/>
                  </a:cubicBezTo>
                  <a:cubicBezTo>
                    <a:pt x="940079" y="1101063"/>
                    <a:pt x="939139" y="1108361"/>
                    <a:pt x="939296" y="1114095"/>
                  </a:cubicBezTo>
                  <a:cubicBezTo>
                    <a:pt x="939348" y="1116962"/>
                    <a:pt x="941333" y="1123739"/>
                    <a:pt x="949740" y="1128691"/>
                  </a:cubicBezTo>
                  <a:cubicBezTo>
                    <a:pt x="957521" y="1133278"/>
                    <a:pt x="982326" y="1141514"/>
                    <a:pt x="983370" y="1141722"/>
                  </a:cubicBezTo>
                  <a:cubicBezTo>
                    <a:pt x="993448" y="1143547"/>
                    <a:pt x="1003631" y="1145006"/>
                    <a:pt x="1013814" y="1146257"/>
                  </a:cubicBezTo>
                  <a:cubicBezTo>
                    <a:pt x="1028645" y="1148082"/>
                    <a:pt x="1043475" y="1149437"/>
                    <a:pt x="1058201" y="1151262"/>
                  </a:cubicBezTo>
                  <a:cubicBezTo>
                    <a:pt x="1083476" y="1153763"/>
                    <a:pt x="1108855" y="1156943"/>
                    <a:pt x="1134391" y="1158299"/>
                  </a:cubicBezTo>
                  <a:cubicBezTo>
                    <a:pt x="1160187" y="1159654"/>
                    <a:pt x="1186036" y="1159237"/>
                    <a:pt x="1211781" y="1158351"/>
                  </a:cubicBezTo>
                  <a:cubicBezTo>
                    <a:pt x="1221128" y="1157882"/>
                    <a:pt x="1239040" y="1159289"/>
                    <a:pt x="1253557" y="1157725"/>
                  </a:cubicBezTo>
                  <a:cubicBezTo>
                    <a:pt x="1263375" y="1156683"/>
                    <a:pt x="1272043" y="1154598"/>
                    <a:pt x="1277683" y="1151001"/>
                  </a:cubicBezTo>
                  <a:cubicBezTo>
                    <a:pt x="1285620" y="1146518"/>
                    <a:pt x="1288440" y="1136510"/>
                    <a:pt x="1284001" y="1128586"/>
                  </a:cubicBezTo>
                  <a:cubicBezTo>
                    <a:pt x="1279563" y="1120715"/>
                    <a:pt x="1269484" y="1117900"/>
                    <a:pt x="1261599" y="1122331"/>
                  </a:cubicBezTo>
                  <a:close/>
                  <a:moveTo>
                    <a:pt x="1874612" y="279077"/>
                  </a:moveTo>
                  <a:cubicBezTo>
                    <a:pt x="1835290" y="234248"/>
                    <a:pt x="1793409" y="190670"/>
                    <a:pt x="1747560" y="151471"/>
                  </a:cubicBezTo>
                  <a:cubicBezTo>
                    <a:pt x="1729231" y="135781"/>
                    <a:pt x="1710170" y="120924"/>
                    <a:pt x="1690535" y="106903"/>
                  </a:cubicBezTo>
                  <a:cubicBezTo>
                    <a:pt x="1660927" y="85739"/>
                    <a:pt x="1629856" y="66869"/>
                    <a:pt x="1598158" y="49511"/>
                  </a:cubicBezTo>
                  <a:cubicBezTo>
                    <a:pt x="1584737" y="42317"/>
                    <a:pt x="1571160" y="35437"/>
                    <a:pt x="1557374" y="28973"/>
                  </a:cubicBezTo>
                  <a:cubicBezTo>
                    <a:pt x="1543588" y="22457"/>
                    <a:pt x="1529645" y="16358"/>
                    <a:pt x="1515493" y="10677"/>
                  </a:cubicBezTo>
                  <a:cubicBezTo>
                    <a:pt x="1511107" y="8904"/>
                    <a:pt x="1500767" y="3066"/>
                    <a:pt x="1493143" y="1137"/>
                  </a:cubicBezTo>
                  <a:cubicBezTo>
                    <a:pt x="1487973" y="-114"/>
                    <a:pt x="1483378" y="-374"/>
                    <a:pt x="1479827" y="564"/>
                  </a:cubicBezTo>
                  <a:cubicBezTo>
                    <a:pt x="1471367" y="2388"/>
                    <a:pt x="1465936" y="10781"/>
                    <a:pt x="1467816" y="19277"/>
                  </a:cubicBezTo>
                  <a:cubicBezTo>
                    <a:pt x="1469487" y="26888"/>
                    <a:pt x="1476381" y="31996"/>
                    <a:pt x="1483900" y="31632"/>
                  </a:cubicBezTo>
                  <a:lnTo>
                    <a:pt x="1483900" y="31579"/>
                  </a:lnTo>
                  <a:cubicBezTo>
                    <a:pt x="1484057" y="30849"/>
                    <a:pt x="1484684" y="30954"/>
                    <a:pt x="1485519" y="31475"/>
                  </a:cubicBezTo>
                  <a:cubicBezTo>
                    <a:pt x="1485885" y="31423"/>
                    <a:pt x="1486250" y="31371"/>
                    <a:pt x="1486563" y="31267"/>
                  </a:cubicBezTo>
                  <a:cubicBezTo>
                    <a:pt x="1486354" y="31319"/>
                    <a:pt x="1486041" y="31423"/>
                    <a:pt x="1485676" y="31579"/>
                  </a:cubicBezTo>
                  <a:cubicBezTo>
                    <a:pt x="1487086" y="32361"/>
                    <a:pt x="1488913" y="34029"/>
                    <a:pt x="1490271" y="34759"/>
                  </a:cubicBezTo>
                  <a:cubicBezTo>
                    <a:pt x="1494971" y="37365"/>
                    <a:pt x="1499410" y="40128"/>
                    <a:pt x="1501864" y="41327"/>
                  </a:cubicBezTo>
                  <a:cubicBezTo>
                    <a:pt x="1514971" y="47686"/>
                    <a:pt x="1527870" y="54463"/>
                    <a:pt x="1540611" y="61552"/>
                  </a:cubicBezTo>
                  <a:cubicBezTo>
                    <a:pt x="1553405" y="68641"/>
                    <a:pt x="1565938" y="76043"/>
                    <a:pt x="1578314" y="83758"/>
                  </a:cubicBezTo>
                  <a:cubicBezTo>
                    <a:pt x="1607975" y="101742"/>
                    <a:pt x="1636435" y="121811"/>
                    <a:pt x="1664478" y="142609"/>
                  </a:cubicBezTo>
                  <a:cubicBezTo>
                    <a:pt x="1683120" y="156423"/>
                    <a:pt x="1701502" y="170653"/>
                    <a:pt x="1719727" y="185145"/>
                  </a:cubicBezTo>
                  <a:cubicBezTo>
                    <a:pt x="1765524" y="221686"/>
                    <a:pt x="1809702" y="260311"/>
                    <a:pt x="1850538" y="301439"/>
                  </a:cubicBezTo>
                  <a:cubicBezTo>
                    <a:pt x="1856752" y="308059"/>
                    <a:pt x="1867196" y="308424"/>
                    <a:pt x="1873828" y="302273"/>
                  </a:cubicBezTo>
                  <a:cubicBezTo>
                    <a:pt x="1880460" y="296070"/>
                    <a:pt x="1880826" y="285697"/>
                    <a:pt x="1874612" y="279077"/>
                  </a:cubicBezTo>
                  <a:close/>
                  <a:moveTo>
                    <a:pt x="1483900" y="31632"/>
                  </a:moveTo>
                  <a:cubicBezTo>
                    <a:pt x="1483900" y="31788"/>
                    <a:pt x="1484214" y="31579"/>
                    <a:pt x="1484318" y="31632"/>
                  </a:cubicBezTo>
                  <a:cubicBezTo>
                    <a:pt x="1484266" y="31632"/>
                    <a:pt x="1484266" y="31632"/>
                    <a:pt x="1484214" y="31632"/>
                  </a:cubicBezTo>
                  <a:lnTo>
                    <a:pt x="1483900" y="31632"/>
                  </a:lnTo>
                  <a:close/>
                  <a:moveTo>
                    <a:pt x="1484997" y="31527"/>
                  </a:moveTo>
                  <a:cubicBezTo>
                    <a:pt x="1484788" y="31579"/>
                    <a:pt x="1484527" y="31579"/>
                    <a:pt x="1484318" y="31632"/>
                  </a:cubicBezTo>
                  <a:cubicBezTo>
                    <a:pt x="1484579" y="31788"/>
                    <a:pt x="1485049" y="31840"/>
                    <a:pt x="1485676" y="31579"/>
                  </a:cubicBezTo>
                  <a:lnTo>
                    <a:pt x="1485519" y="31475"/>
                  </a:lnTo>
                  <a:lnTo>
                    <a:pt x="1484997" y="31527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17"/>
            <p:cNvSpPr/>
            <p:nvPr/>
          </p:nvSpPr>
          <p:spPr>
            <a:xfrm>
              <a:off x="6775834" y="1152275"/>
              <a:ext cx="1649792" cy="798086"/>
            </a:xfrm>
            <a:custGeom>
              <a:avLst/>
              <a:gdLst/>
              <a:ahLst/>
              <a:cxnLst/>
              <a:rect l="l" t="t" r="r" b="b"/>
              <a:pathLst>
                <a:path w="3299583" h="1596172" extrusionOk="0">
                  <a:moveTo>
                    <a:pt x="456352" y="999217"/>
                  </a:moveTo>
                  <a:cubicBezTo>
                    <a:pt x="456352" y="1020902"/>
                    <a:pt x="438493" y="1038521"/>
                    <a:pt x="416508" y="1038521"/>
                  </a:cubicBezTo>
                  <a:cubicBezTo>
                    <a:pt x="394523" y="1038521"/>
                    <a:pt x="376716" y="1020902"/>
                    <a:pt x="376716" y="999217"/>
                  </a:cubicBezTo>
                  <a:cubicBezTo>
                    <a:pt x="376716" y="977533"/>
                    <a:pt x="394523" y="959862"/>
                    <a:pt x="416508" y="959862"/>
                  </a:cubicBezTo>
                  <a:cubicBezTo>
                    <a:pt x="438493" y="959862"/>
                    <a:pt x="456352" y="977533"/>
                    <a:pt x="456352" y="999217"/>
                  </a:cubicBezTo>
                  <a:close/>
                  <a:moveTo>
                    <a:pt x="39844" y="1172434"/>
                  </a:moveTo>
                  <a:cubicBezTo>
                    <a:pt x="17859" y="1172434"/>
                    <a:pt x="0" y="1190053"/>
                    <a:pt x="0" y="1211790"/>
                  </a:cubicBezTo>
                  <a:cubicBezTo>
                    <a:pt x="0" y="1233475"/>
                    <a:pt x="17859" y="1251094"/>
                    <a:pt x="39844" y="1251094"/>
                  </a:cubicBezTo>
                  <a:cubicBezTo>
                    <a:pt x="61829" y="1251094"/>
                    <a:pt x="79688" y="1233475"/>
                    <a:pt x="79688" y="1211790"/>
                  </a:cubicBezTo>
                  <a:cubicBezTo>
                    <a:pt x="79688" y="1190053"/>
                    <a:pt x="61829" y="1172434"/>
                    <a:pt x="39844" y="1172434"/>
                  </a:cubicBezTo>
                  <a:close/>
                  <a:moveTo>
                    <a:pt x="39844" y="1517513"/>
                  </a:moveTo>
                  <a:cubicBezTo>
                    <a:pt x="17859" y="1517513"/>
                    <a:pt x="0" y="1535132"/>
                    <a:pt x="0" y="1556817"/>
                  </a:cubicBezTo>
                  <a:cubicBezTo>
                    <a:pt x="0" y="1578502"/>
                    <a:pt x="17859" y="1596173"/>
                    <a:pt x="39844" y="1596173"/>
                  </a:cubicBezTo>
                  <a:cubicBezTo>
                    <a:pt x="61829" y="1596173"/>
                    <a:pt x="79688" y="1578502"/>
                    <a:pt x="79688" y="1556817"/>
                  </a:cubicBezTo>
                  <a:cubicBezTo>
                    <a:pt x="79688" y="1535132"/>
                    <a:pt x="61829" y="1517513"/>
                    <a:pt x="39844" y="1517513"/>
                  </a:cubicBezTo>
                  <a:close/>
                  <a:moveTo>
                    <a:pt x="1680236" y="20851"/>
                  </a:moveTo>
                  <a:cubicBezTo>
                    <a:pt x="1658251" y="20851"/>
                    <a:pt x="1640392" y="38469"/>
                    <a:pt x="1640392" y="60154"/>
                  </a:cubicBezTo>
                  <a:cubicBezTo>
                    <a:pt x="1640392" y="81891"/>
                    <a:pt x="1658251" y="99510"/>
                    <a:pt x="1680236" y="99510"/>
                  </a:cubicBezTo>
                  <a:cubicBezTo>
                    <a:pt x="1702221" y="99510"/>
                    <a:pt x="1720028" y="81891"/>
                    <a:pt x="1720028" y="60154"/>
                  </a:cubicBezTo>
                  <a:cubicBezTo>
                    <a:pt x="1720028" y="38469"/>
                    <a:pt x="1702221" y="20851"/>
                    <a:pt x="1680236" y="20851"/>
                  </a:cubicBezTo>
                  <a:close/>
                  <a:moveTo>
                    <a:pt x="1986560" y="0"/>
                  </a:moveTo>
                  <a:cubicBezTo>
                    <a:pt x="1964575" y="0"/>
                    <a:pt x="1946716" y="17619"/>
                    <a:pt x="1946716" y="39356"/>
                  </a:cubicBezTo>
                  <a:cubicBezTo>
                    <a:pt x="1946716" y="61040"/>
                    <a:pt x="1964575" y="78659"/>
                    <a:pt x="1986560" y="78659"/>
                  </a:cubicBezTo>
                  <a:cubicBezTo>
                    <a:pt x="2008544" y="78659"/>
                    <a:pt x="2026404" y="61040"/>
                    <a:pt x="2026404" y="39356"/>
                  </a:cubicBezTo>
                  <a:cubicBezTo>
                    <a:pt x="2026404" y="17619"/>
                    <a:pt x="2008544" y="0"/>
                    <a:pt x="1986560" y="0"/>
                  </a:cubicBezTo>
                  <a:close/>
                  <a:moveTo>
                    <a:pt x="3259740" y="605452"/>
                  </a:moveTo>
                  <a:cubicBezTo>
                    <a:pt x="3237755" y="605452"/>
                    <a:pt x="3219896" y="623071"/>
                    <a:pt x="3219896" y="644808"/>
                  </a:cubicBezTo>
                  <a:cubicBezTo>
                    <a:pt x="3219896" y="666492"/>
                    <a:pt x="3237755" y="684111"/>
                    <a:pt x="3259740" y="684111"/>
                  </a:cubicBezTo>
                  <a:cubicBezTo>
                    <a:pt x="3281725" y="684111"/>
                    <a:pt x="3299584" y="666492"/>
                    <a:pt x="3299584" y="644808"/>
                  </a:cubicBezTo>
                  <a:cubicBezTo>
                    <a:pt x="3299584" y="623071"/>
                    <a:pt x="3281725" y="605452"/>
                    <a:pt x="3259740" y="605452"/>
                  </a:cubicBezTo>
                  <a:close/>
                  <a:moveTo>
                    <a:pt x="3045533" y="882818"/>
                  </a:moveTo>
                  <a:cubicBezTo>
                    <a:pt x="3023496" y="882818"/>
                    <a:pt x="3005689" y="900437"/>
                    <a:pt x="3005689" y="922174"/>
                  </a:cubicBezTo>
                  <a:cubicBezTo>
                    <a:pt x="3005689" y="943859"/>
                    <a:pt x="3023496" y="961477"/>
                    <a:pt x="3045533" y="961477"/>
                  </a:cubicBezTo>
                  <a:cubicBezTo>
                    <a:pt x="3067517" y="961477"/>
                    <a:pt x="3085324" y="943859"/>
                    <a:pt x="3085324" y="922174"/>
                  </a:cubicBezTo>
                  <a:cubicBezTo>
                    <a:pt x="3085324" y="900437"/>
                    <a:pt x="3067517" y="882818"/>
                    <a:pt x="3045533" y="882818"/>
                  </a:cubicBezTo>
                  <a:close/>
                  <a:moveTo>
                    <a:pt x="3022817" y="1179784"/>
                  </a:moveTo>
                  <a:cubicBezTo>
                    <a:pt x="3000832" y="1179784"/>
                    <a:pt x="2982973" y="1197403"/>
                    <a:pt x="2982973" y="1219140"/>
                  </a:cubicBezTo>
                  <a:cubicBezTo>
                    <a:pt x="2982973" y="1240825"/>
                    <a:pt x="3000832" y="1258443"/>
                    <a:pt x="3022817" y="1258443"/>
                  </a:cubicBezTo>
                  <a:cubicBezTo>
                    <a:pt x="3044801" y="1258443"/>
                    <a:pt x="3062661" y="1240825"/>
                    <a:pt x="3062661" y="1219140"/>
                  </a:cubicBezTo>
                  <a:cubicBezTo>
                    <a:pt x="3062661" y="1197403"/>
                    <a:pt x="3044801" y="1179784"/>
                    <a:pt x="3022817" y="1179784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17"/>
            <p:cNvSpPr/>
            <p:nvPr/>
          </p:nvSpPr>
          <p:spPr>
            <a:xfrm>
              <a:off x="7103169" y="1303917"/>
              <a:ext cx="1043933" cy="964502"/>
            </a:xfrm>
            <a:custGeom>
              <a:avLst/>
              <a:gdLst/>
              <a:ahLst/>
              <a:cxnLst/>
              <a:rect l="l" t="t" r="r" b="b"/>
              <a:pathLst>
                <a:path w="2087866" h="1929003" extrusionOk="0">
                  <a:moveTo>
                    <a:pt x="1918583" y="1548046"/>
                  </a:moveTo>
                  <a:cubicBezTo>
                    <a:pt x="1998323" y="1502071"/>
                    <a:pt x="2064225" y="1436078"/>
                    <a:pt x="1997644" y="1385672"/>
                  </a:cubicBezTo>
                  <a:cubicBezTo>
                    <a:pt x="1932787" y="1336464"/>
                    <a:pt x="1866363" y="1400632"/>
                    <a:pt x="1821558" y="1464227"/>
                  </a:cubicBezTo>
                  <a:cubicBezTo>
                    <a:pt x="1861559" y="1376185"/>
                    <a:pt x="1879836" y="1262913"/>
                    <a:pt x="1775500" y="1267605"/>
                  </a:cubicBezTo>
                  <a:cubicBezTo>
                    <a:pt x="1682652" y="1271723"/>
                    <a:pt x="1681242" y="1364248"/>
                    <a:pt x="1695237" y="1438215"/>
                  </a:cubicBezTo>
                  <a:cubicBezTo>
                    <a:pt x="1649440" y="1358722"/>
                    <a:pt x="1580927" y="1290123"/>
                    <a:pt x="1525052" y="1353040"/>
                  </a:cubicBezTo>
                  <a:cubicBezTo>
                    <a:pt x="1471004" y="1414029"/>
                    <a:pt x="1538316" y="1480334"/>
                    <a:pt x="1604270" y="1525215"/>
                  </a:cubicBezTo>
                  <a:cubicBezTo>
                    <a:pt x="1510482" y="1489039"/>
                    <a:pt x="1396016" y="1478770"/>
                    <a:pt x="1406773" y="1588497"/>
                  </a:cubicBezTo>
                  <a:cubicBezTo>
                    <a:pt x="1416695" y="1689258"/>
                    <a:pt x="1515600" y="1684514"/>
                    <a:pt x="1592781" y="1664810"/>
                  </a:cubicBezTo>
                  <a:cubicBezTo>
                    <a:pt x="1509595" y="1723922"/>
                    <a:pt x="1429123" y="1814883"/>
                    <a:pt x="1513354" y="1859608"/>
                  </a:cubicBezTo>
                  <a:cubicBezTo>
                    <a:pt x="1588343" y="1899433"/>
                    <a:pt x="1644218" y="1818949"/>
                    <a:pt x="1677169" y="1747171"/>
                  </a:cubicBezTo>
                  <a:cubicBezTo>
                    <a:pt x="1657430" y="1821295"/>
                    <a:pt x="1650694" y="1918146"/>
                    <a:pt x="1745055" y="1928259"/>
                  </a:cubicBezTo>
                  <a:cubicBezTo>
                    <a:pt x="1835344" y="1937902"/>
                    <a:pt x="1838843" y="1852258"/>
                    <a:pt x="1815709" y="1770002"/>
                  </a:cubicBezTo>
                  <a:cubicBezTo>
                    <a:pt x="1858843" y="1846785"/>
                    <a:pt x="1922343" y="1910014"/>
                    <a:pt x="1978062" y="1851059"/>
                  </a:cubicBezTo>
                  <a:cubicBezTo>
                    <a:pt x="2030804" y="1795231"/>
                    <a:pt x="1976182" y="1731428"/>
                    <a:pt x="1915763" y="1685035"/>
                  </a:cubicBezTo>
                  <a:cubicBezTo>
                    <a:pt x="1983441" y="1708753"/>
                    <a:pt x="2060413" y="1715999"/>
                    <a:pt x="2083390" y="1640780"/>
                  </a:cubicBezTo>
                  <a:cubicBezTo>
                    <a:pt x="2110179" y="1553363"/>
                    <a:pt x="2011848" y="1537673"/>
                    <a:pt x="1918583" y="1548046"/>
                  </a:cubicBezTo>
                  <a:close/>
                  <a:moveTo>
                    <a:pt x="1771844" y="1666270"/>
                  </a:moveTo>
                  <a:cubicBezTo>
                    <a:pt x="1772001" y="1666687"/>
                    <a:pt x="1772105" y="1667156"/>
                    <a:pt x="1772262" y="1667625"/>
                  </a:cubicBezTo>
                  <a:cubicBezTo>
                    <a:pt x="1750486" y="1636401"/>
                    <a:pt x="1715238" y="1665071"/>
                    <a:pt x="1708710" y="1662882"/>
                  </a:cubicBezTo>
                  <a:cubicBezTo>
                    <a:pt x="1710538" y="1656783"/>
                    <a:pt x="1711426" y="1653343"/>
                    <a:pt x="1711426" y="1653343"/>
                  </a:cubicBezTo>
                  <a:cubicBezTo>
                    <a:pt x="1706621" y="1658451"/>
                    <a:pt x="1702183" y="1632961"/>
                    <a:pt x="1685368" y="1624308"/>
                  </a:cubicBezTo>
                  <a:cubicBezTo>
                    <a:pt x="1689650" y="1613309"/>
                    <a:pt x="1700198" y="1592667"/>
                    <a:pt x="1690538" y="1574944"/>
                  </a:cubicBezTo>
                  <a:cubicBezTo>
                    <a:pt x="1695864" y="1577550"/>
                    <a:pt x="1698893" y="1578905"/>
                    <a:pt x="1698893" y="1578905"/>
                  </a:cubicBezTo>
                  <a:cubicBezTo>
                    <a:pt x="1692783" y="1571191"/>
                    <a:pt x="1748554" y="1575882"/>
                    <a:pt x="1738058" y="1534702"/>
                  </a:cubicBezTo>
                  <a:cubicBezTo>
                    <a:pt x="1749546" y="1539863"/>
                    <a:pt x="1765056" y="1544815"/>
                    <a:pt x="1778737" y="1534650"/>
                  </a:cubicBezTo>
                  <a:cubicBezTo>
                    <a:pt x="1771165" y="1549089"/>
                    <a:pt x="1766936" y="1558315"/>
                    <a:pt x="1766936" y="1558315"/>
                  </a:cubicBezTo>
                  <a:cubicBezTo>
                    <a:pt x="1773724" y="1553103"/>
                    <a:pt x="1772419" y="1591676"/>
                    <a:pt x="1798999" y="1595586"/>
                  </a:cubicBezTo>
                  <a:cubicBezTo>
                    <a:pt x="1798059" y="1607262"/>
                    <a:pt x="1802654" y="1619095"/>
                    <a:pt x="1803542" y="1625142"/>
                  </a:cubicBezTo>
                  <a:cubicBezTo>
                    <a:pt x="1789286" y="1628739"/>
                    <a:pt x="1763019" y="1634681"/>
                    <a:pt x="1771844" y="1666270"/>
                  </a:cubicBezTo>
                  <a:close/>
                  <a:moveTo>
                    <a:pt x="726031" y="397557"/>
                  </a:moveTo>
                  <a:cubicBezTo>
                    <a:pt x="839035" y="332399"/>
                    <a:pt x="932405" y="238936"/>
                    <a:pt x="838095" y="167470"/>
                  </a:cubicBezTo>
                  <a:cubicBezTo>
                    <a:pt x="746188" y="97829"/>
                    <a:pt x="652087" y="188738"/>
                    <a:pt x="588588" y="278813"/>
                  </a:cubicBezTo>
                  <a:cubicBezTo>
                    <a:pt x="645299" y="154021"/>
                    <a:pt x="671200" y="-6373"/>
                    <a:pt x="523365" y="195"/>
                  </a:cubicBezTo>
                  <a:cubicBezTo>
                    <a:pt x="391822" y="6086"/>
                    <a:pt x="389838" y="137184"/>
                    <a:pt x="409681" y="241907"/>
                  </a:cubicBezTo>
                  <a:cubicBezTo>
                    <a:pt x="344824" y="129365"/>
                    <a:pt x="247694" y="32149"/>
                    <a:pt x="168581" y="121286"/>
                  </a:cubicBezTo>
                  <a:cubicBezTo>
                    <a:pt x="91974" y="207660"/>
                    <a:pt x="187328" y="301592"/>
                    <a:pt x="280802" y="365187"/>
                  </a:cubicBezTo>
                  <a:cubicBezTo>
                    <a:pt x="147954" y="313946"/>
                    <a:pt x="-14294" y="299403"/>
                    <a:pt x="1006" y="454845"/>
                  </a:cubicBezTo>
                  <a:cubicBezTo>
                    <a:pt x="15001" y="597568"/>
                    <a:pt x="155160" y="590896"/>
                    <a:pt x="264561" y="563008"/>
                  </a:cubicBezTo>
                  <a:cubicBezTo>
                    <a:pt x="146648" y="646723"/>
                    <a:pt x="32652" y="775581"/>
                    <a:pt x="151975" y="838914"/>
                  </a:cubicBezTo>
                  <a:cubicBezTo>
                    <a:pt x="258243" y="895368"/>
                    <a:pt x="337356" y="781367"/>
                    <a:pt x="384041" y="679667"/>
                  </a:cubicBezTo>
                  <a:cubicBezTo>
                    <a:pt x="356156" y="784651"/>
                    <a:pt x="346547" y="921848"/>
                    <a:pt x="480231" y="936183"/>
                  </a:cubicBezTo>
                  <a:cubicBezTo>
                    <a:pt x="608170" y="949840"/>
                    <a:pt x="613131" y="828541"/>
                    <a:pt x="580285" y="711934"/>
                  </a:cubicBezTo>
                  <a:cubicBezTo>
                    <a:pt x="641486" y="820827"/>
                    <a:pt x="731410" y="910328"/>
                    <a:pt x="810314" y="826821"/>
                  </a:cubicBezTo>
                  <a:cubicBezTo>
                    <a:pt x="885094" y="747693"/>
                    <a:pt x="807651" y="657305"/>
                    <a:pt x="722062" y="591625"/>
                  </a:cubicBezTo>
                  <a:cubicBezTo>
                    <a:pt x="817939" y="625195"/>
                    <a:pt x="926974" y="635464"/>
                    <a:pt x="959560" y="528969"/>
                  </a:cubicBezTo>
                  <a:cubicBezTo>
                    <a:pt x="997524" y="405064"/>
                    <a:pt x="858200" y="382806"/>
                    <a:pt x="726031" y="397557"/>
                  </a:cubicBezTo>
                  <a:close/>
                  <a:moveTo>
                    <a:pt x="518195" y="564988"/>
                  </a:moveTo>
                  <a:cubicBezTo>
                    <a:pt x="518404" y="565666"/>
                    <a:pt x="518560" y="566292"/>
                    <a:pt x="518769" y="566969"/>
                  </a:cubicBezTo>
                  <a:cubicBezTo>
                    <a:pt x="487959" y="522714"/>
                    <a:pt x="437985" y="563320"/>
                    <a:pt x="428742" y="560245"/>
                  </a:cubicBezTo>
                  <a:cubicBezTo>
                    <a:pt x="431300" y="551592"/>
                    <a:pt x="432606" y="546692"/>
                    <a:pt x="432606" y="546692"/>
                  </a:cubicBezTo>
                  <a:cubicBezTo>
                    <a:pt x="425817" y="553990"/>
                    <a:pt x="419446" y="517814"/>
                    <a:pt x="395686" y="505616"/>
                  </a:cubicBezTo>
                  <a:cubicBezTo>
                    <a:pt x="401692" y="489978"/>
                    <a:pt x="416679" y="460787"/>
                    <a:pt x="402997" y="435662"/>
                  </a:cubicBezTo>
                  <a:cubicBezTo>
                    <a:pt x="410569" y="439311"/>
                    <a:pt x="414851" y="441240"/>
                    <a:pt x="414851" y="441240"/>
                  </a:cubicBezTo>
                  <a:cubicBezTo>
                    <a:pt x="406182" y="430293"/>
                    <a:pt x="485139" y="436965"/>
                    <a:pt x="470309" y="378635"/>
                  </a:cubicBezTo>
                  <a:cubicBezTo>
                    <a:pt x="486549" y="385933"/>
                    <a:pt x="508534" y="392918"/>
                    <a:pt x="527960" y="378531"/>
                  </a:cubicBezTo>
                  <a:cubicBezTo>
                    <a:pt x="517203" y="398965"/>
                    <a:pt x="511249" y="412101"/>
                    <a:pt x="511249" y="412101"/>
                  </a:cubicBezTo>
                  <a:cubicBezTo>
                    <a:pt x="520858" y="404751"/>
                    <a:pt x="518978" y="459380"/>
                    <a:pt x="556629" y="464853"/>
                  </a:cubicBezTo>
                  <a:cubicBezTo>
                    <a:pt x="555323" y="481429"/>
                    <a:pt x="561851" y="498214"/>
                    <a:pt x="563104" y="506815"/>
                  </a:cubicBezTo>
                  <a:cubicBezTo>
                    <a:pt x="542895" y="511871"/>
                    <a:pt x="505662" y="520316"/>
                    <a:pt x="518195" y="564988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17"/>
            <p:cNvSpPr/>
            <p:nvPr/>
          </p:nvSpPr>
          <p:spPr>
            <a:xfrm>
              <a:off x="7287506" y="1475926"/>
              <a:ext cx="732104" cy="668026"/>
            </a:xfrm>
            <a:custGeom>
              <a:avLst/>
              <a:gdLst/>
              <a:ahLst/>
              <a:cxnLst/>
              <a:rect l="l" t="t" r="r" b="b"/>
              <a:pathLst>
                <a:path w="1464207" h="1336052" extrusionOk="0">
                  <a:moveTo>
                    <a:pt x="1464162" y="1253705"/>
                  </a:moveTo>
                  <a:cubicBezTo>
                    <a:pt x="1462647" y="1300515"/>
                    <a:pt x="1424161" y="1337421"/>
                    <a:pt x="1378207" y="1336013"/>
                  </a:cubicBezTo>
                  <a:cubicBezTo>
                    <a:pt x="1332254" y="1334606"/>
                    <a:pt x="1296170" y="1295406"/>
                    <a:pt x="1297684" y="1248597"/>
                  </a:cubicBezTo>
                  <a:cubicBezTo>
                    <a:pt x="1299198" y="1201735"/>
                    <a:pt x="1337685" y="1164881"/>
                    <a:pt x="1383638" y="1166288"/>
                  </a:cubicBezTo>
                  <a:cubicBezTo>
                    <a:pt x="1429592" y="1167696"/>
                    <a:pt x="1465676" y="1206843"/>
                    <a:pt x="1464162" y="1253705"/>
                  </a:cubicBezTo>
                  <a:close/>
                  <a:moveTo>
                    <a:pt x="121842" y="57"/>
                  </a:moveTo>
                  <a:cubicBezTo>
                    <a:pt x="56776" y="-1976"/>
                    <a:pt x="2206" y="50308"/>
                    <a:pt x="65" y="116665"/>
                  </a:cubicBezTo>
                  <a:cubicBezTo>
                    <a:pt x="-2076" y="182970"/>
                    <a:pt x="49047" y="238485"/>
                    <a:pt x="114166" y="240466"/>
                  </a:cubicBezTo>
                  <a:cubicBezTo>
                    <a:pt x="179232" y="242499"/>
                    <a:pt x="233802" y="190216"/>
                    <a:pt x="235943" y="123858"/>
                  </a:cubicBezTo>
                  <a:cubicBezTo>
                    <a:pt x="238084" y="57501"/>
                    <a:pt x="186961" y="2038"/>
                    <a:pt x="121842" y="57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17"/>
            <p:cNvSpPr/>
            <p:nvPr/>
          </p:nvSpPr>
          <p:spPr>
            <a:xfrm>
              <a:off x="5565884" y="1640280"/>
              <a:ext cx="692960" cy="1648246"/>
            </a:xfrm>
            <a:custGeom>
              <a:avLst/>
              <a:gdLst/>
              <a:ahLst/>
              <a:cxnLst/>
              <a:rect l="l" t="t" r="r" b="b"/>
              <a:pathLst>
                <a:path w="1385919" h="3296492" extrusionOk="0">
                  <a:moveTo>
                    <a:pt x="1380920" y="1318499"/>
                  </a:moveTo>
                  <a:cubicBezTo>
                    <a:pt x="1310390" y="1388236"/>
                    <a:pt x="1134866" y="1525150"/>
                    <a:pt x="964763" y="1719526"/>
                  </a:cubicBezTo>
                  <a:cubicBezTo>
                    <a:pt x="885424" y="1810238"/>
                    <a:pt x="807488" y="1913564"/>
                    <a:pt x="741606" y="2028633"/>
                  </a:cubicBezTo>
                  <a:cubicBezTo>
                    <a:pt x="642662" y="2201504"/>
                    <a:pt x="571019" y="2401002"/>
                    <a:pt x="569276" y="2626889"/>
                  </a:cubicBezTo>
                  <a:cubicBezTo>
                    <a:pt x="677128" y="2854998"/>
                    <a:pt x="810973" y="3074070"/>
                    <a:pt x="978850" y="3268156"/>
                  </a:cubicBezTo>
                  <a:cubicBezTo>
                    <a:pt x="985046" y="3275260"/>
                    <a:pt x="984320" y="3286086"/>
                    <a:pt x="977204" y="3292271"/>
                  </a:cubicBezTo>
                  <a:cubicBezTo>
                    <a:pt x="970088" y="3298506"/>
                    <a:pt x="959245" y="3297733"/>
                    <a:pt x="953049" y="3290629"/>
                  </a:cubicBezTo>
                  <a:cubicBezTo>
                    <a:pt x="726551" y="3033812"/>
                    <a:pt x="558433" y="2732921"/>
                    <a:pt x="433494" y="2423910"/>
                  </a:cubicBezTo>
                  <a:cubicBezTo>
                    <a:pt x="355655" y="2231370"/>
                    <a:pt x="294324" y="2035786"/>
                    <a:pt x="246207" y="1845856"/>
                  </a:cubicBezTo>
                  <a:cubicBezTo>
                    <a:pt x="161882" y="1513358"/>
                    <a:pt x="117492" y="1198645"/>
                    <a:pt x="88932" y="949754"/>
                  </a:cubicBezTo>
                  <a:cubicBezTo>
                    <a:pt x="76733" y="841499"/>
                    <a:pt x="65745" y="733147"/>
                    <a:pt x="55579" y="624747"/>
                  </a:cubicBezTo>
                  <a:cubicBezTo>
                    <a:pt x="45366" y="516395"/>
                    <a:pt x="36023" y="407947"/>
                    <a:pt x="27019" y="299498"/>
                  </a:cubicBezTo>
                  <a:cubicBezTo>
                    <a:pt x="23195" y="253248"/>
                    <a:pt x="28229" y="168674"/>
                    <a:pt x="21259" y="100337"/>
                  </a:cubicBezTo>
                  <a:cubicBezTo>
                    <a:pt x="18112" y="69746"/>
                    <a:pt x="12884" y="42537"/>
                    <a:pt x="2332" y="24849"/>
                  </a:cubicBezTo>
                  <a:cubicBezTo>
                    <a:pt x="-2316" y="17068"/>
                    <a:pt x="202" y="7016"/>
                    <a:pt x="7947" y="2328"/>
                  </a:cubicBezTo>
                  <a:cubicBezTo>
                    <a:pt x="15692" y="-2312"/>
                    <a:pt x="25809" y="201"/>
                    <a:pt x="30456" y="7934"/>
                  </a:cubicBezTo>
                  <a:cubicBezTo>
                    <a:pt x="43187" y="28763"/>
                    <a:pt x="50690" y="60612"/>
                    <a:pt x="54757" y="96761"/>
                  </a:cubicBezTo>
                  <a:cubicBezTo>
                    <a:pt x="62453" y="165194"/>
                    <a:pt x="58339" y="250058"/>
                    <a:pt x="62695" y="296357"/>
                  </a:cubicBezTo>
                  <a:cubicBezTo>
                    <a:pt x="72764" y="404612"/>
                    <a:pt x="83172" y="512819"/>
                    <a:pt x="94354" y="620929"/>
                  </a:cubicBezTo>
                  <a:cubicBezTo>
                    <a:pt x="105487" y="728991"/>
                    <a:pt x="117347" y="837004"/>
                    <a:pt x="130514" y="944873"/>
                  </a:cubicBezTo>
                  <a:cubicBezTo>
                    <a:pt x="158009" y="1174529"/>
                    <a:pt x="201140" y="1460390"/>
                    <a:pt x="274332" y="1764713"/>
                  </a:cubicBezTo>
                  <a:cubicBezTo>
                    <a:pt x="297422" y="1648677"/>
                    <a:pt x="326805" y="1509492"/>
                    <a:pt x="363449" y="1364749"/>
                  </a:cubicBezTo>
                  <a:cubicBezTo>
                    <a:pt x="389589" y="1261326"/>
                    <a:pt x="419263" y="1155246"/>
                    <a:pt x="452470" y="1053225"/>
                  </a:cubicBezTo>
                  <a:cubicBezTo>
                    <a:pt x="475463" y="982714"/>
                    <a:pt x="500393" y="914233"/>
                    <a:pt x="526533" y="849763"/>
                  </a:cubicBezTo>
                  <a:cubicBezTo>
                    <a:pt x="572326" y="736820"/>
                    <a:pt x="622427" y="636346"/>
                    <a:pt x="675482" y="559456"/>
                  </a:cubicBezTo>
                  <a:cubicBezTo>
                    <a:pt x="680758" y="551626"/>
                    <a:pt x="691408" y="549500"/>
                    <a:pt x="699250" y="554768"/>
                  </a:cubicBezTo>
                  <a:cubicBezTo>
                    <a:pt x="707092" y="560035"/>
                    <a:pt x="709221" y="570668"/>
                    <a:pt x="703945" y="578497"/>
                  </a:cubicBezTo>
                  <a:cubicBezTo>
                    <a:pt x="654134" y="654759"/>
                    <a:pt x="608389" y="754170"/>
                    <a:pt x="566033" y="865228"/>
                  </a:cubicBezTo>
                  <a:cubicBezTo>
                    <a:pt x="541588" y="929408"/>
                    <a:pt x="518546" y="997551"/>
                    <a:pt x="496230" y="1067288"/>
                  </a:cubicBezTo>
                  <a:cubicBezTo>
                    <a:pt x="463749" y="1168681"/>
                    <a:pt x="433494" y="1273602"/>
                    <a:pt x="406047" y="1375816"/>
                  </a:cubicBezTo>
                  <a:cubicBezTo>
                    <a:pt x="359480" y="1549314"/>
                    <a:pt x="320512" y="1714500"/>
                    <a:pt x="292920" y="1840733"/>
                  </a:cubicBezTo>
                  <a:cubicBezTo>
                    <a:pt x="340359" y="2026797"/>
                    <a:pt x="399222" y="2218612"/>
                    <a:pt x="474156" y="2407720"/>
                  </a:cubicBezTo>
                  <a:cubicBezTo>
                    <a:pt x="493761" y="2457160"/>
                    <a:pt x="514818" y="2506261"/>
                    <a:pt x="536650" y="2555170"/>
                  </a:cubicBezTo>
                  <a:cubicBezTo>
                    <a:pt x="547251" y="2350789"/>
                    <a:pt x="611100" y="2166562"/>
                    <a:pt x="701622" y="2006016"/>
                  </a:cubicBezTo>
                  <a:cubicBezTo>
                    <a:pt x="768375" y="1887708"/>
                    <a:pt x="849360" y="1782305"/>
                    <a:pt x="931798" y="1690384"/>
                  </a:cubicBezTo>
                  <a:cubicBezTo>
                    <a:pt x="1105241" y="1496926"/>
                    <a:pt x="1285751" y="1363782"/>
                    <a:pt x="1358071" y="1295011"/>
                  </a:cubicBezTo>
                  <a:cubicBezTo>
                    <a:pt x="1364558" y="1288680"/>
                    <a:pt x="1374965" y="1288825"/>
                    <a:pt x="1381258" y="1295349"/>
                  </a:cubicBezTo>
                  <a:cubicBezTo>
                    <a:pt x="1387600" y="1301825"/>
                    <a:pt x="1387454" y="1312216"/>
                    <a:pt x="1380920" y="1318499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17"/>
            <p:cNvSpPr/>
            <p:nvPr/>
          </p:nvSpPr>
          <p:spPr>
            <a:xfrm>
              <a:off x="5323455" y="1233464"/>
              <a:ext cx="504699" cy="552497"/>
            </a:xfrm>
            <a:custGeom>
              <a:avLst/>
              <a:gdLst/>
              <a:ahLst/>
              <a:cxnLst/>
              <a:rect l="l" t="t" r="r" b="b"/>
              <a:pathLst>
                <a:path w="1009397" h="1104993" extrusionOk="0">
                  <a:moveTo>
                    <a:pt x="446236" y="200017"/>
                  </a:moveTo>
                  <a:cubicBezTo>
                    <a:pt x="451513" y="114766"/>
                    <a:pt x="466713" y="36232"/>
                    <a:pt x="503018" y="13953"/>
                  </a:cubicBezTo>
                  <a:cubicBezTo>
                    <a:pt x="592184" y="-40803"/>
                    <a:pt x="832671" y="75427"/>
                    <a:pt x="851162" y="191849"/>
                  </a:cubicBezTo>
                  <a:cubicBezTo>
                    <a:pt x="854890" y="215047"/>
                    <a:pt x="838189" y="248297"/>
                    <a:pt x="810839" y="285364"/>
                  </a:cubicBezTo>
                  <a:cubicBezTo>
                    <a:pt x="848645" y="268353"/>
                    <a:pt x="882288" y="261442"/>
                    <a:pt x="905040" y="272944"/>
                  </a:cubicBezTo>
                  <a:cubicBezTo>
                    <a:pt x="997885" y="319919"/>
                    <a:pt x="1048954" y="599111"/>
                    <a:pt x="971696" y="682671"/>
                  </a:cubicBezTo>
                  <a:cubicBezTo>
                    <a:pt x="959691" y="695671"/>
                    <a:pt x="935875" y="701277"/>
                    <a:pt x="905233" y="701809"/>
                  </a:cubicBezTo>
                  <a:cubicBezTo>
                    <a:pt x="931422" y="724185"/>
                    <a:pt x="948993" y="747479"/>
                    <a:pt x="951607" y="770676"/>
                  </a:cubicBezTo>
                  <a:cubicBezTo>
                    <a:pt x="963806" y="880526"/>
                    <a:pt x="772501" y="1075821"/>
                    <a:pt x="666392" y="1049724"/>
                  </a:cubicBezTo>
                  <a:cubicBezTo>
                    <a:pt x="653806" y="1046630"/>
                    <a:pt x="640930" y="1034935"/>
                    <a:pt x="628151" y="1017150"/>
                  </a:cubicBezTo>
                  <a:cubicBezTo>
                    <a:pt x="625391" y="1035418"/>
                    <a:pt x="619825" y="1050352"/>
                    <a:pt x="610821" y="1060646"/>
                  </a:cubicBezTo>
                  <a:cubicBezTo>
                    <a:pt x="540340" y="1141016"/>
                    <a:pt x="279086" y="1106654"/>
                    <a:pt x="229905" y="1001782"/>
                  </a:cubicBezTo>
                  <a:cubicBezTo>
                    <a:pt x="214172" y="968290"/>
                    <a:pt x="241668" y="893382"/>
                    <a:pt x="280732" y="814897"/>
                  </a:cubicBezTo>
                  <a:cubicBezTo>
                    <a:pt x="225161" y="858875"/>
                    <a:pt x="170170" y="889322"/>
                    <a:pt x="134833" y="876370"/>
                  </a:cubicBezTo>
                  <a:cubicBezTo>
                    <a:pt x="37777" y="840849"/>
                    <a:pt x="-42579" y="570114"/>
                    <a:pt x="25046" y="478001"/>
                  </a:cubicBezTo>
                  <a:cubicBezTo>
                    <a:pt x="42375" y="454416"/>
                    <a:pt x="93735" y="446926"/>
                    <a:pt x="155890" y="447747"/>
                  </a:cubicBezTo>
                  <a:cubicBezTo>
                    <a:pt x="114260" y="423680"/>
                    <a:pt x="83570" y="396423"/>
                    <a:pt x="77761" y="366942"/>
                  </a:cubicBezTo>
                  <a:cubicBezTo>
                    <a:pt x="56462" y="258687"/>
                    <a:pt x="230824" y="45705"/>
                    <a:pt x="338676" y="61411"/>
                  </a:cubicBezTo>
                  <a:cubicBezTo>
                    <a:pt x="371254" y="66147"/>
                    <a:pt x="410270" y="126364"/>
                    <a:pt x="446236" y="200017"/>
                  </a:cubicBezTo>
                  <a:lnTo>
                    <a:pt x="446236" y="200017"/>
                  </a:lnTo>
                  <a:close/>
                  <a:moveTo>
                    <a:pt x="476055" y="540296"/>
                  </a:moveTo>
                  <a:lnTo>
                    <a:pt x="476297" y="587996"/>
                  </a:lnTo>
                  <a:lnTo>
                    <a:pt x="496386" y="597806"/>
                  </a:lnTo>
                  <a:lnTo>
                    <a:pt x="527415" y="581471"/>
                  </a:lnTo>
                  <a:lnTo>
                    <a:pt x="531820" y="538314"/>
                  </a:lnTo>
                  <a:lnTo>
                    <a:pt x="510521" y="517871"/>
                  </a:lnTo>
                  <a:lnTo>
                    <a:pt x="476055" y="540296"/>
                  </a:lnTo>
                  <a:lnTo>
                    <a:pt x="476055" y="540296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17"/>
            <p:cNvSpPr/>
            <p:nvPr/>
          </p:nvSpPr>
          <p:spPr>
            <a:xfrm>
              <a:off x="5397052" y="1334391"/>
              <a:ext cx="383579" cy="416396"/>
            </a:xfrm>
            <a:custGeom>
              <a:avLst/>
              <a:gdLst/>
              <a:ahLst/>
              <a:cxnLst/>
              <a:rect l="l" t="t" r="r" b="b"/>
              <a:pathLst>
                <a:path w="767157" h="832792" extrusionOk="0">
                  <a:moveTo>
                    <a:pt x="185674" y="297606"/>
                  </a:moveTo>
                  <a:cubicBezTo>
                    <a:pt x="165101" y="291565"/>
                    <a:pt x="144383" y="286297"/>
                    <a:pt x="123810" y="280594"/>
                  </a:cubicBezTo>
                  <a:cubicBezTo>
                    <a:pt x="103188" y="274843"/>
                    <a:pt x="82712" y="268899"/>
                    <a:pt x="62042" y="263486"/>
                  </a:cubicBezTo>
                  <a:cubicBezTo>
                    <a:pt x="44325" y="258846"/>
                    <a:pt x="26608" y="254255"/>
                    <a:pt x="8746" y="250196"/>
                  </a:cubicBezTo>
                  <a:cubicBezTo>
                    <a:pt x="2937" y="249084"/>
                    <a:pt x="-887" y="243526"/>
                    <a:pt x="178" y="237727"/>
                  </a:cubicBezTo>
                  <a:cubicBezTo>
                    <a:pt x="1291" y="231928"/>
                    <a:pt x="6858" y="228110"/>
                    <a:pt x="12667" y="229173"/>
                  </a:cubicBezTo>
                  <a:cubicBezTo>
                    <a:pt x="43406" y="233764"/>
                    <a:pt x="73950" y="239177"/>
                    <a:pt x="104253" y="246088"/>
                  </a:cubicBezTo>
                  <a:cubicBezTo>
                    <a:pt x="116355" y="248842"/>
                    <a:pt x="128408" y="251790"/>
                    <a:pt x="140365" y="255125"/>
                  </a:cubicBezTo>
                  <a:cubicBezTo>
                    <a:pt x="158276" y="260151"/>
                    <a:pt x="175944" y="265951"/>
                    <a:pt x="193613" y="271702"/>
                  </a:cubicBezTo>
                  <a:lnTo>
                    <a:pt x="254219" y="293304"/>
                  </a:lnTo>
                  <a:lnTo>
                    <a:pt x="270871" y="299974"/>
                  </a:lnTo>
                  <a:cubicBezTo>
                    <a:pt x="271403" y="300167"/>
                    <a:pt x="278422" y="303260"/>
                    <a:pt x="280940" y="304806"/>
                  </a:cubicBezTo>
                  <a:cubicBezTo>
                    <a:pt x="291105" y="310944"/>
                    <a:pt x="285006" y="321238"/>
                    <a:pt x="282731" y="322736"/>
                  </a:cubicBezTo>
                  <a:cubicBezTo>
                    <a:pt x="279148" y="325346"/>
                    <a:pt x="274405" y="325249"/>
                    <a:pt x="270919" y="322881"/>
                  </a:cubicBezTo>
                  <a:lnTo>
                    <a:pt x="270968" y="322833"/>
                  </a:lnTo>
                  <a:cubicBezTo>
                    <a:pt x="271355" y="322060"/>
                    <a:pt x="270290" y="321480"/>
                    <a:pt x="268886" y="321045"/>
                  </a:cubicBezTo>
                  <a:cubicBezTo>
                    <a:pt x="268741" y="320851"/>
                    <a:pt x="268547" y="320658"/>
                    <a:pt x="268402" y="320417"/>
                  </a:cubicBezTo>
                  <a:cubicBezTo>
                    <a:pt x="268257" y="320223"/>
                    <a:pt x="268112" y="320030"/>
                    <a:pt x="268015" y="319837"/>
                  </a:cubicBezTo>
                  <a:lnTo>
                    <a:pt x="268257" y="320417"/>
                  </a:lnTo>
                  <a:lnTo>
                    <a:pt x="268499" y="320948"/>
                  </a:lnTo>
                  <a:cubicBezTo>
                    <a:pt x="266369" y="320320"/>
                    <a:pt x="263658" y="320030"/>
                    <a:pt x="263465" y="319982"/>
                  </a:cubicBezTo>
                  <a:lnTo>
                    <a:pt x="246813" y="314859"/>
                  </a:lnTo>
                  <a:lnTo>
                    <a:pt x="185674" y="297606"/>
                  </a:lnTo>
                  <a:close/>
                  <a:moveTo>
                    <a:pt x="268499" y="320948"/>
                  </a:moveTo>
                  <a:cubicBezTo>
                    <a:pt x="269177" y="322446"/>
                    <a:pt x="270193" y="324234"/>
                    <a:pt x="270919" y="322881"/>
                  </a:cubicBezTo>
                  <a:cubicBezTo>
                    <a:pt x="270193" y="322398"/>
                    <a:pt x="269515" y="321770"/>
                    <a:pt x="268886" y="321045"/>
                  </a:cubicBezTo>
                  <a:lnTo>
                    <a:pt x="268499" y="320948"/>
                  </a:lnTo>
                  <a:close/>
                  <a:moveTo>
                    <a:pt x="336850" y="368841"/>
                  </a:moveTo>
                  <a:cubicBezTo>
                    <a:pt x="335640" y="369373"/>
                    <a:pt x="333897" y="370533"/>
                    <a:pt x="332154" y="372563"/>
                  </a:cubicBezTo>
                  <a:cubicBezTo>
                    <a:pt x="330412" y="374641"/>
                    <a:pt x="327604" y="379764"/>
                    <a:pt x="326007" y="381890"/>
                  </a:cubicBezTo>
                  <a:lnTo>
                    <a:pt x="312646" y="399481"/>
                  </a:lnTo>
                  <a:lnTo>
                    <a:pt x="270871" y="451483"/>
                  </a:lnTo>
                  <a:cubicBezTo>
                    <a:pt x="256494" y="468784"/>
                    <a:pt x="239116" y="487874"/>
                    <a:pt x="221447" y="507882"/>
                  </a:cubicBezTo>
                  <a:cubicBezTo>
                    <a:pt x="204940" y="526633"/>
                    <a:pt x="188095" y="546061"/>
                    <a:pt x="171685" y="564377"/>
                  </a:cubicBezTo>
                  <a:cubicBezTo>
                    <a:pt x="156291" y="581582"/>
                    <a:pt x="141624" y="598014"/>
                    <a:pt x="128312" y="612174"/>
                  </a:cubicBezTo>
                  <a:cubicBezTo>
                    <a:pt x="124100" y="616330"/>
                    <a:pt x="124100" y="623096"/>
                    <a:pt x="128263" y="627252"/>
                  </a:cubicBezTo>
                  <a:cubicBezTo>
                    <a:pt x="132426" y="631457"/>
                    <a:pt x="139203" y="631457"/>
                    <a:pt x="143366" y="627301"/>
                  </a:cubicBezTo>
                  <a:cubicBezTo>
                    <a:pt x="160454" y="611449"/>
                    <a:pt x="180011" y="592794"/>
                    <a:pt x="199712" y="572883"/>
                  </a:cubicBezTo>
                  <a:cubicBezTo>
                    <a:pt x="211814" y="560608"/>
                    <a:pt x="224013" y="547946"/>
                    <a:pt x="235776" y="535139"/>
                  </a:cubicBezTo>
                  <a:cubicBezTo>
                    <a:pt x="245796" y="524217"/>
                    <a:pt x="255429" y="513198"/>
                    <a:pt x="264481" y="502421"/>
                  </a:cubicBezTo>
                  <a:cubicBezTo>
                    <a:pt x="274405" y="490629"/>
                    <a:pt x="283553" y="479078"/>
                    <a:pt x="291831" y="468349"/>
                  </a:cubicBezTo>
                  <a:cubicBezTo>
                    <a:pt x="297398" y="461148"/>
                    <a:pt x="302820" y="453851"/>
                    <a:pt x="308144" y="446408"/>
                  </a:cubicBezTo>
                  <a:cubicBezTo>
                    <a:pt x="316035" y="435389"/>
                    <a:pt x="323683" y="424177"/>
                    <a:pt x="331283" y="412917"/>
                  </a:cubicBezTo>
                  <a:lnTo>
                    <a:pt x="343530" y="394214"/>
                  </a:lnTo>
                  <a:cubicBezTo>
                    <a:pt x="344159" y="393199"/>
                    <a:pt x="344885" y="390686"/>
                    <a:pt x="345660" y="388559"/>
                  </a:cubicBezTo>
                  <a:cubicBezTo>
                    <a:pt x="346144" y="388366"/>
                    <a:pt x="346580" y="388124"/>
                    <a:pt x="347015" y="387883"/>
                  </a:cubicBezTo>
                  <a:cubicBezTo>
                    <a:pt x="346628" y="387979"/>
                    <a:pt x="346241" y="388028"/>
                    <a:pt x="345854" y="388076"/>
                  </a:cubicBezTo>
                  <a:cubicBezTo>
                    <a:pt x="346580" y="386191"/>
                    <a:pt x="347403" y="384790"/>
                    <a:pt x="348371" y="385466"/>
                  </a:cubicBezTo>
                  <a:cubicBezTo>
                    <a:pt x="348758" y="385708"/>
                    <a:pt x="349000" y="385998"/>
                    <a:pt x="349097" y="386191"/>
                  </a:cubicBezTo>
                  <a:cubicBezTo>
                    <a:pt x="351130" y="384161"/>
                    <a:pt x="352243" y="381310"/>
                    <a:pt x="352001" y="378217"/>
                  </a:cubicBezTo>
                  <a:cubicBezTo>
                    <a:pt x="351759" y="373433"/>
                    <a:pt x="349145" y="371258"/>
                    <a:pt x="347693" y="370050"/>
                  </a:cubicBezTo>
                  <a:cubicBezTo>
                    <a:pt x="344789" y="367681"/>
                    <a:pt x="341110" y="367102"/>
                    <a:pt x="336850" y="368841"/>
                  </a:cubicBezTo>
                  <a:close/>
                  <a:moveTo>
                    <a:pt x="376060" y="403638"/>
                  </a:moveTo>
                  <a:cubicBezTo>
                    <a:pt x="374607" y="404846"/>
                    <a:pt x="377270" y="405474"/>
                    <a:pt x="379884" y="405764"/>
                  </a:cubicBezTo>
                  <a:lnTo>
                    <a:pt x="379787" y="405571"/>
                  </a:lnTo>
                  <a:cubicBezTo>
                    <a:pt x="378432" y="405184"/>
                    <a:pt x="377173" y="404508"/>
                    <a:pt x="376060" y="403638"/>
                  </a:cubicBezTo>
                  <a:close/>
                  <a:moveTo>
                    <a:pt x="475778" y="695202"/>
                  </a:moveTo>
                  <a:cubicBezTo>
                    <a:pt x="469970" y="662387"/>
                    <a:pt x="464500" y="629572"/>
                    <a:pt x="457674" y="597096"/>
                  </a:cubicBezTo>
                  <a:cubicBezTo>
                    <a:pt x="450752" y="564426"/>
                    <a:pt x="442426" y="532046"/>
                    <a:pt x="433083" y="499908"/>
                  </a:cubicBezTo>
                  <a:cubicBezTo>
                    <a:pt x="428920" y="485941"/>
                    <a:pt x="424612" y="472022"/>
                    <a:pt x="419965" y="458249"/>
                  </a:cubicBezTo>
                  <a:cubicBezTo>
                    <a:pt x="415221" y="444330"/>
                    <a:pt x="410187" y="430557"/>
                    <a:pt x="404620" y="417025"/>
                  </a:cubicBezTo>
                  <a:cubicBezTo>
                    <a:pt x="403845" y="415091"/>
                    <a:pt x="397552" y="397210"/>
                    <a:pt x="393196" y="391411"/>
                  </a:cubicBezTo>
                  <a:cubicBezTo>
                    <a:pt x="389275" y="386240"/>
                    <a:pt x="384531" y="385176"/>
                    <a:pt x="381530" y="385563"/>
                  </a:cubicBezTo>
                  <a:cubicBezTo>
                    <a:pt x="375866" y="386191"/>
                    <a:pt x="371800" y="391217"/>
                    <a:pt x="372429" y="396872"/>
                  </a:cubicBezTo>
                  <a:cubicBezTo>
                    <a:pt x="372720" y="399626"/>
                    <a:pt x="374123" y="401995"/>
                    <a:pt x="376060" y="403638"/>
                  </a:cubicBezTo>
                  <a:cubicBezTo>
                    <a:pt x="376156" y="403541"/>
                    <a:pt x="376253" y="403493"/>
                    <a:pt x="376350" y="403396"/>
                  </a:cubicBezTo>
                  <a:cubicBezTo>
                    <a:pt x="377706" y="402526"/>
                    <a:pt x="378819" y="403541"/>
                    <a:pt x="379787" y="405571"/>
                  </a:cubicBezTo>
                  <a:cubicBezTo>
                    <a:pt x="380223" y="405716"/>
                    <a:pt x="380707" y="405812"/>
                    <a:pt x="381191" y="405861"/>
                  </a:cubicBezTo>
                  <a:lnTo>
                    <a:pt x="380562" y="405861"/>
                  </a:lnTo>
                  <a:lnTo>
                    <a:pt x="379884" y="405764"/>
                  </a:lnTo>
                  <a:cubicBezTo>
                    <a:pt x="382401" y="411322"/>
                    <a:pt x="383708" y="423694"/>
                    <a:pt x="384095" y="424854"/>
                  </a:cubicBezTo>
                  <a:cubicBezTo>
                    <a:pt x="388839" y="438192"/>
                    <a:pt x="393051" y="451724"/>
                    <a:pt x="396972" y="465401"/>
                  </a:cubicBezTo>
                  <a:cubicBezTo>
                    <a:pt x="400893" y="479126"/>
                    <a:pt x="404571" y="492948"/>
                    <a:pt x="408008" y="506770"/>
                  </a:cubicBezTo>
                  <a:cubicBezTo>
                    <a:pt x="412898" y="525860"/>
                    <a:pt x="417206" y="545046"/>
                    <a:pt x="421369" y="564329"/>
                  </a:cubicBezTo>
                  <a:cubicBezTo>
                    <a:pt x="425241" y="582355"/>
                    <a:pt x="428823" y="600430"/>
                    <a:pt x="432502" y="618505"/>
                  </a:cubicBezTo>
                  <a:cubicBezTo>
                    <a:pt x="437972" y="645665"/>
                    <a:pt x="443588" y="672826"/>
                    <a:pt x="448961" y="700131"/>
                  </a:cubicBezTo>
                  <a:cubicBezTo>
                    <a:pt x="454044" y="724537"/>
                    <a:pt x="460337" y="749088"/>
                    <a:pt x="464984" y="773832"/>
                  </a:cubicBezTo>
                  <a:cubicBezTo>
                    <a:pt x="467936" y="789877"/>
                    <a:pt x="470308" y="805970"/>
                    <a:pt x="470889" y="822208"/>
                  </a:cubicBezTo>
                  <a:cubicBezTo>
                    <a:pt x="470986" y="828104"/>
                    <a:pt x="475827" y="832841"/>
                    <a:pt x="481733" y="832792"/>
                  </a:cubicBezTo>
                  <a:cubicBezTo>
                    <a:pt x="487638" y="832744"/>
                    <a:pt x="492382" y="827863"/>
                    <a:pt x="492334" y="821967"/>
                  </a:cubicBezTo>
                  <a:cubicBezTo>
                    <a:pt x="492576" y="804617"/>
                    <a:pt x="491075" y="787267"/>
                    <a:pt x="488655" y="770014"/>
                  </a:cubicBezTo>
                  <a:cubicBezTo>
                    <a:pt x="485218" y="744883"/>
                    <a:pt x="479893" y="719946"/>
                    <a:pt x="475778" y="695202"/>
                  </a:cubicBezTo>
                  <a:close/>
                  <a:moveTo>
                    <a:pt x="760800" y="476323"/>
                  </a:moveTo>
                  <a:cubicBezTo>
                    <a:pt x="757266" y="474874"/>
                    <a:pt x="753297" y="475550"/>
                    <a:pt x="750489" y="477822"/>
                  </a:cubicBezTo>
                  <a:cubicBezTo>
                    <a:pt x="750586" y="477870"/>
                    <a:pt x="750634" y="478015"/>
                    <a:pt x="750683" y="478256"/>
                  </a:cubicBezTo>
                  <a:cubicBezTo>
                    <a:pt x="751022" y="479561"/>
                    <a:pt x="750053" y="479948"/>
                    <a:pt x="748504" y="479900"/>
                  </a:cubicBezTo>
                  <a:cubicBezTo>
                    <a:pt x="748311" y="480190"/>
                    <a:pt x="748166" y="480431"/>
                    <a:pt x="747972" y="480721"/>
                  </a:cubicBezTo>
                  <a:lnTo>
                    <a:pt x="748117" y="480431"/>
                  </a:lnTo>
                  <a:lnTo>
                    <a:pt x="748456" y="479900"/>
                  </a:lnTo>
                  <a:cubicBezTo>
                    <a:pt x="744826" y="479755"/>
                    <a:pt x="738145" y="477097"/>
                    <a:pt x="736693" y="476952"/>
                  </a:cubicBezTo>
                  <a:cubicBezTo>
                    <a:pt x="725124" y="475695"/>
                    <a:pt x="713603" y="473762"/>
                    <a:pt x="702130" y="471442"/>
                  </a:cubicBezTo>
                  <a:cubicBezTo>
                    <a:pt x="690609" y="469122"/>
                    <a:pt x="679234" y="466319"/>
                    <a:pt x="667907" y="463226"/>
                  </a:cubicBezTo>
                  <a:cubicBezTo>
                    <a:pt x="641960" y="456364"/>
                    <a:pt x="616401" y="448148"/>
                    <a:pt x="590891" y="439691"/>
                  </a:cubicBezTo>
                  <a:cubicBezTo>
                    <a:pt x="573900" y="434036"/>
                    <a:pt x="556957" y="428188"/>
                    <a:pt x="540015" y="422244"/>
                  </a:cubicBezTo>
                  <a:cubicBezTo>
                    <a:pt x="497658" y="407311"/>
                    <a:pt x="455544" y="391362"/>
                    <a:pt x="414011" y="373916"/>
                  </a:cubicBezTo>
                  <a:cubicBezTo>
                    <a:pt x="408638" y="371451"/>
                    <a:pt x="402296" y="373868"/>
                    <a:pt x="399876" y="379232"/>
                  </a:cubicBezTo>
                  <a:cubicBezTo>
                    <a:pt x="397407" y="384596"/>
                    <a:pt x="399828" y="390927"/>
                    <a:pt x="405201" y="393344"/>
                  </a:cubicBezTo>
                  <a:cubicBezTo>
                    <a:pt x="446298" y="413207"/>
                    <a:pt x="487735" y="432441"/>
                    <a:pt x="530188" y="448825"/>
                  </a:cubicBezTo>
                  <a:cubicBezTo>
                    <a:pt x="547276" y="455446"/>
                    <a:pt x="564557" y="461535"/>
                    <a:pt x="581984" y="467044"/>
                  </a:cubicBezTo>
                  <a:cubicBezTo>
                    <a:pt x="608269" y="475357"/>
                    <a:pt x="634893" y="482268"/>
                    <a:pt x="661710" y="488357"/>
                  </a:cubicBezTo>
                  <a:cubicBezTo>
                    <a:pt x="673715" y="490967"/>
                    <a:pt x="685817" y="493287"/>
                    <a:pt x="698016" y="495026"/>
                  </a:cubicBezTo>
                  <a:cubicBezTo>
                    <a:pt x="710311" y="496814"/>
                    <a:pt x="722607" y="498071"/>
                    <a:pt x="734950" y="498699"/>
                  </a:cubicBezTo>
                  <a:cubicBezTo>
                    <a:pt x="738097" y="498893"/>
                    <a:pt x="749715" y="500246"/>
                    <a:pt x="756153" y="498264"/>
                  </a:cubicBezTo>
                  <a:cubicBezTo>
                    <a:pt x="761429" y="496670"/>
                    <a:pt x="764914" y="493577"/>
                    <a:pt x="766367" y="489710"/>
                  </a:cubicBezTo>
                  <a:cubicBezTo>
                    <a:pt x="768545" y="484491"/>
                    <a:pt x="766076" y="478498"/>
                    <a:pt x="760800" y="476323"/>
                  </a:cubicBezTo>
                  <a:close/>
                  <a:moveTo>
                    <a:pt x="750441" y="477822"/>
                  </a:moveTo>
                  <a:cubicBezTo>
                    <a:pt x="750005" y="477387"/>
                    <a:pt x="749134" y="478643"/>
                    <a:pt x="748408" y="479900"/>
                  </a:cubicBezTo>
                  <a:lnTo>
                    <a:pt x="748456" y="479900"/>
                  </a:lnTo>
                  <a:cubicBezTo>
                    <a:pt x="749037" y="479126"/>
                    <a:pt x="749715" y="478401"/>
                    <a:pt x="750441" y="477822"/>
                  </a:cubicBezTo>
                  <a:close/>
                  <a:moveTo>
                    <a:pt x="671779" y="89021"/>
                  </a:moveTo>
                  <a:cubicBezTo>
                    <a:pt x="670666" y="89311"/>
                    <a:pt x="669601" y="89359"/>
                    <a:pt x="668536" y="89311"/>
                  </a:cubicBezTo>
                  <a:cubicBezTo>
                    <a:pt x="669746" y="89601"/>
                    <a:pt x="672215" y="90278"/>
                    <a:pt x="671779" y="89021"/>
                  </a:cubicBezTo>
                  <a:close/>
                  <a:moveTo>
                    <a:pt x="408299" y="304613"/>
                  </a:moveTo>
                  <a:cubicBezTo>
                    <a:pt x="431002" y="277646"/>
                    <a:pt x="455786" y="254255"/>
                    <a:pt x="481490" y="232218"/>
                  </a:cubicBezTo>
                  <a:cubicBezTo>
                    <a:pt x="497223" y="218734"/>
                    <a:pt x="513439" y="205927"/>
                    <a:pt x="529752" y="193168"/>
                  </a:cubicBezTo>
                  <a:cubicBezTo>
                    <a:pt x="554295" y="173982"/>
                    <a:pt x="579079" y="154989"/>
                    <a:pt x="604542" y="136238"/>
                  </a:cubicBezTo>
                  <a:cubicBezTo>
                    <a:pt x="615143" y="128263"/>
                    <a:pt x="625744" y="120193"/>
                    <a:pt x="636539" y="112412"/>
                  </a:cubicBezTo>
                  <a:cubicBezTo>
                    <a:pt x="643655" y="107241"/>
                    <a:pt x="650770" y="102215"/>
                    <a:pt x="658080" y="97382"/>
                  </a:cubicBezTo>
                  <a:cubicBezTo>
                    <a:pt x="658370" y="97188"/>
                    <a:pt x="663647" y="91582"/>
                    <a:pt x="667616" y="89214"/>
                  </a:cubicBezTo>
                  <a:lnTo>
                    <a:pt x="668100" y="89263"/>
                  </a:lnTo>
                  <a:lnTo>
                    <a:pt x="668487" y="89311"/>
                  </a:lnTo>
                  <a:cubicBezTo>
                    <a:pt x="668197" y="89214"/>
                    <a:pt x="667955" y="89166"/>
                    <a:pt x="667858" y="89166"/>
                  </a:cubicBezTo>
                  <a:lnTo>
                    <a:pt x="667713" y="89118"/>
                  </a:lnTo>
                  <a:cubicBezTo>
                    <a:pt x="669552" y="88054"/>
                    <a:pt x="671101" y="87716"/>
                    <a:pt x="671682" y="88924"/>
                  </a:cubicBezTo>
                  <a:lnTo>
                    <a:pt x="671731" y="89021"/>
                  </a:lnTo>
                  <a:lnTo>
                    <a:pt x="672118" y="88924"/>
                  </a:lnTo>
                  <a:cubicBezTo>
                    <a:pt x="677588" y="87329"/>
                    <a:pt x="680686" y="81627"/>
                    <a:pt x="679089" y="76214"/>
                  </a:cubicBezTo>
                  <a:cubicBezTo>
                    <a:pt x="678556" y="73991"/>
                    <a:pt x="673038" y="66113"/>
                    <a:pt x="663259" y="70125"/>
                  </a:cubicBezTo>
                  <a:cubicBezTo>
                    <a:pt x="658564" y="72009"/>
                    <a:pt x="647140" y="78582"/>
                    <a:pt x="646656" y="78872"/>
                  </a:cubicBezTo>
                  <a:cubicBezTo>
                    <a:pt x="638765" y="83415"/>
                    <a:pt x="631020" y="88151"/>
                    <a:pt x="623324" y="93032"/>
                  </a:cubicBezTo>
                  <a:cubicBezTo>
                    <a:pt x="611996" y="100281"/>
                    <a:pt x="600814" y="107821"/>
                    <a:pt x="589584" y="115312"/>
                  </a:cubicBezTo>
                  <a:cubicBezTo>
                    <a:pt x="567607" y="130293"/>
                    <a:pt x="545678" y="144985"/>
                    <a:pt x="524621" y="160692"/>
                  </a:cubicBezTo>
                  <a:cubicBezTo>
                    <a:pt x="510390" y="171324"/>
                    <a:pt x="496497" y="182343"/>
                    <a:pt x="483039" y="193942"/>
                  </a:cubicBezTo>
                  <a:cubicBezTo>
                    <a:pt x="449735" y="222697"/>
                    <a:pt x="419142" y="254593"/>
                    <a:pt x="391502" y="291323"/>
                  </a:cubicBezTo>
                  <a:cubicBezTo>
                    <a:pt x="387823" y="295914"/>
                    <a:pt x="388597" y="302680"/>
                    <a:pt x="393244" y="306353"/>
                  </a:cubicBezTo>
                  <a:cubicBezTo>
                    <a:pt x="397891" y="309978"/>
                    <a:pt x="404668" y="309204"/>
                    <a:pt x="408299" y="304613"/>
                  </a:cubicBezTo>
                  <a:close/>
                  <a:moveTo>
                    <a:pt x="298511" y="151896"/>
                  </a:moveTo>
                  <a:cubicBezTo>
                    <a:pt x="300206" y="171082"/>
                    <a:pt x="302481" y="190124"/>
                    <a:pt x="304901" y="208053"/>
                  </a:cubicBezTo>
                  <a:cubicBezTo>
                    <a:pt x="309500" y="241786"/>
                    <a:pt x="314921" y="271702"/>
                    <a:pt x="319181" y="292048"/>
                  </a:cubicBezTo>
                  <a:cubicBezTo>
                    <a:pt x="320198" y="297847"/>
                    <a:pt x="325765" y="301762"/>
                    <a:pt x="331573" y="300747"/>
                  </a:cubicBezTo>
                  <a:cubicBezTo>
                    <a:pt x="337382" y="299732"/>
                    <a:pt x="341303" y="294174"/>
                    <a:pt x="340287" y="288375"/>
                  </a:cubicBezTo>
                  <a:cubicBezTo>
                    <a:pt x="338012" y="271605"/>
                    <a:pt x="335930" y="248262"/>
                    <a:pt x="333655" y="221779"/>
                  </a:cubicBezTo>
                  <a:cubicBezTo>
                    <a:pt x="332445" y="207618"/>
                    <a:pt x="331283" y="192588"/>
                    <a:pt x="329879" y="177172"/>
                  </a:cubicBezTo>
                  <a:cubicBezTo>
                    <a:pt x="328572" y="162480"/>
                    <a:pt x="327120" y="147450"/>
                    <a:pt x="325619" y="132565"/>
                  </a:cubicBezTo>
                  <a:cubicBezTo>
                    <a:pt x="323247" y="109464"/>
                    <a:pt x="320730" y="86701"/>
                    <a:pt x="318794" y="65727"/>
                  </a:cubicBezTo>
                  <a:cubicBezTo>
                    <a:pt x="316858" y="44801"/>
                    <a:pt x="315163" y="25759"/>
                    <a:pt x="314389" y="10149"/>
                  </a:cubicBezTo>
                  <a:cubicBezTo>
                    <a:pt x="314341" y="4495"/>
                    <a:pt x="309693" y="-48"/>
                    <a:pt x="304030" y="0"/>
                  </a:cubicBezTo>
                  <a:cubicBezTo>
                    <a:pt x="298366" y="49"/>
                    <a:pt x="293864" y="4688"/>
                    <a:pt x="293913" y="10343"/>
                  </a:cubicBezTo>
                  <a:cubicBezTo>
                    <a:pt x="293380" y="29722"/>
                    <a:pt x="293429" y="54370"/>
                    <a:pt x="294397" y="81337"/>
                  </a:cubicBezTo>
                  <a:cubicBezTo>
                    <a:pt x="295171" y="103858"/>
                    <a:pt x="296381" y="128022"/>
                    <a:pt x="298511" y="15189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17"/>
            <p:cNvSpPr/>
            <p:nvPr/>
          </p:nvSpPr>
          <p:spPr>
            <a:xfrm>
              <a:off x="5336378" y="1258837"/>
              <a:ext cx="476546" cy="520395"/>
            </a:xfrm>
            <a:custGeom>
              <a:avLst/>
              <a:gdLst/>
              <a:ahLst/>
              <a:cxnLst/>
              <a:rect l="l" t="t" r="r" b="b"/>
              <a:pathLst>
                <a:path w="953091" h="1040789" extrusionOk="0">
                  <a:moveTo>
                    <a:pt x="485790" y="470750"/>
                  </a:moveTo>
                  <a:cubicBezTo>
                    <a:pt x="479884" y="470750"/>
                    <a:pt x="475092" y="465965"/>
                    <a:pt x="475092" y="460069"/>
                  </a:cubicBezTo>
                  <a:cubicBezTo>
                    <a:pt x="474946" y="453497"/>
                    <a:pt x="484241" y="423775"/>
                    <a:pt x="499586" y="382358"/>
                  </a:cubicBezTo>
                  <a:cubicBezTo>
                    <a:pt x="511106" y="351331"/>
                    <a:pt x="525580" y="313297"/>
                    <a:pt x="541700" y="273619"/>
                  </a:cubicBezTo>
                  <a:cubicBezTo>
                    <a:pt x="556222" y="238001"/>
                    <a:pt x="572003" y="201078"/>
                    <a:pt x="587057" y="166379"/>
                  </a:cubicBezTo>
                  <a:cubicBezTo>
                    <a:pt x="622153" y="85381"/>
                    <a:pt x="653424" y="16948"/>
                    <a:pt x="655989" y="7717"/>
                  </a:cubicBezTo>
                  <a:cubicBezTo>
                    <a:pt x="657393" y="2208"/>
                    <a:pt x="663008" y="-1079"/>
                    <a:pt x="668478" y="323"/>
                  </a:cubicBezTo>
                  <a:cubicBezTo>
                    <a:pt x="673948" y="1725"/>
                    <a:pt x="677288" y="7282"/>
                    <a:pt x="675885" y="12743"/>
                  </a:cubicBezTo>
                  <a:cubicBezTo>
                    <a:pt x="673464" y="22989"/>
                    <a:pt x="641903" y="104132"/>
                    <a:pt x="605258" y="194989"/>
                  </a:cubicBezTo>
                  <a:cubicBezTo>
                    <a:pt x="596303" y="217172"/>
                    <a:pt x="587009" y="239886"/>
                    <a:pt x="577666" y="262262"/>
                  </a:cubicBezTo>
                  <a:cubicBezTo>
                    <a:pt x="568033" y="285218"/>
                    <a:pt x="558352" y="307787"/>
                    <a:pt x="549251" y="329100"/>
                  </a:cubicBezTo>
                  <a:cubicBezTo>
                    <a:pt x="530566" y="372982"/>
                    <a:pt x="514205" y="411355"/>
                    <a:pt x="504765" y="436050"/>
                  </a:cubicBezTo>
                  <a:cubicBezTo>
                    <a:pt x="499924" y="448712"/>
                    <a:pt x="496584" y="457073"/>
                    <a:pt x="496487" y="460069"/>
                  </a:cubicBezTo>
                  <a:cubicBezTo>
                    <a:pt x="496487" y="465965"/>
                    <a:pt x="491695" y="470750"/>
                    <a:pt x="485790" y="470750"/>
                  </a:cubicBezTo>
                  <a:close/>
                  <a:moveTo>
                    <a:pt x="140308" y="144099"/>
                  </a:moveTo>
                  <a:cubicBezTo>
                    <a:pt x="152555" y="160676"/>
                    <a:pt x="179759" y="194699"/>
                    <a:pt x="213063" y="234667"/>
                  </a:cubicBezTo>
                  <a:cubicBezTo>
                    <a:pt x="227634" y="252161"/>
                    <a:pt x="243318" y="270864"/>
                    <a:pt x="259583" y="289616"/>
                  </a:cubicBezTo>
                  <a:cubicBezTo>
                    <a:pt x="270039" y="301649"/>
                    <a:pt x="280688" y="313732"/>
                    <a:pt x="291386" y="325572"/>
                  </a:cubicBezTo>
                  <a:cubicBezTo>
                    <a:pt x="307990" y="344033"/>
                    <a:pt x="324594" y="361915"/>
                    <a:pt x="340229" y="378540"/>
                  </a:cubicBezTo>
                  <a:cubicBezTo>
                    <a:pt x="371791" y="412031"/>
                    <a:pt x="399576" y="440110"/>
                    <a:pt x="416325" y="455865"/>
                  </a:cubicBezTo>
                  <a:cubicBezTo>
                    <a:pt x="420537" y="460021"/>
                    <a:pt x="427314" y="460021"/>
                    <a:pt x="431477" y="455817"/>
                  </a:cubicBezTo>
                  <a:cubicBezTo>
                    <a:pt x="435640" y="451612"/>
                    <a:pt x="435591" y="444846"/>
                    <a:pt x="431380" y="440690"/>
                  </a:cubicBezTo>
                  <a:cubicBezTo>
                    <a:pt x="414728" y="423388"/>
                    <a:pt x="387039" y="391588"/>
                    <a:pt x="355042" y="354811"/>
                  </a:cubicBezTo>
                  <a:cubicBezTo>
                    <a:pt x="338971" y="336349"/>
                    <a:pt x="321883" y="316583"/>
                    <a:pt x="304456" y="296865"/>
                  </a:cubicBezTo>
                  <a:cubicBezTo>
                    <a:pt x="287320" y="277437"/>
                    <a:pt x="269845" y="258057"/>
                    <a:pt x="253193" y="239499"/>
                  </a:cubicBezTo>
                  <a:cubicBezTo>
                    <a:pt x="223035" y="205960"/>
                    <a:pt x="195395" y="175416"/>
                    <a:pt x="176322" y="153572"/>
                  </a:cubicBezTo>
                  <a:cubicBezTo>
                    <a:pt x="164463" y="139992"/>
                    <a:pt x="155846" y="129988"/>
                    <a:pt x="152070" y="124913"/>
                  </a:cubicBezTo>
                  <a:cubicBezTo>
                    <a:pt x="152070" y="125783"/>
                    <a:pt x="151877" y="126798"/>
                    <a:pt x="151780" y="127378"/>
                  </a:cubicBezTo>
                  <a:cubicBezTo>
                    <a:pt x="151828" y="126266"/>
                    <a:pt x="151683" y="125155"/>
                    <a:pt x="151344" y="124092"/>
                  </a:cubicBezTo>
                  <a:cubicBezTo>
                    <a:pt x="150957" y="123753"/>
                    <a:pt x="150667" y="123415"/>
                    <a:pt x="150909" y="123318"/>
                  </a:cubicBezTo>
                  <a:lnTo>
                    <a:pt x="151102" y="123222"/>
                  </a:lnTo>
                  <a:cubicBezTo>
                    <a:pt x="150570" y="121965"/>
                    <a:pt x="149844" y="120805"/>
                    <a:pt x="148827" y="119790"/>
                  </a:cubicBezTo>
                  <a:cubicBezTo>
                    <a:pt x="144809" y="115827"/>
                    <a:pt x="138274" y="115827"/>
                    <a:pt x="134305" y="119839"/>
                  </a:cubicBezTo>
                  <a:cubicBezTo>
                    <a:pt x="132950" y="121144"/>
                    <a:pt x="129174" y="125976"/>
                    <a:pt x="132950" y="133226"/>
                  </a:cubicBezTo>
                  <a:cubicBezTo>
                    <a:pt x="133918" y="135110"/>
                    <a:pt x="136387" y="138832"/>
                    <a:pt x="140308" y="144099"/>
                  </a:cubicBezTo>
                  <a:close/>
                  <a:moveTo>
                    <a:pt x="151344" y="124092"/>
                  </a:moveTo>
                  <a:cubicBezTo>
                    <a:pt x="151586" y="124333"/>
                    <a:pt x="151828" y="124575"/>
                    <a:pt x="152022" y="124865"/>
                  </a:cubicBezTo>
                  <a:lnTo>
                    <a:pt x="152070" y="124913"/>
                  </a:lnTo>
                  <a:cubicBezTo>
                    <a:pt x="152167" y="123753"/>
                    <a:pt x="151974" y="122738"/>
                    <a:pt x="151054" y="123222"/>
                  </a:cubicBezTo>
                  <a:lnTo>
                    <a:pt x="151199" y="123657"/>
                  </a:lnTo>
                  <a:lnTo>
                    <a:pt x="151344" y="124092"/>
                  </a:lnTo>
                  <a:close/>
                  <a:moveTo>
                    <a:pt x="457810" y="501632"/>
                  </a:moveTo>
                  <a:cubicBezTo>
                    <a:pt x="455874" y="496026"/>
                    <a:pt x="449823" y="493029"/>
                    <a:pt x="444208" y="494914"/>
                  </a:cubicBezTo>
                  <a:cubicBezTo>
                    <a:pt x="417197" y="503371"/>
                    <a:pt x="367821" y="517918"/>
                    <a:pt x="311814" y="535365"/>
                  </a:cubicBezTo>
                  <a:cubicBezTo>
                    <a:pt x="283496" y="544209"/>
                    <a:pt x="253484" y="553681"/>
                    <a:pt x="223810" y="563540"/>
                  </a:cubicBezTo>
                  <a:cubicBezTo>
                    <a:pt x="185520" y="576299"/>
                    <a:pt x="147859" y="589637"/>
                    <a:pt x="114700" y="601526"/>
                  </a:cubicBezTo>
                  <a:cubicBezTo>
                    <a:pt x="59129" y="621389"/>
                    <a:pt x="16482" y="637869"/>
                    <a:pt x="5639" y="643668"/>
                  </a:cubicBezTo>
                  <a:cubicBezTo>
                    <a:pt x="556" y="646181"/>
                    <a:pt x="-1429" y="652367"/>
                    <a:pt x="1088" y="657394"/>
                  </a:cubicBezTo>
                  <a:cubicBezTo>
                    <a:pt x="3654" y="662468"/>
                    <a:pt x="9802" y="664449"/>
                    <a:pt x="14884" y="661936"/>
                  </a:cubicBezTo>
                  <a:cubicBezTo>
                    <a:pt x="28681" y="655315"/>
                    <a:pt x="94272" y="635163"/>
                    <a:pt x="171337" y="610612"/>
                  </a:cubicBezTo>
                  <a:cubicBezTo>
                    <a:pt x="205367" y="599786"/>
                    <a:pt x="241672" y="588139"/>
                    <a:pt x="276719" y="576444"/>
                  </a:cubicBezTo>
                  <a:cubicBezTo>
                    <a:pt x="300923" y="568325"/>
                    <a:pt x="324545" y="560061"/>
                    <a:pt x="346570" y="552376"/>
                  </a:cubicBezTo>
                  <a:cubicBezTo>
                    <a:pt x="390960" y="536863"/>
                    <a:pt x="428717" y="523283"/>
                    <a:pt x="451082" y="515164"/>
                  </a:cubicBezTo>
                  <a:cubicBezTo>
                    <a:pt x="456697" y="513279"/>
                    <a:pt x="459698" y="507189"/>
                    <a:pt x="457810" y="501632"/>
                  </a:cubicBezTo>
                  <a:close/>
                  <a:moveTo>
                    <a:pt x="476447" y="525892"/>
                  </a:moveTo>
                  <a:cubicBezTo>
                    <a:pt x="470638" y="525023"/>
                    <a:pt x="465168" y="529034"/>
                    <a:pt x="464248" y="534882"/>
                  </a:cubicBezTo>
                  <a:cubicBezTo>
                    <a:pt x="459698" y="561269"/>
                    <a:pt x="453986" y="604281"/>
                    <a:pt x="447790" y="654494"/>
                  </a:cubicBezTo>
                  <a:cubicBezTo>
                    <a:pt x="444740" y="679625"/>
                    <a:pt x="441400" y="706495"/>
                    <a:pt x="438205" y="734042"/>
                  </a:cubicBezTo>
                  <a:cubicBezTo>
                    <a:pt x="435156" y="760284"/>
                    <a:pt x="432154" y="787155"/>
                    <a:pt x="429105" y="813445"/>
                  </a:cubicBezTo>
                  <a:cubicBezTo>
                    <a:pt x="424216" y="855733"/>
                    <a:pt x="419326" y="896715"/>
                    <a:pt x="413663" y="931994"/>
                  </a:cubicBezTo>
                  <a:cubicBezTo>
                    <a:pt x="406886" y="974233"/>
                    <a:pt x="399625" y="1008160"/>
                    <a:pt x="390621" y="1025703"/>
                  </a:cubicBezTo>
                  <a:cubicBezTo>
                    <a:pt x="387959" y="1030681"/>
                    <a:pt x="389798" y="1036867"/>
                    <a:pt x="394784" y="1039573"/>
                  </a:cubicBezTo>
                  <a:cubicBezTo>
                    <a:pt x="399770" y="1042231"/>
                    <a:pt x="405966" y="1040395"/>
                    <a:pt x="408677" y="1035417"/>
                  </a:cubicBezTo>
                  <a:cubicBezTo>
                    <a:pt x="422667" y="1010769"/>
                    <a:pt x="435882" y="954274"/>
                    <a:pt x="447064" y="886663"/>
                  </a:cubicBezTo>
                  <a:cubicBezTo>
                    <a:pt x="451420" y="860082"/>
                    <a:pt x="455583" y="831762"/>
                    <a:pt x="459262" y="803006"/>
                  </a:cubicBezTo>
                  <a:cubicBezTo>
                    <a:pt x="461634" y="784448"/>
                    <a:pt x="463764" y="765697"/>
                    <a:pt x="465701" y="747139"/>
                  </a:cubicBezTo>
                  <a:cubicBezTo>
                    <a:pt x="468750" y="718239"/>
                    <a:pt x="471316" y="689822"/>
                    <a:pt x="473688" y="663290"/>
                  </a:cubicBezTo>
                  <a:cubicBezTo>
                    <a:pt x="478286" y="610757"/>
                    <a:pt x="481868" y="565473"/>
                    <a:pt x="485451" y="538071"/>
                  </a:cubicBezTo>
                  <a:cubicBezTo>
                    <a:pt x="486322" y="532223"/>
                    <a:pt x="482304" y="526811"/>
                    <a:pt x="476447" y="525892"/>
                  </a:cubicBezTo>
                  <a:close/>
                  <a:moveTo>
                    <a:pt x="768391" y="796772"/>
                  </a:moveTo>
                  <a:cubicBezTo>
                    <a:pt x="758225" y="784642"/>
                    <a:pt x="748689" y="773430"/>
                    <a:pt x="741137" y="764731"/>
                  </a:cubicBezTo>
                  <a:cubicBezTo>
                    <a:pt x="722743" y="743708"/>
                    <a:pt x="704445" y="722588"/>
                    <a:pt x="685953" y="701614"/>
                  </a:cubicBezTo>
                  <a:cubicBezTo>
                    <a:pt x="673609" y="687647"/>
                    <a:pt x="661217" y="673777"/>
                    <a:pt x="648728" y="659955"/>
                  </a:cubicBezTo>
                  <a:cubicBezTo>
                    <a:pt x="629946" y="639222"/>
                    <a:pt x="611019" y="618683"/>
                    <a:pt x="591995" y="598191"/>
                  </a:cubicBezTo>
                  <a:cubicBezTo>
                    <a:pt x="563483" y="567406"/>
                    <a:pt x="534681" y="536960"/>
                    <a:pt x="505927" y="506368"/>
                  </a:cubicBezTo>
                  <a:cubicBezTo>
                    <a:pt x="501958" y="502018"/>
                    <a:pt x="495181" y="501632"/>
                    <a:pt x="490824" y="505595"/>
                  </a:cubicBezTo>
                  <a:cubicBezTo>
                    <a:pt x="486419" y="509509"/>
                    <a:pt x="486032" y="516275"/>
                    <a:pt x="490001" y="520673"/>
                  </a:cubicBezTo>
                  <a:cubicBezTo>
                    <a:pt x="517399" y="552425"/>
                    <a:pt x="544556" y="584321"/>
                    <a:pt x="572003" y="616025"/>
                  </a:cubicBezTo>
                  <a:cubicBezTo>
                    <a:pt x="590301" y="637144"/>
                    <a:pt x="608647" y="658263"/>
                    <a:pt x="627187" y="679141"/>
                  </a:cubicBezTo>
                  <a:cubicBezTo>
                    <a:pt x="639579" y="693108"/>
                    <a:pt x="652020" y="706978"/>
                    <a:pt x="664606" y="720752"/>
                  </a:cubicBezTo>
                  <a:cubicBezTo>
                    <a:pt x="683436" y="741388"/>
                    <a:pt x="702508" y="761831"/>
                    <a:pt x="721532" y="782322"/>
                  </a:cubicBezTo>
                  <a:lnTo>
                    <a:pt x="815200" y="885406"/>
                  </a:lnTo>
                  <a:cubicBezTo>
                    <a:pt x="818879" y="889659"/>
                    <a:pt x="825366" y="890142"/>
                    <a:pt x="829674" y="886421"/>
                  </a:cubicBezTo>
                  <a:cubicBezTo>
                    <a:pt x="833934" y="882700"/>
                    <a:pt x="834370" y="876224"/>
                    <a:pt x="830642" y="871971"/>
                  </a:cubicBezTo>
                  <a:cubicBezTo>
                    <a:pt x="814813" y="853026"/>
                    <a:pt x="790077" y="822724"/>
                    <a:pt x="768391" y="796772"/>
                  </a:cubicBezTo>
                  <a:close/>
                  <a:moveTo>
                    <a:pt x="940139" y="426288"/>
                  </a:moveTo>
                  <a:cubicBezTo>
                    <a:pt x="935347" y="427448"/>
                    <a:pt x="930555" y="428414"/>
                    <a:pt x="925714" y="429333"/>
                  </a:cubicBezTo>
                  <a:cubicBezTo>
                    <a:pt x="918211" y="430686"/>
                    <a:pt x="910756" y="431846"/>
                    <a:pt x="903253" y="433006"/>
                  </a:cubicBezTo>
                  <a:cubicBezTo>
                    <a:pt x="887521" y="435519"/>
                    <a:pt x="871740" y="437887"/>
                    <a:pt x="855959" y="440110"/>
                  </a:cubicBezTo>
                  <a:cubicBezTo>
                    <a:pt x="840178" y="442333"/>
                    <a:pt x="824398" y="444459"/>
                    <a:pt x="808617" y="446296"/>
                  </a:cubicBezTo>
                  <a:cubicBezTo>
                    <a:pt x="780541" y="449824"/>
                    <a:pt x="752416" y="452627"/>
                    <a:pt x="724340" y="455817"/>
                  </a:cubicBezTo>
                  <a:cubicBezTo>
                    <a:pt x="705607" y="457895"/>
                    <a:pt x="686825" y="460214"/>
                    <a:pt x="668091" y="462534"/>
                  </a:cubicBezTo>
                  <a:cubicBezTo>
                    <a:pt x="621136" y="468334"/>
                    <a:pt x="574229" y="474616"/>
                    <a:pt x="527371" y="481285"/>
                  </a:cubicBezTo>
                  <a:cubicBezTo>
                    <a:pt x="521514" y="482010"/>
                    <a:pt x="517303" y="487327"/>
                    <a:pt x="517980" y="493174"/>
                  </a:cubicBezTo>
                  <a:cubicBezTo>
                    <a:pt x="518706" y="499022"/>
                    <a:pt x="524031" y="503227"/>
                    <a:pt x="529888" y="502550"/>
                  </a:cubicBezTo>
                  <a:cubicBezTo>
                    <a:pt x="563774" y="499360"/>
                    <a:pt x="597658" y="496751"/>
                    <a:pt x="631544" y="493851"/>
                  </a:cubicBezTo>
                  <a:cubicBezTo>
                    <a:pt x="654150" y="491918"/>
                    <a:pt x="676804" y="489936"/>
                    <a:pt x="699410" y="487617"/>
                  </a:cubicBezTo>
                  <a:cubicBezTo>
                    <a:pt x="718241" y="485683"/>
                    <a:pt x="737071" y="483509"/>
                    <a:pt x="755902" y="481092"/>
                  </a:cubicBezTo>
                  <a:cubicBezTo>
                    <a:pt x="774732" y="478676"/>
                    <a:pt x="793514" y="475824"/>
                    <a:pt x="812296" y="472925"/>
                  </a:cubicBezTo>
                  <a:cubicBezTo>
                    <a:pt x="825027" y="470943"/>
                    <a:pt x="837758" y="468817"/>
                    <a:pt x="850489" y="466497"/>
                  </a:cubicBezTo>
                  <a:cubicBezTo>
                    <a:pt x="869513" y="463017"/>
                    <a:pt x="888440" y="459199"/>
                    <a:pt x="907368" y="455188"/>
                  </a:cubicBezTo>
                  <a:cubicBezTo>
                    <a:pt x="914968" y="453545"/>
                    <a:pt x="922567" y="451999"/>
                    <a:pt x="930119" y="450162"/>
                  </a:cubicBezTo>
                  <a:cubicBezTo>
                    <a:pt x="935299" y="448906"/>
                    <a:pt x="940430" y="447601"/>
                    <a:pt x="945512" y="446054"/>
                  </a:cubicBezTo>
                  <a:cubicBezTo>
                    <a:pt x="950982" y="444604"/>
                    <a:pt x="954226" y="438998"/>
                    <a:pt x="952725" y="433537"/>
                  </a:cubicBezTo>
                  <a:cubicBezTo>
                    <a:pt x="951321" y="428076"/>
                    <a:pt x="945658" y="424838"/>
                    <a:pt x="940139" y="426288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17"/>
            <p:cNvSpPr/>
            <p:nvPr/>
          </p:nvSpPr>
          <p:spPr>
            <a:xfrm>
              <a:off x="5537643" y="1470942"/>
              <a:ext cx="63946" cy="69061"/>
            </a:xfrm>
            <a:custGeom>
              <a:avLst/>
              <a:gdLst/>
              <a:ahLst/>
              <a:cxnLst/>
              <a:rect l="l" t="t" r="r" b="b"/>
              <a:pathLst>
                <a:path w="127891" h="138122" extrusionOk="0">
                  <a:moveTo>
                    <a:pt x="63946" y="0"/>
                  </a:moveTo>
                  <a:cubicBezTo>
                    <a:pt x="99235" y="0"/>
                    <a:pt x="127892" y="30930"/>
                    <a:pt x="127892" y="69061"/>
                  </a:cubicBezTo>
                  <a:cubicBezTo>
                    <a:pt x="127892" y="107144"/>
                    <a:pt x="99235" y="138122"/>
                    <a:pt x="63946" y="138122"/>
                  </a:cubicBezTo>
                  <a:cubicBezTo>
                    <a:pt x="28657" y="138122"/>
                    <a:pt x="0" y="107144"/>
                    <a:pt x="0" y="69061"/>
                  </a:cubicBezTo>
                  <a:cubicBezTo>
                    <a:pt x="48" y="30930"/>
                    <a:pt x="28657" y="0"/>
                    <a:pt x="63946" y="0"/>
                  </a:cubicBezTo>
                  <a:lnTo>
                    <a:pt x="63946" y="0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17"/>
            <p:cNvSpPr/>
            <p:nvPr/>
          </p:nvSpPr>
          <p:spPr>
            <a:xfrm>
              <a:off x="5767693" y="1637278"/>
              <a:ext cx="350767" cy="383984"/>
            </a:xfrm>
            <a:custGeom>
              <a:avLst/>
              <a:gdLst/>
              <a:ahLst/>
              <a:cxnLst/>
              <a:rect l="l" t="t" r="r" b="b"/>
              <a:pathLst>
                <a:path w="701534" h="767969" extrusionOk="0">
                  <a:moveTo>
                    <a:pt x="310153" y="139012"/>
                  </a:moveTo>
                  <a:cubicBezTo>
                    <a:pt x="313784" y="79810"/>
                    <a:pt x="324336" y="25199"/>
                    <a:pt x="349605" y="9686"/>
                  </a:cubicBezTo>
                  <a:cubicBezTo>
                    <a:pt x="411566" y="-28348"/>
                    <a:pt x="578716" y="52457"/>
                    <a:pt x="591592" y="133358"/>
                  </a:cubicBezTo>
                  <a:cubicBezTo>
                    <a:pt x="594158" y="149451"/>
                    <a:pt x="582540" y="172601"/>
                    <a:pt x="563516" y="198359"/>
                  </a:cubicBezTo>
                  <a:cubicBezTo>
                    <a:pt x="589801" y="186519"/>
                    <a:pt x="613182" y="181735"/>
                    <a:pt x="629011" y="189709"/>
                  </a:cubicBezTo>
                  <a:cubicBezTo>
                    <a:pt x="693538" y="222379"/>
                    <a:pt x="729020" y="416416"/>
                    <a:pt x="675337" y="474507"/>
                  </a:cubicBezTo>
                  <a:cubicBezTo>
                    <a:pt x="666962" y="483496"/>
                    <a:pt x="650455" y="487411"/>
                    <a:pt x="629156" y="487797"/>
                  </a:cubicBezTo>
                  <a:cubicBezTo>
                    <a:pt x="647309" y="503311"/>
                    <a:pt x="659556" y="519501"/>
                    <a:pt x="661347" y="535642"/>
                  </a:cubicBezTo>
                  <a:cubicBezTo>
                    <a:pt x="669867" y="612001"/>
                    <a:pt x="536892" y="747706"/>
                    <a:pt x="463168" y="729583"/>
                  </a:cubicBezTo>
                  <a:cubicBezTo>
                    <a:pt x="454406" y="727409"/>
                    <a:pt x="445451" y="719289"/>
                    <a:pt x="436544" y="706966"/>
                  </a:cubicBezTo>
                  <a:cubicBezTo>
                    <a:pt x="434656" y="719628"/>
                    <a:pt x="430784" y="730018"/>
                    <a:pt x="424491" y="737171"/>
                  </a:cubicBezTo>
                  <a:cubicBezTo>
                    <a:pt x="375551" y="792990"/>
                    <a:pt x="193927" y="769116"/>
                    <a:pt x="159752" y="696285"/>
                  </a:cubicBezTo>
                  <a:cubicBezTo>
                    <a:pt x="148860" y="672991"/>
                    <a:pt x="167933" y="620893"/>
                    <a:pt x="195089" y="566379"/>
                  </a:cubicBezTo>
                  <a:cubicBezTo>
                    <a:pt x="156460" y="596922"/>
                    <a:pt x="118267" y="618138"/>
                    <a:pt x="93676" y="609101"/>
                  </a:cubicBezTo>
                  <a:cubicBezTo>
                    <a:pt x="26245" y="584405"/>
                    <a:pt x="-29568" y="396264"/>
                    <a:pt x="17386" y="332229"/>
                  </a:cubicBezTo>
                  <a:cubicBezTo>
                    <a:pt x="29440" y="315845"/>
                    <a:pt x="65116" y="310626"/>
                    <a:pt x="108344" y="311206"/>
                  </a:cubicBezTo>
                  <a:cubicBezTo>
                    <a:pt x="79444" y="294484"/>
                    <a:pt x="58048" y="275540"/>
                    <a:pt x="54031" y="255048"/>
                  </a:cubicBezTo>
                  <a:cubicBezTo>
                    <a:pt x="39218" y="179801"/>
                    <a:pt x="160430" y="31772"/>
                    <a:pt x="235364" y="42694"/>
                  </a:cubicBezTo>
                  <a:cubicBezTo>
                    <a:pt x="257970" y="45981"/>
                    <a:pt x="285078" y="87833"/>
                    <a:pt x="310153" y="139012"/>
                  </a:cubicBezTo>
                  <a:lnTo>
                    <a:pt x="310153" y="139012"/>
                  </a:lnTo>
                  <a:close/>
                  <a:moveTo>
                    <a:pt x="330823" y="375531"/>
                  </a:moveTo>
                  <a:lnTo>
                    <a:pt x="331017" y="408684"/>
                  </a:lnTo>
                  <a:lnTo>
                    <a:pt x="344958" y="415498"/>
                  </a:lnTo>
                  <a:lnTo>
                    <a:pt x="366499" y="404141"/>
                  </a:lnTo>
                  <a:lnTo>
                    <a:pt x="369597" y="374178"/>
                  </a:lnTo>
                  <a:lnTo>
                    <a:pt x="354785" y="359969"/>
                  </a:lnTo>
                  <a:lnTo>
                    <a:pt x="330823" y="375531"/>
                  </a:lnTo>
                  <a:lnTo>
                    <a:pt x="330823" y="375531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17"/>
            <p:cNvSpPr/>
            <p:nvPr/>
          </p:nvSpPr>
          <p:spPr>
            <a:xfrm>
              <a:off x="5817177" y="1705865"/>
              <a:ext cx="269783" cy="292580"/>
            </a:xfrm>
            <a:custGeom>
              <a:avLst/>
              <a:gdLst/>
              <a:ahLst/>
              <a:cxnLst/>
              <a:rect l="l" t="t" r="r" b="b"/>
              <a:pathLst>
                <a:path w="539567" h="585160" extrusionOk="0">
                  <a:moveTo>
                    <a:pt x="131071" y="213901"/>
                  </a:moveTo>
                  <a:lnTo>
                    <a:pt x="8746" y="180216"/>
                  </a:lnTo>
                  <a:cubicBezTo>
                    <a:pt x="2937" y="179153"/>
                    <a:pt x="-887" y="173547"/>
                    <a:pt x="178" y="167748"/>
                  </a:cubicBezTo>
                  <a:cubicBezTo>
                    <a:pt x="1291" y="161948"/>
                    <a:pt x="6858" y="158130"/>
                    <a:pt x="12667" y="159194"/>
                  </a:cubicBezTo>
                  <a:cubicBezTo>
                    <a:pt x="34208" y="162093"/>
                    <a:pt x="55556" y="165428"/>
                    <a:pt x="76806" y="170019"/>
                  </a:cubicBezTo>
                  <a:cubicBezTo>
                    <a:pt x="85229" y="171856"/>
                    <a:pt x="93701" y="173885"/>
                    <a:pt x="102027" y="176205"/>
                  </a:cubicBezTo>
                  <a:cubicBezTo>
                    <a:pt x="114516" y="179685"/>
                    <a:pt x="126763" y="183889"/>
                    <a:pt x="139058" y="188046"/>
                  </a:cubicBezTo>
                  <a:lnTo>
                    <a:pt x="181075" y="203704"/>
                  </a:lnTo>
                  <a:lnTo>
                    <a:pt x="192645" y="208537"/>
                  </a:lnTo>
                  <a:cubicBezTo>
                    <a:pt x="193032" y="208730"/>
                    <a:pt x="198212" y="211050"/>
                    <a:pt x="200051" y="212210"/>
                  </a:cubicBezTo>
                  <a:cubicBezTo>
                    <a:pt x="210023" y="218492"/>
                    <a:pt x="203875" y="228545"/>
                    <a:pt x="201600" y="229946"/>
                  </a:cubicBezTo>
                  <a:cubicBezTo>
                    <a:pt x="198115" y="232508"/>
                    <a:pt x="193516" y="232508"/>
                    <a:pt x="190079" y="230284"/>
                  </a:cubicBezTo>
                  <a:lnTo>
                    <a:pt x="190079" y="230236"/>
                  </a:lnTo>
                  <a:cubicBezTo>
                    <a:pt x="190321" y="229704"/>
                    <a:pt x="189547" y="229366"/>
                    <a:pt x="188579" y="229125"/>
                  </a:cubicBezTo>
                  <a:cubicBezTo>
                    <a:pt x="188095" y="228690"/>
                    <a:pt x="187659" y="228206"/>
                    <a:pt x="187272" y="227675"/>
                  </a:cubicBezTo>
                  <a:cubicBezTo>
                    <a:pt x="187126" y="227433"/>
                    <a:pt x="186981" y="227240"/>
                    <a:pt x="186836" y="226998"/>
                  </a:cubicBezTo>
                  <a:lnTo>
                    <a:pt x="187175" y="227723"/>
                  </a:lnTo>
                  <a:cubicBezTo>
                    <a:pt x="187320" y="228013"/>
                    <a:pt x="187465" y="228303"/>
                    <a:pt x="187611" y="228593"/>
                  </a:cubicBezTo>
                  <a:lnTo>
                    <a:pt x="187756" y="228931"/>
                  </a:lnTo>
                  <a:cubicBezTo>
                    <a:pt x="186594" y="228690"/>
                    <a:pt x="185384" y="228593"/>
                    <a:pt x="185239" y="228593"/>
                  </a:cubicBezTo>
                  <a:lnTo>
                    <a:pt x="173669" y="225258"/>
                  </a:lnTo>
                  <a:lnTo>
                    <a:pt x="131071" y="213901"/>
                  </a:lnTo>
                  <a:close/>
                  <a:moveTo>
                    <a:pt x="188046" y="228980"/>
                  </a:moveTo>
                  <a:lnTo>
                    <a:pt x="187804" y="228931"/>
                  </a:lnTo>
                  <a:cubicBezTo>
                    <a:pt x="188530" y="230333"/>
                    <a:pt x="189450" y="231589"/>
                    <a:pt x="190128" y="230284"/>
                  </a:cubicBezTo>
                  <a:cubicBezTo>
                    <a:pt x="189595" y="229946"/>
                    <a:pt x="189063" y="229559"/>
                    <a:pt x="188627" y="229125"/>
                  </a:cubicBezTo>
                  <a:lnTo>
                    <a:pt x="188046" y="228980"/>
                  </a:lnTo>
                  <a:close/>
                  <a:moveTo>
                    <a:pt x="245893" y="275616"/>
                  </a:moveTo>
                  <a:cubicBezTo>
                    <a:pt x="248023" y="275230"/>
                    <a:pt x="249475" y="274553"/>
                    <a:pt x="248410" y="273442"/>
                  </a:cubicBezTo>
                  <a:cubicBezTo>
                    <a:pt x="247684" y="274215"/>
                    <a:pt x="246861" y="274891"/>
                    <a:pt x="245941" y="275423"/>
                  </a:cubicBezTo>
                  <a:lnTo>
                    <a:pt x="245893" y="275616"/>
                  </a:lnTo>
                  <a:close/>
                  <a:moveTo>
                    <a:pt x="236066" y="256623"/>
                  </a:moveTo>
                  <a:cubicBezTo>
                    <a:pt x="234904" y="257107"/>
                    <a:pt x="233307" y="258218"/>
                    <a:pt x="231613" y="260103"/>
                  </a:cubicBezTo>
                  <a:cubicBezTo>
                    <a:pt x="230354" y="261553"/>
                    <a:pt x="228321" y="265177"/>
                    <a:pt x="227111" y="266676"/>
                  </a:cubicBezTo>
                  <a:lnTo>
                    <a:pt x="217671" y="278709"/>
                  </a:lnTo>
                  <a:lnTo>
                    <a:pt x="188288" y="314327"/>
                  </a:lnTo>
                  <a:lnTo>
                    <a:pt x="90118" y="426255"/>
                  </a:lnTo>
                  <a:cubicBezTo>
                    <a:pt x="85907" y="430412"/>
                    <a:pt x="85907" y="437178"/>
                    <a:pt x="90070" y="441382"/>
                  </a:cubicBezTo>
                  <a:cubicBezTo>
                    <a:pt x="94233" y="445587"/>
                    <a:pt x="101010" y="445587"/>
                    <a:pt x="105173" y="441430"/>
                  </a:cubicBezTo>
                  <a:cubicBezTo>
                    <a:pt x="117275" y="430557"/>
                    <a:pt x="131071" y="417798"/>
                    <a:pt x="145012" y="404024"/>
                  </a:cubicBezTo>
                  <a:cubicBezTo>
                    <a:pt x="153532" y="395615"/>
                    <a:pt x="162148" y="386868"/>
                    <a:pt x="170378" y="377975"/>
                  </a:cubicBezTo>
                  <a:cubicBezTo>
                    <a:pt x="177396" y="370388"/>
                    <a:pt x="184125" y="362704"/>
                    <a:pt x="190370" y="355165"/>
                  </a:cubicBezTo>
                  <a:cubicBezTo>
                    <a:pt x="197292" y="346900"/>
                    <a:pt x="203536" y="338733"/>
                    <a:pt x="209297" y="331194"/>
                  </a:cubicBezTo>
                  <a:cubicBezTo>
                    <a:pt x="213073" y="326119"/>
                    <a:pt x="216848" y="320996"/>
                    <a:pt x="220527" y="315729"/>
                  </a:cubicBezTo>
                  <a:cubicBezTo>
                    <a:pt x="225901" y="307996"/>
                    <a:pt x="231128" y="300119"/>
                    <a:pt x="236357" y="292193"/>
                  </a:cubicBezTo>
                  <a:lnTo>
                    <a:pt x="244683" y="278999"/>
                  </a:lnTo>
                  <a:cubicBezTo>
                    <a:pt x="245021" y="278371"/>
                    <a:pt x="245457" y="276969"/>
                    <a:pt x="245893" y="275616"/>
                  </a:cubicBezTo>
                  <a:lnTo>
                    <a:pt x="245409" y="275713"/>
                  </a:lnTo>
                  <a:lnTo>
                    <a:pt x="245941" y="275423"/>
                  </a:lnTo>
                  <a:cubicBezTo>
                    <a:pt x="246474" y="273828"/>
                    <a:pt x="247103" y="272427"/>
                    <a:pt x="247829" y="272958"/>
                  </a:cubicBezTo>
                  <a:cubicBezTo>
                    <a:pt x="248071" y="273103"/>
                    <a:pt x="248265" y="273248"/>
                    <a:pt x="248410" y="273442"/>
                  </a:cubicBezTo>
                  <a:cubicBezTo>
                    <a:pt x="250201" y="271412"/>
                    <a:pt x="251218" y="268657"/>
                    <a:pt x="250975" y="265757"/>
                  </a:cubicBezTo>
                  <a:cubicBezTo>
                    <a:pt x="250830" y="261069"/>
                    <a:pt x="248216" y="259040"/>
                    <a:pt x="246812" y="257831"/>
                  </a:cubicBezTo>
                  <a:cubicBezTo>
                    <a:pt x="244005" y="255415"/>
                    <a:pt x="240374" y="254932"/>
                    <a:pt x="236066" y="256623"/>
                  </a:cubicBezTo>
                  <a:close/>
                  <a:moveTo>
                    <a:pt x="262061" y="285475"/>
                  </a:moveTo>
                  <a:cubicBezTo>
                    <a:pt x="260512" y="286683"/>
                    <a:pt x="262496" y="287457"/>
                    <a:pt x="264917" y="287892"/>
                  </a:cubicBezTo>
                  <a:lnTo>
                    <a:pt x="264771" y="287408"/>
                  </a:lnTo>
                  <a:cubicBezTo>
                    <a:pt x="263803" y="286925"/>
                    <a:pt x="262884" y="286248"/>
                    <a:pt x="262061" y="285475"/>
                  </a:cubicBezTo>
                  <a:close/>
                  <a:moveTo>
                    <a:pt x="533189" y="331290"/>
                  </a:moveTo>
                  <a:cubicBezTo>
                    <a:pt x="529898" y="329937"/>
                    <a:pt x="526267" y="330420"/>
                    <a:pt x="523508" y="332305"/>
                  </a:cubicBezTo>
                  <a:lnTo>
                    <a:pt x="515521" y="331290"/>
                  </a:lnTo>
                  <a:cubicBezTo>
                    <a:pt x="507582" y="330324"/>
                    <a:pt x="499692" y="328874"/>
                    <a:pt x="491850" y="327182"/>
                  </a:cubicBezTo>
                  <a:cubicBezTo>
                    <a:pt x="483959" y="325491"/>
                    <a:pt x="476166" y="323461"/>
                    <a:pt x="468372" y="321238"/>
                  </a:cubicBezTo>
                  <a:cubicBezTo>
                    <a:pt x="450510" y="316357"/>
                    <a:pt x="432890" y="310461"/>
                    <a:pt x="415269" y="304517"/>
                  </a:cubicBezTo>
                  <a:cubicBezTo>
                    <a:pt x="403555" y="300602"/>
                    <a:pt x="391792" y="296591"/>
                    <a:pt x="380077" y="292531"/>
                  </a:cubicBezTo>
                  <a:cubicBezTo>
                    <a:pt x="350598" y="282382"/>
                    <a:pt x="321263" y="271847"/>
                    <a:pt x="292364" y="260006"/>
                  </a:cubicBezTo>
                  <a:cubicBezTo>
                    <a:pt x="286942" y="257590"/>
                    <a:pt x="280601" y="259958"/>
                    <a:pt x="278180" y="265371"/>
                  </a:cubicBezTo>
                  <a:cubicBezTo>
                    <a:pt x="277115" y="267690"/>
                    <a:pt x="277357" y="270155"/>
                    <a:pt x="277938" y="272427"/>
                  </a:cubicBezTo>
                  <a:cubicBezTo>
                    <a:pt x="274453" y="268754"/>
                    <a:pt x="270629" y="267642"/>
                    <a:pt x="268112" y="267980"/>
                  </a:cubicBezTo>
                  <a:cubicBezTo>
                    <a:pt x="262448" y="268609"/>
                    <a:pt x="258382" y="273683"/>
                    <a:pt x="259011" y="279289"/>
                  </a:cubicBezTo>
                  <a:cubicBezTo>
                    <a:pt x="259301" y="281754"/>
                    <a:pt x="260415" y="283880"/>
                    <a:pt x="262061" y="285475"/>
                  </a:cubicBezTo>
                  <a:lnTo>
                    <a:pt x="262303" y="285330"/>
                  </a:lnTo>
                  <a:cubicBezTo>
                    <a:pt x="263271" y="284654"/>
                    <a:pt x="264094" y="285669"/>
                    <a:pt x="264771" y="287408"/>
                  </a:cubicBezTo>
                  <a:cubicBezTo>
                    <a:pt x="265546" y="287747"/>
                    <a:pt x="266369" y="288037"/>
                    <a:pt x="267240" y="288230"/>
                  </a:cubicBezTo>
                  <a:cubicBezTo>
                    <a:pt x="266466" y="288133"/>
                    <a:pt x="265691" y="288037"/>
                    <a:pt x="264917" y="287892"/>
                  </a:cubicBezTo>
                  <a:cubicBezTo>
                    <a:pt x="266272" y="291903"/>
                    <a:pt x="266853" y="298911"/>
                    <a:pt x="267095" y="299587"/>
                  </a:cubicBezTo>
                  <a:cubicBezTo>
                    <a:pt x="270290" y="308818"/>
                    <a:pt x="273049" y="318242"/>
                    <a:pt x="275663" y="327666"/>
                  </a:cubicBezTo>
                  <a:cubicBezTo>
                    <a:pt x="278326" y="337186"/>
                    <a:pt x="280746" y="346755"/>
                    <a:pt x="283021" y="356373"/>
                  </a:cubicBezTo>
                  <a:cubicBezTo>
                    <a:pt x="285199" y="365217"/>
                    <a:pt x="287184" y="374061"/>
                    <a:pt x="289169" y="382905"/>
                  </a:cubicBezTo>
                  <a:cubicBezTo>
                    <a:pt x="293090" y="400738"/>
                    <a:pt x="296478" y="418668"/>
                    <a:pt x="300060" y="436549"/>
                  </a:cubicBezTo>
                  <a:cubicBezTo>
                    <a:pt x="303642" y="454527"/>
                    <a:pt x="307564" y="472457"/>
                    <a:pt x="311242" y="490484"/>
                  </a:cubicBezTo>
                  <a:cubicBezTo>
                    <a:pt x="314921" y="507398"/>
                    <a:pt x="319423" y="524362"/>
                    <a:pt x="322812" y="541567"/>
                  </a:cubicBezTo>
                  <a:cubicBezTo>
                    <a:pt x="324990" y="552489"/>
                    <a:pt x="326733" y="563507"/>
                    <a:pt x="327314" y="574623"/>
                  </a:cubicBezTo>
                  <a:cubicBezTo>
                    <a:pt x="327362" y="580519"/>
                    <a:pt x="332203" y="585255"/>
                    <a:pt x="338108" y="585159"/>
                  </a:cubicBezTo>
                  <a:cubicBezTo>
                    <a:pt x="344014" y="585110"/>
                    <a:pt x="348758" y="580277"/>
                    <a:pt x="348710" y="574381"/>
                  </a:cubicBezTo>
                  <a:cubicBezTo>
                    <a:pt x="349000" y="562106"/>
                    <a:pt x="348080" y="549927"/>
                    <a:pt x="346531" y="537700"/>
                  </a:cubicBezTo>
                  <a:cubicBezTo>
                    <a:pt x="344305" y="520205"/>
                    <a:pt x="340674" y="502807"/>
                    <a:pt x="338060" y="485506"/>
                  </a:cubicBezTo>
                  <a:cubicBezTo>
                    <a:pt x="334091" y="462695"/>
                    <a:pt x="330460" y="439836"/>
                    <a:pt x="325668" y="417218"/>
                  </a:cubicBezTo>
                  <a:cubicBezTo>
                    <a:pt x="320779" y="394407"/>
                    <a:pt x="314728" y="371886"/>
                    <a:pt x="308096" y="349510"/>
                  </a:cubicBezTo>
                  <a:cubicBezTo>
                    <a:pt x="305095" y="339796"/>
                    <a:pt x="301997" y="330131"/>
                    <a:pt x="298657" y="320513"/>
                  </a:cubicBezTo>
                  <a:cubicBezTo>
                    <a:pt x="295220" y="310799"/>
                    <a:pt x="291637" y="301230"/>
                    <a:pt x="287620" y="291806"/>
                  </a:cubicBezTo>
                  <a:cubicBezTo>
                    <a:pt x="287184" y="290695"/>
                    <a:pt x="284231" y="282721"/>
                    <a:pt x="281375" y="277259"/>
                  </a:cubicBezTo>
                  <a:cubicBezTo>
                    <a:pt x="282150" y="277984"/>
                    <a:pt x="282489" y="279048"/>
                    <a:pt x="283505" y="279483"/>
                  </a:cubicBezTo>
                  <a:cubicBezTo>
                    <a:pt x="312017" y="293643"/>
                    <a:pt x="340674" y="307513"/>
                    <a:pt x="370251" y="319160"/>
                  </a:cubicBezTo>
                  <a:cubicBezTo>
                    <a:pt x="382110" y="323800"/>
                    <a:pt x="394212" y="328101"/>
                    <a:pt x="406363" y="331919"/>
                  </a:cubicBezTo>
                  <a:cubicBezTo>
                    <a:pt x="424757" y="337670"/>
                    <a:pt x="443394" y="342261"/>
                    <a:pt x="462176" y="346369"/>
                  </a:cubicBezTo>
                  <a:cubicBezTo>
                    <a:pt x="470647" y="348109"/>
                    <a:pt x="479167" y="349655"/>
                    <a:pt x="487735" y="350767"/>
                  </a:cubicBezTo>
                  <a:cubicBezTo>
                    <a:pt x="496400" y="351927"/>
                    <a:pt x="505065" y="352748"/>
                    <a:pt x="513778" y="353038"/>
                  </a:cubicBezTo>
                  <a:cubicBezTo>
                    <a:pt x="516150" y="353135"/>
                    <a:pt x="524815" y="354005"/>
                    <a:pt x="529607" y="352506"/>
                  </a:cubicBezTo>
                  <a:cubicBezTo>
                    <a:pt x="534351" y="350960"/>
                    <a:pt x="537498" y="348205"/>
                    <a:pt x="538756" y="344677"/>
                  </a:cubicBezTo>
                  <a:cubicBezTo>
                    <a:pt x="540983" y="339458"/>
                    <a:pt x="538466" y="333465"/>
                    <a:pt x="533189" y="331290"/>
                  </a:cubicBezTo>
                  <a:close/>
                  <a:moveTo>
                    <a:pt x="468275" y="68337"/>
                  </a:moveTo>
                  <a:lnTo>
                    <a:pt x="468130" y="68433"/>
                  </a:lnTo>
                  <a:cubicBezTo>
                    <a:pt x="469631" y="68771"/>
                    <a:pt x="472051" y="69255"/>
                    <a:pt x="471470" y="67902"/>
                  </a:cubicBezTo>
                  <a:lnTo>
                    <a:pt x="471325" y="67950"/>
                  </a:lnTo>
                  <a:cubicBezTo>
                    <a:pt x="470260" y="68240"/>
                    <a:pt x="469292" y="68337"/>
                    <a:pt x="468275" y="68337"/>
                  </a:cubicBezTo>
                  <a:close/>
                  <a:moveTo>
                    <a:pt x="289653" y="216849"/>
                  </a:moveTo>
                  <a:cubicBezTo>
                    <a:pt x="305530" y="198484"/>
                    <a:pt x="322908" y="182681"/>
                    <a:pt x="340771" y="167651"/>
                  </a:cubicBezTo>
                  <a:cubicBezTo>
                    <a:pt x="351711" y="158420"/>
                    <a:pt x="362990" y="149673"/>
                    <a:pt x="374220" y="140877"/>
                  </a:cubicBezTo>
                  <a:cubicBezTo>
                    <a:pt x="391211" y="127539"/>
                    <a:pt x="408202" y="114152"/>
                    <a:pt x="425774" y="101006"/>
                  </a:cubicBezTo>
                  <a:lnTo>
                    <a:pt x="462418" y="73653"/>
                  </a:lnTo>
                  <a:cubicBezTo>
                    <a:pt x="462612" y="73508"/>
                    <a:pt x="465613" y="70221"/>
                    <a:pt x="468130" y="68433"/>
                  </a:cubicBezTo>
                  <a:lnTo>
                    <a:pt x="467646" y="68288"/>
                  </a:lnTo>
                  <a:lnTo>
                    <a:pt x="468275" y="68337"/>
                  </a:lnTo>
                  <a:cubicBezTo>
                    <a:pt x="469679" y="67322"/>
                    <a:pt x="470938" y="66887"/>
                    <a:pt x="471422" y="67805"/>
                  </a:cubicBezTo>
                  <a:lnTo>
                    <a:pt x="471470" y="67902"/>
                  </a:lnTo>
                  <a:cubicBezTo>
                    <a:pt x="476795" y="66258"/>
                    <a:pt x="479893" y="60604"/>
                    <a:pt x="478296" y="55240"/>
                  </a:cubicBezTo>
                  <a:cubicBezTo>
                    <a:pt x="477763" y="53065"/>
                    <a:pt x="472584" y="45236"/>
                    <a:pt x="462999" y="49005"/>
                  </a:cubicBezTo>
                  <a:cubicBezTo>
                    <a:pt x="459610" y="50310"/>
                    <a:pt x="451381" y="54950"/>
                    <a:pt x="450994" y="55143"/>
                  </a:cubicBezTo>
                  <a:cubicBezTo>
                    <a:pt x="445427" y="58236"/>
                    <a:pt x="439957" y="61474"/>
                    <a:pt x="434535" y="64857"/>
                  </a:cubicBezTo>
                  <a:cubicBezTo>
                    <a:pt x="426548" y="69786"/>
                    <a:pt x="418706" y="74957"/>
                    <a:pt x="410816" y="80080"/>
                  </a:cubicBezTo>
                  <a:cubicBezTo>
                    <a:pt x="395422" y="90374"/>
                    <a:pt x="380029" y="100426"/>
                    <a:pt x="365313" y="111349"/>
                  </a:cubicBezTo>
                  <a:cubicBezTo>
                    <a:pt x="355293" y="118743"/>
                    <a:pt x="345612" y="126427"/>
                    <a:pt x="336269" y="134594"/>
                  </a:cubicBezTo>
                  <a:cubicBezTo>
                    <a:pt x="313033" y="154892"/>
                    <a:pt x="291928" y="177607"/>
                    <a:pt x="272855" y="203559"/>
                  </a:cubicBezTo>
                  <a:cubicBezTo>
                    <a:pt x="269177" y="208198"/>
                    <a:pt x="269951" y="214916"/>
                    <a:pt x="274598" y="218589"/>
                  </a:cubicBezTo>
                  <a:cubicBezTo>
                    <a:pt x="279197" y="222262"/>
                    <a:pt x="285974" y="221489"/>
                    <a:pt x="289653" y="216849"/>
                  </a:cubicBezTo>
                  <a:close/>
                  <a:moveTo>
                    <a:pt x="206296" y="109126"/>
                  </a:moveTo>
                  <a:cubicBezTo>
                    <a:pt x="207457" y="122464"/>
                    <a:pt x="209152" y="135706"/>
                    <a:pt x="210991" y="148223"/>
                  </a:cubicBezTo>
                  <a:cubicBezTo>
                    <a:pt x="214428" y="171711"/>
                    <a:pt x="218639" y="192492"/>
                    <a:pt x="221883" y="206652"/>
                  </a:cubicBezTo>
                  <a:cubicBezTo>
                    <a:pt x="222899" y="212451"/>
                    <a:pt x="228418" y="216366"/>
                    <a:pt x="234227" y="215351"/>
                  </a:cubicBezTo>
                  <a:cubicBezTo>
                    <a:pt x="240084" y="214336"/>
                    <a:pt x="243956" y="208827"/>
                    <a:pt x="242988" y="202979"/>
                  </a:cubicBezTo>
                  <a:cubicBezTo>
                    <a:pt x="241246" y="188915"/>
                    <a:pt x="240035" y="168328"/>
                    <a:pt x="238293" y="145178"/>
                  </a:cubicBezTo>
                  <a:cubicBezTo>
                    <a:pt x="237373" y="132758"/>
                    <a:pt x="236405" y="119661"/>
                    <a:pt x="235098" y="106468"/>
                  </a:cubicBezTo>
                  <a:cubicBezTo>
                    <a:pt x="233500" y="90084"/>
                    <a:pt x="231371" y="73604"/>
                    <a:pt x="229676" y="58236"/>
                  </a:cubicBezTo>
                  <a:cubicBezTo>
                    <a:pt x="227692" y="39968"/>
                    <a:pt x="225755" y="23295"/>
                    <a:pt x="224884" y="10149"/>
                  </a:cubicBezTo>
                  <a:cubicBezTo>
                    <a:pt x="224836" y="4495"/>
                    <a:pt x="220189" y="-48"/>
                    <a:pt x="214525" y="0"/>
                  </a:cubicBezTo>
                  <a:cubicBezTo>
                    <a:pt x="208861" y="97"/>
                    <a:pt x="204311" y="4688"/>
                    <a:pt x="204359" y="10343"/>
                  </a:cubicBezTo>
                  <a:cubicBezTo>
                    <a:pt x="203778" y="23875"/>
                    <a:pt x="203488" y="41079"/>
                    <a:pt x="203924" y="59927"/>
                  </a:cubicBezTo>
                  <a:cubicBezTo>
                    <a:pt x="204311" y="75634"/>
                    <a:pt x="204940" y="92452"/>
                    <a:pt x="206296" y="109126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17"/>
            <p:cNvSpPr/>
            <p:nvPr/>
          </p:nvSpPr>
          <p:spPr>
            <a:xfrm>
              <a:off x="5775092" y="1653364"/>
              <a:ext cx="334342" cy="364794"/>
            </a:xfrm>
            <a:custGeom>
              <a:avLst/>
              <a:gdLst/>
              <a:ahLst/>
              <a:cxnLst/>
              <a:rect l="l" t="t" r="r" b="b"/>
              <a:pathLst>
                <a:path w="668683" h="729588" extrusionOk="0">
                  <a:moveTo>
                    <a:pt x="330064" y="322866"/>
                  </a:moveTo>
                  <a:cubicBezTo>
                    <a:pt x="329870" y="318226"/>
                    <a:pt x="336115" y="296962"/>
                    <a:pt x="346764" y="267433"/>
                  </a:cubicBezTo>
                  <a:cubicBezTo>
                    <a:pt x="354606" y="245831"/>
                    <a:pt x="364384" y="219250"/>
                    <a:pt x="375566" y="191606"/>
                  </a:cubicBezTo>
                  <a:cubicBezTo>
                    <a:pt x="385587" y="166814"/>
                    <a:pt x="396672" y="141200"/>
                    <a:pt x="407225" y="117133"/>
                  </a:cubicBezTo>
                  <a:cubicBezTo>
                    <a:pt x="431864" y="61168"/>
                    <a:pt x="454180" y="14097"/>
                    <a:pt x="456019" y="7669"/>
                  </a:cubicBezTo>
                  <a:cubicBezTo>
                    <a:pt x="457423" y="2208"/>
                    <a:pt x="462990" y="-1078"/>
                    <a:pt x="468508" y="323"/>
                  </a:cubicBezTo>
                  <a:cubicBezTo>
                    <a:pt x="473978" y="1725"/>
                    <a:pt x="477270" y="7282"/>
                    <a:pt x="475866" y="12744"/>
                  </a:cubicBezTo>
                  <a:cubicBezTo>
                    <a:pt x="474269" y="19896"/>
                    <a:pt x="452921" y="76778"/>
                    <a:pt x="427701" y="140282"/>
                  </a:cubicBezTo>
                  <a:cubicBezTo>
                    <a:pt x="421602" y="155747"/>
                    <a:pt x="415163" y="171550"/>
                    <a:pt x="408677" y="187063"/>
                  </a:cubicBezTo>
                  <a:cubicBezTo>
                    <a:pt x="401948" y="203012"/>
                    <a:pt x="395123" y="218670"/>
                    <a:pt x="388733" y="233410"/>
                  </a:cubicBezTo>
                  <a:cubicBezTo>
                    <a:pt x="375566" y="263809"/>
                    <a:pt x="363949" y="290293"/>
                    <a:pt x="357220" y="307352"/>
                  </a:cubicBezTo>
                  <a:cubicBezTo>
                    <a:pt x="353977" y="315568"/>
                    <a:pt x="351508" y="320933"/>
                    <a:pt x="351460" y="322866"/>
                  </a:cubicBezTo>
                  <a:cubicBezTo>
                    <a:pt x="351460" y="328762"/>
                    <a:pt x="346667" y="333546"/>
                    <a:pt x="340762" y="333546"/>
                  </a:cubicBezTo>
                  <a:cubicBezTo>
                    <a:pt x="334856" y="333546"/>
                    <a:pt x="330064" y="328762"/>
                    <a:pt x="330064" y="322866"/>
                  </a:cubicBezTo>
                  <a:close/>
                  <a:moveTo>
                    <a:pt x="111360" y="88087"/>
                  </a:moveTo>
                  <a:lnTo>
                    <a:pt x="111844" y="88667"/>
                  </a:lnTo>
                  <a:cubicBezTo>
                    <a:pt x="111844" y="87604"/>
                    <a:pt x="111650" y="86734"/>
                    <a:pt x="110828" y="87217"/>
                  </a:cubicBezTo>
                  <a:lnTo>
                    <a:pt x="111070" y="87749"/>
                  </a:lnTo>
                  <a:cubicBezTo>
                    <a:pt x="111215" y="87846"/>
                    <a:pt x="111360" y="87942"/>
                    <a:pt x="111360" y="88087"/>
                  </a:cubicBezTo>
                  <a:close/>
                  <a:moveTo>
                    <a:pt x="98096" y="105244"/>
                  </a:moveTo>
                  <a:cubicBezTo>
                    <a:pt x="106519" y="116891"/>
                    <a:pt x="125205" y="140813"/>
                    <a:pt x="148149" y="168844"/>
                  </a:cubicBezTo>
                  <a:cubicBezTo>
                    <a:pt x="158218" y="181119"/>
                    <a:pt x="169013" y="194216"/>
                    <a:pt x="180292" y="207265"/>
                  </a:cubicBezTo>
                  <a:cubicBezTo>
                    <a:pt x="187504" y="215674"/>
                    <a:pt x="194911" y="224083"/>
                    <a:pt x="202365" y="232299"/>
                  </a:cubicBezTo>
                  <a:cubicBezTo>
                    <a:pt x="213983" y="245106"/>
                    <a:pt x="225601" y="257478"/>
                    <a:pt x="236589" y="268931"/>
                  </a:cubicBezTo>
                  <a:cubicBezTo>
                    <a:pt x="258808" y="292081"/>
                    <a:pt x="278413" y="311364"/>
                    <a:pt x="290225" y="322286"/>
                  </a:cubicBezTo>
                  <a:cubicBezTo>
                    <a:pt x="294388" y="326442"/>
                    <a:pt x="301165" y="326394"/>
                    <a:pt x="305328" y="322189"/>
                  </a:cubicBezTo>
                  <a:cubicBezTo>
                    <a:pt x="309491" y="318033"/>
                    <a:pt x="309491" y="311267"/>
                    <a:pt x="305279" y="307111"/>
                  </a:cubicBezTo>
                  <a:cubicBezTo>
                    <a:pt x="293855" y="294932"/>
                    <a:pt x="274976" y="272653"/>
                    <a:pt x="252951" y="246942"/>
                  </a:cubicBezTo>
                  <a:cubicBezTo>
                    <a:pt x="241914" y="234038"/>
                    <a:pt x="230151" y="220217"/>
                    <a:pt x="218098" y="206491"/>
                  </a:cubicBezTo>
                  <a:cubicBezTo>
                    <a:pt x="206190" y="193008"/>
                    <a:pt x="193943" y="179621"/>
                    <a:pt x="182325" y="166814"/>
                  </a:cubicBezTo>
                  <a:cubicBezTo>
                    <a:pt x="161219" y="143616"/>
                    <a:pt x="141760" y="122642"/>
                    <a:pt x="128351" y="107660"/>
                  </a:cubicBezTo>
                  <a:cubicBezTo>
                    <a:pt x="120509" y="98816"/>
                    <a:pt x="114700" y="92292"/>
                    <a:pt x="111892" y="88667"/>
                  </a:cubicBezTo>
                  <a:cubicBezTo>
                    <a:pt x="111892" y="89392"/>
                    <a:pt x="111796" y="90262"/>
                    <a:pt x="111747" y="90745"/>
                  </a:cubicBezTo>
                  <a:cubicBezTo>
                    <a:pt x="111699" y="89730"/>
                    <a:pt x="111457" y="88715"/>
                    <a:pt x="111118" y="87749"/>
                  </a:cubicBezTo>
                  <a:cubicBezTo>
                    <a:pt x="110876" y="87556"/>
                    <a:pt x="110634" y="87362"/>
                    <a:pt x="110779" y="87266"/>
                  </a:cubicBezTo>
                  <a:lnTo>
                    <a:pt x="110876" y="87217"/>
                  </a:lnTo>
                  <a:cubicBezTo>
                    <a:pt x="110392" y="86106"/>
                    <a:pt x="109666" y="85091"/>
                    <a:pt x="108746" y="84173"/>
                  </a:cubicBezTo>
                  <a:cubicBezTo>
                    <a:pt x="104728" y="80161"/>
                    <a:pt x="98242" y="80210"/>
                    <a:pt x="94272" y="84221"/>
                  </a:cubicBezTo>
                  <a:cubicBezTo>
                    <a:pt x="92917" y="85429"/>
                    <a:pt x="89190" y="90069"/>
                    <a:pt x="92772" y="97221"/>
                  </a:cubicBezTo>
                  <a:cubicBezTo>
                    <a:pt x="93449" y="98623"/>
                    <a:pt x="95240" y="101378"/>
                    <a:pt x="98096" y="105244"/>
                  </a:cubicBezTo>
                  <a:close/>
                  <a:moveTo>
                    <a:pt x="324400" y="350703"/>
                  </a:moveTo>
                  <a:cubicBezTo>
                    <a:pt x="322512" y="345097"/>
                    <a:pt x="316413" y="342100"/>
                    <a:pt x="310798" y="343985"/>
                  </a:cubicBezTo>
                  <a:cubicBezTo>
                    <a:pt x="291967" y="349688"/>
                    <a:pt x="257550" y="359354"/>
                    <a:pt x="218533" y="371242"/>
                  </a:cubicBezTo>
                  <a:cubicBezTo>
                    <a:pt x="198832" y="377235"/>
                    <a:pt x="177920" y="383711"/>
                    <a:pt x="157298" y="390574"/>
                  </a:cubicBezTo>
                  <a:cubicBezTo>
                    <a:pt x="130674" y="399514"/>
                    <a:pt x="104583" y="408987"/>
                    <a:pt x="81590" y="417444"/>
                  </a:cubicBezTo>
                  <a:cubicBezTo>
                    <a:pt x="42816" y="431653"/>
                    <a:pt x="13142" y="443541"/>
                    <a:pt x="5639" y="447649"/>
                  </a:cubicBezTo>
                  <a:cubicBezTo>
                    <a:pt x="556" y="450211"/>
                    <a:pt x="-1429" y="456348"/>
                    <a:pt x="1088" y="461423"/>
                  </a:cubicBezTo>
                  <a:cubicBezTo>
                    <a:pt x="3654" y="466449"/>
                    <a:pt x="9802" y="468479"/>
                    <a:pt x="14884" y="465966"/>
                  </a:cubicBezTo>
                  <a:cubicBezTo>
                    <a:pt x="24469" y="461471"/>
                    <a:pt x="70069" y="448132"/>
                    <a:pt x="123559" y="431459"/>
                  </a:cubicBezTo>
                  <a:cubicBezTo>
                    <a:pt x="147230" y="424065"/>
                    <a:pt x="172450" y="416091"/>
                    <a:pt x="196799" y="407875"/>
                  </a:cubicBezTo>
                  <a:cubicBezTo>
                    <a:pt x="213644" y="402221"/>
                    <a:pt x="230006" y="396325"/>
                    <a:pt x="245254" y="390864"/>
                  </a:cubicBezTo>
                  <a:cubicBezTo>
                    <a:pt x="276041" y="379796"/>
                    <a:pt x="302181" y="370082"/>
                    <a:pt x="317671" y="364235"/>
                  </a:cubicBezTo>
                  <a:cubicBezTo>
                    <a:pt x="323238" y="362350"/>
                    <a:pt x="326288" y="356309"/>
                    <a:pt x="324400" y="350703"/>
                  </a:cubicBezTo>
                  <a:close/>
                  <a:moveTo>
                    <a:pt x="334807" y="365395"/>
                  </a:moveTo>
                  <a:cubicBezTo>
                    <a:pt x="328950" y="364525"/>
                    <a:pt x="323480" y="368536"/>
                    <a:pt x="322609" y="374335"/>
                  </a:cubicBezTo>
                  <a:cubicBezTo>
                    <a:pt x="317671" y="401882"/>
                    <a:pt x="310362" y="455382"/>
                    <a:pt x="303391" y="512796"/>
                  </a:cubicBezTo>
                  <a:cubicBezTo>
                    <a:pt x="301165" y="531015"/>
                    <a:pt x="299131" y="549670"/>
                    <a:pt x="297098" y="567938"/>
                  </a:cubicBezTo>
                  <a:cubicBezTo>
                    <a:pt x="293807" y="597273"/>
                    <a:pt x="290660" y="625690"/>
                    <a:pt x="286933" y="650193"/>
                  </a:cubicBezTo>
                  <a:cubicBezTo>
                    <a:pt x="282528" y="679141"/>
                    <a:pt x="277929" y="702436"/>
                    <a:pt x="271927" y="714469"/>
                  </a:cubicBezTo>
                  <a:cubicBezTo>
                    <a:pt x="269216" y="719447"/>
                    <a:pt x="271055" y="725682"/>
                    <a:pt x="276041" y="728340"/>
                  </a:cubicBezTo>
                  <a:cubicBezTo>
                    <a:pt x="281027" y="731046"/>
                    <a:pt x="287272" y="729209"/>
                    <a:pt x="289934" y="724232"/>
                  </a:cubicBezTo>
                  <a:cubicBezTo>
                    <a:pt x="302229" y="702967"/>
                    <a:pt x="314186" y="647438"/>
                    <a:pt x="323432" y="585288"/>
                  </a:cubicBezTo>
                  <a:cubicBezTo>
                    <a:pt x="325465" y="571659"/>
                    <a:pt x="327304" y="557693"/>
                    <a:pt x="328950" y="543677"/>
                  </a:cubicBezTo>
                  <a:cubicBezTo>
                    <a:pt x="330548" y="529711"/>
                    <a:pt x="332000" y="515695"/>
                    <a:pt x="333210" y="502018"/>
                  </a:cubicBezTo>
                  <a:cubicBezTo>
                    <a:pt x="337857" y="450162"/>
                    <a:pt x="340616" y="402897"/>
                    <a:pt x="343763" y="377573"/>
                  </a:cubicBezTo>
                  <a:cubicBezTo>
                    <a:pt x="344634" y="371726"/>
                    <a:pt x="340568" y="366264"/>
                    <a:pt x="334807" y="365395"/>
                  </a:cubicBezTo>
                  <a:close/>
                  <a:moveTo>
                    <a:pt x="521175" y="531934"/>
                  </a:moveTo>
                  <a:cubicBezTo>
                    <a:pt x="508444" y="517242"/>
                    <a:pt x="495907" y="502405"/>
                    <a:pt x="483079" y="487810"/>
                  </a:cubicBezTo>
                  <a:cubicBezTo>
                    <a:pt x="474559" y="478096"/>
                    <a:pt x="465943" y="468430"/>
                    <a:pt x="457229" y="458861"/>
                  </a:cubicBezTo>
                  <a:cubicBezTo>
                    <a:pt x="444159" y="444460"/>
                    <a:pt x="430896" y="430299"/>
                    <a:pt x="417584" y="416139"/>
                  </a:cubicBezTo>
                  <a:cubicBezTo>
                    <a:pt x="397592" y="394875"/>
                    <a:pt x="377309" y="373949"/>
                    <a:pt x="357123" y="352878"/>
                  </a:cubicBezTo>
                  <a:cubicBezTo>
                    <a:pt x="353154" y="348480"/>
                    <a:pt x="346377" y="348141"/>
                    <a:pt x="342020" y="352056"/>
                  </a:cubicBezTo>
                  <a:cubicBezTo>
                    <a:pt x="337615" y="356019"/>
                    <a:pt x="337228" y="362785"/>
                    <a:pt x="341197" y="367183"/>
                  </a:cubicBezTo>
                  <a:cubicBezTo>
                    <a:pt x="360028" y="389414"/>
                    <a:pt x="378664" y="411790"/>
                    <a:pt x="397592" y="433972"/>
                  </a:cubicBezTo>
                  <a:cubicBezTo>
                    <a:pt x="410178" y="448761"/>
                    <a:pt x="422860" y="463501"/>
                    <a:pt x="435688" y="478048"/>
                  </a:cubicBezTo>
                  <a:cubicBezTo>
                    <a:pt x="444256" y="487762"/>
                    <a:pt x="452969" y="497379"/>
                    <a:pt x="461731" y="506948"/>
                  </a:cubicBezTo>
                  <a:cubicBezTo>
                    <a:pt x="474850" y="521253"/>
                    <a:pt x="488258" y="535365"/>
                    <a:pt x="501570" y="549525"/>
                  </a:cubicBezTo>
                  <a:lnTo>
                    <a:pt x="567259" y="620519"/>
                  </a:lnTo>
                  <a:cubicBezTo>
                    <a:pt x="570986" y="624772"/>
                    <a:pt x="577473" y="625255"/>
                    <a:pt x="581733" y="621534"/>
                  </a:cubicBezTo>
                  <a:cubicBezTo>
                    <a:pt x="585992" y="617813"/>
                    <a:pt x="586476" y="611337"/>
                    <a:pt x="582749" y="607084"/>
                  </a:cubicBezTo>
                  <a:lnTo>
                    <a:pt x="521175" y="531934"/>
                  </a:lnTo>
                  <a:close/>
                  <a:moveTo>
                    <a:pt x="655747" y="296382"/>
                  </a:moveTo>
                  <a:lnTo>
                    <a:pt x="630285" y="300683"/>
                  </a:lnTo>
                  <a:lnTo>
                    <a:pt x="564596" y="309237"/>
                  </a:lnTo>
                  <a:cubicBezTo>
                    <a:pt x="545088" y="311557"/>
                    <a:pt x="525580" y="313297"/>
                    <a:pt x="506072" y="315520"/>
                  </a:cubicBezTo>
                  <a:cubicBezTo>
                    <a:pt x="493051" y="316970"/>
                    <a:pt x="480029" y="318613"/>
                    <a:pt x="467056" y="320304"/>
                  </a:cubicBezTo>
                  <a:cubicBezTo>
                    <a:pt x="434381" y="324606"/>
                    <a:pt x="401852" y="329390"/>
                    <a:pt x="369273" y="334368"/>
                  </a:cubicBezTo>
                  <a:cubicBezTo>
                    <a:pt x="363416" y="335093"/>
                    <a:pt x="359253" y="340409"/>
                    <a:pt x="359931" y="346257"/>
                  </a:cubicBezTo>
                  <a:cubicBezTo>
                    <a:pt x="360609" y="352104"/>
                    <a:pt x="365982" y="356309"/>
                    <a:pt x="371839" y="355632"/>
                  </a:cubicBezTo>
                  <a:cubicBezTo>
                    <a:pt x="395413" y="353699"/>
                    <a:pt x="418939" y="352201"/>
                    <a:pt x="442514" y="350365"/>
                  </a:cubicBezTo>
                  <a:cubicBezTo>
                    <a:pt x="458246" y="349156"/>
                    <a:pt x="474027" y="347948"/>
                    <a:pt x="489710" y="346402"/>
                  </a:cubicBezTo>
                  <a:cubicBezTo>
                    <a:pt x="502829" y="345097"/>
                    <a:pt x="515947" y="343550"/>
                    <a:pt x="529017" y="341810"/>
                  </a:cubicBezTo>
                  <a:cubicBezTo>
                    <a:pt x="542135" y="340071"/>
                    <a:pt x="555205" y="337992"/>
                    <a:pt x="568275" y="335866"/>
                  </a:cubicBezTo>
                  <a:cubicBezTo>
                    <a:pt x="577134" y="334368"/>
                    <a:pt x="585992" y="332821"/>
                    <a:pt x="594851" y="331130"/>
                  </a:cubicBezTo>
                  <a:cubicBezTo>
                    <a:pt x="608114" y="328569"/>
                    <a:pt x="621281" y="325765"/>
                    <a:pt x="634400" y="322866"/>
                  </a:cubicBezTo>
                  <a:lnTo>
                    <a:pt x="661120" y="316148"/>
                  </a:lnTo>
                  <a:cubicBezTo>
                    <a:pt x="666590" y="314698"/>
                    <a:pt x="669785" y="309044"/>
                    <a:pt x="668333" y="303583"/>
                  </a:cubicBezTo>
                  <a:cubicBezTo>
                    <a:pt x="666881" y="298122"/>
                    <a:pt x="661217" y="294932"/>
                    <a:pt x="655747" y="296382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17"/>
            <p:cNvSpPr/>
            <p:nvPr/>
          </p:nvSpPr>
          <p:spPr>
            <a:xfrm>
              <a:off x="5916525" y="1802329"/>
              <a:ext cx="44438" cy="47990"/>
            </a:xfrm>
            <a:custGeom>
              <a:avLst/>
              <a:gdLst/>
              <a:ahLst/>
              <a:cxnLst/>
              <a:rect l="l" t="t" r="r" b="b"/>
              <a:pathLst>
                <a:path w="88875" h="95979" extrusionOk="0">
                  <a:moveTo>
                    <a:pt x="44438" y="0"/>
                  </a:moveTo>
                  <a:cubicBezTo>
                    <a:pt x="68980" y="0"/>
                    <a:pt x="88876" y="21506"/>
                    <a:pt x="88876" y="47990"/>
                  </a:cubicBezTo>
                  <a:cubicBezTo>
                    <a:pt x="88876" y="74474"/>
                    <a:pt x="68980" y="95980"/>
                    <a:pt x="44438" y="95980"/>
                  </a:cubicBezTo>
                  <a:cubicBezTo>
                    <a:pt x="19944" y="95980"/>
                    <a:pt x="0" y="74474"/>
                    <a:pt x="0" y="47990"/>
                  </a:cubicBezTo>
                  <a:cubicBezTo>
                    <a:pt x="48" y="21506"/>
                    <a:pt x="19992" y="0"/>
                    <a:pt x="44438" y="0"/>
                  </a:cubicBezTo>
                  <a:lnTo>
                    <a:pt x="44438" y="0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17"/>
            <p:cNvSpPr/>
            <p:nvPr/>
          </p:nvSpPr>
          <p:spPr>
            <a:xfrm>
              <a:off x="6107890" y="1913539"/>
              <a:ext cx="591327" cy="619168"/>
            </a:xfrm>
            <a:custGeom>
              <a:avLst/>
              <a:gdLst/>
              <a:ahLst/>
              <a:cxnLst/>
              <a:rect l="l" t="t" r="r" b="b"/>
              <a:pathLst>
                <a:path w="1182653" h="1238336" extrusionOk="0">
                  <a:moveTo>
                    <a:pt x="1182613" y="602783"/>
                  </a:moveTo>
                  <a:cubicBezTo>
                    <a:pt x="1183678" y="608679"/>
                    <a:pt x="1163057" y="631394"/>
                    <a:pt x="1160104" y="635405"/>
                  </a:cubicBezTo>
                  <a:cubicBezTo>
                    <a:pt x="1135368" y="669331"/>
                    <a:pt x="1098966" y="698473"/>
                    <a:pt x="1064742" y="720897"/>
                  </a:cubicBezTo>
                  <a:cubicBezTo>
                    <a:pt x="1024903" y="747043"/>
                    <a:pt x="980513" y="761203"/>
                    <a:pt x="934817" y="765311"/>
                  </a:cubicBezTo>
                  <a:cubicBezTo>
                    <a:pt x="942562" y="770531"/>
                    <a:pt x="949872" y="776282"/>
                    <a:pt x="956697" y="782516"/>
                  </a:cubicBezTo>
                  <a:cubicBezTo>
                    <a:pt x="1009170" y="830457"/>
                    <a:pt x="1012656" y="910151"/>
                    <a:pt x="1018755" y="976505"/>
                  </a:cubicBezTo>
                  <a:cubicBezTo>
                    <a:pt x="1019384" y="983271"/>
                    <a:pt x="1029889" y="1041362"/>
                    <a:pt x="1022482" y="1045663"/>
                  </a:cubicBezTo>
                  <a:cubicBezTo>
                    <a:pt x="1002248" y="1057358"/>
                    <a:pt x="968605" y="1052187"/>
                    <a:pt x="937383" y="1042667"/>
                  </a:cubicBezTo>
                  <a:cubicBezTo>
                    <a:pt x="930460" y="1041652"/>
                    <a:pt x="925136" y="1040830"/>
                    <a:pt x="923345" y="1040637"/>
                  </a:cubicBezTo>
                  <a:cubicBezTo>
                    <a:pt x="857511" y="1034983"/>
                    <a:pt x="778462" y="1032276"/>
                    <a:pt x="730248" y="977182"/>
                  </a:cubicBezTo>
                  <a:cubicBezTo>
                    <a:pt x="726231" y="972591"/>
                    <a:pt x="722406" y="967758"/>
                    <a:pt x="718776" y="962732"/>
                  </a:cubicBezTo>
                  <a:cubicBezTo>
                    <a:pt x="702221" y="1025945"/>
                    <a:pt x="674483" y="1086452"/>
                    <a:pt x="645923" y="1144639"/>
                  </a:cubicBezTo>
                  <a:cubicBezTo>
                    <a:pt x="640211" y="1156238"/>
                    <a:pt x="609134" y="1235351"/>
                    <a:pt x="593159" y="1238299"/>
                  </a:cubicBezTo>
                  <a:cubicBezTo>
                    <a:pt x="587592" y="1239363"/>
                    <a:pt x="566438" y="1217228"/>
                    <a:pt x="562663" y="1214087"/>
                  </a:cubicBezTo>
                  <a:cubicBezTo>
                    <a:pt x="530956" y="1187458"/>
                    <a:pt x="503945" y="1148506"/>
                    <a:pt x="483178" y="1111969"/>
                  </a:cubicBezTo>
                  <a:cubicBezTo>
                    <a:pt x="458975" y="1069392"/>
                    <a:pt x="446147" y="1022127"/>
                    <a:pt x="442807" y="973702"/>
                  </a:cubicBezTo>
                  <a:cubicBezTo>
                    <a:pt x="437821" y="981821"/>
                    <a:pt x="432302" y="989506"/>
                    <a:pt x="426348" y="996658"/>
                  </a:cubicBezTo>
                  <a:cubicBezTo>
                    <a:pt x="380845" y="1051366"/>
                    <a:pt x="306347" y="1054411"/>
                    <a:pt x="243950" y="1060017"/>
                  </a:cubicBezTo>
                  <a:cubicBezTo>
                    <a:pt x="231074" y="1063158"/>
                    <a:pt x="218246" y="1065188"/>
                    <a:pt x="206580" y="1065139"/>
                  </a:cubicBezTo>
                  <a:cubicBezTo>
                    <a:pt x="192445" y="1066638"/>
                    <a:pt x="179230" y="1067024"/>
                    <a:pt x="177342" y="1063255"/>
                  </a:cubicBezTo>
                  <a:cubicBezTo>
                    <a:pt x="176325" y="1061225"/>
                    <a:pt x="175454" y="1059098"/>
                    <a:pt x="174728" y="1056827"/>
                  </a:cubicBezTo>
                  <a:cubicBezTo>
                    <a:pt x="174147" y="1055860"/>
                    <a:pt x="173759" y="1054411"/>
                    <a:pt x="173517" y="1052526"/>
                  </a:cubicBezTo>
                  <a:cubicBezTo>
                    <a:pt x="168289" y="1031116"/>
                    <a:pt x="173227" y="1001539"/>
                    <a:pt x="181021" y="973751"/>
                  </a:cubicBezTo>
                  <a:cubicBezTo>
                    <a:pt x="187168" y="906526"/>
                    <a:pt x="193606" y="829056"/>
                    <a:pt x="243611" y="781743"/>
                  </a:cubicBezTo>
                  <a:cubicBezTo>
                    <a:pt x="248016" y="777586"/>
                    <a:pt x="252663" y="773624"/>
                    <a:pt x="257455" y="769902"/>
                  </a:cubicBezTo>
                  <a:cubicBezTo>
                    <a:pt x="198205" y="751054"/>
                    <a:pt x="141666" y="720511"/>
                    <a:pt x="87353" y="689049"/>
                  </a:cubicBezTo>
                  <a:cubicBezTo>
                    <a:pt x="76558" y="682815"/>
                    <a:pt x="2495" y="648308"/>
                    <a:pt x="26" y="631297"/>
                  </a:cubicBezTo>
                  <a:cubicBezTo>
                    <a:pt x="-845" y="625401"/>
                    <a:pt x="20454" y="603363"/>
                    <a:pt x="23504" y="599449"/>
                  </a:cubicBezTo>
                  <a:cubicBezTo>
                    <a:pt x="49208" y="566392"/>
                    <a:pt x="86481" y="538507"/>
                    <a:pt x="121334" y="517194"/>
                  </a:cubicBezTo>
                  <a:cubicBezTo>
                    <a:pt x="161948" y="492402"/>
                    <a:pt x="206773" y="479740"/>
                    <a:pt x="252518" y="477178"/>
                  </a:cubicBezTo>
                  <a:cubicBezTo>
                    <a:pt x="245015" y="471669"/>
                    <a:pt x="237851" y="465724"/>
                    <a:pt x="231219" y="459248"/>
                  </a:cubicBezTo>
                  <a:cubicBezTo>
                    <a:pt x="180149" y="409567"/>
                    <a:pt x="179084" y="329777"/>
                    <a:pt x="174970" y="263277"/>
                  </a:cubicBezTo>
                  <a:cubicBezTo>
                    <a:pt x="174534" y="256512"/>
                    <a:pt x="165724" y="198083"/>
                    <a:pt x="173275" y="194023"/>
                  </a:cubicBezTo>
                  <a:cubicBezTo>
                    <a:pt x="191428" y="184309"/>
                    <a:pt x="219601" y="188079"/>
                    <a:pt x="247242" y="196343"/>
                  </a:cubicBezTo>
                  <a:cubicBezTo>
                    <a:pt x="313027" y="202287"/>
                    <a:pt x="392076" y="205332"/>
                    <a:pt x="440047" y="260619"/>
                  </a:cubicBezTo>
                  <a:cubicBezTo>
                    <a:pt x="444065" y="265211"/>
                    <a:pt x="447841" y="270043"/>
                    <a:pt x="451471" y="275070"/>
                  </a:cubicBezTo>
                  <a:cubicBezTo>
                    <a:pt x="468269" y="211953"/>
                    <a:pt x="496200" y="151543"/>
                    <a:pt x="525002" y="93500"/>
                  </a:cubicBezTo>
                  <a:cubicBezTo>
                    <a:pt x="530762" y="81950"/>
                    <a:pt x="562082" y="2933"/>
                    <a:pt x="578105" y="34"/>
                  </a:cubicBezTo>
                  <a:cubicBezTo>
                    <a:pt x="583671" y="-981"/>
                    <a:pt x="604728" y="21250"/>
                    <a:pt x="608504" y="24391"/>
                  </a:cubicBezTo>
                  <a:cubicBezTo>
                    <a:pt x="640114" y="51165"/>
                    <a:pt x="666980" y="90214"/>
                    <a:pt x="687650" y="126847"/>
                  </a:cubicBezTo>
                  <a:cubicBezTo>
                    <a:pt x="711660" y="169472"/>
                    <a:pt x="724294" y="216786"/>
                    <a:pt x="727441" y="265259"/>
                  </a:cubicBezTo>
                  <a:cubicBezTo>
                    <a:pt x="732523" y="257188"/>
                    <a:pt x="738042" y="249504"/>
                    <a:pt x="744044" y="242351"/>
                  </a:cubicBezTo>
                  <a:cubicBezTo>
                    <a:pt x="790080" y="187450"/>
                    <a:pt x="865304" y="185034"/>
                    <a:pt x="927943" y="179621"/>
                  </a:cubicBezTo>
                  <a:cubicBezTo>
                    <a:pt x="934381" y="179090"/>
                    <a:pt x="989323" y="168844"/>
                    <a:pt x="993244" y="176770"/>
                  </a:cubicBezTo>
                  <a:cubicBezTo>
                    <a:pt x="1002732" y="195860"/>
                    <a:pt x="999586" y="225775"/>
                    <a:pt x="992228" y="255158"/>
                  </a:cubicBezTo>
                  <a:cubicBezTo>
                    <a:pt x="987678" y="325041"/>
                    <a:pt x="986032" y="408842"/>
                    <a:pt x="934672" y="460602"/>
                  </a:cubicBezTo>
                  <a:cubicBezTo>
                    <a:pt x="930364" y="464903"/>
                    <a:pt x="925862" y="469011"/>
                    <a:pt x="921215" y="472925"/>
                  </a:cubicBezTo>
                  <a:cubicBezTo>
                    <a:pt x="980998" y="489744"/>
                    <a:pt x="1038409" y="518402"/>
                    <a:pt x="1093641" y="547979"/>
                  </a:cubicBezTo>
                  <a:cubicBezTo>
                    <a:pt x="1104629" y="553923"/>
                    <a:pt x="1179709" y="585868"/>
                    <a:pt x="1182613" y="602783"/>
                  </a:cubicBez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17"/>
            <p:cNvSpPr/>
            <p:nvPr/>
          </p:nvSpPr>
          <p:spPr>
            <a:xfrm>
              <a:off x="6215561" y="2036719"/>
              <a:ext cx="356574" cy="365097"/>
            </a:xfrm>
            <a:custGeom>
              <a:avLst/>
              <a:gdLst/>
              <a:ahLst/>
              <a:cxnLst/>
              <a:rect l="l" t="t" r="r" b="b"/>
              <a:pathLst>
                <a:path w="713148" h="730195" extrusionOk="0">
                  <a:moveTo>
                    <a:pt x="706938" y="513491"/>
                  </a:moveTo>
                  <a:cubicBezTo>
                    <a:pt x="697596" y="497543"/>
                    <a:pt x="677168" y="474055"/>
                    <a:pt x="673538" y="469174"/>
                  </a:cubicBezTo>
                  <a:cubicBezTo>
                    <a:pt x="658870" y="449601"/>
                    <a:pt x="643670" y="429931"/>
                    <a:pt x="627357" y="411470"/>
                  </a:cubicBezTo>
                  <a:cubicBezTo>
                    <a:pt x="621645" y="405042"/>
                    <a:pt x="615836" y="398760"/>
                    <a:pt x="609834" y="392670"/>
                  </a:cubicBezTo>
                  <a:cubicBezTo>
                    <a:pt x="623823" y="386484"/>
                    <a:pt x="635731" y="377157"/>
                    <a:pt x="646139" y="365945"/>
                  </a:cubicBezTo>
                  <a:cubicBezTo>
                    <a:pt x="663614" y="347000"/>
                    <a:pt x="676684" y="322546"/>
                    <a:pt x="688882" y="300798"/>
                  </a:cubicBezTo>
                  <a:cubicBezTo>
                    <a:pt x="695756" y="292728"/>
                    <a:pt x="701759" y="284077"/>
                    <a:pt x="705777" y="275619"/>
                  </a:cubicBezTo>
                  <a:cubicBezTo>
                    <a:pt x="709794" y="267114"/>
                    <a:pt x="711779" y="258656"/>
                    <a:pt x="711392" y="250730"/>
                  </a:cubicBezTo>
                  <a:cubicBezTo>
                    <a:pt x="711198" y="247057"/>
                    <a:pt x="709214" y="241210"/>
                    <a:pt x="702485" y="236473"/>
                  </a:cubicBezTo>
                  <a:cubicBezTo>
                    <a:pt x="693723" y="230336"/>
                    <a:pt x="668116" y="221540"/>
                    <a:pt x="664727" y="220090"/>
                  </a:cubicBezTo>
                  <a:cubicBezTo>
                    <a:pt x="641734" y="210135"/>
                    <a:pt x="616320" y="198391"/>
                    <a:pt x="590809" y="193703"/>
                  </a:cubicBezTo>
                  <a:cubicBezTo>
                    <a:pt x="576045" y="190997"/>
                    <a:pt x="561281" y="190562"/>
                    <a:pt x="546759" y="193655"/>
                  </a:cubicBezTo>
                  <a:cubicBezTo>
                    <a:pt x="547776" y="188822"/>
                    <a:pt x="548647" y="183941"/>
                    <a:pt x="549373" y="178963"/>
                  </a:cubicBezTo>
                  <a:cubicBezTo>
                    <a:pt x="551454" y="163740"/>
                    <a:pt x="551793" y="148081"/>
                    <a:pt x="550099" y="132181"/>
                  </a:cubicBezTo>
                  <a:cubicBezTo>
                    <a:pt x="548695" y="118794"/>
                    <a:pt x="546469" y="104537"/>
                    <a:pt x="543129" y="90571"/>
                  </a:cubicBezTo>
                  <a:cubicBezTo>
                    <a:pt x="539692" y="76217"/>
                    <a:pt x="535045" y="62154"/>
                    <a:pt x="528945" y="49443"/>
                  </a:cubicBezTo>
                  <a:cubicBezTo>
                    <a:pt x="527638" y="46785"/>
                    <a:pt x="521926" y="32093"/>
                    <a:pt x="517957" y="26729"/>
                  </a:cubicBezTo>
                  <a:cubicBezTo>
                    <a:pt x="514810" y="22476"/>
                    <a:pt x="511180" y="20446"/>
                    <a:pt x="508614" y="19625"/>
                  </a:cubicBezTo>
                  <a:cubicBezTo>
                    <a:pt x="503677" y="17933"/>
                    <a:pt x="494576" y="18658"/>
                    <a:pt x="484411" y="24071"/>
                  </a:cubicBezTo>
                  <a:cubicBezTo>
                    <a:pt x="468920" y="32432"/>
                    <a:pt x="446217" y="51715"/>
                    <a:pt x="441473" y="55049"/>
                  </a:cubicBezTo>
                  <a:cubicBezTo>
                    <a:pt x="422691" y="68533"/>
                    <a:pt x="403861" y="82548"/>
                    <a:pt x="386241" y="97820"/>
                  </a:cubicBezTo>
                  <a:cubicBezTo>
                    <a:pt x="380868" y="102459"/>
                    <a:pt x="375640" y="107244"/>
                    <a:pt x="370508" y="112173"/>
                  </a:cubicBezTo>
                  <a:cubicBezTo>
                    <a:pt x="363828" y="98013"/>
                    <a:pt x="354292" y="85641"/>
                    <a:pt x="343062" y="74622"/>
                  </a:cubicBezTo>
                  <a:cubicBezTo>
                    <a:pt x="323457" y="55436"/>
                    <a:pt x="298479" y="40406"/>
                    <a:pt x="276308" y="26391"/>
                  </a:cubicBezTo>
                  <a:cubicBezTo>
                    <a:pt x="268176" y="18996"/>
                    <a:pt x="259559" y="12424"/>
                    <a:pt x="251185" y="7784"/>
                  </a:cubicBezTo>
                  <a:cubicBezTo>
                    <a:pt x="242375" y="2903"/>
                    <a:pt x="233661" y="197"/>
                    <a:pt x="225674" y="4"/>
                  </a:cubicBezTo>
                  <a:cubicBezTo>
                    <a:pt x="221414" y="-93"/>
                    <a:pt x="214541" y="1743"/>
                    <a:pt x="209409" y="9524"/>
                  </a:cubicBezTo>
                  <a:cubicBezTo>
                    <a:pt x="203697" y="18127"/>
                    <a:pt x="196097" y="43596"/>
                    <a:pt x="194790" y="46979"/>
                  </a:cubicBezTo>
                  <a:cubicBezTo>
                    <a:pt x="185884" y="70128"/>
                    <a:pt x="175282" y="95693"/>
                    <a:pt x="172088" y="121887"/>
                  </a:cubicBezTo>
                  <a:cubicBezTo>
                    <a:pt x="170490" y="135323"/>
                    <a:pt x="170732" y="148903"/>
                    <a:pt x="173879" y="162483"/>
                  </a:cubicBezTo>
                  <a:cubicBezTo>
                    <a:pt x="170200" y="161468"/>
                    <a:pt x="166521" y="160550"/>
                    <a:pt x="162793" y="159728"/>
                  </a:cubicBezTo>
                  <a:cubicBezTo>
                    <a:pt x="147400" y="156345"/>
                    <a:pt x="131619" y="154799"/>
                    <a:pt x="115693" y="155379"/>
                  </a:cubicBezTo>
                  <a:cubicBezTo>
                    <a:pt x="99912" y="155910"/>
                    <a:pt x="83018" y="157505"/>
                    <a:pt x="66850" y="160888"/>
                  </a:cubicBezTo>
                  <a:cubicBezTo>
                    <a:pt x="55475" y="163256"/>
                    <a:pt x="44438" y="166543"/>
                    <a:pt x="34321" y="170892"/>
                  </a:cubicBezTo>
                  <a:cubicBezTo>
                    <a:pt x="31707" y="172004"/>
                    <a:pt x="17233" y="176837"/>
                    <a:pt x="12005" y="180510"/>
                  </a:cubicBezTo>
                  <a:cubicBezTo>
                    <a:pt x="7551" y="183699"/>
                    <a:pt x="5518" y="187469"/>
                    <a:pt x="4744" y="190223"/>
                  </a:cubicBezTo>
                  <a:cubicBezTo>
                    <a:pt x="3437" y="194863"/>
                    <a:pt x="4502" y="203900"/>
                    <a:pt x="10117" y="214049"/>
                  </a:cubicBezTo>
                  <a:cubicBezTo>
                    <a:pt x="19121" y="230239"/>
                    <a:pt x="39065" y="254258"/>
                    <a:pt x="42598" y="259236"/>
                  </a:cubicBezTo>
                  <a:cubicBezTo>
                    <a:pt x="56782" y="279196"/>
                    <a:pt x="71497" y="299203"/>
                    <a:pt x="87423" y="318100"/>
                  </a:cubicBezTo>
                  <a:cubicBezTo>
                    <a:pt x="92893" y="324528"/>
                    <a:pt x="98460" y="330859"/>
                    <a:pt x="104221" y="336996"/>
                  </a:cubicBezTo>
                  <a:cubicBezTo>
                    <a:pt x="91199" y="342409"/>
                    <a:pt x="79872" y="350528"/>
                    <a:pt x="69803" y="360387"/>
                  </a:cubicBezTo>
                  <a:cubicBezTo>
                    <a:pt x="52328" y="377495"/>
                    <a:pt x="38871" y="399968"/>
                    <a:pt x="26576" y="420749"/>
                  </a:cubicBezTo>
                  <a:cubicBezTo>
                    <a:pt x="19847" y="428192"/>
                    <a:pt x="13651" y="436166"/>
                    <a:pt x="9052" y="444188"/>
                  </a:cubicBezTo>
                  <a:cubicBezTo>
                    <a:pt x="4938" y="451293"/>
                    <a:pt x="1985" y="458445"/>
                    <a:pt x="726" y="465308"/>
                  </a:cubicBezTo>
                  <a:cubicBezTo>
                    <a:pt x="387" y="466661"/>
                    <a:pt x="145" y="467917"/>
                    <a:pt x="97" y="469029"/>
                  </a:cubicBezTo>
                  <a:cubicBezTo>
                    <a:pt x="0" y="469995"/>
                    <a:pt x="0" y="470914"/>
                    <a:pt x="48" y="471784"/>
                  </a:cubicBezTo>
                  <a:lnTo>
                    <a:pt x="0" y="475892"/>
                  </a:lnTo>
                  <a:cubicBezTo>
                    <a:pt x="194" y="478936"/>
                    <a:pt x="1307" y="482706"/>
                    <a:pt x="4744" y="486234"/>
                  </a:cubicBezTo>
                  <a:cubicBezTo>
                    <a:pt x="7745" y="489327"/>
                    <a:pt x="15442" y="493628"/>
                    <a:pt x="24155" y="497204"/>
                  </a:cubicBezTo>
                  <a:cubicBezTo>
                    <a:pt x="27931" y="499137"/>
                    <a:pt x="31997" y="500877"/>
                    <a:pt x="36257" y="502424"/>
                  </a:cubicBezTo>
                  <a:cubicBezTo>
                    <a:pt x="40033" y="503777"/>
                    <a:pt x="43954" y="505034"/>
                    <a:pt x="47972" y="506097"/>
                  </a:cubicBezTo>
                  <a:cubicBezTo>
                    <a:pt x="70626" y="515666"/>
                    <a:pt x="95604" y="526733"/>
                    <a:pt x="120582" y="531034"/>
                  </a:cubicBezTo>
                  <a:cubicBezTo>
                    <a:pt x="136073" y="533692"/>
                    <a:pt x="151611" y="533789"/>
                    <a:pt x="166714" y="529874"/>
                  </a:cubicBezTo>
                  <a:cubicBezTo>
                    <a:pt x="165407" y="535625"/>
                    <a:pt x="164391" y="541473"/>
                    <a:pt x="163616" y="547369"/>
                  </a:cubicBezTo>
                  <a:cubicBezTo>
                    <a:pt x="161680" y="562447"/>
                    <a:pt x="161486" y="577912"/>
                    <a:pt x="163326" y="593619"/>
                  </a:cubicBezTo>
                  <a:cubicBezTo>
                    <a:pt x="164826" y="606909"/>
                    <a:pt x="167150" y="621021"/>
                    <a:pt x="170587" y="634843"/>
                  </a:cubicBezTo>
                  <a:cubicBezTo>
                    <a:pt x="174121" y="648955"/>
                    <a:pt x="178768" y="662777"/>
                    <a:pt x="184964" y="675294"/>
                  </a:cubicBezTo>
                  <a:cubicBezTo>
                    <a:pt x="186222" y="677855"/>
                    <a:pt x="191886" y="692209"/>
                    <a:pt x="195807" y="697428"/>
                  </a:cubicBezTo>
                  <a:cubicBezTo>
                    <a:pt x="198518" y="701004"/>
                    <a:pt x="201519" y="702744"/>
                    <a:pt x="203697" y="703421"/>
                  </a:cubicBezTo>
                  <a:cubicBezTo>
                    <a:pt x="208199" y="704871"/>
                    <a:pt x="216332" y="704001"/>
                    <a:pt x="225432" y="699023"/>
                  </a:cubicBezTo>
                  <a:cubicBezTo>
                    <a:pt x="240777" y="690614"/>
                    <a:pt x="263093" y="671234"/>
                    <a:pt x="267789" y="667851"/>
                  </a:cubicBezTo>
                  <a:cubicBezTo>
                    <a:pt x="286377" y="654319"/>
                    <a:pt x="304965" y="640207"/>
                    <a:pt x="322343" y="624839"/>
                  </a:cubicBezTo>
                  <a:cubicBezTo>
                    <a:pt x="329072" y="618943"/>
                    <a:pt x="335607" y="612805"/>
                    <a:pt x="341851" y="606474"/>
                  </a:cubicBezTo>
                  <a:cubicBezTo>
                    <a:pt x="348483" y="622278"/>
                    <a:pt x="358697" y="635761"/>
                    <a:pt x="370993" y="647650"/>
                  </a:cubicBezTo>
                  <a:cubicBezTo>
                    <a:pt x="390888" y="666836"/>
                    <a:pt x="416156" y="681673"/>
                    <a:pt x="438472" y="695543"/>
                  </a:cubicBezTo>
                  <a:lnTo>
                    <a:pt x="445540" y="700473"/>
                  </a:lnTo>
                  <a:lnTo>
                    <a:pt x="444039" y="699845"/>
                  </a:lnTo>
                  <a:cubicBezTo>
                    <a:pt x="453188" y="708399"/>
                    <a:pt x="463112" y="716373"/>
                    <a:pt x="472793" y="721882"/>
                  </a:cubicBezTo>
                  <a:cubicBezTo>
                    <a:pt x="482184" y="727247"/>
                    <a:pt x="491478" y="730243"/>
                    <a:pt x="499756" y="730195"/>
                  </a:cubicBezTo>
                  <a:cubicBezTo>
                    <a:pt x="503241" y="730195"/>
                    <a:pt x="508614" y="728358"/>
                    <a:pt x="512584" y="721979"/>
                  </a:cubicBezTo>
                  <a:cubicBezTo>
                    <a:pt x="517957" y="713376"/>
                    <a:pt x="524637" y="688101"/>
                    <a:pt x="525799" y="684814"/>
                  </a:cubicBezTo>
                  <a:cubicBezTo>
                    <a:pt x="533979" y="661617"/>
                    <a:pt x="543903" y="636003"/>
                    <a:pt x="546372" y="609954"/>
                  </a:cubicBezTo>
                  <a:cubicBezTo>
                    <a:pt x="547921" y="593474"/>
                    <a:pt x="546565" y="576801"/>
                    <a:pt x="540418" y="560369"/>
                  </a:cubicBezTo>
                  <a:cubicBezTo>
                    <a:pt x="547679" y="562979"/>
                    <a:pt x="555037" y="565396"/>
                    <a:pt x="562443" y="567425"/>
                  </a:cubicBezTo>
                  <a:cubicBezTo>
                    <a:pt x="576868" y="571291"/>
                    <a:pt x="591294" y="573515"/>
                    <a:pt x="604509" y="572693"/>
                  </a:cubicBezTo>
                  <a:cubicBezTo>
                    <a:pt x="620144" y="571775"/>
                    <a:pt x="636845" y="569745"/>
                    <a:pt x="652771" y="565975"/>
                  </a:cubicBezTo>
                  <a:cubicBezTo>
                    <a:pt x="664001" y="563317"/>
                    <a:pt x="674796" y="559789"/>
                    <a:pt x="684671" y="555198"/>
                  </a:cubicBezTo>
                  <a:cubicBezTo>
                    <a:pt x="687188" y="554038"/>
                    <a:pt x="701371" y="548915"/>
                    <a:pt x="706406" y="545146"/>
                  </a:cubicBezTo>
                  <a:cubicBezTo>
                    <a:pt x="710424" y="542150"/>
                    <a:pt x="712166" y="538622"/>
                    <a:pt x="712796" y="536012"/>
                  </a:cubicBezTo>
                  <a:cubicBezTo>
                    <a:pt x="713909" y="531566"/>
                    <a:pt x="712505" y="523060"/>
                    <a:pt x="706938" y="513491"/>
                  </a:cubicBezTo>
                  <a:close/>
                  <a:moveTo>
                    <a:pt x="544048" y="225600"/>
                  </a:moveTo>
                  <a:cubicBezTo>
                    <a:pt x="557505" y="220429"/>
                    <a:pt x="571543" y="220429"/>
                    <a:pt x="585485" y="222893"/>
                  </a:cubicBezTo>
                  <a:cubicBezTo>
                    <a:pt x="608865" y="227098"/>
                    <a:pt x="632101" y="237972"/>
                    <a:pt x="653158" y="246961"/>
                  </a:cubicBezTo>
                  <a:cubicBezTo>
                    <a:pt x="655385" y="247879"/>
                    <a:pt x="673102" y="255128"/>
                    <a:pt x="681476" y="258559"/>
                  </a:cubicBezTo>
                  <a:cubicBezTo>
                    <a:pt x="680653" y="261169"/>
                    <a:pt x="679395" y="263876"/>
                    <a:pt x="677846" y="266630"/>
                  </a:cubicBezTo>
                  <a:cubicBezTo>
                    <a:pt x="674796" y="272285"/>
                    <a:pt x="670585" y="277843"/>
                    <a:pt x="666034" y="283207"/>
                  </a:cubicBezTo>
                  <a:cubicBezTo>
                    <a:pt x="665405" y="283932"/>
                    <a:pt x="664873" y="284705"/>
                    <a:pt x="664388" y="285575"/>
                  </a:cubicBezTo>
                  <a:cubicBezTo>
                    <a:pt x="653158" y="305873"/>
                    <a:pt x="641492" y="329022"/>
                    <a:pt x="625275" y="346807"/>
                  </a:cubicBezTo>
                  <a:cubicBezTo>
                    <a:pt x="615546" y="357439"/>
                    <a:pt x="604122" y="366138"/>
                    <a:pt x="589793" y="370246"/>
                  </a:cubicBezTo>
                  <a:lnTo>
                    <a:pt x="580402" y="372421"/>
                  </a:lnTo>
                  <a:cubicBezTo>
                    <a:pt x="580257" y="372421"/>
                    <a:pt x="580208" y="372566"/>
                    <a:pt x="580063" y="372566"/>
                  </a:cubicBezTo>
                  <a:cubicBezTo>
                    <a:pt x="579918" y="372228"/>
                    <a:pt x="580015" y="371986"/>
                    <a:pt x="579821" y="371696"/>
                  </a:cubicBezTo>
                  <a:cubicBezTo>
                    <a:pt x="576626" y="365945"/>
                    <a:pt x="564621" y="354346"/>
                    <a:pt x="563121" y="352655"/>
                  </a:cubicBezTo>
                  <a:cubicBezTo>
                    <a:pt x="553004" y="341394"/>
                    <a:pt x="542015" y="328587"/>
                    <a:pt x="529042" y="319791"/>
                  </a:cubicBezTo>
                  <a:cubicBezTo>
                    <a:pt x="523911" y="316312"/>
                    <a:pt x="518489" y="313460"/>
                    <a:pt x="512729" y="311382"/>
                  </a:cubicBezTo>
                  <a:lnTo>
                    <a:pt x="513068" y="310851"/>
                  </a:lnTo>
                  <a:cubicBezTo>
                    <a:pt x="518635" y="302586"/>
                    <a:pt x="523233" y="293598"/>
                    <a:pt x="526815" y="283980"/>
                  </a:cubicBezTo>
                  <a:cubicBezTo>
                    <a:pt x="530349" y="274460"/>
                    <a:pt x="533592" y="264021"/>
                    <a:pt x="535722" y="253533"/>
                  </a:cubicBezTo>
                  <a:cubicBezTo>
                    <a:pt x="537223" y="246043"/>
                    <a:pt x="538143" y="238600"/>
                    <a:pt x="538288" y="231351"/>
                  </a:cubicBezTo>
                  <a:cubicBezTo>
                    <a:pt x="538288" y="230819"/>
                    <a:pt x="538385" y="229708"/>
                    <a:pt x="538481" y="228258"/>
                  </a:cubicBezTo>
                  <a:lnTo>
                    <a:pt x="544048" y="225600"/>
                  </a:lnTo>
                  <a:close/>
                  <a:moveTo>
                    <a:pt x="456964" y="434764"/>
                  </a:moveTo>
                  <a:cubicBezTo>
                    <a:pt x="460401" y="442980"/>
                    <a:pt x="463208" y="451486"/>
                    <a:pt x="465629" y="460185"/>
                  </a:cubicBezTo>
                  <a:cubicBezTo>
                    <a:pt x="469356" y="473524"/>
                    <a:pt x="472212" y="487249"/>
                    <a:pt x="474778" y="500781"/>
                  </a:cubicBezTo>
                  <a:lnTo>
                    <a:pt x="479425" y="525525"/>
                  </a:lnTo>
                  <a:lnTo>
                    <a:pt x="478360" y="525573"/>
                  </a:lnTo>
                  <a:cubicBezTo>
                    <a:pt x="471922" y="525863"/>
                    <a:pt x="465193" y="525186"/>
                    <a:pt x="458561" y="523930"/>
                  </a:cubicBezTo>
                  <a:cubicBezTo>
                    <a:pt x="451494" y="522625"/>
                    <a:pt x="444523" y="520643"/>
                    <a:pt x="438133" y="518420"/>
                  </a:cubicBezTo>
                  <a:cubicBezTo>
                    <a:pt x="431114" y="516052"/>
                    <a:pt x="424531" y="512718"/>
                    <a:pt x="418528" y="508658"/>
                  </a:cubicBezTo>
                  <a:cubicBezTo>
                    <a:pt x="412332" y="504502"/>
                    <a:pt x="406717" y="499621"/>
                    <a:pt x="401586" y="494063"/>
                  </a:cubicBezTo>
                  <a:cubicBezTo>
                    <a:pt x="398004" y="490100"/>
                    <a:pt x="392243" y="488892"/>
                    <a:pt x="387354" y="491018"/>
                  </a:cubicBezTo>
                  <a:cubicBezTo>
                    <a:pt x="382417" y="493145"/>
                    <a:pt x="379416" y="498219"/>
                    <a:pt x="379851" y="503535"/>
                  </a:cubicBezTo>
                  <a:lnTo>
                    <a:pt x="380093" y="512379"/>
                  </a:lnTo>
                  <a:cubicBezTo>
                    <a:pt x="379706" y="520933"/>
                    <a:pt x="376753" y="528618"/>
                    <a:pt x="372542" y="535674"/>
                  </a:cubicBezTo>
                  <a:cubicBezTo>
                    <a:pt x="365087" y="548191"/>
                    <a:pt x="354002" y="558871"/>
                    <a:pt x="344514" y="568827"/>
                  </a:cubicBezTo>
                  <a:cubicBezTo>
                    <a:pt x="343739" y="569648"/>
                    <a:pt x="338657" y="575206"/>
                    <a:pt x="334832" y="579362"/>
                  </a:cubicBezTo>
                  <a:cubicBezTo>
                    <a:pt x="334348" y="578637"/>
                    <a:pt x="333864" y="577912"/>
                    <a:pt x="333429" y="577139"/>
                  </a:cubicBezTo>
                  <a:cubicBezTo>
                    <a:pt x="331057" y="573370"/>
                    <a:pt x="328975" y="568972"/>
                    <a:pt x="327232" y="564477"/>
                  </a:cubicBezTo>
                  <a:lnTo>
                    <a:pt x="326119" y="563221"/>
                  </a:lnTo>
                  <a:lnTo>
                    <a:pt x="323215" y="558050"/>
                  </a:lnTo>
                  <a:cubicBezTo>
                    <a:pt x="315712" y="546064"/>
                    <a:pt x="306805" y="533064"/>
                    <a:pt x="301964" y="518904"/>
                  </a:cubicBezTo>
                  <a:cubicBezTo>
                    <a:pt x="299156" y="510881"/>
                    <a:pt x="297801" y="502424"/>
                    <a:pt x="299253" y="493531"/>
                  </a:cubicBezTo>
                  <a:lnTo>
                    <a:pt x="300512" y="487780"/>
                  </a:lnTo>
                  <a:cubicBezTo>
                    <a:pt x="301577" y="483382"/>
                    <a:pt x="300076" y="478791"/>
                    <a:pt x="296591" y="475940"/>
                  </a:cubicBezTo>
                  <a:cubicBezTo>
                    <a:pt x="293105" y="473137"/>
                    <a:pt x="288313" y="472509"/>
                    <a:pt x="284247" y="474442"/>
                  </a:cubicBezTo>
                  <a:cubicBezTo>
                    <a:pt x="276211" y="478163"/>
                    <a:pt x="267885" y="481256"/>
                    <a:pt x="259462" y="484011"/>
                  </a:cubicBezTo>
                  <a:cubicBezTo>
                    <a:pt x="246393" y="488215"/>
                    <a:pt x="233080" y="491453"/>
                    <a:pt x="219865" y="494401"/>
                  </a:cubicBezTo>
                  <a:cubicBezTo>
                    <a:pt x="217832" y="494884"/>
                    <a:pt x="207038" y="500201"/>
                    <a:pt x="198760" y="502617"/>
                  </a:cubicBezTo>
                  <a:cubicBezTo>
                    <a:pt x="198373" y="501651"/>
                    <a:pt x="197695" y="500829"/>
                    <a:pt x="197066" y="499959"/>
                  </a:cubicBezTo>
                  <a:cubicBezTo>
                    <a:pt x="197066" y="499379"/>
                    <a:pt x="197162" y="498267"/>
                    <a:pt x="197162" y="498074"/>
                  </a:cubicBezTo>
                  <a:cubicBezTo>
                    <a:pt x="197308" y="491067"/>
                    <a:pt x="198469" y="483769"/>
                    <a:pt x="200164" y="476520"/>
                  </a:cubicBezTo>
                  <a:cubicBezTo>
                    <a:pt x="201955" y="468981"/>
                    <a:pt x="204375" y="461538"/>
                    <a:pt x="206892" y="454676"/>
                  </a:cubicBezTo>
                  <a:cubicBezTo>
                    <a:pt x="209748" y="447088"/>
                    <a:pt x="213379" y="440032"/>
                    <a:pt x="217736" y="433459"/>
                  </a:cubicBezTo>
                  <a:cubicBezTo>
                    <a:pt x="222189" y="426790"/>
                    <a:pt x="227368" y="420652"/>
                    <a:pt x="233129" y="415046"/>
                  </a:cubicBezTo>
                  <a:cubicBezTo>
                    <a:pt x="237098" y="411132"/>
                    <a:pt x="238163" y="405091"/>
                    <a:pt x="235695" y="400065"/>
                  </a:cubicBezTo>
                  <a:cubicBezTo>
                    <a:pt x="233274" y="395038"/>
                    <a:pt x="227853" y="392090"/>
                    <a:pt x="222334" y="392815"/>
                  </a:cubicBezTo>
                  <a:lnTo>
                    <a:pt x="214202" y="393154"/>
                  </a:lnTo>
                  <a:cubicBezTo>
                    <a:pt x="206650" y="392960"/>
                    <a:pt x="200067" y="390061"/>
                    <a:pt x="194064" y="386049"/>
                  </a:cubicBezTo>
                  <a:cubicBezTo>
                    <a:pt x="183027" y="378655"/>
                    <a:pt x="173927" y="367588"/>
                    <a:pt x="165359" y="358019"/>
                  </a:cubicBezTo>
                  <a:cubicBezTo>
                    <a:pt x="164875" y="357536"/>
                    <a:pt x="164391" y="357052"/>
                    <a:pt x="163858" y="356666"/>
                  </a:cubicBezTo>
                  <a:lnTo>
                    <a:pt x="156355" y="349030"/>
                  </a:lnTo>
                  <a:lnTo>
                    <a:pt x="156258" y="348933"/>
                  </a:lnTo>
                  <a:cubicBezTo>
                    <a:pt x="157323" y="348112"/>
                    <a:pt x="158485" y="347290"/>
                    <a:pt x="159695" y="346517"/>
                  </a:cubicBezTo>
                  <a:cubicBezTo>
                    <a:pt x="163035" y="344390"/>
                    <a:pt x="166811" y="342506"/>
                    <a:pt x="170587" y="340814"/>
                  </a:cubicBezTo>
                  <a:cubicBezTo>
                    <a:pt x="171361" y="340476"/>
                    <a:pt x="172136" y="339993"/>
                    <a:pt x="172862" y="339509"/>
                  </a:cubicBezTo>
                  <a:cubicBezTo>
                    <a:pt x="183802" y="331922"/>
                    <a:pt x="195565" y="323416"/>
                    <a:pt x="208054" y="318583"/>
                  </a:cubicBezTo>
                  <a:cubicBezTo>
                    <a:pt x="215073" y="315877"/>
                    <a:pt x="222334" y="314379"/>
                    <a:pt x="229740" y="315538"/>
                  </a:cubicBezTo>
                  <a:lnTo>
                    <a:pt x="234726" y="316602"/>
                  </a:lnTo>
                  <a:cubicBezTo>
                    <a:pt x="239906" y="317907"/>
                    <a:pt x="245328" y="316263"/>
                    <a:pt x="248910" y="312300"/>
                  </a:cubicBezTo>
                  <a:cubicBezTo>
                    <a:pt x="252443" y="308386"/>
                    <a:pt x="253508" y="302780"/>
                    <a:pt x="251669" y="297802"/>
                  </a:cubicBezTo>
                  <a:cubicBezTo>
                    <a:pt x="248619" y="289490"/>
                    <a:pt x="246150" y="280839"/>
                    <a:pt x="244117" y="272043"/>
                  </a:cubicBezTo>
                  <a:cubicBezTo>
                    <a:pt x="240923" y="258559"/>
                    <a:pt x="238647" y="244738"/>
                    <a:pt x="236663" y="231109"/>
                  </a:cubicBezTo>
                  <a:lnTo>
                    <a:pt x="233274" y="208105"/>
                  </a:lnTo>
                  <a:cubicBezTo>
                    <a:pt x="239373" y="208105"/>
                    <a:pt x="245715" y="209120"/>
                    <a:pt x="251911" y="210570"/>
                  </a:cubicBezTo>
                  <a:cubicBezTo>
                    <a:pt x="258785" y="212213"/>
                    <a:pt x="265562" y="214484"/>
                    <a:pt x="271758" y="216901"/>
                  </a:cubicBezTo>
                  <a:cubicBezTo>
                    <a:pt x="278486" y="219559"/>
                    <a:pt x="284731" y="223038"/>
                    <a:pt x="290395" y="227243"/>
                  </a:cubicBezTo>
                  <a:cubicBezTo>
                    <a:pt x="296252" y="231544"/>
                    <a:pt x="301528" y="236619"/>
                    <a:pt x="306224" y="242176"/>
                  </a:cubicBezTo>
                  <a:cubicBezTo>
                    <a:pt x="310484" y="247154"/>
                    <a:pt x="317406" y="248894"/>
                    <a:pt x="323505" y="246477"/>
                  </a:cubicBezTo>
                  <a:cubicBezTo>
                    <a:pt x="329556" y="244061"/>
                    <a:pt x="333429" y="238020"/>
                    <a:pt x="333041" y="231544"/>
                  </a:cubicBezTo>
                  <a:lnTo>
                    <a:pt x="333187" y="223038"/>
                  </a:lnTo>
                  <a:cubicBezTo>
                    <a:pt x="333864" y="214967"/>
                    <a:pt x="337011" y="207911"/>
                    <a:pt x="341222" y="201436"/>
                  </a:cubicBezTo>
                  <a:cubicBezTo>
                    <a:pt x="349016" y="189450"/>
                    <a:pt x="360343" y="179398"/>
                    <a:pt x="370073" y="170022"/>
                  </a:cubicBezTo>
                  <a:cubicBezTo>
                    <a:pt x="370654" y="169442"/>
                    <a:pt x="373558" y="166543"/>
                    <a:pt x="376559" y="163450"/>
                  </a:cubicBezTo>
                  <a:cubicBezTo>
                    <a:pt x="377673" y="165576"/>
                    <a:pt x="378641" y="167896"/>
                    <a:pt x="379561" y="170216"/>
                  </a:cubicBezTo>
                  <a:cubicBezTo>
                    <a:pt x="379899" y="171134"/>
                    <a:pt x="380384" y="172052"/>
                    <a:pt x="380868" y="172874"/>
                  </a:cubicBezTo>
                  <a:cubicBezTo>
                    <a:pt x="388226" y="184569"/>
                    <a:pt x="396987" y="197231"/>
                    <a:pt x="401780" y="211053"/>
                  </a:cubicBezTo>
                  <a:cubicBezTo>
                    <a:pt x="404394" y="218495"/>
                    <a:pt x="405749" y="226276"/>
                    <a:pt x="404442" y="234444"/>
                  </a:cubicBezTo>
                  <a:lnTo>
                    <a:pt x="403329" y="239905"/>
                  </a:lnTo>
                  <a:cubicBezTo>
                    <a:pt x="401828" y="245704"/>
                    <a:pt x="403861" y="251842"/>
                    <a:pt x="408508" y="255660"/>
                  </a:cubicBezTo>
                  <a:cubicBezTo>
                    <a:pt x="413107" y="259526"/>
                    <a:pt x="419545" y="260348"/>
                    <a:pt x="425015" y="257786"/>
                  </a:cubicBezTo>
                  <a:cubicBezTo>
                    <a:pt x="432857" y="254113"/>
                    <a:pt x="441038" y="250972"/>
                    <a:pt x="449315" y="248266"/>
                  </a:cubicBezTo>
                  <a:cubicBezTo>
                    <a:pt x="462192" y="244061"/>
                    <a:pt x="475455" y="240775"/>
                    <a:pt x="488477" y="237778"/>
                  </a:cubicBezTo>
                  <a:cubicBezTo>
                    <a:pt x="490365" y="237343"/>
                    <a:pt x="499804" y="232607"/>
                    <a:pt x="507598" y="229998"/>
                  </a:cubicBezTo>
                  <a:lnTo>
                    <a:pt x="507598" y="230964"/>
                  </a:lnTo>
                  <a:cubicBezTo>
                    <a:pt x="507501" y="237778"/>
                    <a:pt x="506436" y="244883"/>
                    <a:pt x="504790" y="251939"/>
                  </a:cubicBezTo>
                  <a:cubicBezTo>
                    <a:pt x="503096" y="259381"/>
                    <a:pt x="500772" y="266727"/>
                    <a:pt x="498303" y="273541"/>
                  </a:cubicBezTo>
                  <a:cubicBezTo>
                    <a:pt x="495593" y="280984"/>
                    <a:pt x="492059" y="287895"/>
                    <a:pt x="487847" y="294322"/>
                  </a:cubicBezTo>
                  <a:cubicBezTo>
                    <a:pt x="483539" y="300943"/>
                    <a:pt x="478456" y="306984"/>
                    <a:pt x="472890" y="312494"/>
                  </a:cubicBezTo>
                  <a:cubicBezTo>
                    <a:pt x="468291" y="316988"/>
                    <a:pt x="467081" y="323899"/>
                    <a:pt x="469840" y="329699"/>
                  </a:cubicBezTo>
                  <a:cubicBezTo>
                    <a:pt x="472648" y="335498"/>
                    <a:pt x="478795" y="338833"/>
                    <a:pt x="485185" y="338059"/>
                  </a:cubicBezTo>
                  <a:lnTo>
                    <a:pt x="492979" y="337673"/>
                  </a:lnTo>
                  <a:cubicBezTo>
                    <a:pt x="500288" y="337818"/>
                    <a:pt x="506678" y="340573"/>
                    <a:pt x="512438" y="344390"/>
                  </a:cubicBezTo>
                  <a:cubicBezTo>
                    <a:pt x="523572" y="351736"/>
                    <a:pt x="532721" y="362804"/>
                    <a:pt x="541337" y="372228"/>
                  </a:cubicBezTo>
                  <a:cubicBezTo>
                    <a:pt x="541967" y="372952"/>
                    <a:pt x="545936" y="377109"/>
                    <a:pt x="549373" y="380637"/>
                  </a:cubicBezTo>
                  <a:cubicBezTo>
                    <a:pt x="546469" y="382811"/>
                    <a:pt x="543080" y="384696"/>
                    <a:pt x="539595" y="386436"/>
                  </a:cubicBezTo>
                  <a:cubicBezTo>
                    <a:pt x="538772" y="386823"/>
                    <a:pt x="537997" y="387306"/>
                    <a:pt x="537271" y="387837"/>
                  </a:cubicBezTo>
                  <a:cubicBezTo>
                    <a:pt x="526089" y="396247"/>
                    <a:pt x="513987" y="406202"/>
                    <a:pt x="500869" y="412195"/>
                  </a:cubicBezTo>
                  <a:cubicBezTo>
                    <a:pt x="493560" y="415578"/>
                    <a:pt x="485911" y="417753"/>
                    <a:pt x="477924" y="416883"/>
                  </a:cubicBezTo>
                  <a:lnTo>
                    <a:pt x="472841" y="416061"/>
                  </a:lnTo>
                  <a:cubicBezTo>
                    <a:pt x="467807" y="414950"/>
                    <a:pt x="462531" y="416689"/>
                    <a:pt x="459239" y="420652"/>
                  </a:cubicBezTo>
                  <a:cubicBezTo>
                    <a:pt x="455947" y="424519"/>
                    <a:pt x="455076" y="429980"/>
                    <a:pt x="456964" y="434764"/>
                  </a:cubicBezTo>
                  <a:close/>
                  <a:moveTo>
                    <a:pt x="459481" y="80180"/>
                  </a:moveTo>
                  <a:cubicBezTo>
                    <a:pt x="463596" y="77232"/>
                    <a:pt x="482765" y="60269"/>
                    <a:pt x="496512" y="52488"/>
                  </a:cubicBezTo>
                  <a:cubicBezTo>
                    <a:pt x="498497" y="56886"/>
                    <a:pt x="500675" y="61767"/>
                    <a:pt x="501208" y="62830"/>
                  </a:cubicBezTo>
                  <a:cubicBezTo>
                    <a:pt x="506484" y="73607"/>
                    <a:pt x="510405" y="85545"/>
                    <a:pt x="513358" y="97723"/>
                  </a:cubicBezTo>
                  <a:cubicBezTo>
                    <a:pt x="516456" y="110385"/>
                    <a:pt x="518489" y="123289"/>
                    <a:pt x="519796" y="135467"/>
                  </a:cubicBezTo>
                  <a:cubicBezTo>
                    <a:pt x="521297" y="148854"/>
                    <a:pt x="521055" y="162048"/>
                    <a:pt x="519361" y="174903"/>
                  </a:cubicBezTo>
                  <a:cubicBezTo>
                    <a:pt x="518199" y="183651"/>
                    <a:pt x="515343" y="191963"/>
                    <a:pt x="512874" y="200372"/>
                  </a:cubicBezTo>
                  <a:cubicBezTo>
                    <a:pt x="502031" y="201629"/>
                    <a:pt x="485040" y="206848"/>
                    <a:pt x="481603" y="207621"/>
                  </a:cubicBezTo>
                  <a:cubicBezTo>
                    <a:pt x="467613" y="210763"/>
                    <a:pt x="453478" y="214291"/>
                    <a:pt x="439634" y="218737"/>
                  </a:cubicBezTo>
                  <a:cubicBezTo>
                    <a:pt x="438327" y="219172"/>
                    <a:pt x="437020" y="219607"/>
                    <a:pt x="435713" y="220090"/>
                  </a:cubicBezTo>
                  <a:cubicBezTo>
                    <a:pt x="434987" y="213469"/>
                    <a:pt x="433486" y="207042"/>
                    <a:pt x="431308" y="200807"/>
                  </a:cubicBezTo>
                  <a:cubicBezTo>
                    <a:pt x="425838" y="185197"/>
                    <a:pt x="416350" y="170650"/>
                    <a:pt x="407927" y="157409"/>
                  </a:cubicBezTo>
                  <a:cubicBezTo>
                    <a:pt x="405362" y="151126"/>
                    <a:pt x="402312" y="145230"/>
                    <a:pt x="398875" y="140494"/>
                  </a:cubicBezTo>
                  <a:cubicBezTo>
                    <a:pt x="397132" y="138077"/>
                    <a:pt x="395196" y="136144"/>
                    <a:pt x="393260" y="134308"/>
                  </a:cubicBezTo>
                  <a:cubicBezTo>
                    <a:pt x="397762" y="130006"/>
                    <a:pt x="401925" y="125319"/>
                    <a:pt x="406620" y="121211"/>
                  </a:cubicBezTo>
                  <a:cubicBezTo>
                    <a:pt x="423466" y="106567"/>
                    <a:pt x="441570" y="93132"/>
                    <a:pt x="459481" y="80180"/>
                  </a:cubicBezTo>
                  <a:close/>
                  <a:moveTo>
                    <a:pt x="202536" y="125609"/>
                  </a:moveTo>
                  <a:cubicBezTo>
                    <a:pt x="205488" y="101928"/>
                    <a:pt x="215557" y="78972"/>
                    <a:pt x="223641" y="58046"/>
                  </a:cubicBezTo>
                  <a:cubicBezTo>
                    <a:pt x="224416" y="56113"/>
                    <a:pt x="229692" y="41759"/>
                    <a:pt x="232839" y="33108"/>
                  </a:cubicBezTo>
                  <a:cubicBezTo>
                    <a:pt x="235017" y="34123"/>
                    <a:pt x="237244" y="35428"/>
                    <a:pt x="239519" y="36878"/>
                  </a:cubicBezTo>
                  <a:cubicBezTo>
                    <a:pt x="245182" y="40503"/>
                    <a:pt x="250894" y="45190"/>
                    <a:pt x="256364" y="50216"/>
                  </a:cubicBezTo>
                  <a:cubicBezTo>
                    <a:pt x="257042" y="50845"/>
                    <a:pt x="257768" y="51425"/>
                    <a:pt x="258591" y="51908"/>
                  </a:cubicBezTo>
                  <a:cubicBezTo>
                    <a:pt x="279261" y="65005"/>
                    <a:pt x="302835" y="78875"/>
                    <a:pt x="321182" y="96853"/>
                  </a:cubicBezTo>
                  <a:cubicBezTo>
                    <a:pt x="332218" y="107679"/>
                    <a:pt x="341367" y="120051"/>
                    <a:pt x="346111" y="135033"/>
                  </a:cubicBezTo>
                  <a:lnTo>
                    <a:pt x="348677" y="144747"/>
                  </a:lnTo>
                  <a:cubicBezTo>
                    <a:pt x="348822" y="145471"/>
                    <a:pt x="349451" y="145955"/>
                    <a:pt x="349693" y="146631"/>
                  </a:cubicBezTo>
                  <a:cubicBezTo>
                    <a:pt x="349355" y="147018"/>
                    <a:pt x="348725" y="147695"/>
                    <a:pt x="348532" y="147840"/>
                  </a:cubicBezTo>
                  <a:cubicBezTo>
                    <a:pt x="337301" y="158810"/>
                    <a:pt x="324473" y="170747"/>
                    <a:pt x="315469" y="184762"/>
                  </a:cubicBezTo>
                  <a:cubicBezTo>
                    <a:pt x="312033" y="190127"/>
                    <a:pt x="309128" y="195781"/>
                    <a:pt x="306950" y="201774"/>
                  </a:cubicBezTo>
                  <a:cubicBezTo>
                    <a:pt x="299495" y="196506"/>
                    <a:pt x="291411" y="192108"/>
                    <a:pt x="282746" y="188822"/>
                  </a:cubicBezTo>
                  <a:cubicBezTo>
                    <a:pt x="273694" y="185342"/>
                    <a:pt x="263722" y="182249"/>
                    <a:pt x="253654" y="180316"/>
                  </a:cubicBezTo>
                  <a:cubicBezTo>
                    <a:pt x="246538" y="179011"/>
                    <a:pt x="239325" y="178238"/>
                    <a:pt x="232354" y="178383"/>
                  </a:cubicBezTo>
                  <a:cubicBezTo>
                    <a:pt x="230515" y="178383"/>
                    <a:pt x="220591" y="177803"/>
                    <a:pt x="216477" y="178770"/>
                  </a:cubicBezTo>
                  <a:cubicBezTo>
                    <a:pt x="215073" y="179060"/>
                    <a:pt x="214783" y="179881"/>
                    <a:pt x="213718" y="180364"/>
                  </a:cubicBezTo>
                  <a:lnTo>
                    <a:pt x="207183" y="166929"/>
                  </a:lnTo>
                  <a:cubicBezTo>
                    <a:pt x="201568" y="153156"/>
                    <a:pt x="200841" y="139237"/>
                    <a:pt x="202536" y="125609"/>
                  </a:cubicBezTo>
                  <a:close/>
                  <a:moveTo>
                    <a:pt x="66415" y="242466"/>
                  </a:moveTo>
                  <a:cubicBezTo>
                    <a:pt x="63268" y="237923"/>
                    <a:pt x="45261" y="216466"/>
                    <a:pt x="36886" y="201677"/>
                  </a:cubicBezTo>
                  <a:cubicBezTo>
                    <a:pt x="40856" y="200179"/>
                    <a:pt x="45067" y="198536"/>
                    <a:pt x="46035" y="198149"/>
                  </a:cubicBezTo>
                  <a:cubicBezTo>
                    <a:pt x="56443" y="193703"/>
                    <a:pt x="68109" y="190755"/>
                    <a:pt x="80017" y="188774"/>
                  </a:cubicBezTo>
                  <a:cubicBezTo>
                    <a:pt x="92313" y="186744"/>
                    <a:pt x="104850" y="185777"/>
                    <a:pt x="116661" y="185439"/>
                  </a:cubicBezTo>
                  <a:cubicBezTo>
                    <a:pt x="130070" y="185004"/>
                    <a:pt x="143334" y="186405"/>
                    <a:pt x="156307" y="189257"/>
                  </a:cubicBezTo>
                  <a:cubicBezTo>
                    <a:pt x="169328" y="192156"/>
                    <a:pt x="182108" y="196603"/>
                    <a:pt x="194403" y="202306"/>
                  </a:cubicBezTo>
                  <a:cubicBezTo>
                    <a:pt x="197066" y="203514"/>
                    <a:pt x="199873" y="203562"/>
                    <a:pt x="202584" y="203272"/>
                  </a:cubicBezTo>
                  <a:cubicBezTo>
                    <a:pt x="203213" y="214581"/>
                    <a:pt x="207231" y="231931"/>
                    <a:pt x="207812" y="235459"/>
                  </a:cubicBezTo>
                  <a:cubicBezTo>
                    <a:pt x="210087" y="249860"/>
                    <a:pt x="212604" y="264504"/>
                    <a:pt x="216090" y="278712"/>
                  </a:cubicBezTo>
                  <a:cubicBezTo>
                    <a:pt x="216816" y="281516"/>
                    <a:pt x="217542" y="284318"/>
                    <a:pt x="218268" y="287073"/>
                  </a:cubicBezTo>
                  <a:cubicBezTo>
                    <a:pt x="211346" y="287798"/>
                    <a:pt x="204472" y="289635"/>
                    <a:pt x="197792" y="292293"/>
                  </a:cubicBezTo>
                  <a:cubicBezTo>
                    <a:pt x="183657" y="297947"/>
                    <a:pt x="170248" y="307274"/>
                    <a:pt x="157904" y="316070"/>
                  </a:cubicBezTo>
                  <a:cubicBezTo>
                    <a:pt x="152144" y="318728"/>
                    <a:pt x="146529" y="321821"/>
                    <a:pt x="141736" y="325301"/>
                  </a:cubicBezTo>
                  <a:cubicBezTo>
                    <a:pt x="139945" y="326654"/>
                    <a:pt x="138832" y="328201"/>
                    <a:pt x="137283" y="329650"/>
                  </a:cubicBezTo>
                  <a:cubicBezTo>
                    <a:pt x="127650" y="320081"/>
                    <a:pt x="118259" y="310174"/>
                    <a:pt x="109497" y="299639"/>
                  </a:cubicBezTo>
                  <a:cubicBezTo>
                    <a:pt x="94152" y="281274"/>
                    <a:pt x="80065" y="261846"/>
                    <a:pt x="66415" y="242466"/>
                  </a:cubicBezTo>
                  <a:close/>
                  <a:moveTo>
                    <a:pt x="167198" y="502182"/>
                  </a:moveTo>
                  <a:cubicBezTo>
                    <a:pt x="153499" y="507450"/>
                    <a:pt x="139267" y="507402"/>
                    <a:pt x="125133" y="504888"/>
                  </a:cubicBezTo>
                  <a:cubicBezTo>
                    <a:pt x="101849" y="500732"/>
                    <a:pt x="78758" y="489858"/>
                    <a:pt x="57701" y="480821"/>
                  </a:cubicBezTo>
                  <a:cubicBezTo>
                    <a:pt x="57120" y="480579"/>
                    <a:pt x="56540" y="480386"/>
                    <a:pt x="55959" y="480241"/>
                  </a:cubicBezTo>
                  <a:cubicBezTo>
                    <a:pt x="52377" y="479275"/>
                    <a:pt x="48891" y="478163"/>
                    <a:pt x="45551" y="476906"/>
                  </a:cubicBezTo>
                  <a:cubicBezTo>
                    <a:pt x="42260" y="475698"/>
                    <a:pt x="39065" y="474297"/>
                    <a:pt x="36209" y="472799"/>
                  </a:cubicBezTo>
                  <a:cubicBezTo>
                    <a:pt x="35821" y="472557"/>
                    <a:pt x="35386" y="472364"/>
                    <a:pt x="34998" y="472219"/>
                  </a:cubicBezTo>
                  <a:cubicBezTo>
                    <a:pt x="32820" y="471300"/>
                    <a:pt x="30158" y="470044"/>
                    <a:pt x="28028" y="468932"/>
                  </a:cubicBezTo>
                  <a:cubicBezTo>
                    <a:pt x="29190" y="464293"/>
                    <a:pt x="31804" y="459508"/>
                    <a:pt x="34950" y="454724"/>
                  </a:cubicBezTo>
                  <a:cubicBezTo>
                    <a:pt x="38629" y="449069"/>
                    <a:pt x="43228" y="443560"/>
                    <a:pt x="48020" y="438341"/>
                  </a:cubicBezTo>
                  <a:cubicBezTo>
                    <a:pt x="48649" y="437664"/>
                    <a:pt x="49230" y="436891"/>
                    <a:pt x="49714" y="436069"/>
                  </a:cubicBezTo>
                  <a:cubicBezTo>
                    <a:pt x="61090" y="417076"/>
                    <a:pt x="73288" y="396198"/>
                    <a:pt x="89456" y="380492"/>
                  </a:cubicBezTo>
                  <a:cubicBezTo>
                    <a:pt x="99186" y="371068"/>
                    <a:pt x="110417" y="363577"/>
                    <a:pt x="124116" y="360242"/>
                  </a:cubicBezTo>
                  <a:lnTo>
                    <a:pt x="129538" y="359179"/>
                  </a:lnTo>
                  <a:cubicBezTo>
                    <a:pt x="131038" y="361402"/>
                    <a:pt x="132926" y="363818"/>
                    <a:pt x="135104" y="366138"/>
                  </a:cubicBezTo>
                  <a:cubicBezTo>
                    <a:pt x="136702" y="368168"/>
                    <a:pt x="138541" y="370198"/>
                    <a:pt x="140526" y="372131"/>
                  </a:cubicBezTo>
                  <a:cubicBezTo>
                    <a:pt x="142220" y="373774"/>
                    <a:pt x="144011" y="375369"/>
                    <a:pt x="145899" y="376964"/>
                  </a:cubicBezTo>
                  <a:cubicBezTo>
                    <a:pt x="155871" y="387789"/>
                    <a:pt x="166666" y="399919"/>
                    <a:pt x="179397" y="408184"/>
                  </a:cubicBezTo>
                  <a:cubicBezTo>
                    <a:pt x="185109" y="411905"/>
                    <a:pt x="191208" y="414901"/>
                    <a:pt x="197743" y="416883"/>
                  </a:cubicBezTo>
                  <a:cubicBezTo>
                    <a:pt x="197211" y="417656"/>
                    <a:pt x="196678" y="418478"/>
                    <a:pt x="196146" y="419299"/>
                  </a:cubicBezTo>
                  <a:cubicBezTo>
                    <a:pt x="190821" y="427515"/>
                    <a:pt x="186319" y="436407"/>
                    <a:pt x="182931" y="445880"/>
                  </a:cubicBezTo>
                  <a:cubicBezTo>
                    <a:pt x="179591" y="455304"/>
                    <a:pt x="176493" y="465694"/>
                    <a:pt x="174508" y="476036"/>
                  </a:cubicBezTo>
                  <a:cubicBezTo>
                    <a:pt x="173152" y="483382"/>
                    <a:pt x="172281" y="490680"/>
                    <a:pt x="172281" y="497736"/>
                  </a:cubicBezTo>
                  <a:cubicBezTo>
                    <a:pt x="172281" y="498123"/>
                    <a:pt x="172233" y="498944"/>
                    <a:pt x="172184" y="499814"/>
                  </a:cubicBezTo>
                  <a:lnTo>
                    <a:pt x="167198" y="502182"/>
                  </a:lnTo>
                  <a:close/>
                  <a:moveTo>
                    <a:pt x="211927" y="680127"/>
                  </a:moveTo>
                  <a:cubicBezTo>
                    <a:pt x="213572" y="680610"/>
                    <a:pt x="217203" y="681480"/>
                    <a:pt x="215605" y="682640"/>
                  </a:cubicBezTo>
                  <a:cubicBezTo>
                    <a:pt x="214298" y="683655"/>
                    <a:pt x="213040" y="682398"/>
                    <a:pt x="211927" y="680127"/>
                  </a:cubicBezTo>
                  <a:close/>
                  <a:moveTo>
                    <a:pt x="253508" y="648278"/>
                  </a:moveTo>
                  <a:cubicBezTo>
                    <a:pt x="248861" y="651613"/>
                    <a:pt x="225093" y="672539"/>
                    <a:pt x="211297" y="678628"/>
                  </a:cubicBezTo>
                  <a:cubicBezTo>
                    <a:pt x="209313" y="673506"/>
                    <a:pt x="207909" y="665628"/>
                    <a:pt x="207280" y="664372"/>
                  </a:cubicBezTo>
                  <a:cubicBezTo>
                    <a:pt x="201955" y="653401"/>
                    <a:pt x="197985" y="641222"/>
                    <a:pt x="195032" y="628850"/>
                  </a:cubicBezTo>
                  <a:cubicBezTo>
                    <a:pt x="191934" y="616092"/>
                    <a:pt x="189901" y="603043"/>
                    <a:pt x="188594" y="590768"/>
                  </a:cubicBezTo>
                  <a:cubicBezTo>
                    <a:pt x="187094" y="577188"/>
                    <a:pt x="187384" y="563801"/>
                    <a:pt x="189175" y="550752"/>
                  </a:cubicBezTo>
                  <a:cubicBezTo>
                    <a:pt x="190337" y="542005"/>
                    <a:pt x="193241" y="533740"/>
                    <a:pt x="195710" y="525331"/>
                  </a:cubicBezTo>
                  <a:cubicBezTo>
                    <a:pt x="206457" y="523736"/>
                    <a:pt x="222092" y="518759"/>
                    <a:pt x="225384" y="517985"/>
                  </a:cubicBezTo>
                  <a:cubicBezTo>
                    <a:pt x="239228" y="514651"/>
                    <a:pt x="253218" y="511026"/>
                    <a:pt x="266869" y="506435"/>
                  </a:cubicBezTo>
                  <a:cubicBezTo>
                    <a:pt x="269822" y="505420"/>
                    <a:pt x="272774" y="504405"/>
                    <a:pt x="275679" y="503294"/>
                  </a:cubicBezTo>
                  <a:cubicBezTo>
                    <a:pt x="276066" y="511268"/>
                    <a:pt x="277809" y="519000"/>
                    <a:pt x="280471" y="526443"/>
                  </a:cubicBezTo>
                  <a:cubicBezTo>
                    <a:pt x="286086" y="542150"/>
                    <a:pt x="296010" y="556648"/>
                    <a:pt x="304530" y="569890"/>
                  </a:cubicBezTo>
                  <a:lnTo>
                    <a:pt x="306853" y="573998"/>
                  </a:lnTo>
                  <a:lnTo>
                    <a:pt x="305740" y="572693"/>
                  </a:lnTo>
                  <a:cubicBezTo>
                    <a:pt x="308451" y="579942"/>
                    <a:pt x="311887" y="587046"/>
                    <a:pt x="315808" y="592653"/>
                  </a:cubicBezTo>
                  <a:cubicBezTo>
                    <a:pt x="316631" y="593812"/>
                    <a:pt x="317551" y="594586"/>
                    <a:pt x="318422" y="595601"/>
                  </a:cubicBezTo>
                  <a:cubicBezTo>
                    <a:pt x="314453" y="599370"/>
                    <a:pt x="310871" y="603478"/>
                    <a:pt x="306708" y="607103"/>
                  </a:cubicBezTo>
                  <a:cubicBezTo>
                    <a:pt x="289814" y="621795"/>
                    <a:pt x="271661" y="635326"/>
                    <a:pt x="253508" y="648278"/>
                  </a:cubicBezTo>
                  <a:close/>
                  <a:moveTo>
                    <a:pt x="503241" y="676985"/>
                  </a:moveTo>
                  <a:cubicBezTo>
                    <a:pt x="502467" y="679208"/>
                    <a:pt x="496367" y="697766"/>
                    <a:pt x="493753" y="705886"/>
                  </a:cubicBezTo>
                  <a:cubicBezTo>
                    <a:pt x="490655" y="704967"/>
                    <a:pt x="487509" y="703469"/>
                    <a:pt x="484217" y="701633"/>
                  </a:cubicBezTo>
                  <a:cubicBezTo>
                    <a:pt x="475939" y="697042"/>
                    <a:pt x="467517" y="690227"/>
                    <a:pt x="459674" y="683026"/>
                  </a:cubicBezTo>
                  <a:lnTo>
                    <a:pt x="458174" y="682446"/>
                  </a:lnTo>
                  <a:lnTo>
                    <a:pt x="450235" y="676840"/>
                  </a:lnTo>
                  <a:cubicBezTo>
                    <a:pt x="429275" y="663598"/>
                    <a:pt x="405458" y="649583"/>
                    <a:pt x="386870" y="631363"/>
                  </a:cubicBezTo>
                  <a:cubicBezTo>
                    <a:pt x="375349" y="620055"/>
                    <a:pt x="365910" y="607103"/>
                    <a:pt x="360972" y="591444"/>
                  </a:cubicBezTo>
                  <a:lnTo>
                    <a:pt x="359859" y="587336"/>
                  </a:lnTo>
                  <a:cubicBezTo>
                    <a:pt x="360537" y="586563"/>
                    <a:pt x="361360" y="585645"/>
                    <a:pt x="361602" y="585403"/>
                  </a:cubicBezTo>
                  <a:cubicBezTo>
                    <a:pt x="372445" y="574336"/>
                    <a:pt x="384885" y="562302"/>
                    <a:pt x="393453" y="548336"/>
                  </a:cubicBezTo>
                  <a:cubicBezTo>
                    <a:pt x="397326" y="542053"/>
                    <a:pt x="400376" y="535432"/>
                    <a:pt x="402409" y="528328"/>
                  </a:cubicBezTo>
                  <a:cubicBezTo>
                    <a:pt x="402990" y="528763"/>
                    <a:pt x="403571" y="529149"/>
                    <a:pt x="404151" y="529584"/>
                  </a:cubicBezTo>
                  <a:cubicBezTo>
                    <a:pt x="411945" y="534997"/>
                    <a:pt x="420465" y="539395"/>
                    <a:pt x="429614" y="542633"/>
                  </a:cubicBezTo>
                  <a:cubicBezTo>
                    <a:pt x="438617" y="545871"/>
                    <a:pt x="448541" y="548674"/>
                    <a:pt x="458513" y="550317"/>
                  </a:cubicBezTo>
                  <a:cubicBezTo>
                    <a:pt x="465580" y="551477"/>
                    <a:pt x="472648" y="552009"/>
                    <a:pt x="479473" y="551767"/>
                  </a:cubicBezTo>
                  <a:cubicBezTo>
                    <a:pt x="481313" y="551719"/>
                    <a:pt x="491042" y="552057"/>
                    <a:pt x="495060" y="551042"/>
                  </a:cubicBezTo>
                  <a:cubicBezTo>
                    <a:pt x="499175" y="549979"/>
                    <a:pt x="501740" y="547804"/>
                    <a:pt x="503193" y="546016"/>
                  </a:cubicBezTo>
                  <a:cubicBezTo>
                    <a:pt x="503241" y="545919"/>
                    <a:pt x="503289" y="545774"/>
                    <a:pt x="503338" y="545678"/>
                  </a:cubicBezTo>
                  <a:lnTo>
                    <a:pt x="515440" y="565057"/>
                  </a:lnTo>
                  <a:cubicBezTo>
                    <a:pt x="521733" y="579121"/>
                    <a:pt x="523088" y="593522"/>
                    <a:pt x="521878" y="607731"/>
                  </a:cubicBezTo>
                  <a:cubicBezTo>
                    <a:pt x="519893" y="631847"/>
                    <a:pt x="510696" y="655479"/>
                    <a:pt x="503241" y="676985"/>
                  </a:cubicBezTo>
                  <a:close/>
                  <a:moveTo>
                    <a:pt x="673441" y="531324"/>
                  </a:moveTo>
                  <a:cubicBezTo>
                    <a:pt x="663081" y="536205"/>
                    <a:pt x="651464" y="539685"/>
                    <a:pt x="639556" y="542150"/>
                  </a:cubicBezTo>
                  <a:cubicBezTo>
                    <a:pt x="627260" y="544711"/>
                    <a:pt x="614723" y="546161"/>
                    <a:pt x="602815" y="546982"/>
                  </a:cubicBezTo>
                  <a:cubicBezTo>
                    <a:pt x="592262" y="547707"/>
                    <a:pt x="580644" y="545822"/>
                    <a:pt x="568978" y="542778"/>
                  </a:cubicBezTo>
                  <a:cubicBezTo>
                    <a:pt x="550632" y="537945"/>
                    <a:pt x="532140" y="530213"/>
                    <a:pt x="516601" y="523688"/>
                  </a:cubicBezTo>
                  <a:cubicBezTo>
                    <a:pt x="513310" y="522287"/>
                    <a:pt x="509873" y="522867"/>
                    <a:pt x="506775" y="524268"/>
                  </a:cubicBezTo>
                  <a:cubicBezTo>
                    <a:pt x="505468" y="513249"/>
                    <a:pt x="501934" y="499089"/>
                    <a:pt x="501353" y="495899"/>
                  </a:cubicBezTo>
                  <a:cubicBezTo>
                    <a:pt x="498788" y="481594"/>
                    <a:pt x="495980" y="467096"/>
                    <a:pt x="492204" y="452936"/>
                  </a:cubicBezTo>
                  <a:cubicBezTo>
                    <a:pt x="491430" y="450084"/>
                    <a:pt x="490607" y="447233"/>
                    <a:pt x="489735" y="444430"/>
                  </a:cubicBezTo>
                  <a:cubicBezTo>
                    <a:pt x="497577" y="443463"/>
                    <a:pt x="505177" y="441143"/>
                    <a:pt x="512584" y="437809"/>
                  </a:cubicBezTo>
                  <a:cubicBezTo>
                    <a:pt x="527154" y="431285"/>
                    <a:pt x="540902" y="420846"/>
                    <a:pt x="553439" y="411567"/>
                  </a:cubicBezTo>
                  <a:cubicBezTo>
                    <a:pt x="559587" y="408522"/>
                    <a:pt x="565347" y="404994"/>
                    <a:pt x="569995" y="401079"/>
                  </a:cubicBezTo>
                  <a:cubicBezTo>
                    <a:pt x="571640" y="399678"/>
                    <a:pt x="572173" y="397987"/>
                    <a:pt x="573577" y="396488"/>
                  </a:cubicBezTo>
                  <a:cubicBezTo>
                    <a:pt x="573577" y="396488"/>
                    <a:pt x="573577" y="396537"/>
                    <a:pt x="573577" y="396537"/>
                  </a:cubicBezTo>
                  <a:cubicBezTo>
                    <a:pt x="585243" y="406879"/>
                    <a:pt x="596231" y="418091"/>
                    <a:pt x="606736" y="429786"/>
                  </a:cubicBezTo>
                  <a:cubicBezTo>
                    <a:pt x="622661" y="447571"/>
                    <a:pt x="637522" y="466516"/>
                    <a:pt x="651851" y="485412"/>
                  </a:cubicBezTo>
                  <a:cubicBezTo>
                    <a:pt x="655288" y="490003"/>
                    <a:pt x="675329" y="512186"/>
                    <a:pt x="683897" y="526781"/>
                  </a:cubicBezTo>
                  <a:cubicBezTo>
                    <a:pt x="679588" y="528618"/>
                    <a:pt x="674506" y="530841"/>
                    <a:pt x="673441" y="531324"/>
                  </a:cubicBezTo>
                  <a:close/>
                  <a:moveTo>
                    <a:pt x="359278" y="250054"/>
                  </a:moveTo>
                  <a:cubicBezTo>
                    <a:pt x="331202" y="250295"/>
                    <a:pt x="305788" y="263247"/>
                    <a:pt x="288119" y="284367"/>
                  </a:cubicBezTo>
                  <a:cubicBezTo>
                    <a:pt x="272194" y="303408"/>
                    <a:pt x="262464" y="328974"/>
                    <a:pt x="262899" y="357004"/>
                  </a:cubicBezTo>
                  <a:cubicBezTo>
                    <a:pt x="263432" y="384696"/>
                    <a:pt x="273549" y="409779"/>
                    <a:pt x="289911" y="428095"/>
                  </a:cubicBezTo>
                  <a:cubicBezTo>
                    <a:pt x="307628" y="447861"/>
                    <a:pt x="332267" y="460040"/>
                    <a:pt x="359278" y="459460"/>
                  </a:cubicBezTo>
                  <a:lnTo>
                    <a:pt x="359278" y="459943"/>
                  </a:lnTo>
                  <a:cubicBezTo>
                    <a:pt x="386483" y="460523"/>
                    <a:pt x="411219" y="448296"/>
                    <a:pt x="429033" y="428385"/>
                  </a:cubicBezTo>
                  <a:cubicBezTo>
                    <a:pt x="445491" y="410020"/>
                    <a:pt x="455657" y="384841"/>
                    <a:pt x="456189" y="357004"/>
                  </a:cubicBezTo>
                  <a:cubicBezTo>
                    <a:pt x="456576" y="328877"/>
                    <a:pt x="446798" y="303215"/>
                    <a:pt x="430727" y="284125"/>
                  </a:cubicBezTo>
                  <a:cubicBezTo>
                    <a:pt x="412962" y="263054"/>
                    <a:pt x="387403" y="250150"/>
                    <a:pt x="359278" y="250054"/>
                  </a:cubicBezTo>
                  <a:close/>
                  <a:moveTo>
                    <a:pt x="404587" y="301185"/>
                  </a:moveTo>
                  <a:cubicBezTo>
                    <a:pt x="404636" y="301185"/>
                    <a:pt x="404636" y="301185"/>
                    <a:pt x="404587" y="301185"/>
                  </a:cubicBezTo>
                  <a:lnTo>
                    <a:pt x="404539" y="301330"/>
                  </a:lnTo>
                  <a:lnTo>
                    <a:pt x="404587" y="301185"/>
                  </a:lnTo>
                  <a:close/>
                  <a:moveTo>
                    <a:pt x="409476" y="342119"/>
                  </a:moveTo>
                  <a:cubicBezTo>
                    <a:pt x="411364" y="339848"/>
                    <a:pt x="413058" y="337383"/>
                    <a:pt x="414607" y="334918"/>
                  </a:cubicBezTo>
                  <a:cubicBezTo>
                    <a:pt x="416205" y="332405"/>
                    <a:pt x="417512" y="329747"/>
                    <a:pt x="418964" y="327186"/>
                  </a:cubicBezTo>
                  <a:lnTo>
                    <a:pt x="420271" y="324528"/>
                  </a:lnTo>
                  <a:cubicBezTo>
                    <a:pt x="424289" y="333710"/>
                    <a:pt x="426806" y="343859"/>
                    <a:pt x="427242" y="354636"/>
                  </a:cubicBezTo>
                  <a:lnTo>
                    <a:pt x="421772" y="354539"/>
                  </a:lnTo>
                  <a:cubicBezTo>
                    <a:pt x="419642" y="354636"/>
                    <a:pt x="417560" y="354539"/>
                    <a:pt x="415479" y="354733"/>
                  </a:cubicBezTo>
                  <a:cubicBezTo>
                    <a:pt x="413397" y="354926"/>
                    <a:pt x="411364" y="355216"/>
                    <a:pt x="409331" y="355699"/>
                  </a:cubicBezTo>
                  <a:cubicBezTo>
                    <a:pt x="403038" y="357149"/>
                    <a:pt x="397423" y="359565"/>
                    <a:pt x="391082" y="361160"/>
                  </a:cubicBezTo>
                  <a:cubicBezTo>
                    <a:pt x="390888" y="361160"/>
                    <a:pt x="390791" y="361354"/>
                    <a:pt x="390598" y="361402"/>
                  </a:cubicBezTo>
                  <a:cubicBezTo>
                    <a:pt x="397132" y="355071"/>
                    <a:pt x="403716" y="349127"/>
                    <a:pt x="409476" y="342119"/>
                  </a:cubicBezTo>
                  <a:close/>
                  <a:moveTo>
                    <a:pt x="335026" y="426403"/>
                  </a:moveTo>
                  <a:cubicBezTo>
                    <a:pt x="335365" y="427080"/>
                    <a:pt x="335704" y="427757"/>
                    <a:pt x="335897" y="428433"/>
                  </a:cubicBezTo>
                  <a:cubicBezTo>
                    <a:pt x="335994" y="428675"/>
                    <a:pt x="336043" y="428868"/>
                    <a:pt x="336091" y="429061"/>
                  </a:cubicBezTo>
                  <a:cubicBezTo>
                    <a:pt x="336091" y="427950"/>
                    <a:pt x="335559" y="427128"/>
                    <a:pt x="335026" y="426403"/>
                  </a:cubicBezTo>
                  <a:close/>
                  <a:moveTo>
                    <a:pt x="394470" y="424809"/>
                  </a:moveTo>
                  <a:cubicBezTo>
                    <a:pt x="394325" y="421377"/>
                    <a:pt x="394083" y="418236"/>
                    <a:pt x="393986" y="417221"/>
                  </a:cubicBezTo>
                  <a:cubicBezTo>
                    <a:pt x="393550" y="414805"/>
                    <a:pt x="393308" y="412437"/>
                    <a:pt x="392727" y="410069"/>
                  </a:cubicBezTo>
                  <a:cubicBezTo>
                    <a:pt x="392147" y="407749"/>
                    <a:pt x="391469" y="405477"/>
                    <a:pt x="390598" y="403303"/>
                  </a:cubicBezTo>
                  <a:cubicBezTo>
                    <a:pt x="389533" y="400645"/>
                    <a:pt x="388226" y="398131"/>
                    <a:pt x="386919" y="395618"/>
                  </a:cubicBezTo>
                  <a:cubicBezTo>
                    <a:pt x="384885" y="391800"/>
                    <a:pt x="382659" y="388369"/>
                    <a:pt x="380577" y="384600"/>
                  </a:cubicBezTo>
                  <a:cubicBezTo>
                    <a:pt x="378738" y="378510"/>
                    <a:pt x="372348" y="375030"/>
                    <a:pt x="366249" y="376867"/>
                  </a:cubicBezTo>
                  <a:cubicBezTo>
                    <a:pt x="360149" y="378655"/>
                    <a:pt x="356664" y="385083"/>
                    <a:pt x="358503" y="391124"/>
                  </a:cubicBezTo>
                  <a:cubicBezTo>
                    <a:pt x="358842" y="395618"/>
                    <a:pt x="359084" y="399823"/>
                    <a:pt x="359665" y="404318"/>
                  </a:cubicBezTo>
                  <a:cubicBezTo>
                    <a:pt x="360053" y="407169"/>
                    <a:pt x="360440" y="409923"/>
                    <a:pt x="361166" y="412727"/>
                  </a:cubicBezTo>
                  <a:cubicBezTo>
                    <a:pt x="361698" y="414998"/>
                    <a:pt x="362473" y="417173"/>
                    <a:pt x="363296" y="419347"/>
                  </a:cubicBezTo>
                  <a:cubicBezTo>
                    <a:pt x="364167" y="421522"/>
                    <a:pt x="365281" y="423504"/>
                    <a:pt x="366249" y="425630"/>
                  </a:cubicBezTo>
                  <a:cubicBezTo>
                    <a:pt x="366878" y="426790"/>
                    <a:pt x="369153" y="431526"/>
                    <a:pt x="370896" y="435296"/>
                  </a:cubicBezTo>
                  <a:cubicBezTo>
                    <a:pt x="367120" y="436117"/>
                    <a:pt x="363296" y="436842"/>
                    <a:pt x="359278" y="436939"/>
                  </a:cubicBezTo>
                  <a:lnTo>
                    <a:pt x="359278" y="437422"/>
                  </a:lnTo>
                  <a:cubicBezTo>
                    <a:pt x="352114" y="437277"/>
                    <a:pt x="345385" y="435538"/>
                    <a:pt x="338947" y="433121"/>
                  </a:cubicBezTo>
                  <a:lnTo>
                    <a:pt x="343401" y="428385"/>
                  </a:lnTo>
                  <a:cubicBezTo>
                    <a:pt x="344562" y="426983"/>
                    <a:pt x="345724" y="425630"/>
                    <a:pt x="346741" y="424035"/>
                  </a:cubicBezTo>
                  <a:cubicBezTo>
                    <a:pt x="347660" y="422634"/>
                    <a:pt x="348483" y="421136"/>
                    <a:pt x="349064" y="419541"/>
                  </a:cubicBezTo>
                  <a:cubicBezTo>
                    <a:pt x="349984" y="417269"/>
                    <a:pt x="350371" y="414950"/>
                    <a:pt x="350952" y="412582"/>
                  </a:cubicBezTo>
                  <a:cubicBezTo>
                    <a:pt x="351581" y="410262"/>
                    <a:pt x="351581" y="408135"/>
                    <a:pt x="352259" y="405816"/>
                  </a:cubicBezTo>
                  <a:cubicBezTo>
                    <a:pt x="355841" y="400596"/>
                    <a:pt x="354486" y="393444"/>
                    <a:pt x="349209" y="389867"/>
                  </a:cubicBezTo>
                  <a:cubicBezTo>
                    <a:pt x="343981" y="386291"/>
                    <a:pt x="336817" y="387693"/>
                    <a:pt x="333235" y="392912"/>
                  </a:cubicBezTo>
                  <a:cubicBezTo>
                    <a:pt x="328830" y="396827"/>
                    <a:pt x="324764" y="400645"/>
                    <a:pt x="321472" y="405671"/>
                  </a:cubicBezTo>
                  <a:cubicBezTo>
                    <a:pt x="320504" y="407072"/>
                    <a:pt x="319826" y="408619"/>
                    <a:pt x="319245" y="410213"/>
                  </a:cubicBezTo>
                  <a:cubicBezTo>
                    <a:pt x="318664" y="411760"/>
                    <a:pt x="318422" y="413306"/>
                    <a:pt x="317938" y="414853"/>
                  </a:cubicBezTo>
                  <a:lnTo>
                    <a:pt x="316825" y="419686"/>
                  </a:lnTo>
                  <a:cubicBezTo>
                    <a:pt x="314114" y="417221"/>
                    <a:pt x="311355" y="414708"/>
                    <a:pt x="308983" y="411808"/>
                  </a:cubicBezTo>
                  <a:cubicBezTo>
                    <a:pt x="303852" y="405526"/>
                    <a:pt x="299834" y="398228"/>
                    <a:pt x="296736" y="390351"/>
                  </a:cubicBezTo>
                  <a:cubicBezTo>
                    <a:pt x="297898" y="390447"/>
                    <a:pt x="298818" y="390592"/>
                    <a:pt x="300076" y="390689"/>
                  </a:cubicBezTo>
                  <a:cubicBezTo>
                    <a:pt x="303223" y="390834"/>
                    <a:pt x="306659" y="390882"/>
                    <a:pt x="310048" y="390447"/>
                  </a:cubicBezTo>
                  <a:cubicBezTo>
                    <a:pt x="314356" y="389867"/>
                    <a:pt x="318422" y="388563"/>
                    <a:pt x="322150" y="387451"/>
                  </a:cubicBezTo>
                  <a:cubicBezTo>
                    <a:pt x="327813" y="385759"/>
                    <a:pt x="331976" y="383971"/>
                    <a:pt x="333961" y="383295"/>
                  </a:cubicBezTo>
                  <a:cubicBezTo>
                    <a:pt x="340012" y="382715"/>
                    <a:pt x="344417" y="377302"/>
                    <a:pt x="343836" y="371261"/>
                  </a:cubicBezTo>
                  <a:cubicBezTo>
                    <a:pt x="343255" y="365220"/>
                    <a:pt x="337834" y="360822"/>
                    <a:pt x="331783" y="361402"/>
                  </a:cubicBezTo>
                  <a:cubicBezTo>
                    <a:pt x="329701" y="361112"/>
                    <a:pt x="325151" y="360339"/>
                    <a:pt x="319100" y="359904"/>
                  </a:cubicBezTo>
                  <a:cubicBezTo>
                    <a:pt x="315276" y="359614"/>
                    <a:pt x="311064" y="359179"/>
                    <a:pt x="306756" y="359565"/>
                  </a:cubicBezTo>
                  <a:cubicBezTo>
                    <a:pt x="302545" y="359952"/>
                    <a:pt x="298430" y="361015"/>
                    <a:pt x="294800" y="361982"/>
                  </a:cubicBezTo>
                  <a:cubicBezTo>
                    <a:pt x="293299" y="362369"/>
                    <a:pt x="292282" y="362804"/>
                    <a:pt x="291024" y="363238"/>
                  </a:cubicBezTo>
                  <a:cubicBezTo>
                    <a:pt x="290927" y="361160"/>
                    <a:pt x="290588" y="359131"/>
                    <a:pt x="290637" y="357004"/>
                  </a:cubicBezTo>
                  <a:cubicBezTo>
                    <a:pt x="290782" y="345454"/>
                    <a:pt x="293444" y="334628"/>
                    <a:pt x="297704" y="324866"/>
                  </a:cubicBezTo>
                  <a:cubicBezTo>
                    <a:pt x="298624" y="326509"/>
                    <a:pt x="299592" y="328152"/>
                    <a:pt x="300705" y="329699"/>
                  </a:cubicBezTo>
                  <a:cubicBezTo>
                    <a:pt x="301916" y="331294"/>
                    <a:pt x="303271" y="332840"/>
                    <a:pt x="304675" y="334242"/>
                  </a:cubicBezTo>
                  <a:cubicBezTo>
                    <a:pt x="306127" y="335643"/>
                    <a:pt x="307724" y="336803"/>
                    <a:pt x="309273" y="338156"/>
                  </a:cubicBezTo>
                  <a:lnTo>
                    <a:pt x="315857" y="343086"/>
                  </a:lnTo>
                  <a:cubicBezTo>
                    <a:pt x="316147" y="343327"/>
                    <a:pt x="318471" y="345502"/>
                    <a:pt x="319487" y="346324"/>
                  </a:cubicBezTo>
                  <a:cubicBezTo>
                    <a:pt x="320310" y="347000"/>
                    <a:pt x="320601" y="347725"/>
                    <a:pt x="320940" y="347919"/>
                  </a:cubicBezTo>
                  <a:cubicBezTo>
                    <a:pt x="324038" y="349755"/>
                    <a:pt x="325635" y="351205"/>
                    <a:pt x="326700" y="351108"/>
                  </a:cubicBezTo>
                  <a:cubicBezTo>
                    <a:pt x="331057" y="350818"/>
                    <a:pt x="334494" y="351301"/>
                    <a:pt x="336236" y="348595"/>
                  </a:cubicBezTo>
                  <a:cubicBezTo>
                    <a:pt x="340641" y="344729"/>
                    <a:pt x="341222" y="338108"/>
                    <a:pt x="337640" y="333565"/>
                  </a:cubicBezTo>
                  <a:cubicBezTo>
                    <a:pt x="337301" y="333565"/>
                    <a:pt x="337059" y="333227"/>
                    <a:pt x="336914" y="332695"/>
                  </a:cubicBezTo>
                  <a:cubicBezTo>
                    <a:pt x="336478" y="332260"/>
                    <a:pt x="336043" y="331873"/>
                    <a:pt x="335559" y="331535"/>
                  </a:cubicBezTo>
                  <a:cubicBezTo>
                    <a:pt x="335994" y="331777"/>
                    <a:pt x="336527" y="332018"/>
                    <a:pt x="336866" y="332647"/>
                  </a:cubicBezTo>
                  <a:cubicBezTo>
                    <a:pt x="336478" y="331390"/>
                    <a:pt x="336382" y="329215"/>
                    <a:pt x="336285" y="328974"/>
                  </a:cubicBezTo>
                  <a:lnTo>
                    <a:pt x="331396" y="319453"/>
                  </a:lnTo>
                  <a:cubicBezTo>
                    <a:pt x="330331" y="317665"/>
                    <a:pt x="329362" y="315877"/>
                    <a:pt x="328152" y="314137"/>
                  </a:cubicBezTo>
                  <a:cubicBezTo>
                    <a:pt x="326942" y="312494"/>
                    <a:pt x="325635" y="310947"/>
                    <a:pt x="324183" y="309497"/>
                  </a:cubicBezTo>
                  <a:cubicBezTo>
                    <a:pt x="322440" y="307758"/>
                    <a:pt x="320504" y="306308"/>
                    <a:pt x="318568" y="304810"/>
                  </a:cubicBezTo>
                  <a:cubicBezTo>
                    <a:pt x="316873" y="303505"/>
                    <a:pt x="315179" y="302393"/>
                    <a:pt x="313485" y="301233"/>
                  </a:cubicBezTo>
                  <a:cubicBezTo>
                    <a:pt x="322876" y="291568"/>
                    <a:pt x="334590" y="284802"/>
                    <a:pt x="347709" y="282337"/>
                  </a:cubicBezTo>
                  <a:cubicBezTo>
                    <a:pt x="347176" y="284270"/>
                    <a:pt x="346741" y="285962"/>
                    <a:pt x="346450" y="286687"/>
                  </a:cubicBezTo>
                  <a:cubicBezTo>
                    <a:pt x="344659" y="293066"/>
                    <a:pt x="342384" y="299252"/>
                    <a:pt x="341271" y="305776"/>
                  </a:cubicBezTo>
                  <a:cubicBezTo>
                    <a:pt x="340641" y="309642"/>
                    <a:pt x="340496" y="313509"/>
                    <a:pt x="340351" y="317423"/>
                  </a:cubicBezTo>
                  <a:cubicBezTo>
                    <a:pt x="340060" y="323319"/>
                    <a:pt x="340351" y="328974"/>
                    <a:pt x="340206" y="334918"/>
                  </a:cubicBezTo>
                  <a:cubicBezTo>
                    <a:pt x="338947" y="341152"/>
                    <a:pt x="343013" y="347193"/>
                    <a:pt x="349258" y="348402"/>
                  </a:cubicBezTo>
                  <a:cubicBezTo>
                    <a:pt x="355502" y="349658"/>
                    <a:pt x="361553" y="345599"/>
                    <a:pt x="362763" y="339364"/>
                  </a:cubicBezTo>
                  <a:cubicBezTo>
                    <a:pt x="365668" y="331487"/>
                    <a:pt x="368766" y="323899"/>
                    <a:pt x="370896" y="315780"/>
                  </a:cubicBezTo>
                  <a:cubicBezTo>
                    <a:pt x="371719" y="312639"/>
                    <a:pt x="372299" y="309401"/>
                    <a:pt x="372687" y="306211"/>
                  </a:cubicBezTo>
                  <a:cubicBezTo>
                    <a:pt x="373268" y="301378"/>
                    <a:pt x="373219" y="296594"/>
                    <a:pt x="373558" y="291761"/>
                  </a:cubicBezTo>
                  <a:cubicBezTo>
                    <a:pt x="373607" y="290504"/>
                    <a:pt x="373510" y="287218"/>
                    <a:pt x="373268" y="283690"/>
                  </a:cubicBezTo>
                  <a:cubicBezTo>
                    <a:pt x="373268" y="283400"/>
                    <a:pt x="373123" y="283014"/>
                    <a:pt x="373026" y="282675"/>
                  </a:cubicBezTo>
                  <a:cubicBezTo>
                    <a:pt x="384934" y="285478"/>
                    <a:pt x="395535" y="292051"/>
                    <a:pt x="404248" y="300798"/>
                  </a:cubicBezTo>
                  <a:lnTo>
                    <a:pt x="395245" y="310416"/>
                  </a:lnTo>
                  <a:cubicBezTo>
                    <a:pt x="393308" y="312639"/>
                    <a:pt x="391275" y="314765"/>
                    <a:pt x="389436" y="317133"/>
                  </a:cubicBezTo>
                  <a:cubicBezTo>
                    <a:pt x="387596" y="319453"/>
                    <a:pt x="385902" y="321870"/>
                    <a:pt x="384353" y="324334"/>
                  </a:cubicBezTo>
                  <a:cubicBezTo>
                    <a:pt x="382514" y="327331"/>
                    <a:pt x="380868" y="330424"/>
                    <a:pt x="379270" y="333565"/>
                  </a:cubicBezTo>
                  <a:cubicBezTo>
                    <a:pt x="376753" y="338301"/>
                    <a:pt x="374672" y="342989"/>
                    <a:pt x="372203" y="347725"/>
                  </a:cubicBezTo>
                  <a:cubicBezTo>
                    <a:pt x="368379" y="352751"/>
                    <a:pt x="369347" y="360001"/>
                    <a:pt x="374430" y="363818"/>
                  </a:cubicBezTo>
                  <a:cubicBezTo>
                    <a:pt x="376947" y="365703"/>
                    <a:pt x="379948" y="366380"/>
                    <a:pt x="382852" y="365993"/>
                  </a:cubicBezTo>
                  <a:cubicBezTo>
                    <a:pt x="381303" y="368071"/>
                    <a:pt x="380142" y="370439"/>
                    <a:pt x="380287" y="373242"/>
                  </a:cubicBezTo>
                  <a:cubicBezTo>
                    <a:pt x="380626" y="379573"/>
                    <a:pt x="385999" y="384454"/>
                    <a:pt x="392340" y="384165"/>
                  </a:cubicBezTo>
                  <a:cubicBezTo>
                    <a:pt x="399408" y="385180"/>
                    <a:pt x="406088" y="386243"/>
                    <a:pt x="413204" y="386194"/>
                  </a:cubicBezTo>
                  <a:cubicBezTo>
                    <a:pt x="414995" y="386194"/>
                    <a:pt x="416834" y="386001"/>
                    <a:pt x="418674" y="385663"/>
                  </a:cubicBezTo>
                  <a:cubicBezTo>
                    <a:pt x="420271" y="385373"/>
                    <a:pt x="421820" y="384890"/>
                    <a:pt x="423369" y="384454"/>
                  </a:cubicBezTo>
                  <a:cubicBezTo>
                    <a:pt x="420223" y="394507"/>
                    <a:pt x="415673" y="403738"/>
                    <a:pt x="409331" y="411470"/>
                  </a:cubicBezTo>
                  <a:cubicBezTo>
                    <a:pt x="404974" y="416689"/>
                    <a:pt x="399892" y="420991"/>
                    <a:pt x="394470" y="424809"/>
                  </a:cubicBezTo>
                  <a:close/>
                  <a:moveTo>
                    <a:pt x="324619" y="330230"/>
                  </a:moveTo>
                  <a:cubicBezTo>
                    <a:pt x="325684" y="329554"/>
                    <a:pt x="326845" y="329070"/>
                    <a:pt x="328249" y="329360"/>
                  </a:cubicBezTo>
                  <a:lnTo>
                    <a:pt x="328298" y="329360"/>
                  </a:lnTo>
                  <a:cubicBezTo>
                    <a:pt x="326991" y="329457"/>
                    <a:pt x="325732" y="329747"/>
                    <a:pt x="324619" y="330230"/>
                  </a:cubicBezTo>
                  <a:close/>
                  <a:moveTo>
                    <a:pt x="337834" y="333517"/>
                  </a:moveTo>
                  <a:cubicBezTo>
                    <a:pt x="337785" y="333517"/>
                    <a:pt x="337737" y="333565"/>
                    <a:pt x="337689" y="333565"/>
                  </a:cubicBezTo>
                  <a:cubicBezTo>
                    <a:pt x="337543" y="333372"/>
                    <a:pt x="337398" y="333227"/>
                    <a:pt x="337301" y="333033"/>
                  </a:cubicBezTo>
                  <a:lnTo>
                    <a:pt x="336962" y="332695"/>
                  </a:lnTo>
                  <a:cubicBezTo>
                    <a:pt x="337011" y="332888"/>
                    <a:pt x="338366" y="333323"/>
                    <a:pt x="337834" y="333517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17"/>
            <p:cNvSpPr/>
            <p:nvPr/>
          </p:nvSpPr>
          <p:spPr>
            <a:xfrm>
              <a:off x="5057310" y="2396248"/>
              <a:ext cx="360367" cy="306331"/>
            </a:xfrm>
            <a:custGeom>
              <a:avLst/>
              <a:gdLst/>
              <a:ahLst/>
              <a:cxnLst/>
              <a:rect l="l" t="t" r="r" b="b"/>
              <a:pathLst>
                <a:path w="720734" h="612661" extrusionOk="0">
                  <a:moveTo>
                    <a:pt x="542765" y="138820"/>
                  </a:moveTo>
                  <a:cubicBezTo>
                    <a:pt x="623267" y="247896"/>
                    <a:pt x="748109" y="472623"/>
                    <a:pt x="715385" y="551108"/>
                  </a:cubicBezTo>
                  <a:cubicBezTo>
                    <a:pt x="674288" y="649697"/>
                    <a:pt x="71957" y="630704"/>
                    <a:pt x="11497" y="487991"/>
                  </a:cubicBezTo>
                  <a:cubicBezTo>
                    <a:pt x="-41412" y="363063"/>
                    <a:pt x="103761" y="340348"/>
                    <a:pt x="133918" y="254034"/>
                  </a:cubicBezTo>
                  <a:cubicBezTo>
                    <a:pt x="159235" y="181590"/>
                    <a:pt x="161510" y="111853"/>
                    <a:pt x="207158" y="44580"/>
                  </a:cubicBezTo>
                  <a:cubicBezTo>
                    <a:pt x="275316" y="-55750"/>
                    <a:pt x="462313" y="29695"/>
                    <a:pt x="542765" y="138820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17"/>
            <p:cNvSpPr/>
            <p:nvPr/>
          </p:nvSpPr>
          <p:spPr>
            <a:xfrm>
              <a:off x="5648739" y="2031031"/>
              <a:ext cx="541771" cy="986777"/>
            </a:xfrm>
            <a:custGeom>
              <a:avLst/>
              <a:gdLst/>
              <a:ahLst/>
              <a:cxnLst/>
              <a:rect l="l" t="t" r="r" b="b"/>
              <a:pathLst>
                <a:path w="1083542" h="1973553" extrusionOk="0">
                  <a:moveTo>
                    <a:pt x="192269" y="188212"/>
                  </a:moveTo>
                  <a:cubicBezTo>
                    <a:pt x="216666" y="238957"/>
                    <a:pt x="241741" y="393945"/>
                    <a:pt x="247938" y="449861"/>
                  </a:cubicBezTo>
                  <a:cubicBezTo>
                    <a:pt x="121111" y="444593"/>
                    <a:pt x="45596" y="283080"/>
                    <a:pt x="19795" y="174632"/>
                  </a:cubicBezTo>
                  <a:cubicBezTo>
                    <a:pt x="9290" y="130605"/>
                    <a:pt x="5950" y="86385"/>
                    <a:pt x="3239" y="41391"/>
                  </a:cubicBezTo>
                  <a:cubicBezTo>
                    <a:pt x="3046" y="38153"/>
                    <a:pt x="-2666" y="2100"/>
                    <a:pt x="1545" y="409"/>
                  </a:cubicBezTo>
                  <a:cubicBezTo>
                    <a:pt x="14857" y="-4908"/>
                    <a:pt x="74107" y="43276"/>
                    <a:pt x="83353" y="50380"/>
                  </a:cubicBezTo>
                  <a:cubicBezTo>
                    <a:pt x="102668" y="65265"/>
                    <a:pt x="120724" y="81890"/>
                    <a:pt x="136795" y="100400"/>
                  </a:cubicBezTo>
                  <a:cubicBezTo>
                    <a:pt x="159449" y="126545"/>
                    <a:pt x="177215" y="156944"/>
                    <a:pt x="192269" y="188212"/>
                  </a:cubicBezTo>
                  <a:close/>
                  <a:moveTo>
                    <a:pt x="1060065" y="1170048"/>
                  </a:moveTo>
                  <a:cubicBezTo>
                    <a:pt x="1032618" y="1169565"/>
                    <a:pt x="1005268" y="1165892"/>
                    <a:pt x="978111" y="1162123"/>
                  </a:cubicBezTo>
                  <a:cubicBezTo>
                    <a:pt x="850849" y="1144289"/>
                    <a:pt x="739125" y="1137378"/>
                    <a:pt x="628563" y="1216782"/>
                  </a:cubicBezTo>
                  <a:cubicBezTo>
                    <a:pt x="590225" y="1244280"/>
                    <a:pt x="554742" y="1278738"/>
                    <a:pt x="527731" y="1317933"/>
                  </a:cubicBezTo>
                  <a:cubicBezTo>
                    <a:pt x="526618" y="1319528"/>
                    <a:pt x="498057" y="1363023"/>
                    <a:pt x="508997" y="1364135"/>
                  </a:cubicBezTo>
                  <a:cubicBezTo>
                    <a:pt x="682779" y="1421452"/>
                    <a:pt x="856319" y="1373607"/>
                    <a:pt x="976320" y="1269363"/>
                  </a:cubicBezTo>
                  <a:cubicBezTo>
                    <a:pt x="1005703" y="1243845"/>
                    <a:pt x="1032521" y="1215815"/>
                    <a:pt x="1060936" y="1189235"/>
                  </a:cubicBezTo>
                  <a:cubicBezTo>
                    <a:pt x="1061904" y="1188365"/>
                    <a:pt x="1083542" y="1169855"/>
                    <a:pt x="1083542" y="1169807"/>
                  </a:cubicBezTo>
                  <a:cubicBezTo>
                    <a:pt x="1082332" y="1167970"/>
                    <a:pt x="1062195" y="1170097"/>
                    <a:pt x="1060065" y="1170048"/>
                  </a:cubicBezTo>
                  <a:close/>
                  <a:moveTo>
                    <a:pt x="90372" y="1534298"/>
                  </a:moveTo>
                  <a:cubicBezTo>
                    <a:pt x="89501" y="1533187"/>
                    <a:pt x="65975" y="1503465"/>
                    <a:pt x="62974" y="1511294"/>
                  </a:cubicBezTo>
                  <a:cubicBezTo>
                    <a:pt x="-12057" y="1628055"/>
                    <a:pt x="-15736" y="1765549"/>
                    <a:pt x="29960" y="1874722"/>
                  </a:cubicBezTo>
                  <a:cubicBezTo>
                    <a:pt x="41142" y="1901448"/>
                    <a:pt x="54551" y="1926820"/>
                    <a:pt x="66653" y="1953062"/>
                  </a:cubicBezTo>
                  <a:cubicBezTo>
                    <a:pt x="67040" y="1953932"/>
                    <a:pt x="75076" y="1973553"/>
                    <a:pt x="75124" y="1973553"/>
                  </a:cubicBezTo>
                  <a:cubicBezTo>
                    <a:pt x="76625" y="1973022"/>
                    <a:pt x="79384" y="1957798"/>
                    <a:pt x="79868" y="1956204"/>
                  </a:cubicBezTo>
                  <a:cubicBezTo>
                    <a:pt x="85919" y="1936051"/>
                    <a:pt x="94051" y="1916623"/>
                    <a:pt x="102280" y="1897340"/>
                  </a:cubicBezTo>
                  <a:cubicBezTo>
                    <a:pt x="140861" y="1807063"/>
                    <a:pt x="168792" y="1726065"/>
                    <a:pt x="138005" y="1628731"/>
                  </a:cubicBezTo>
                  <a:cubicBezTo>
                    <a:pt x="127307" y="1594998"/>
                    <a:pt x="111284" y="1562039"/>
                    <a:pt x="90372" y="1534298"/>
                  </a:cubicBezTo>
                  <a:close/>
                </a:path>
              </a:pathLst>
            </a:custGeom>
            <a:solidFill>
              <a:srgbClr val="2CB89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17"/>
            <p:cNvSpPr/>
            <p:nvPr/>
          </p:nvSpPr>
          <p:spPr>
            <a:xfrm>
              <a:off x="5152889" y="1946322"/>
              <a:ext cx="968553" cy="1232906"/>
            </a:xfrm>
            <a:custGeom>
              <a:avLst/>
              <a:gdLst/>
              <a:ahLst/>
              <a:cxnLst/>
              <a:rect l="l" t="t" r="r" b="b"/>
              <a:pathLst>
                <a:path w="1937106" h="2465812" extrusionOk="0">
                  <a:moveTo>
                    <a:pt x="265346" y="538667"/>
                  </a:moveTo>
                  <a:cubicBezTo>
                    <a:pt x="282385" y="547415"/>
                    <a:pt x="300586" y="553891"/>
                    <a:pt x="319272" y="557950"/>
                  </a:cubicBezTo>
                  <a:cubicBezTo>
                    <a:pt x="376973" y="570467"/>
                    <a:pt x="444791" y="539102"/>
                    <a:pt x="485744" y="489131"/>
                  </a:cubicBezTo>
                  <a:cubicBezTo>
                    <a:pt x="527519" y="438096"/>
                    <a:pt x="541461" y="369712"/>
                    <a:pt x="493392" y="312878"/>
                  </a:cubicBezTo>
                  <a:cubicBezTo>
                    <a:pt x="476789" y="293305"/>
                    <a:pt x="432351" y="276293"/>
                    <a:pt x="393189" y="277357"/>
                  </a:cubicBezTo>
                  <a:cubicBezTo>
                    <a:pt x="362741" y="278226"/>
                    <a:pt x="336311" y="289680"/>
                    <a:pt x="325032" y="313071"/>
                  </a:cubicBezTo>
                  <a:cubicBezTo>
                    <a:pt x="320869" y="321577"/>
                    <a:pt x="324403" y="331822"/>
                    <a:pt x="332874" y="335979"/>
                  </a:cubicBezTo>
                  <a:cubicBezTo>
                    <a:pt x="341394" y="340135"/>
                    <a:pt x="351656" y="336607"/>
                    <a:pt x="355819" y="328149"/>
                  </a:cubicBezTo>
                  <a:cubicBezTo>
                    <a:pt x="358627" y="322495"/>
                    <a:pt x="363758" y="319015"/>
                    <a:pt x="369760" y="316599"/>
                  </a:cubicBezTo>
                  <a:cubicBezTo>
                    <a:pt x="380410" y="312346"/>
                    <a:pt x="393819" y="311814"/>
                    <a:pt x="407276" y="313216"/>
                  </a:cubicBezTo>
                  <a:cubicBezTo>
                    <a:pt x="431092" y="315777"/>
                    <a:pt x="455538" y="324525"/>
                    <a:pt x="465219" y="336317"/>
                  </a:cubicBezTo>
                  <a:cubicBezTo>
                    <a:pt x="499637" y="378121"/>
                    <a:pt x="486615" y="427561"/>
                    <a:pt x="455683" y="464242"/>
                  </a:cubicBezTo>
                  <a:cubicBezTo>
                    <a:pt x="423783" y="502131"/>
                    <a:pt x="372423" y="527938"/>
                    <a:pt x="328324" y="517741"/>
                  </a:cubicBezTo>
                  <a:cubicBezTo>
                    <a:pt x="313172" y="514261"/>
                    <a:pt x="298505" y="508849"/>
                    <a:pt x="284709" y="501551"/>
                  </a:cubicBezTo>
                  <a:cubicBezTo>
                    <a:pt x="271203" y="494447"/>
                    <a:pt x="258617" y="485458"/>
                    <a:pt x="247532" y="474681"/>
                  </a:cubicBezTo>
                  <a:cubicBezTo>
                    <a:pt x="155704" y="386047"/>
                    <a:pt x="160544" y="271316"/>
                    <a:pt x="215535" y="183116"/>
                  </a:cubicBezTo>
                  <a:cubicBezTo>
                    <a:pt x="271106" y="94096"/>
                    <a:pt x="377312" y="31076"/>
                    <a:pt x="489713" y="49006"/>
                  </a:cubicBezTo>
                  <a:cubicBezTo>
                    <a:pt x="594515" y="65292"/>
                    <a:pt x="672596" y="128119"/>
                    <a:pt x="733443" y="210760"/>
                  </a:cubicBezTo>
                  <a:cubicBezTo>
                    <a:pt x="825707" y="335979"/>
                    <a:pt x="878859" y="506239"/>
                    <a:pt x="920537" y="639383"/>
                  </a:cubicBezTo>
                  <a:cubicBezTo>
                    <a:pt x="927459" y="661421"/>
                    <a:pt x="934140" y="683507"/>
                    <a:pt x="940675" y="705641"/>
                  </a:cubicBezTo>
                  <a:cubicBezTo>
                    <a:pt x="956068" y="757497"/>
                    <a:pt x="970687" y="809595"/>
                    <a:pt x="985935" y="861500"/>
                  </a:cubicBezTo>
                  <a:lnTo>
                    <a:pt x="1004524" y="932832"/>
                  </a:lnTo>
                  <a:cubicBezTo>
                    <a:pt x="1005831" y="938486"/>
                    <a:pt x="1014253" y="949747"/>
                    <a:pt x="1018174" y="957770"/>
                  </a:cubicBezTo>
                  <a:cubicBezTo>
                    <a:pt x="1016093" y="959896"/>
                    <a:pt x="1014544" y="962651"/>
                    <a:pt x="1013866" y="965792"/>
                  </a:cubicBezTo>
                  <a:cubicBezTo>
                    <a:pt x="1011978" y="974636"/>
                    <a:pt x="1017593" y="983383"/>
                    <a:pt x="1026452" y="985268"/>
                  </a:cubicBezTo>
                  <a:cubicBezTo>
                    <a:pt x="1038941" y="988023"/>
                    <a:pt x="1045089" y="982224"/>
                    <a:pt x="1048574" y="975844"/>
                  </a:cubicBezTo>
                  <a:cubicBezTo>
                    <a:pt x="1050752" y="971785"/>
                    <a:pt x="1051866" y="964197"/>
                    <a:pt x="1048913" y="954870"/>
                  </a:cubicBezTo>
                  <a:cubicBezTo>
                    <a:pt x="1046105" y="946122"/>
                    <a:pt x="1038844" y="933074"/>
                    <a:pt x="1037198" y="925486"/>
                  </a:cubicBezTo>
                  <a:lnTo>
                    <a:pt x="1019239" y="851979"/>
                  </a:lnTo>
                  <a:cubicBezTo>
                    <a:pt x="1004766" y="799833"/>
                    <a:pt x="990873" y="747542"/>
                    <a:pt x="976254" y="695444"/>
                  </a:cubicBezTo>
                  <a:cubicBezTo>
                    <a:pt x="969961" y="673020"/>
                    <a:pt x="963523" y="650644"/>
                    <a:pt x="956842" y="628316"/>
                  </a:cubicBezTo>
                  <a:cubicBezTo>
                    <a:pt x="915503" y="490725"/>
                    <a:pt x="862352" y="315004"/>
                    <a:pt x="768635" y="185146"/>
                  </a:cubicBezTo>
                  <a:cubicBezTo>
                    <a:pt x="701591" y="92211"/>
                    <a:pt x="613926" y="22667"/>
                    <a:pt x="496974" y="3577"/>
                  </a:cubicBezTo>
                  <a:cubicBezTo>
                    <a:pt x="365839" y="-17204"/>
                    <a:pt x="240949" y="54902"/>
                    <a:pt x="176712" y="159097"/>
                  </a:cubicBezTo>
                  <a:cubicBezTo>
                    <a:pt x="111798" y="264260"/>
                    <a:pt x="107974" y="400932"/>
                    <a:pt x="218149" y="505369"/>
                  </a:cubicBezTo>
                  <a:cubicBezTo>
                    <a:pt x="232284" y="518708"/>
                    <a:pt x="248210" y="529871"/>
                    <a:pt x="265346" y="538667"/>
                  </a:cubicBezTo>
                  <a:close/>
                  <a:moveTo>
                    <a:pt x="1019239" y="960282"/>
                  </a:moveTo>
                  <a:cubicBezTo>
                    <a:pt x="1020595" y="963762"/>
                    <a:pt x="1020643" y="966275"/>
                    <a:pt x="1017981" y="966807"/>
                  </a:cubicBezTo>
                  <a:cubicBezTo>
                    <a:pt x="1014399" y="967580"/>
                    <a:pt x="1016577" y="963617"/>
                    <a:pt x="1019239" y="960282"/>
                  </a:cubicBezTo>
                  <a:close/>
                  <a:moveTo>
                    <a:pt x="757841" y="1223865"/>
                  </a:moveTo>
                  <a:cubicBezTo>
                    <a:pt x="801407" y="1277751"/>
                    <a:pt x="847781" y="1328979"/>
                    <a:pt x="895220" y="1380061"/>
                  </a:cubicBezTo>
                  <a:cubicBezTo>
                    <a:pt x="880746" y="1356187"/>
                    <a:pt x="866515" y="1332023"/>
                    <a:pt x="853638" y="1308197"/>
                  </a:cubicBezTo>
                  <a:cubicBezTo>
                    <a:pt x="835437" y="1274368"/>
                    <a:pt x="820044" y="1241408"/>
                    <a:pt x="809927" y="1211831"/>
                  </a:cubicBezTo>
                  <a:cubicBezTo>
                    <a:pt x="788628" y="1147796"/>
                    <a:pt x="770911" y="1081200"/>
                    <a:pt x="754016" y="1014120"/>
                  </a:cubicBezTo>
                  <a:cubicBezTo>
                    <a:pt x="737461" y="948587"/>
                    <a:pt x="721535" y="882667"/>
                    <a:pt x="700769" y="818922"/>
                  </a:cubicBezTo>
                  <a:cubicBezTo>
                    <a:pt x="682906" y="764263"/>
                    <a:pt x="661994" y="711102"/>
                    <a:pt x="634499" y="661131"/>
                  </a:cubicBezTo>
                  <a:cubicBezTo>
                    <a:pt x="629804" y="652963"/>
                    <a:pt x="632611" y="642476"/>
                    <a:pt x="640840" y="637788"/>
                  </a:cubicBezTo>
                  <a:cubicBezTo>
                    <a:pt x="649021" y="633101"/>
                    <a:pt x="659477" y="635904"/>
                    <a:pt x="664221" y="644071"/>
                  </a:cubicBezTo>
                  <a:cubicBezTo>
                    <a:pt x="704786" y="711682"/>
                    <a:pt x="734266" y="785431"/>
                    <a:pt x="758470" y="861645"/>
                  </a:cubicBezTo>
                  <a:cubicBezTo>
                    <a:pt x="776139" y="917319"/>
                    <a:pt x="791290" y="974201"/>
                    <a:pt x="805957" y="1030890"/>
                  </a:cubicBezTo>
                  <a:cubicBezTo>
                    <a:pt x="820625" y="1087434"/>
                    <a:pt x="834566" y="1143785"/>
                    <a:pt x="851993" y="1198106"/>
                  </a:cubicBezTo>
                  <a:cubicBezTo>
                    <a:pt x="863417" y="1234594"/>
                    <a:pt x="883409" y="1276543"/>
                    <a:pt x="905918" y="1319023"/>
                  </a:cubicBezTo>
                  <a:cubicBezTo>
                    <a:pt x="939658" y="1382913"/>
                    <a:pt x="979061" y="1447866"/>
                    <a:pt x="1005976" y="1497451"/>
                  </a:cubicBezTo>
                  <a:cubicBezTo>
                    <a:pt x="1006169" y="1497789"/>
                    <a:pt x="1005927" y="1498127"/>
                    <a:pt x="1006121" y="1498466"/>
                  </a:cubicBezTo>
                  <a:cubicBezTo>
                    <a:pt x="1034100" y="1528091"/>
                    <a:pt x="1062322" y="1558006"/>
                    <a:pt x="1090834" y="1588453"/>
                  </a:cubicBezTo>
                  <a:cubicBezTo>
                    <a:pt x="1110923" y="1610201"/>
                    <a:pt x="1198152" y="1697820"/>
                    <a:pt x="1259387" y="1767460"/>
                  </a:cubicBezTo>
                  <a:cubicBezTo>
                    <a:pt x="1295790" y="1808878"/>
                    <a:pt x="1322462" y="1845221"/>
                    <a:pt x="1325221" y="1859623"/>
                  </a:cubicBezTo>
                  <a:cubicBezTo>
                    <a:pt x="1327061" y="1868467"/>
                    <a:pt x="1321349" y="1877166"/>
                    <a:pt x="1312490" y="1879002"/>
                  </a:cubicBezTo>
                  <a:cubicBezTo>
                    <a:pt x="1303632" y="1880790"/>
                    <a:pt x="1294918" y="1875088"/>
                    <a:pt x="1293079" y="1866243"/>
                  </a:cubicBezTo>
                  <a:cubicBezTo>
                    <a:pt x="1292401" y="1863247"/>
                    <a:pt x="1289448" y="1859188"/>
                    <a:pt x="1285672" y="1853726"/>
                  </a:cubicBezTo>
                  <a:cubicBezTo>
                    <a:pt x="1274684" y="1837971"/>
                    <a:pt x="1255321" y="1815982"/>
                    <a:pt x="1232618" y="1791576"/>
                  </a:cubicBezTo>
                  <a:cubicBezTo>
                    <a:pt x="1169640" y="1723917"/>
                    <a:pt x="1080571" y="1638762"/>
                    <a:pt x="1059998" y="1617691"/>
                  </a:cubicBezTo>
                  <a:cubicBezTo>
                    <a:pt x="1001232" y="1556798"/>
                    <a:pt x="942756" y="1498852"/>
                    <a:pt x="887088" y="1439699"/>
                  </a:cubicBezTo>
                  <a:cubicBezTo>
                    <a:pt x="829580" y="1378563"/>
                    <a:pt x="774735" y="1316510"/>
                    <a:pt x="723714" y="1250832"/>
                  </a:cubicBezTo>
                  <a:cubicBezTo>
                    <a:pt x="657057" y="1164953"/>
                    <a:pt x="597371" y="1072549"/>
                    <a:pt x="547124" y="967338"/>
                  </a:cubicBezTo>
                  <a:cubicBezTo>
                    <a:pt x="542961" y="958881"/>
                    <a:pt x="546446" y="948636"/>
                    <a:pt x="554918" y="944431"/>
                  </a:cubicBezTo>
                  <a:cubicBezTo>
                    <a:pt x="563389" y="940275"/>
                    <a:pt x="573651" y="943754"/>
                    <a:pt x="577863" y="952212"/>
                  </a:cubicBezTo>
                  <a:cubicBezTo>
                    <a:pt x="629755" y="1053459"/>
                    <a:pt x="691184" y="1141368"/>
                    <a:pt x="757841" y="1223865"/>
                  </a:cubicBezTo>
                  <a:close/>
                  <a:moveTo>
                    <a:pt x="1635753" y="2440769"/>
                  </a:moveTo>
                  <a:cubicBezTo>
                    <a:pt x="1640545" y="2448454"/>
                    <a:pt x="1638174" y="2458554"/>
                    <a:pt x="1630477" y="2463339"/>
                  </a:cubicBezTo>
                  <a:cubicBezTo>
                    <a:pt x="1622780" y="2468123"/>
                    <a:pt x="1612663" y="2465755"/>
                    <a:pt x="1607871" y="2458071"/>
                  </a:cubicBezTo>
                  <a:cubicBezTo>
                    <a:pt x="1606660" y="2456186"/>
                    <a:pt x="1603514" y="2455026"/>
                    <a:pt x="1599835" y="2453238"/>
                  </a:cubicBezTo>
                  <a:cubicBezTo>
                    <a:pt x="1593494" y="2450048"/>
                    <a:pt x="1585458" y="2447004"/>
                    <a:pt x="1576600" y="2444007"/>
                  </a:cubicBezTo>
                  <a:cubicBezTo>
                    <a:pt x="1539036" y="2431442"/>
                    <a:pt x="1487627" y="2420762"/>
                    <a:pt x="1472863" y="2414624"/>
                  </a:cubicBezTo>
                  <a:cubicBezTo>
                    <a:pt x="1413758" y="2390025"/>
                    <a:pt x="1354992" y="2363783"/>
                    <a:pt x="1297968" y="2334157"/>
                  </a:cubicBezTo>
                  <a:cubicBezTo>
                    <a:pt x="1240605" y="2304339"/>
                    <a:pt x="1185034" y="2271040"/>
                    <a:pt x="1132657" y="2232910"/>
                  </a:cubicBezTo>
                  <a:cubicBezTo>
                    <a:pt x="1085025" y="2197920"/>
                    <a:pt x="1040248" y="2154715"/>
                    <a:pt x="997166" y="2106580"/>
                  </a:cubicBezTo>
                  <a:cubicBezTo>
                    <a:pt x="973543" y="2088311"/>
                    <a:pt x="945951" y="2067047"/>
                    <a:pt x="921747" y="2048779"/>
                  </a:cubicBezTo>
                  <a:cubicBezTo>
                    <a:pt x="895704" y="2029158"/>
                    <a:pt x="874308" y="2013209"/>
                    <a:pt x="868257" y="2010358"/>
                  </a:cubicBezTo>
                  <a:cubicBezTo>
                    <a:pt x="808232" y="1981651"/>
                    <a:pt x="727538" y="1964688"/>
                    <a:pt x="652991" y="1972517"/>
                  </a:cubicBezTo>
                  <a:cubicBezTo>
                    <a:pt x="582219" y="1979911"/>
                    <a:pt x="516676" y="2010117"/>
                    <a:pt x="482839" y="2078308"/>
                  </a:cubicBezTo>
                  <a:cubicBezTo>
                    <a:pt x="454376" y="2134175"/>
                    <a:pt x="478822" y="2187771"/>
                    <a:pt x="520742" y="2218798"/>
                  </a:cubicBezTo>
                  <a:cubicBezTo>
                    <a:pt x="563970" y="2250743"/>
                    <a:pt x="626125" y="2260263"/>
                    <a:pt x="672596" y="2222858"/>
                  </a:cubicBezTo>
                  <a:cubicBezTo>
                    <a:pt x="686246" y="2211984"/>
                    <a:pt x="693169" y="2200047"/>
                    <a:pt x="693798" y="2188206"/>
                  </a:cubicBezTo>
                  <a:cubicBezTo>
                    <a:pt x="694476" y="2174578"/>
                    <a:pt x="687457" y="2161916"/>
                    <a:pt x="676662" y="2153410"/>
                  </a:cubicBezTo>
                  <a:cubicBezTo>
                    <a:pt x="656379" y="2137365"/>
                    <a:pt x="623511" y="2136253"/>
                    <a:pt x="596306" y="2165975"/>
                  </a:cubicBezTo>
                  <a:cubicBezTo>
                    <a:pt x="590013" y="2173080"/>
                    <a:pt x="579170" y="2173707"/>
                    <a:pt x="572102" y="2167425"/>
                  </a:cubicBezTo>
                  <a:cubicBezTo>
                    <a:pt x="565035" y="2161191"/>
                    <a:pt x="564406" y="2150365"/>
                    <a:pt x="570650" y="2143309"/>
                  </a:cubicBezTo>
                  <a:cubicBezTo>
                    <a:pt x="612910" y="2094401"/>
                    <a:pt x="666303" y="2098847"/>
                    <a:pt x="699558" y="2123688"/>
                  </a:cubicBezTo>
                  <a:cubicBezTo>
                    <a:pt x="720567" y="2139346"/>
                    <a:pt x="733492" y="2163752"/>
                    <a:pt x="732814" y="2189752"/>
                  </a:cubicBezTo>
                  <a:cubicBezTo>
                    <a:pt x="732282" y="2211065"/>
                    <a:pt x="722407" y="2233925"/>
                    <a:pt x="698397" y="2254174"/>
                  </a:cubicBezTo>
                  <a:cubicBezTo>
                    <a:pt x="637065" y="2305644"/>
                    <a:pt x="553127" y="2296751"/>
                    <a:pt x="494457" y="2254754"/>
                  </a:cubicBezTo>
                  <a:cubicBezTo>
                    <a:pt x="434965" y="2212080"/>
                    <a:pt x="402096" y="2136350"/>
                    <a:pt x="441306" y="2057526"/>
                  </a:cubicBezTo>
                  <a:cubicBezTo>
                    <a:pt x="475239" y="1990834"/>
                    <a:pt x="533086" y="1952896"/>
                    <a:pt x="599598" y="1936803"/>
                  </a:cubicBezTo>
                  <a:cubicBezTo>
                    <a:pt x="694330" y="1913847"/>
                    <a:pt x="806635" y="1935691"/>
                    <a:pt x="885442" y="1975465"/>
                  </a:cubicBezTo>
                  <a:cubicBezTo>
                    <a:pt x="887620" y="1976577"/>
                    <a:pt x="892074" y="1979621"/>
                    <a:pt x="897447" y="1983439"/>
                  </a:cubicBezTo>
                  <a:cubicBezTo>
                    <a:pt x="874260" y="1952171"/>
                    <a:pt x="851412" y="1919984"/>
                    <a:pt x="828854" y="1887170"/>
                  </a:cubicBezTo>
                  <a:cubicBezTo>
                    <a:pt x="742157" y="1761275"/>
                    <a:pt x="658703" y="1628082"/>
                    <a:pt x="565519" y="1519392"/>
                  </a:cubicBezTo>
                  <a:cubicBezTo>
                    <a:pt x="553030" y="1504797"/>
                    <a:pt x="540299" y="1490781"/>
                    <a:pt x="527422" y="1477153"/>
                  </a:cubicBezTo>
                  <a:cubicBezTo>
                    <a:pt x="477757" y="1446803"/>
                    <a:pt x="422718" y="1421914"/>
                    <a:pt x="365985" y="1401326"/>
                  </a:cubicBezTo>
                  <a:cubicBezTo>
                    <a:pt x="342749" y="1392917"/>
                    <a:pt x="319272" y="1385281"/>
                    <a:pt x="295843" y="1378080"/>
                  </a:cubicBezTo>
                  <a:cubicBezTo>
                    <a:pt x="259876" y="1367013"/>
                    <a:pt x="224006" y="1357057"/>
                    <a:pt x="188621" y="1349566"/>
                  </a:cubicBezTo>
                  <a:lnTo>
                    <a:pt x="71959" y="1325547"/>
                  </a:lnTo>
                  <a:lnTo>
                    <a:pt x="35267" y="1317138"/>
                  </a:lnTo>
                  <a:cubicBezTo>
                    <a:pt x="32846" y="1316558"/>
                    <a:pt x="17017" y="1313079"/>
                    <a:pt x="16582" y="1312740"/>
                  </a:cubicBezTo>
                  <a:cubicBezTo>
                    <a:pt x="12128" y="1312547"/>
                    <a:pt x="7723" y="1310517"/>
                    <a:pt x="4673" y="1306796"/>
                  </a:cubicBezTo>
                  <a:cubicBezTo>
                    <a:pt x="-1668" y="1299643"/>
                    <a:pt x="-22" y="1293216"/>
                    <a:pt x="898" y="1289978"/>
                  </a:cubicBezTo>
                  <a:cubicBezTo>
                    <a:pt x="2301" y="1284710"/>
                    <a:pt x="6174" y="1280070"/>
                    <a:pt x="14016" y="1278282"/>
                  </a:cubicBezTo>
                  <a:cubicBezTo>
                    <a:pt x="15904" y="1277847"/>
                    <a:pt x="18808" y="1277751"/>
                    <a:pt x="22487" y="1278331"/>
                  </a:cubicBezTo>
                  <a:cubicBezTo>
                    <a:pt x="27473" y="1279104"/>
                    <a:pt x="37542" y="1282680"/>
                    <a:pt x="42334" y="1283502"/>
                  </a:cubicBezTo>
                  <a:lnTo>
                    <a:pt x="78494" y="1289349"/>
                  </a:lnTo>
                  <a:lnTo>
                    <a:pt x="196898" y="1307279"/>
                  </a:lnTo>
                  <a:cubicBezTo>
                    <a:pt x="233930" y="1313997"/>
                    <a:pt x="271881" y="1322358"/>
                    <a:pt x="309397" y="1333715"/>
                  </a:cubicBezTo>
                  <a:cubicBezTo>
                    <a:pt x="331325" y="1340384"/>
                    <a:pt x="353011" y="1348358"/>
                    <a:pt x="374456" y="1356864"/>
                  </a:cubicBezTo>
                  <a:cubicBezTo>
                    <a:pt x="352285" y="1345990"/>
                    <a:pt x="329921" y="1335455"/>
                    <a:pt x="307412" y="1325016"/>
                  </a:cubicBezTo>
                  <a:cubicBezTo>
                    <a:pt x="292115" y="1317960"/>
                    <a:pt x="276915" y="1310711"/>
                    <a:pt x="261667" y="1303606"/>
                  </a:cubicBezTo>
                  <a:cubicBezTo>
                    <a:pt x="261619" y="1303606"/>
                    <a:pt x="261570" y="1303558"/>
                    <a:pt x="261570" y="1303558"/>
                  </a:cubicBezTo>
                  <a:cubicBezTo>
                    <a:pt x="259198" y="1302978"/>
                    <a:pt x="257165" y="1301963"/>
                    <a:pt x="255374" y="1300658"/>
                  </a:cubicBezTo>
                  <a:cubicBezTo>
                    <a:pt x="246080" y="1296309"/>
                    <a:pt x="236737" y="1292104"/>
                    <a:pt x="227492" y="1287610"/>
                  </a:cubicBezTo>
                  <a:cubicBezTo>
                    <a:pt x="198786" y="1273643"/>
                    <a:pt x="170662" y="1258661"/>
                    <a:pt x="142827" y="1243631"/>
                  </a:cubicBezTo>
                  <a:cubicBezTo>
                    <a:pt x="142827" y="1243631"/>
                    <a:pt x="52887" y="1188972"/>
                    <a:pt x="52016" y="1190808"/>
                  </a:cubicBezTo>
                  <a:cubicBezTo>
                    <a:pt x="52016" y="1190808"/>
                    <a:pt x="50660" y="1193805"/>
                    <a:pt x="51967" y="1190856"/>
                  </a:cubicBezTo>
                  <a:cubicBezTo>
                    <a:pt x="51967" y="1190856"/>
                    <a:pt x="42528" y="1186120"/>
                    <a:pt x="40495" y="1180949"/>
                  </a:cubicBezTo>
                  <a:cubicBezTo>
                    <a:pt x="37155" y="1172540"/>
                    <a:pt x="41318" y="1163020"/>
                    <a:pt x="49789" y="1159685"/>
                  </a:cubicBezTo>
                  <a:cubicBezTo>
                    <a:pt x="52064" y="1158670"/>
                    <a:pt x="57679" y="1157655"/>
                    <a:pt x="64940" y="1160313"/>
                  </a:cubicBezTo>
                  <a:cubicBezTo>
                    <a:pt x="71475" y="1162730"/>
                    <a:pt x="86385" y="1171622"/>
                    <a:pt x="88418" y="1172588"/>
                  </a:cubicBezTo>
                  <a:lnTo>
                    <a:pt x="161658" y="1206708"/>
                  </a:lnTo>
                  <a:cubicBezTo>
                    <a:pt x="195543" y="1222995"/>
                    <a:pt x="230396" y="1237735"/>
                    <a:pt x="264620" y="1254022"/>
                  </a:cubicBezTo>
                  <a:cubicBezTo>
                    <a:pt x="287613" y="1264895"/>
                    <a:pt x="310268" y="1276446"/>
                    <a:pt x="332729" y="1288383"/>
                  </a:cubicBezTo>
                  <a:cubicBezTo>
                    <a:pt x="338199" y="1291283"/>
                    <a:pt x="343475" y="1294472"/>
                    <a:pt x="348897" y="1297420"/>
                  </a:cubicBezTo>
                  <a:cubicBezTo>
                    <a:pt x="360127" y="1302350"/>
                    <a:pt x="371164" y="1307859"/>
                    <a:pt x="382056" y="1313658"/>
                  </a:cubicBezTo>
                  <a:cubicBezTo>
                    <a:pt x="368647" y="1297807"/>
                    <a:pt x="354996" y="1282052"/>
                    <a:pt x="342217" y="1265862"/>
                  </a:cubicBezTo>
                  <a:cubicBezTo>
                    <a:pt x="328421" y="1248415"/>
                    <a:pt x="315060" y="1230727"/>
                    <a:pt x="301990" y="1212846"/>
                  </a:cubicBezTo>
                  <a:cubicBezTo>
                    <a:pt x="282434" y="1186024"/>
                    <a:pt x="263555" y="1158767"/>
                    <a:pt x="244967" y="1131220"/>
                  </a:cubicBezTo>
                  <a:cubicBezTo>
                    <a:pt x="217423" y="1090334"/>
                    <a:pt x="190751" y="1048675"/>
                    <a:pt x="163546" y="1006533"/>
                  </a:cubicBezTo>
                  <a:cubicBezTo>
                    <a:pt x="158173" y="998752"/>
                    <a:pt x="160157" y="988071"/>
                    <a:pt x="167951" y="982755"/>
                  </a:cubicBezTo>
                  <a:cubicBezTo>
                    <a:pt x="175744" y="977391"/>
                    <a:pt x="186442" y="979372"/>
                    <a:pt x="191767" y="987153"/>
                  </a:cubicBezTo>
                  <a:cubicBezTo>
                    <a:pt x="232671" y="1043455"/>
                    <a:pt x="273285" y="1098163"/>
                    <a:pt x="314286" y="1152677"/>
                  </a:cubicBezTo>
                  <a:cubicBezTo>
                    <a:pt x="330744" y="1174522"/>
                    <a:pt x="347251" y="1196269"/>
                    <a:pt x="363758" y="1218114"/>
                  </a:cubicBezTo>
                  <a:cubicBezTo>
                    <a:pt x="388300" y="1250542"/>
                    <a:pt x="412843" y="1283163"/>
                    <a:pt x="438983" y="1315205"/>
                  </a:cubicBezTo>
                  <a:cubicBezTo>
                    <a:pt x="455005" y="1335261"/>
                    <a:pt x="471028" y="1355269"/>
                    <a:pt x="487583" y="1374842"/>
                  </a:cubicBezTo>
                  <a:cubicBezTo>
                    <a:pt x="498523" y="1387794"/>
                    <a:pt x="509609" y="1400553"/>
                    <a:pt x="521129" y="1412876"/>
                  </a:cubicBezTo>
                  <a:cubicBezTo>
                    <a:pt x="527084" y="1419304"/>
                    <a:pt x="539815" y="1428631"/>
                    <a:pt x="548818" y="1437862"/>
                  </a:cubicBezTo>
                  <a:cubicBezTo>
                    <a:pt x="553320" y="1442453"/>
                    <a:pt x="556660" y="1446996"/>
                    <a:pt x="559274" y="1451394"/>
                  </a:cubicBezTo>
                  <a:cubicBezTo>
                    <a:pt x="572005" y="1464491"/>
                    <a:pt x="584543" y="1478071"/>
                    <a:pt x="596935" y="1492086"/>
                  </a:cubicBezTo>
                  <a:cubicBezTo>
                    <a:pt x="692685" y="1600535"/>
                    <a:pt x="779382" y="1733679"/>
                    <a:pt x="867096" y="1860879"/>
                  </a:cubicBezTo>
                  <a:cubicBezTo>
                    <a:pt x="923974" y="1943279"/>
                    <a:pt x="981143" y="2023213"/>
                    <a:pt x="1042620" y="2091453"/>
                  </a:cubicBezTo>
                  <a:cubicBezTo>
                    <a:pt x="1041555" y="2083334"/>
                    <a:pt x="1040103" y="2075311"/>
                    <a:pt x="1039474" y="2067047"/>
                  </a:cubicBezTo>
                  <a:cubicBezTo>
                    <a:pt x="1037731" y="2044333"/>
                    <a:pt x="1037392" y="2021280"/>
                    <a:pt x="1038263" y="1998469"/>
                  </a:cubicBezTo>
                  <a:cubicBezTo>
                    <a:pt x="1039086" y="1975852"/>
                    <a:pt x="1041410" y="1953476"/>
                    <a:pt x="1042668" y="1931776"/>
                  </a:cubicBezTo>
                  <a:lnTo>
                    <a:pt x="1047606" y="1855949"/>
                  </a:lnTo>
                  <a:lnTo>
                    <a:pt x="1049591" y="1833719"/>
                  </a:lnTo>
                  <a:cubicBezTo>
                    <a:pt x="1050075" y="1828837"/>
                    <a:pt x="1052011" y="1817045"/>
                    <a:pt x="1053415" y="1814677"/>
                  </a:cubicBezTo>
                  <a:cubicBezTo>
                    <a:pt x="1057336" y="1808056"/>
                    <a:pt x="1062467" y="1805881"/>
                    <a:pt x="1066436" y="1805640"/>
                  </a:cubicBezTo>
                  <a:cubicBezTo>
                    <a:pt x="1070309" y="1805398"/>
                    <a:pt x="1080474" y="1804480"/>
                    <a:pt x="1084299" y="1817045"/>
                  </a:cubicBezTo>
                  <a:cubicBezTo>
                    <a:pt x="1085509" y="1820380"/>
                    <a:pt x="1085606" y="1823811"/>
                    <a:pt x="1084734" y="1826953"/>
                  </a:cubicBezTo>
                  <a:cubicBezTo>
                    <a:pt x="1084492" y="1826904"/>
                    <a:pt x="1084250" y="1826856"/>
                    <a:pt x="1083911" y="1826808"/>
                  </a:cubicBezTo>
                  <a:cubicBezTo>
                    <a:pt x="1082750" y="1826614"/>
                    <a:pt x="1082846" y="1828596"/>
                    <a:pt x="1083185" y="1830771"/>
                  </a:cubicBezTo>
                  <a:cubicBezTo>
                    <a:pt x="1082798" y="1831399"/>
                    <a:pt x="1082411" y="1832027"/>
                    <a:pt x="1081975" y="1832607"/>
                  </a:cubicBezTo>
                  <a:lnTo>
                    <a:pt x="1082798" y="1831979"/>
                  </a:lnTo>
                  <a:lnTo>
                    <a:pt x="1083282" y="1831544"/>
                  </a:lnTo>
                  <a:cubicBezTo>
                    <a:pt x="1083524" y="1833042"/>
                    <a:pt x="1083863" y="1834492"/>
                    <a:pt x="1083863" y="1835217"/>
                  </a:cubicBezTo>
                  <a:lnTo>
                    <a:pt x="1084299" y="1856916"/>
                  </a:lnTo>
                  <a:lnTo>
                    <a:pt x="1086041" y="1933275"/>
                  </a:lnTo>
                  <a:cubicBezTo>
                    <a:pt x="1085606" y="1958550"/>
                    <a:pt x="1085170" y="1984793"/>
                    <a:pt x="1084153" y="2011228"/>
                  </a:cubicBezTo>
                  <a:cubicBezTo>
                    <a:pt x="1083234" y="2036455"/>
                    <a:pt x="1081878" y="2061828"/>
                    <a:pt x="1082846" y="2086862"/>
                  </a:cubicBezTo>
                  <a:cubicBezTo>
                    <a:pt x="1083573" y="2104405"/>
                    <a:pt x="1085267" y="2121658"/>
                    <a:pt x="1088316" y="2138670"/>
                  </a:cubicBezTo>
                  <a:cubicBezTo>
                    <a:pt x="1110826" y="2160562"/>
                    <a:pt x="1133916" y="2181005"/>
                    <a:pt x="1157926" y="2198935"/>
                  </a:cubicBezTo>
                  <a:cubicBezTo>
                    <a:pt x="1208027" y="2236679"/>
                    <a:pt x="1261372" y="2269639"/>
                    <a:pt x="1316411" y="2299458"/>
                  </a:cubicBezTo>
                  <a:cubicBezTo>
                    <a:pt x="1371982" y="2329566"/>
                    <a:pt x="1429296" y="2356485"/>
                    <a:pt x="1486949" y="2381664"/>
                  </a:cubicBezTo>
                  <a:cubicBezTo>
                    <a:pt x="1503360" y="2388865"/>
                    <a:pt x="1566289" y="2402590"/>
                    <a:pt x="1602739" y="2417958"/>
                  </a:cubicBezTo>
                  <a:cubicBezTo>
                    <a:pt x="1619440" y="2425063"/>
                    <a:pt x="1631300" y="2433472"/>
                    <a:pt x="1635753" y="2440769"/>
                  </a:cubicBezTo>
                  <a:close/>
                  <a:moveTo>
                    <a:pt x="1083137" y="1830819"/>
                  </a:moveTo>
                  <a:cubicBezTo>
                    <a:pt x="1083815" y="1829611"/>
                    <a:pt x="1084299" y="1828354"/>
                    <a:pt x="1084686" y="1827001"/>
                  </a:cubicBezTo>
                  <a:cubicBezTo>
                    <a:pt x="1087009" y="1827726"/>
                    <a:pt x="1085654" y="1829611"/>
                    <a:pt x="1083234" y="1831592"/>
                  </a:cubicBezTo>
                  <a:lnTo>
                    <a:pt x="1083137" y="1830819"/>
                  </a:lnTo>
                  <a:close/>
                  <a:moveTo>
                    <a:pt x="1050365" y="305000"/>
                  </a:moveTo>
                  <a:cubicBezTo>
                    <a:pt x="1049300" y="301376"/>
                    <a:pt x="1044702" y="289825"/>
                    <a:pt x="1044217" y="282286"/>
                  </a:cubicBezTo>
                  <a:cubicBezTo>
                    <a:pt x="1043782" y="275182"/>
                    <a:pt x="1045428" y="269479"/>
                    <a:pt x="1048332" y="265903"/>
                  </a:cubicBezTo>
                  <a:cubicBezTo>
                    <a:pt x="1053705" y="258653"/>
                    <a:pt x="1063968" y="257107"/>
                    <a:pt x="1071277" y="262471"/>
                  </a:cubicBezTo>
                  <a:cubicBezTo>
                    <a:pt x="1076505" y="266338"/>
                    <a:pt x="1092867" y="315777"/>
                    <a:pt x="1098046" y="326603"/>
                  </a:cubicBezTo>
                  <a:cubicBezTo>
                    <a:pt x="1103323" y="337573"/>
                    <a:pt x="1108938" y="348351"/>
                    <a:pt x="1114698" y="359079"/>
                  </a:cubicBezTo>
                  <a:cubicBezTo>
                    <a:pt x="1126122" y="381117"/>
                    <a:pt x="1138273" y="402720"/>
                    <a:pt x="1150181" y="424468"/>
                  </a:cubicBezTo>
                  <a:cubicBezTo>
                    <a:pt x="1158168" y="439063"/>
                    <a:pt x="1166155" y="453658"/>
                    <a:pt x="1173852" y="468446"/>
                  </a:cubicBezTo>
                  <a:cubicBezTo>
                    <a:pt x="1186777" y="493239"/>
                    <a:pt x="1198927" y="518369"/>
                    <a:pt x="1211029" y="543548"/>
                  </a:cubicBezTo>
                  <a:cubicBezTo>
                    <a:pt x="1219645" y="562300"/>
                    <a:pt x="1231214" y="582259"/>
                    <a:pt x="1239395" y="602702"/>
                  </a:cubicBezTo>
                  <a:cubicBezTo>
                    <a:pt x="1242251" y="609710"/>
                    <a:pt x="1244091" y="616766"/>
                    <a:pt x="1245979" y="623773"/>
                  </a:cubicBezTo>
                  <a:cubicBezTo>
                    <a:pt x="1253627" y="609420"/>
                    <a:pt x="1261227" y="595066"/>
                    <a:pt x="1269989" y="581389"/>
                  </a:cubicBezTo>
                  <a:cubicBezTo>
                    <a:pt x="1281703" y="563025"/>
                    <a:pt x="1294289" y="545240"/>
                    <a:pt x="1307068" y="527793"/>
                  </a:cubicBezTo>
                  <a:cubicBezTo>
                    <a:pt x="1352426" y="466030"/>
                    <a:pt x="1419905" y="382809"/>
                    <a:pt x="1497841" y="331001"/>
                  </a:cubicBezTo>
                  <a:cubicBezTo>
                    <a:pt x="1555542" y="292628"/>
                    <a:pt x="1619004" y="271702"/>
                    <a:pt x="1683434" y="284461"/>
                  </a:cubicBezTo>
                  <a:cubicBezTo>
                    <a:pt x="1777150" y="303744"/>
                    <a:pt x="1813988" y="393538"/>
                    <a:pt x="1803871" y="484974"/>
                  </a:cubicBezTo>
                  <a:cubicBezTo>
                    <a:pt x="1794238" y="571675"/>
                    <a:pt x="1741862" y="656975"/>
                    <a:pt x="1666540" y="678094"/>
                  </a:cubicBezTo>
                  <a:cubicBezTo>
                    <a:pt x="1656278" y="680945"/>
                    <a:pt x="1645677" y="682637"/>
                    <a:pt x="1635027" y="682782"/>
                  </a:cubicBezTo>
                  <a:cubicBezTo>
                    <a:pt x="1623893" y="682975"/>
                    <a:pt x="1612760" y="681525"/>
                    <a:pt x="1602062" y="678046"/>
                  </a:cubicBezTo>
                  <a:cubicBezTo>
                    <a:pt x="1569242" y="667317"/>
                    <a:pt x="1546006" y="643588"/>
                    <a:pt x="1534050" y="614446"/>
                  </a:cubicBezTo>
                  <a:cubicBezTo>
                    <a:pt x="1522626" y="586609"/>
                    <a:pt x="1521319" y="553939"/>
                    <a:pt x="1531581" y="523927"/>
                  </a:cubicBezTo>
                  <a:cubicBezTo>
                    <a:pt x="1541311" y="495607"/>
                    <a:pt x="1560383" y="472651"/>
                    <a:pt x="1583183" y="462019"/>
                  </a:cubicBezTo>
                  <a:cubicBezTo>
                    <a:pt x="1607919" y="450420"/>
                    <a:pt x="1637302" y="451580"/>
                    <a:pt x="1665233" y="475840"/>
                  </a:cubicBezTo>
                  <a:cubicBezTo>
                    <a:pt x="1672446" y="481930"/>
                    <a:pt x="1673317" y="492755"/>
                    <a:pt x="1667218" y="499956"/>
                  </a:cubicBezTo>
                  <a:cubicBezTo>
                    <a:pt x="1661118" y="507157"/>
                    <a:pt x="1650275" y="508027"/>
                    <a:pt x="1643063" y="501938"/>
                  </a:cubicBezTo>
                  <a:cubicBezTo>
                    <a:pt x="1627669" y="489276"/>
                    <a:pt x="1612082" y="487874"/>
                    <a:pt x="1598867" y="494447"/>
                  </a:cubicBezTo>
                  <a:cubicBezTo>
                    <a:pt x="1584393" y="501648"/>
                    <a:pt x="1573260" y="517306"/>
                    <a:pt x="1567451" y="535719"/>
                  </a:cubicBezTo>
                  <a:cubicBezTo>
                    <a:pt x="1560722" y="556887"/>
                    <a:pt x="1562077" y="579698"/>
                    <a:pt x="1570549" y="598981"/>
                  </a:cubicBezTo>
                  <a:cubicBezTo>
                    <a:pt x="1578584" y="617346"/>
                    <a:pt x="1593494" y="632279"/>
                    <a:pt x="1614502" y="638658"/>
                  </a:cubicBezTo>
                  <a:cubicBezTo>
                    <a:pt x="1620844" y="640591"/>
                    <a:pt x="1627427" y="641220"/>
                    <a:pt x="1633962" y="640978"/>
                  </a:cubicBezTo>
                  <a:cubicBezTo>
                    <a:pt x="1641029" y="640736"/>
                    <a:pt x="1648049" y="639383"/>
                    <a:pt x="1654777" y="637353"/>
                  </a:cubicBezTo>
                  <a:cubicBezTo>
                    <a:pt x="1714366" y="619665"/>
                    <a:pt x="1751059" y="549009"/>
                    <a:pt x="1758223" y="480093"/>
                  </a:cubicBezTo>
                  <a:cubicBezTo>
                    <a:pt x="1765194" y="412482"/>
                    <a:pt x="1743362" y="343470"/>
                    <a:pt x="1674188" y="329213"/>
                  </a:cubicBezTo>
                  <a:cubicBezTo>
                    <a:pt x="1621376" y="317904"/>
                    <a:pt x="1569435" y="336317"/>
                    <a:pt x="1521464" y="367005"/>
                  </a:cubicBezTo>
                  <a:cubicBezTo>
                    <a:pt x="1446675" y="414850"/>
                    <a:pt x="1381373" y="492659"/>
                    <a:pt x="1337178" y="550314"/>
                  </a:cubicBezTo>
                  <a:cubicBezTo>
                    <a:pt x="1324447" y="566842"/>
                    <a:pt x="1311958" y="583757"/>
                    <a:pt x="1300195" y="601155"/>
                  </a:cubicBezTo>
                  <a:cubicBezTo>
                    <a:pt x="1288625" y="618264"/>
                    <a:pt x="1277782" y="635904"/>
                    <a:pt x="1268294" y="654220"/>
                  </a:cubicBezTo>
                  <a:cubicBezTo>
                    <a:pt x="1265051" y="660503"/>
                    <a:pt x="1261905" y="666834"/>
                    <a:pt x="1258952" y="673261"/>
                  </a:cubicBezTo>
                  <a:cubicBezTo>
                    <a:pt x="1256096" y="679447"/>
                    <a:pt x="1253385" y="685778"/>
                    <a:pt x="1251061" y="692254"/>
                  </a:cubicBezTo>
                  <a:cubicBezTo>
                    <a:pt x="1250384" y="694236"/>
                    <a:pt x="1217612" y="687132"/>
                    <a:pt x="1219500" y="681380"/>
                  </a:cubicBezTo>
                  <a:cubicBezTo>
                    <a:pt x="1221485" y="675436"/>
                    <a:pt x="1223711" y="669588"/>
                    <a:pt x="1226083" y="663789"/>
                  </a:cubicBezTo>
                  <a:cubicBezTo>
                    <a:pt x="1227584" y="660164"/>
                    <a:pt x="1229326" y="656685"/>
                    <a:pt x="1230924" y="653157"/>
                  </a:cubicBezTo>
                  <a:cubicBezTo>
                    <a:pt x="1223663" y="652722"/>
                    <a:pt x="1217176" y="647889"/>
                    <a:pt x="1215337" y="640446"/>
                  </a:cubicBezTo>
                  <a:cubicBezTo>
                    <a:pt x="1212287" y="630201"/>
                    <a:pt x="1207253" y="620197"/>
                    <a:pt x="1201783" y="610241"/>
                  </a:cubicBezTo>
                  <a:cubicBezTo>
                    <a:pt x="1192731" y="593810"/>
                    <a:pt x="1182033" y="577861"/>
                    <a:pt x="1173465" y="562686"/>
                  </a:cubicBezTo>
                  <a:cubicBezTo>
                    <a:pt x="1157055" y="532191"/>
                    <a:pt x="1139386" y="502324"/>
                    <a:pt x="1123170" y="471684"/>
                  </a:cubicBezTo>
                  <a:cubicBezTo>
                    <a:pt x="1106808" y="440657"/>
                    <a:pt x="1091995" y="408906"/>
                    <a:pt x="1077522" y="377009"/>
                  </a:cubicBezTo>
                  <a:cubicBezTo>
                    <a:pt x="1071422" y="362994"/>
                    <a:pt x="1065468" y="348882"/>
                    <a:pt x="1060192" y="334480"/>
                  </a:cubicBezTo>
                  <a:cubicBezTo>
                    <a:pt x="1056610" y="324766"/>
                    <a:pt x="1053318" y="314956"/>
                    <a:pt x="1050365" y="305000"/>
                  </a:cubicBezTo>
                  <a:close/>
                  <a:moveTo>
                    <a:pt x="1343761" y="1209463"/>
                  </a:moveTo>
                  <a:cubicBezTo>
                    <a:pt x="1329190" y="1237977"/>
                    <a:pt x="1315443" y="1266925"/>
                    <a:pt x="1301937" y="1295922"/>
                  </a:cubicBezTo>
                  <a:cubicBezTo>
                    <a:pt x="1288335" y="1325112"/>
                    <a:pt x="1274732" y="1354158"/>
                    <a:pt x="1262776" y="1383493"/>
                  </a:cubicBezTo>
                  <a:cubicBezTo>
                    <a:pt x="1254498" y="1403017"/>
                    <a:pt x="1246608" y="1422687"/>
                    <a:pt x="1239056" y="1442502"/>
                  </a:cubicBezTo>
                  <a:cubicBezTo>
                    <a:pt x="1234022" y="1455695"/>
                    <a:pt x="1229133" y="1468889"/>
                    <a:pt x="1224534" y="1482227"/>
                  </a:cubicBezTo>
                  <a:cubicBezTo>
                    <a:pt x="1223808" y="1484354"/>
                    <a:pt x="1215579" y="1518280"/>
                    <a:pt x="1213110" y="1531861"/>
                  </a:cubicBezTo>
                  <a:lnTo>
                    <a:pt x="1212626" y="1531039"/>
                  </a:lnTo>
                  <a:cubicBezTo>
                    <a:pt x="1212432" y="1530652"/>
                    <a:pt x="1212190" y="1530314"/>
                    <a:pt x="1211997" y="1529976"/>
                  </a:cubicBezTo>
                  <a:lnTo>
                    <a:pt x="1211464" y="1529154"/>
                  </a:lnTo>
                  <a:lnTo>
                    <a:pt x="1211658" y="1529541"/>
                  </a:lnTo>
                  <a:cubicBezTo>
                    <a:pt x="1212142" y="1530845"/>
                    <a:pt x="1212481" y="1532150"/>
                    <a:pt x="1212626" y="1533455"/>
                  </a:cubicBezTo>
                  <a:cubicBezTo>
                    <a:pt x="1212336" y="1534229"/>
                    <a:pt x="1212142" y="1534857"/>
                    <a:pt x="1212578" y="1534905"/>
                  </a:cubicBezTo>
                  <a:lnTo>
                    <a:pt x="1212674" y="1534905"/>
                  </a:lnTo>
                  <a:cubicBezTo>
                    <a:pt x="1212916" y="1541671"/>
                    <a:pt x="1208850" y="1548147"/>
                    <a:pt x="1202170" y="1550757"/>
                  </a:cubicBezTo>
                  <a:cubicBezTo>
                    <a:pt x="1198394" y="1552352"/>
                    <a:pt x="1194812" y="1552013"/>
                    <a:pt x="1191520" y="1551143"/>
                  </a:cubicBezTo>
                  <a:cubicBezTo>
                    <a:pt x="1188374" y="1550370"/>
                    <a:pt x="1180774" y="1547132"/>
                    <a:pt x="1179661" y="1535968"/>
                  </a:cubicBezTo>
                  <a:cubicBezTo>
                    <a:pt x="1179516" y="1534615"/>
                    <a:pt x="1179661" y="1531522"/>
                    <a:pt x="1180096" y="1527269"/>
                  </a:cubicBezTo>
                  <a:cubicBezTo>
                    <a:pt x="1181694" y="1512046"/>
                    <a:pt x="1188326" y="1473770"/>
                    <a:pt x="1188955" y="1471353"/>
                  </a:cubicBezTo>
                  <a:cubicBezTo>
                    <a:pt x="1193699" y="1453810"/>
                    <a:pt x="1198878" y="1436364"/>
                    <a:pt x="1204445" y="1419062"/>
                  </a:cubicBezTo>
                  <a:cubicBezTo>
                    <a:pt x="1210012" y="1401809"/>
                    <a:pt x="1216015" y="1384701"/>
                    <a:pt x="1222162" y="1367689"/>
                  </a:cubicBezTo>
                  <a:cubicBezTo>
                    <a:pt x="1231650" y="1342172"/>
                    <a:pt x="1241622" y="1316510"/>
                    <a:pt x="1252998" y="1291283"/>
                  </a:cubicBezTo>
                  <a:cubicBezTo>
                    <a:pt x="1264228" y="1266345"/>
                    <a:pt x="1276572" y="1241746"/>
                    <a:pt x="1289739" y="1217582"/>
                  </a:cubicBezTo>
                  <a:cubicBezTo>
                    <a:pt x="1316217" y="1169061"/>
                    <a:pt x="1346181" y="1122520"/>
                    <a:pt x="1377404" y="1078493"/>
                  </a:cubicBezTo>
                  <a:cubicBezTo>
                    <a:pt x="1382632" y="1070616"/>
                    <a:pt x="1393282" y="1068441"/>
                    <a:pt x="1401172" y="1073661"/>
                  </a:cubicBezTo>
                  <a:cubicBezTo>
                    <a:pt x="1409062" y="1078880"/>
                    <a:pt x="1411192" y="1089464"/>
                    <a:pt x="1406013" y="1097341"/>
                  </a:cubicBezTo>
                  <a:cubicBezTo>
                    <a:pt x="1383987" y="1133298"/>
                    <a:pt x="1363463" y="1171042"/>
                    <a:pt x="1343761" y="1209463"/>
                  </a:cubicBezTo>
                  <a:close/>
                  <a:moveTo>
                    <a:pt x="1924647" y="1390790"/>
                  </a:moveTo>
                  <a:cubicBezTo>
                    <a:pt x="1862008" y="1410557"/>
                    <a:pt x="1797627" y="1431144"/>
                    <a:pt x="1734262" y="1453424"/>
                  </a:cubicBezTo>
                  <a:cubicBezTo>
                    <a:pt x="1713398" y="1460770"/>
                    <a:pt x="1692583" y="1468067"/>
                    <a:pt x="1672059" y="1475800"/>
                  </a:cubicBezTo>
                  <a:cubicBezTo>
                    <a:pt x="1651437" y="1483532"/>
                    <a:pt x="1630961" y="1491361"/>
                    <a:pt x="1611017" y="1500061"/>
                  </a:cubicBezTo>
                  <a:cubicBezTo>
                    <a:pt x="1593784" y="1507455"/>
                    <a:pt x="1576600" y="1515429"/>
                    <a:pt x="1559705" y="1523935"/>
                  </a:cubicBezTo>
                  <a:cubicBezTo>
                    <a:pt x="1542908" y="1532392"/>
                    <a:pt x="1526305" y="1541381"/>
                    <a:pt x="1510330" y="1551095"/>
                  </a:cubicBezTo>
                  <a:cubicBezTo>
                    <a:pt x="1505732" y="1553898"/>
                    <a:pt x="1501084" y="1556750"/>
                    <a:pt x="1496583" y="1559794"/>
                  </a:cubicBezTo>
                  <a:cubicBezTo>
                    <a:pt x="1492371" y="1562694"/>
                    <a:pt x="1488305" y="1565642"/>
                    <a:pt x="1484529" y="1569025"/>
                  </a:cubicBezTo>
                  <a:cubicBezTo>
                    <a:pt x="1483464" y="1569943"/>
                    <a:pt x="1480850" y="1571973"/>
                    <a:pt x="1478817" y="1573954"/>
                  </a:cubicBezTo>
                  <a:cubicBezTo>
                    <a:pt x="1478769" y="1575163"/>
                    <a:pt x="1478575" y="1576419"/>
                    <a:pt x="1478236" y="1577579"/>
                  </a:cubicBezTo>
                  <a:cubicBezTo>
                    <a:pt x="1478236" y="1576757"/>
                    <a:pt x="1478091" y="1575742"/>
                    <a:pt x="1477946" y="1574873"/>
                  </a:cubicBezTo>
                  <a:cubicBezTo>
                    <a:pt x="1476348" y="1576564"/>
                    <a:pt x="1475477" y="1578159"/>
                    <a:pt x="1476736" y="1578884"/>
                  </a:cubicBezTo>
                  <a:cubicBezTo>
                    <a:pt x="1477171" y="1579125"/>
                    <a:pt x="1477510" y="1579174"/>
                    <a:pt x="1477752" y="1579029"/>
                  </a:cubicBezTo>
                  <a:cubicBezTo>
                    <a:pt x="1476736" y="1581639"/>
                    <a:pt x="1475041" y="1584007"/>
                    <a:pt x="1472766" y="1585843"/>
                  </a:cubicBezTo>
                  <a:cubicBezTo>
                    <a:pt x="1466667" y="1591111"/>
                    <a:pt x="1461342" y="1590241"/>
                    <a:pt x="1459261" y="1590048"/>
                  </a:cubicBezTo>
                  <a:cubicBezTo>
                    <a:pt x="1453064" y="1589516"/>
                    <a:pt x="1449047" y="1585988"/>
                    <a:pt x="1446336" y="1580817"/>
                  </a:cubicBezTo>
                  <a:cubicBezTo>
                    <a:pt x="1445126" y="1578546"/>
                    <a:pt x="1443770" y="1574099"/>
                    <a:pt x="1445561" y="1567865"/>
                  </a:cubicBezTo>
                  <a:cubicBezTo>
                    <a:pt x="1446723" y="1563709"/>
                    <a:pt x="1455921" y="1549114"/>
                    <a:pt x="1460761" y="1544184"/>
                  </a:cubicBezTo>
                  <a:cubicBezTo>
                    <a:pt x="1464392" y="1540415"/>
                    <a:pt x="1468313" y="1536983"/>
                    <a:pt x="1472379" y="1533600"/>
                  </a:cubicBezTo>
                  <a:cubicBezTo>
                    <a:pt x="1478091" y="1528864"/>
                    <a:pt x="1484142" y="1524515"/>
                    <a:pt x="1490144" y="1520310"/>
                  </a:cubicBezTo>
                  <a:cubicBezTo>
                    <a:pt x="1506361" y="1508953"/>
                    <a:pt x="1523158" y="1498321"/>
                    <a:pt x="1540391" y="1488317"/>
                  </a:cubicBezTo>
                  <a:cubicBezTo>
                    <a:pt x="1557576" y="1478409"/>
                    <a:pt x="1575147" y="1469227"/>
                    <a:pt x="1592816" y="1460576"/>
                  </a:cubicBezTo>
                  <a:cubicBezTo>
                    <a:pt x="1613244" y="1450717"/>
                    <a:pt x="1634107" y="1441342"/>
                    <a:pt x="1655455" y="1432884"/>
                  </a:cubicBezTo>
                  <a:cubicBezTo>
                    <a:pt x="1676512" y="1424572"/>
                    <a:pt x="1697956" y="1416984"/>
                    <a:pt x="1719643" y="1409977"/>
                  </a:cubicBezTo>
                  <a:cubicBezTo>
                    <a:pt x="1745444" y="1401664"/>
                    <a:pt x="1771584" y="1394318"/>
                    <a:pt x="1797772" y="1387311"/>
                  </a:cubicBezTo>
                  <a:cubicBezTo>
                    <a:pt x="1837127" y="1376775"/>
                    <a:pt x="1876627" y="1367496"/>
                    <a:pt x="1915305" y="1357927"/>
                  </a:cubicBezTo>
                  <a:cubicBezTo>
                    <a:pt x="1924357" y="1355317"/>
                    <a:pt x="1933844" y="1360585"/>
                    <a:pt x="1936458" y="1369671"/>
                  </a:cubicBezTo>
                  <a:cubicBezTo>
                    <a:pt x="1939024" y="1378757"/>
                    <a:pt x="1933748" y="1388229"/>
                    <a:pt x="1924647" y="1390790"/>
                  </a:cubicBezTo>
                  <a:close/>
                  <a:moveTo>
                    <a:pt x="1213062" y="1531957"/>
                  </a:moveTo>
                  <a:lnTo>
                    <a:pt x="1213062" y="1531861"/>
                  </a:lnTo>
                  <a:cubicBezTo>
                    <a:pt x="1213885" y="1533455"/>
                    <a:pt x="1214320" y="1535002"/>
                    <a:pt x="1212674" y="1534905"/>
                  </a:cubicBezTo>
                  <a:cubicBezTo>
                    <a:pt x="1212674" y="1534422"/>
                    <a:pt x="1212626" y="1533939"/>
                    <a:pt x="1212578" y="1533455"/>
                  </a:cubicBezTo>
                  <a:cubicBezTo>
                    <a:pt x="1212820" y="1532972"/>
                    <a:pt x="1213013" y="1532440"/>
                    <a:pt x="1213062" y="1531957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17"/>
            <p:cNvSpPr/>
            <p:nvPr/>
          </p:nvSpPr>
          <p:spPr>
            <a:xfrm>
              <a:off x="5447073" y="2223388"/>
              <a:ext cx="50561" cy="54393"/>
            </a:xfrm>
            <a:custGeom>
              <a:avLst/>
              <a:gdLst/>
              <a:ahLst/>
              <a:cxnLst/>
              <a:rect l="l" t="t" r="r" b="b"/>
              <a:pathLst>
                <a:path w="101122" h="108786" extrusionOk="0">
                  <a:moveTo>
                    <a:pt x="50537" y="0"/>
                  </a:moveTo>
                  <a:cubicBezTo>
                    <a:pt x="78468" y="0"/>
                    <a:pt x="101123" y="24406"/>
                    <a:pt x="101123" y="54418"/>
                  </a:cubicBezTo>
                  <a:cubicBezTo>
                    <a:pt x="101123" y="84429"/>
                    <a:pt x="78468" y="108787"/>
                    <a:pt x="50537" y="108787"/>
                  </a:cubicBezTo>
                  <a:cubicBezTo>
                    <a:pt x="22654" y="108787"/>
                    <a:pt x="0" y="84429"/>
                    <a:pt x="0" y="54418"/>
                  </a:cubicBezTo>
                  <a:cubicBezTo>
                    <a:pt x="0" y="24406"/>
                    <a:pt x="22654" y="0"/>
                    <a:pt x="50537" y="0"/>
                  </a:cubicBezTo>
                  <a:lnTo>
                    <a:pt x="50537" y="0"/>
                  </a:ln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17"/>
            <p:cNvSpPr/>
            <p:nvPr/>
          </p:nvSpPr>
          <p:spPr>
            <a:xfrm>
              <a:off x="5401182" y="2406721"/>
              <a:ext cx="50561" cy="54393"/>
            </a:xfrm>
            <a:custGeom>
              <a:avLst/>
              <a:gdLst/>
              <a:ahLst/>
              <a:cxnLst/>
              <a:rect l="l" t="t" r="r" b="b"/>
              <a:pathLst>
                <a:path w="101122" h="108786" extrusionOk="0">
                  <a:moveTo>
                    <a:pt x="50537" y="0"/>
                  </a:moveTo>
                  <a:cubicBezTo>
                    <a:pt x="78468" y="0"/>
                    <a:pt x="101123" y="24357"/>
                    <a:pt x="101123" y="54369"/>
                  </a:cubicBezTo>
                  <a:cubicBezTo>
                    <a:pt x="101123" y="84381"/>
                    <a:pt x="78468" y="108787"/>
                    <a:pt x="50537" y="108787"/>
                  </a:cubicBezTo>
                  <a:cubicBezTo>
                    <a:pt x="22655" y="108787"/>
                    <a:pt x="0" y="84381"/>
                    <a:pt x="0" y="54369"/>
                  </a:cubicBezTo>
                  <a:cubicBezTo>
                    <a:pt x="0" y="24357"/>
                    <a:pt x="22606" y="0"/>
                    <a:pt x="50537" y="0"/>
                  </a:cubicBezTo>
                  <a:lnTo>
                    <a:pt x="50537" y="0"/>
                  </a:lnTo>
                  <a:close/>
                </a:path>
              </a:pathLst>
            </a:custGeom>
            <a:solidFill>
              <a:srgbClr val="1C3B3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17"/>
            <p:cNvSpPr/>
            <p:nvPr/>
          </p:nvSpPr>
          <p:spPr>
            <a:xfrm>
              <a:off x="5830433" y="2444441"/>
              <a:ext cx="53247" cy="55142"/>
            </a:xfrm>
            <a:custGeom>
              <a:avLst/>
              <a:gdLst/>
              <a:ahLst/>
              <a:cxnLst/>
              <a:rect l="l" t="t" r="r" b="b"/>
              <a:pathLst>
                <a:path w="106495" h="110284" extrusionOk="0">
                  <a:moveTo>
                    <a:pt x="53248" y="0"/>
                  </a:moveTo>
                  <a:cubicBezTo>
                    <a:pt x="23816" y="0"/>
                    <a:pt x="0" y="24696"/>
                    <a:pt x="0" y="55142"/>
                  </a:cubicBezTo>
                  <a:cubicBezTo>
                    <a:pt x="0" y="85589"/>
                    <a:pt x="23816" y="110285"/>
                    <a:pt x="53248" y="110285"/>
                  </a:cubicBezTo>
                  <a:cubicBezTo>
                    <a:pt x="82631" y="110285"/>
                    <a:pt x="106496" y="85589"/>
                    <a:pt x="106496" y="55142"/>
                  </a:cubicBezTo>
                  <a:cubicBezTo>
                    <a:pt x="106496" y="24696"/>
                    <a:pt x="82631" y="0"/>
                    <a:pt x="53248" y="0"/>
                  </a:cubicBezTo>
                  <a:close/>
                </a:path>
              </a:pathLst>
            </a:custGeom>
            <a:solidFill>
              <a:srgbClr val="EFA59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92" t="7800" r="-792" b="30019"/>
          <a:stretch/>
        </p:blipFill>
        <p:spPr>
          <a:xfrm>
            <a:off x="286746" y="571486"/>
            <a:ext cx="4785320" cy="2975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oral Drawings Slides">
  <a:themeElements>
    <a:clrScheme name="Custom 347">
      <a:dk1>
        <a:srgbClr val="2E2E2E"/>
      </a:dk1>
      <a:lt1>
        <a:srgbClr val="FFFFFF"/>
      </a:lt1>
      <a:dk2>
        <a:srgbClr val="757575"/>
      </a:dk2>
      <a:lt2>
        <a:srgbClr val="F6F6E9"/>
      </a:lt2>
      <a:accent1>
        <a:srgbClr val="1C3B33"/>
      </a:accent1>
      <a:accent2>
        <a:srgbClr val="295C4E"/>
      </a:accent2>
      <a:accent3>
        <a:srgbClr val="2CB892"/>
      </a:accent3>
      <a:accent4>
        <a:srgbClr val="EFA593"/>
      </a:accent4>
      <a:accent5>
        <a:srgbClr val="D35E42"/>
      </a:accent5>
      <a:accent6>
        <a:srgbClr val="D5D598"/>
      </a:accent6>
      <a:hlink>
        <a:srgbClr val="295C4E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854</Words>
  <PresentationFormat>On-screen Show (16:9)</PresentationFormat>
  <Paragraphs>184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Gilda Display</vt:lpstr>
      <vt:lpstr>Wingdings</vt:lpstr>
      <vt:lpstr>Arial Black</vt:lpstr>
      <vt:lpstr>Oxygen Light</vt:lpstr>
      <vt:lpstr>Floral Drawings Slides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HP</cp:lastModifiedBy>
  <cp:revision>53</cp:revision>
  <dcterms:modified xsi:type="dcterms:W3CDTF">2022-07-18T08:15:50Z</dcterms:modified>
</cp:coreProperties>
</file>